
<file path=[Content_Types].xml><?xml version="1.0" encoding="utf-8"?>
<Types xmlns="http://schemas.openxmlformats.org/package/2006/content-types">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6.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7.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8.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9.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20.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21.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22.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1" r:id="rId5"/>
    <p:sldMasterId id="2147483697" r:id="rId6"/>
    <p:sldMasterId id="2147483709" r:id="rId7"/>
    <p:sldMasterId id="2147483719" r:id="rId8"/>
  </p:sldMasterIdLst>
  <p:notesMasterIdLst>
    <p:notesMasterId r:id="rId39"/>
  </p:notesMasterIdLst>
  <p:handoutMasterIdLst>
    <p:handoutMasterId r:id="rId40"/>
  </p:handoutMasterIdLst>
  <p:sldIdLst>
    <p:sldId id="256" r:id="rId9"/>
    <p:sldId id="260" r:id="rId10"/>
    <p:sldId id="262" r:id="rId11"/>
    <p:sldId id="275" r:id="rId12"/>
    <p:sldId id="283" r:id="rId13"/>
    <p:sldId id="343" r:id="rId14"/>
    <p:sldId id="322" r:id="rId15"/>
    <p:sldId id="294" r:id="rId16"/>
    <p:sldId id="342" r:id="rId17"/>
    <p:sldId id="352" r:id="rId18"/>
    <p:sldId id="353" r:id="rId19"/>
    <p:sldId id="354" r:id="rId20"/>
    <p:sldId id="355" r:id="rId21"/>
    <p:sldId id="288" r:id="rId22"/>
    <p:sldId id="356" r:id="rId23"/>
    <p:sldId id="357" r:id="rId24"/>
    <p:sldId id="358" r:id="rId25"/>
    <p:sldId id="359" r:id="rId26"/>
    <p:sldId id="360" r:id="rId27"/>
    <p:sldId id="369" r:id="rId28"/>
    <p:sldId id="364" r:id="rId29"/>
    <p:sldId id="366" r:id="rId30"/>
    <p:sldId id="361" r:id="rId31"/>
    <p:sldId id="362" r:id="rId32"/>
    <p:sldId id="363" r:id="rId33"/>
    <p:sldId id="368" r:id="rId34"/>
    <p:sldId id="272" r:id="rId35"/>
    <p:sldId id="365" r:id="rId36"/>
    <p:sldId id="367" r:id="rId37"/>
    <p:sldId id="289"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76A432"/>
    <a:srgbClr val="00A1E0"/>
    <a:srgbClr val="F0E7FF"/>
    <a:srgbClr val="CFAFFF"/>
    <a:srgbClr val="A366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13758C-1C24-40FA-8D7A-2DDCF25F14B4}" v="58" dt="2023-08-30T21:40:59.3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84807" autoAdjust="0"/>
  </p:normalViewPr>
  <p:slideViewPr>
    <p:cSldViewPr snapToGrid="0">
      <p:cViewPr varScale="1">
        <p:scale>
          <a:sx n="86" d="100"/>
          <a:sy n="86" d="100"/>
        </p:scale>
        <p:origin x="492" y="60"/>
      </p:cViewPr>
      <p:guideLst/>
    </p:cSldViewPr>
  </p:slideViewPr>
  <p:outlineViewPr>
    <p:cViewPr>
      <p:scale>
        <a:sx n="33" d="100"/>
        <a:sy n="33" d="100"/>
      </p:scale>
      <p:origin x="0" y="-7771"/>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notesMaster" Target="notesMasters/notesMaster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viewProps" Target="viewProps.xml"/><Relationship Id="rId47" Type="http://schemas.microsoft.com/office/2018/10/relationships/authors" Target="author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handoutMaster" Target="handoutMasters/handoutMaster1.xml"/><Relationship Id="rId45"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theme" Target="theme/theme1.xml"/><Relationship Id="rId8" Type="http://schemas.openxmlformats.org/officeDocument/2006/relationships/slideMaster" Target="slideMasters/slideMaster4.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microsoft.com/office/2015/10/relationships/revisionInfo" Target="revisionInfo.xml"/><Relationship Id="rId20" Type="http://schemas.openxmlformats.org/officeDocument/2006/relationships/slide" Target="slides/slide12.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CNTR)" userId="e93d1f50-85ab-41a8-a34a-185a53159573" providerId="ADAL" clId="{0513758C-1C24-40FA-8D7A-2DDCF25F14B4}"/>
    <pc:docChg chg="undo custSel modSld sldOrd">
      <pc:chgData name="McFarland, Annette (CNTR)" userId="e93d1f50-85ab-41a8-a34a-185a53159573" providerId="ADAL" clId="{0513758C-1C24-40FA-8D7A-2DDCF25F14B4}" dt="2023-08-30T21:40:59.388" v="1037"/>
      <pc:docMkLst>
        <pc:docMk/>
      </pc:docMkLst>
      <pc:sldChg chg="modSp mod">
        <pc:chgData name="McFarland, Annette (CNTR)" userId="e93d1f50-85ab-41a8-a34a-185a53159573" providerId="ADAL" clId="{0513758C-1C24-40FA-8D7A-2DDCF25F14B4}" dt="2023-08-30T21:38:09.769" v="1009"/>
        <pc:sldMkLst>
          <pc:docMk/>
          <pc:sldMk cId="2163988523" sldId="260"/>
        </pc:sldMkLst>
        <pc:spChg chg="mod">
          <ac:chgData name="McFarland, Annette (CNTR)" userId="e93d1f50-85ab-41a8-a34a-185a53159573" providerId="ADAL" clId="{0513758C-1C24-40FA-8D7A-2DDCF25F14B4}" dt="2023-08-30T21:38:09.769" v="1009"/>
          <ac:spMkLst>
            <pc:docMk/>
            <pc:sldMk cId="2163988523" sldId="260"/>
            <ac:spMk id="3" creationId="{7F10B6DC-6AF4-BFD9-E1D5-B98AA266289F}"/>
          </ac:spMkLst>
        </pc:spChg>
      </pc:sldChg>
      <pc:sldChg chg="modSp delCm modNotesTx">
        <pc:chgData name="McFarland, Annette (CNTR)" userId="e93d1f50-85ab-41a8-a34a-185a53159573" providerId="ADAL" clId="{0513758C-1C24-40FA-8D7A-2DDCF25F14B4}" dt="2023-08-30T20:27:10.154" v="12" actId="20577"/>
        <pc:sldMkLst>
          <pc:docMk/>
          <pc:sldMk cId="1428788921" sldId="262"/>
        </pc:sldMkLst>
        <pc:graphicFrameChg chg="mod">
          <ac:chgData name="McFarland, Annette (CNTR)" userId="e93d1f50-85ab-41a8-a34a-185a53159573" providerId="ADAL" clId="{0513758C-1C24-40FA-8D7A-2DDCF25F14B4}" dt="2023-08-30T20:27:00.892" v="11"/>
          <ac:graphicFrameMkLst>
            <pc:docMk/>
            <pc:sldMk cId="1428788921" sldId="26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0513758C-1C24-40FA-8D7A-2DDCF25F14B4}" dt="2023-08-30T19:46:47.278" v="0"/>
              <pc2:cmMkLst xmlns:pc2="http://schemas.microsoft.com/office/powerpoint/2019/9/main/command">
                <pc:docMk/>
                <pc:sldMk cId="1428788921" sldId="262"/>
                <pc2:cmMk id="{DE070187-BF5A-4996-9351-6A49157BDBE6}"/>
              </pc2:cmMkLst>
            </pc226:cmChg>
          </p:ext>
        </pc:extLst>
      </pc:sldChg>
      <pc:sldChg chg="modSp mod modNotesTx">
        <pc:chgData name="McFarland, Annette (CNTR)" userId="e93d1f50-85ab-41a8-a34a-185a53159573" providerId="ADAL" clId="{0513758C-1C24-40FA-8D7A-2DDCF25F14B4}" dt="2023-08-30T21:33:45.590" v="954" actId="20577"/>
        <pc:sldMkLst>
          <pc:docMk/>
          <pc:sldMk cId="1506493807" sldId="272"/>
        </pc:sldMkLst>
        <pc:spChg chg="mod">
          <ac:chgData name="McFarland, Annette (CNTR)" userId="e93d1f50-85ab-41a8-a34a-185a53159573" providerId="ADAL" clId="{0513758C-1C24-40FA-8D7A-2DDCF25F14B4}" dt="2023-08-30T21:33:45.590" v="954" actId="20577"/>
          <ac:spMkLst>
            <pc:docMk/>
            <pc:sldMk cId="1506493807" sldId="272"/>
            <ac:spMk id="10" creationId="{60355314-6F20-3BAA-36EB-AD91851608F9}"/>
          </ac:spMkLst>
        </pc:spChg>
      </pc:sldChg>
      <pc:sldChg chg="modSp mod modNotesTx">
        <pc:chgData name="McFarland, Annette (CNTR)" userId="e93d1f50-85ab-41a8-a34a-185a53159573" providerId="ADAL" clId="{0513758C-1C24-40FA-8D7A-2DDCF25F14B4}" dt="2023-08-30T20:32:56.701" v="96" actId="20577"/>
        <pc:sldMkLst>
          <pc:docMk/>
          <pc:sldMk cId="111198767" sldId="275"/>
        </pc:sldMkLst>
        <pc:graphicFrameChg chg="mod">
          <ac:chgData name="McFarland, Annette (CNTR)" userId="e93d1f50-85ab-41a8-a34a-185a53159573" providerId="ADAL" clId="{0513758C-1C24-40FA-8D7A-2DDCF25F14B4}" dt="2023-08-30T19:47:22.329" v="6"/>
          <ac:graphicFrameMkLst>
            <pc:docMk/>
            <pc:sldMk cId="111198767" sldId="275"/>
            <ac:graphicFrameMk id="9" creationId="{16BB2B36-D329-083C-5198-BEEC5AC12CFA}"/>
          </ac:graphicFrameMkLst>
        </pc:graphicFrameChg>
      </pc:sldChg>
      <pc:sldChg chg="modSp mod modNotesTx">
        <pc:chgData name="McFarland, Annette (CNTR)" userId="e93d1f50-85ab-41a8-a34a-185a53159573" providerId="ADAL" clId="{0513758C-1C24-40FA-8D7A-2DDCF25F14B4}" dt="2023-08-30T20:33:49.461" v="110" actId="20577"/>
        <pc:sldMkLst>
          <pc:docMk/>
          <pc:sldMk cId="3502258445" sldId="283"/>
        </pc:sldMkLst>
        <pc:graphicFrameChg chg="mod">
          <ac:chgData name="McFarland, Annette (CNTR)" userId="e93d1f50-85ab-41a8-a34a-185a53159573" providerId="ADAL" clId="{0513758C-1C24-40FA-8D7A-2DDCF25F14B4}" dt="2023-08-30T20:33:09.502" v="98"/>
          <ac:graphicFrameMkLst>
            <pc:docMk/>
            <pc:sldMk cId="3502258445" sldId="283"/>
            <ac:graphicFrameMk id="9" creationId="{16BB2B36-D329-083C-5198-BEEC5AC12CFA}"/>
          </ac:graphicFrameMkLst>
        </pc:graphicFrameChg>
      </pc:sldChg>
      <pc:sldChg chg="modSp mod modNotesTx">
        <pc:chgData name="McFarland, Annette (CNTR)" userId="e93d1f50-85ab-41a8-a34a-185a53159573" providerId="ADAL" clId="{0513758C-1C24-40FA-8D7A-2DDCF25F14B4}" dt="2023-08-30T20:55:56.775" v="437" actId="20577"/>
        <pc:sldMkLst>
          <pc:docMk/>
          <pc:sldMk cId="2004344858" sldId="288"/>
        </pc:sldMkLst>
        <pc:spChg chg="mod">
          <ac:chgData name="McFarland, Annette (CNTR)" userId="e93d1f50-85ab-41a8-a34a-185a53159573" providerId="ADAL" clId="{0513758C-1C24-40FA-8D7A-2DDCF25F14B4}" dt="2023-08-30T20:55:03.365" v="396" actId="14100"/>
          <ac:spMkLst>
            <pc:docMk/>
            <pc:sldMk cId="2004344858" sldId="288"/>
            <ac:spMk id="11" creationId="{8E4E40E9-D792-25A1-4B37-23D4780B1318}"/>
          </ac:spMkLst>
        </pc:spChg>
        <pc:graphicFrameChg chg="mod">
          <ac:chgData name="McFarland, Annette (CNTR)" userId="e93d1f50-85ab-41a8-a34a-185a53159573" providerId="ADAL" clId="{0513758C-1C24-40FA-8D7A-2DDCF25F14B4}" dt="2023-08-30T20:55:05.967" v="397" actId="14100"/>
          <ac:graphicFrameMkLst>
            <pc:docMk/>
            <pc:sldMk cId="2004344858" sldId="288"/>
            <ac:graphicFrameMk id="2" creationId="{B0A68F7A-A083-4E2B-B574-D05208620F48}"/>
          </ac:graphicFrameMkLst>
        </pc:graphicFrameChg>
      </pc:sldChg>
      <pc:sldChg chg="modSp">
        <pc:chgData name="McFarland, Annette (CNTR)" userId="e93d1f50-85ab-41a8-a34a-185a53159573" providerId="ADAL" clId="{0513758C-1C24-40FA-8D7A-2DDCF25F14B4}" dt="2023-08-30T20:43:15.253" v="259" actId="207"/>
        <pc:sldMkLst>
          <pc:docMk/>
          <pc:sldMk cId="1925132525" sldId="294"/>
        </pc:sldMkLst>
        <pc:graphicFrameChg chg="mod">
          <ac:chgData name="McFarland, Annette (CNTR)" userId="e93d1f50-85ab-41a8-a34a-185a53159573" providerId="ADAL" clId="{0513758C-1C24-40FA-8D7A-2DDCF25F14B4}" dt="2023-08-30T20:43:15.253" v="259" actId="207"/>
          <ac:graphicFrameMkLst>
            <pc:docMk/>
            <pc:sldMk cId="1925132525" sldId="294"/>
            <ac:graphicFrameMk id="9" creationId="{16BB2B36-D329-083C-5198-BEEC5AC12CFA}"/>
          </ac:graphicFrameMkLst>
        </pc:graphicFrameChg>
      </pc:sldChg>
      <pc:sldChg chg="modSp mod modNotesTx">
        <pc:chgData name="McFarland, Annette (CNTR)" userId="e93d1f50-85ab-41a8-a34a-185a53159573" providerId="ADAL" clId="{0513758C-1C24-40FA-8D7A-2DDCF25F14B4}" dt="2023-08-30T20:42:59.706" v="257" actId="207"/>
        <pc:sldMkLst>
          <pc:docMk/>
          <pc:sldMk cId="3332005300" sldId="322"/>
        </pc:sldMkLst>
        <pc:graphicFrameChg chg="mod">
          <ac:chgData name="McFarland, Annette (CNTR)" userId="e93d1f50-85ab-41a8-a34a-185a53159573" providerId="ADAL" clId="{0513758C-1C24-40FA-8D7A-2DDCF25F14B4}" dt="2023-08-30T20:42:59.706" v="257" actId="207"/>
          <ac:graphicFrameMkLst>
            <pc:docMk/>
            <pc:sldMk cId="3332005300" sldId="322"/>
            <ac:graphicFrameMk id="6" creationId="{A9A8CC69-E7C7-8BF8-2D2D-ABB1A61EC758}"/>
          </ac:graphicFrameMkLst>
        </pc:graphicFrameChg>
      </pc:sldChg>
      <pc:sldChg chg="modSp mod delCm modNotesTx">
        <pc:chgData name="McFarland, Annette (CNTR)" userId="e93d1f50-85ab-41a8-a34a-185a53159573" providerId="ADAL" clId="{0513758C-1C24-40FA-8D7A-2DDCF25F14B4}" dt="2023-08-30T20:48:11.786" v="332" actId="20577"/>
        <pc:sldMkLst>
          <pc:docMk/>
          <pc:sldMk cId="4165731788" sldId="342"/>
        </pc:sldMkLst>
        <pc:spChg chg="mod">
          <ac:chgData name="McFarland, Annette (CNTR)" userId="e93d1f50-85ab-41a8-a34a-185a53159573" providerId="ADAL" clId="{0513758C-1C24-40FA-8D7A-2DDCF25F14B4}" dt="2023-08-30T20:45:49.825" v="264" actId="1076"/>
          <ac:spMkLst>
            <pc:docMk/>
            <pc:sldMk cId="4165731788" sldId="342"/>
            <ac:spMk id="17" creationId="{B5138D57-81A7-9062-3037-7FA0E56333ED}"/>
          </ac:spMkLst>
        </pc:sp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0513758C-1C24-40FA-8D7A-2DDCF25F14B4}" dt="2023-08-30T20:47:40.342" v="265"/>
              <pc2:cmMkLst xmlns:pc2="http://schemas.microsoft.com/office/powerpoint/2019/9/main/command">
                <pc:docMk/>
                <pc:sldMk cId="4165731788" sldId="342"/>
                <pc2:cmMk id="{8769F926-4801-48D2-A302-F7DA23A58F6A}"/>
              </pc2:cmMkLst>
            </pc226:cmChg>
            <pc226:cmChg xmlns:pc226="http://schemas.microsoft.com/office/powerpoint/2022/06/main/command" chg="del">
              <pc226:chgData name="McFarland, Annette (CNTR)" userId="e93d1f50-85ab-41a8-a34a-185a53159573" providerId="ADAL" clId="{0513758C-1C24-40FA-8D7A-2DDCF25F14B4}" dt="2023-08-30T20:47:41.935" v="266"/>
              <pc2:cmMkLst xmlns:pc2="http://schemas.microsoft.com/office/powerpoint/2019/9/main/command">
                <pc:docMk/>
                <pc:sldMk cId="4165731788" sldId="342"/>
                <pc2:cmMk id="{B9F291FD-4D29-4032-8C58-2DE4C81CE9B7}"/>
              </pc2:cmMkLst>
            </pc226:cmChg>
          </p:ext>
        </pc:extLst>
      </pc:sldChg>
      <pc:sldChg chg="modSp mod modNotesTx">
        <pc:chgData name="McFarland, Annette (CNTR)" userId="e93d1f50-85ab-41a8-a34a-185a53159573" providerId="ADAL" clId="{0513758C-1C24-40FA-8D7A-2DDCF25F14B4}" dt="2023-08-30T20:36:45.584" v="243" actId="20577"/>
        <pc:sldMkLst>
          <pc:docMk/>
          <pc:sldMk cId="2781894779" sldId="343"/>
        </pc:sldMkLst>
        <pc:spChg chg="mod">
          <ac:chgData name="McFarland, Annette (CNTR)" userId="e93d1f50-85ab-41a8-a34a-185a53159573" providerId="ADAL" clId="{0513758C-1C24-40FA-8D7A-2DDCF25F14B4}" dt="2023-08-30T20:34:21.418" v="116" actId="27636"/>
          <ac:spMkLst>
            <pc:docMk/>
            <pc:sldMk cId="2781894779" sldId="343"/>
            <ac:spMk id="9" creationId="{2263EC0A-D395-677E-B628-EE52329E0B80}"/>
          </ac:spMkLst>
        </pc:spChg>
      </pc:sldChg>
      <pc:sldChg chg="modSp">
        <pc:chgData name="McFarland, Annette (CNTR)" userId="e93d1f50-85ab-41a8-a34a-185a53159573" providerId="ADAL" clId="{0513758C-1C24-40FA-8D7A-2DDCF25F14B4}" dt="2023-08-30T20:48:57.516" v="336"/>
        <pc:sldMkLst>
          <pc:docMk/>
          <pc:sldMk cId="4220710597" sldId="352"/>
        </pc:sldMkLst>
        <pc:graphicFrameChg chg="mod">
          <ac:chgData name="McFarland, Annette (CNTR)" userId="e93d1f50-85ab-41a8-a34a-185a53159573" providerId="ADAL" clId="{0513758C-1C24-40FA-8D7A-2DDCF25F14B4}" dt="2023-08-30T20:48:57.516" v="336"/>
          <ac:graphicFrameMkLst>
            <pc:docMk/>
            <pc:sldMk cId="4220710597" sldId="352"/>
            <ac:graphicFrameMk id="9" creationId="{16BB2B36-D329-083C-5198-BEEC5AC12CFA}"/>
          </ac:graphicFrameMkLst>
        </pc:graphicFrameChg>
      </pc:sldChg>
      <pc:sldChg chg="modSp mod modNotesTx">
        <pc:chgData name="McFarland, Annette (CNTR)" userId="e93d1f50-85ab-41a8-a34a-185a53159573" providerId="ADAL" clId="{0513758C-1C24-40FA-8D7A-2DDCF25F14B4}" dt="2023-08-30T20:50:26.841" v="369" actId="20577"/>
        <pc:sldMkLst>
          <pc:docMk/>
          <pc:sldMk cId="2003946249" sldId="353"/>
        </pc:sldMkLst>
        <pc:spChg chg="mod">
          <ac:chgData name="McFarland, Annette (CNTR)" userId="e93d1f50-85ab-41a8-a34a-185a53159573" providerId="ADAL" clId="{0513758C-1C24-40FA-8D7A-2DDCF25F14B4}" dt="2023-08-30T20:50:13.762" v="352" actId="20577"/>
          <ac:spMkLst>
            <pc:docMk/>
            <pc:sldMk cId="2003946249" sldId="353"/>
            <ac:spMk id="5" creationId="{90BEED5B-D3B4-6AF2-EC2C-A38BF46A0BF8}"/>
          </ac:spMkLst>
        </pc:spChg>
      </pc:sldChg>
      <pc:sldChg chg="modSp mod modNotesTx">
        <pc:chgData name="McFarland, Annette (CNTR)" userId="e93d1f50-85ab-41a8-a34a-185a53159573" providerId="ADAL" clId="{0513758C-1C24-40FA-8D7A-2DDCF25F14B4}" dt="2023-08-30T20:51:58.608" v="391" actId="20577"/>
        <pc:sldMkLst>
          <pc:docMk/>
          <pc:sldMk cId="2242751583" sldId="354"/>
        </pc:sldMkLst>
        <pc:spChg chg="mod">
          <ac:chgData name="McFarland, Annette (CNTR)" userId="e93d1f50-85ab-41a8-a34a-185a53159573" providerId="ADAL" clId="{0513758C-1C24-40FA-8D7A-2DDCF25F14B4}" dt="2023-08-30T20:51:19.120" v="387" actId="20577"/>
          <ac:spMkLst>
            <pc:docMk/>
            <pc:sldMk cId="2242751583" sldId="354"/>
            <ac:spMk id="4" creationId="{E8687D3E-274B-5827-19C0-0B6D39EC87C8}"/>
          </ac:spMkLst>
        </pc:spChg>
        <pc:spChg chg="mod">
          <ac:chgData name="McFarland, Annette (CNTR)" userId="e93d1f50-85ab-41a8-a34a-185a53159573" providerId="ADAL" clId="{0513758C-1C24-40FA-8D7A-2DDCF25F14B4}" dt="2023-08-30T20:51:11.023" v="371" actId="20577"/>
          <ac:spMkLst>
            <pc:docMk/>
            <pc:sldMk cId="2242751583" sldId="354"/>
            <ac:spMk id="10" creationId="{14D2CC26-708F-24DB-4D41-D197688F3610}"/>
          </ac:spMkLst>
        </pc:spChg>
      </pc:sldChg>
      <pc:sldChg chg="modSp mod">
        <pc:chgData name="McFarland, Annette (CNTR)" userId="e93d1f50-85ab-41a8-a34a-185a53159573" providerId="ADAL" clId="{0513758C-1C24-40FA-8D7A-2DDCF25F14B4}" dt="2023-08-30T21:38:03.823" v="1008"/>
        <pc:sldMkLst>
          <pc:docMk/>
          <pc:sldMk cId="3929556512" sldId="355"/>
        </pc:sldMkLst>
        <pc:spChg chg="mod">
          <ac:chgData name="McFarland, Annette (CNTR)" userId="e93d1f50-85ab-41a8-a34a-185a53159573" providerId="ADAL" clId="{0513758C-1C24-40FA-8D7A-2DDCF25F14B4}" dt="2023-08-30T21:38:03.823" v="1008"/>
          <ac:spMkLst>
            <pc:docMk/>
            <pc:sldMk cId="3929556512" sldId="355"/>
            <ac:spMk id="3" creationId="{7F10B6DC-6AF4-BFD9-E1D5-B98AA266289F}"/>
          </ac:spMkLst>
        </pc:spChg>
      </pc:sldChg>
      <pc:sldChg chg="modSp mod">
        <pc:chgData name="McFarland, Annette (CNTR)" userId="e93d1f50-85ab-41a8-a34a-185a53159573" providerId="ADAL" clId="{0513758C-1C24-40FA-8D7A-2DDCF25F14B4}" dt="2023-08-30T20:56:39.109" v="440" actId="14100"/>
        <pc:sldMkLst>
          <pc:docMk/>
          <pc:sldMk cId="2500912281" sldId="356"/>
        </pc:sldMkLst>
        <pc:spChg chg="mod">
          <ac:chgData name="McFarland, Annette (CNTR)" userId="e93d1f50-85ab-41a8-a34a-185a53159573" providerId="ADAL" clId="{0513758C-1C24-40FA-8D7A-2DDCF25F14B4}" dt="2023-08-30T20:56:36.162" v="439" actId="14100"/>
          <ac:spMkLst>
            <pc:docMk/>
            <pc:sldMk cId="2500912281" sldId="356"/>
            <ac:spMk id="7" creationId="{14A00683-55F6-4BAF-DEA2-30924112C144}"/>
          </ac:spMkLst>
        </pc:spChg>
        <pc:graphicFrameChg chg="mod">
          <ac:chgData name="McFarland, Annette (CNTR)" userId="e93d1f50-85ab-41a8-a34a-185a53159573" providerId="ADAL" clId="{0513758C-1C24-40FA-8D7A-2DDCF25F14B4}" dt="2023-08-30T20:56:39.109" v="440" actId="14100"/>
          <ac:graphicFrameMkLst>
            <pc:docMk/>
            <pc:sldMk cId="2500912281" sldId="356"/>
            <ac:graphicFrameMk id="8" creationId="{A25666F9-CCA3-9D59-B863-99CA3EC76DEB}"/>
          </ac:graphicFrameMkLst>
        </pc:graphicFrameChg>
      </pc:sldChg>
      <pc:sldChg chg="modSp mod">
        <pc:chgData name="McFarland, Annette (CNTR)" userId="e93d1f50-85ab-41a8-a34a-185a53159573" providerId="ADAL" clId="{0513758C-1C24-40FA-8D7A-2DDCF25F14B4}" dt="2023-08-30T21:37:58.144" v="1007" actId="20577"/>
        <pc:sldMkLst>
          <pc:docMk/>
          <pc:sldMk cId="1805681363" sldId="357"/>
        </pc:sldMkLst>
        <pc:spChg chg="mod">
          <ac:chgData name="McFarland, Annette (CNTR)" userId="e93d1f50-85ab-41a8-a34a-185a53159573" providerId="ADAL" clId="{0513758C-1C24-40FA-8D7A-2DDCF25F14B4}" dt="2023-08-30T21:37:58.144" v="1007" actId="20577"/>
          <ac:spMkLst>
            <pc:docMk/>
            <pc:sldMk cId="1805681363" sldId="357"/>
            <ac:spMk id="3" creationId="{7F10B6DC-6AF4-BFD9-E1D5-B98AA266289F}"/>
          </ac:spMkLst>
        </pc:spChg>
      </pc:sldChg>
      <pc:sldChg chg="modSp mod">
        <pc:chgData name="McFarland, Annette (CNTR)" userId="e93d1f50-85ab-41a8-a34a-185a53159573" providerId="ADAL" clId="{0513758C-1C24-40FA-8D7A-2DDCF25F14B4}" dt="2023-08-30T21:27:20.263" v="623" actId="20577"/>
        <pc:sldMkLst>
          <pc:docMk/>
          <pc:sldMk cId="1319658765" sldId="358"/>
        </pc:sldMkLst>
        <pc:spChg chg="mod">
          <ac:chgData name="McFarland, Annette (CNTR)" userId="e93d1f50-85ab-41a8-a34a-185a53159573" providerId="ADAL" clId="{0513758C-1C24-40FA-8D7A-2DDCF25F14B4}" dt="2023-08-30T21:27:20.263" v="623" actId="20577"/>
          <ac:spMkLst>
            <pc:docMk/>
            <pc:sldMk cId="1319658765" sldId="358"/>
            <ac:spMk id="6" creationId="{EADA56F6-FD54-44D5-DF65-16E9E58B0F93}"/>
          </ac:spMkLst>
        </pc:spChg>
        <pc:graphicFrameChg chg="mod">
          <ac:chgData name="McFarland, Annette (CNTR)" userId="e93d1f50-85ab-41a8-a34a-185a53159573" providerId="ADAL" clId="{0513758C-1C24-40FA-8D7A-2DDCF25F14B4}" dt="2023-08-30T20:56:59.362" v="442" actId="14100"/>
          <ac:graphicFrameMkLst>
            <pc:docMk/>
            <pc:sldMk cId="1319658765" sldId="358"/>
            <ac:graphicFrameMk id="2" creationId="{B0A68F7A-A083-4E2B-B574-D05208620F48}"/>
          </ac:graphicFrameMkLst>
        </pc:graphicFrameChg>
      </pc:sldChg>
      <pc:sldChg chg="modSp mod modNotesTx">
        <pc:chgData name="McFarland, Annette (CNTR)" userId="e93d1f50-85ab-41a8-a34a-185a53159573" providerId="ADAL" clId="{0513758C-1C24-40FA-8D7A-2DDCF25F14B4}" dt="2023-08-30T21:27:07.689" v="616" actId="20577"/>
        <pc:sldMkLst>
          <pc:docMk/>
          <pc:sldMk cId="3319088865" sldId="359"/>
        </pc:sldMkLst>
        <pc:spChg chg="mod">
          <ac:chgData name="McFarland, Annette (CNTR)" userId="e93d1f50-85ab-41a8-a34a-185a53159573" providerId="ADAL" clId="{0513758C-1C24-40FA-8D7A-2DDCF25F14B4}" dt="2023-08-30T21:25:15.191" v="447" actId="20577"/>
          <ac:spMkLst>
            <pc:docMk/>
            <pc:sldMk cId="3319088865" sldId="359"/>
            <ac:spMk id="18" creationId="{DE86525C-1C20-430A-E192-D59011362E2B}"/>
          </ac:spMkLst>
        </pc:spChg>
        <pc:spChg chg="mod">
          <ac:chgData name="McFarland, Annette (CNTR)" userId="e93d1f50-85ab-41a8-a34a-185a53159573" providerId="ADAL" clId="{0513758C-1C24-40FA-8D7A-2DDCF25F14B4}" dt="2023-08-30T21:27:07.689" v="616" actId="20577"/>
          <ac:spMkLst>
            <pc:docMk/>
            <pc:sldMk cId="3319088865" sldId="359"/>
            <ac:spMk id="26" creationId="{D4E770C2-7B4F-7AC9-CECA-53B2861CA4CB}"/>
          </ac:spMkLst>
        </pc:spChg>
        <pc:graphicFrameChg chg="mod">
          <ac:chgData name="McFarland, Annette (CNTR)" userId="e93d1f50-85ab-41a8-a34a-185a53159573" providerId="ADAL" clId="{0513758C-1C24-40FA-8D7A-2DDCF25F14B4}" dt="2023-08-30T21:26:18.782" v="453" actId="207"/>
          <ac:graphicFrameMkLst>
            <pc:docMk/>
            <pc:sldMk cId="3319088865" sldId="359"/>
            <ac:graphicFrameMk id="7" creationId="{88ED0AC1-291C-971F-D52E-39574AE5D7C3}"/>
          </ac:graphicFrameMkLst>
        </pc:graphicFrameChg>
      </pc:sldChg>
      <pc:sldChg chg="modSp mod">
        <pc:chgData name="McFarland, Annette (CNTR)" userId="e93d1f50-85ab-41a8-a34a-185a53159573" providerId="ADAL" clId="{0513758C-1C24-40FA-8D7A-2DDCF25F14B4}" dt="2023-08-30T21:37:44.460" v="987"/>
        <pc:sldMkLst>
          <pc:docMk/>
          <pc:sldMk cId="1687455885" sldId="360"/>
        </pc:sldMkLst>
        <pc:spChg chg="mod">
          <ac:chgData name="McFarland, Annette (CNTR)" userId="e93d1f50-85ab-41a8-a34a-185a53159573" providerId="ADAL" clId="{0513758C-1C24-40FA-8D7A-2DDCF25F14B4}" dt="2023-08-30T21:37:44.460" v="987"/>
          <ac:spMkLst>
            <pc:docMk/>
            <pc:sldMk cId="1687455885" sldId="360"/>
            <ac:spMk id="3" creationId="{7F10B6DC-6AF4-BFD9-E1D5-B98AA266289F}"/>
          </ac:spMkLst>
        </pc:spChg>
      </pc:sldChg>
      <pc:sldChg chg="modSp mod">
        <pc:chgData name="McFarland, Annette (CNTR)" userId="e93d1f50-85ab-41a8-a34a-185a53159573" providerId="ADAL" clId="{0513758C-1C24-40FA-8D7A-2DDCF25F14B4}" dt="2023-08-30T21:27:30.209" v="625" actId="14100"/>
        <pc:sldMkLst>
          <pc:docMk/>
          <pc:sldMk cId="737524450" sldId="361"/>
        </pc:sldMkLst>
        <pc:graphicFrameChg chg="mod">
          <ac:chgData name="McFarland, Annette (CNTR)" userId="e93d1f50-85ab-41a8-a34a-185a53159573" providerId="ADAL" clId="{0513758C-1C24-40FA-8D7A-2DDCF25F14B4}" dt="2023-08-30T21:27:30.209" v="625" actId="14100"/>
          <ac:graphicFrameMkLst>
            <pc:docMk/>
            <pc:sldMk cId="737524450" sldId="361"/>
            <ac:graphicFrameMk id="2" creationId="{B0A68F7A-A083-4E2B-B574-D05208620F48}"/>
          </ac:graphicFrameMkLst>
        </pc:graphicFrameChg>
      </pc:sldChg>
      <pc:sldChg chg="modSp mod modNotesTx">
        <pc:chgData name="McFarland, Annette (CNTR)" userId="e93d1f50-85ab-41a8-a34a-185a53159573" providerId="ADAL" clId="{0513758C-1C24-40FA-8D7A-2DDCF25F14B4}" dt="2023-08-30T21:30:45.142" v="693" actId="20577"/>
        <pc:sldMkLst>
          <pc:docMk/>
          <pc:sldMk cId="1570032529" sldId="363"/>
        </pc:sldMkLst>
        <pc:spChg chg="mod">
          <ac:chgData name="McFarland, Annette (CNTR)" userId="e93d1f50-85ab-41a8-a34a-185a53159573" providerId="ADAL" clId="{0513758C-1C24-40FA-8D7A-2DDCF25F14B4}" dt="2023-08-30T21:28:27.875" v="629" actId="20577"/>
          <ac:spMkLst>
            <pc:docMk/>
            <pc:sldMk cId="1570032529" sldId="363"/>
            <ac:spMk id="3" creationId="{80022F20-08C9-406D-FD3C-4D576628D9CB}"/>
          </ac:spMkLst>
        </pc:spChg>
        <pc:graphicFrameChg chg="mod">
          <ac:chgData name="McFarland, Annette (CNTR)" userId="e93d1f50-85ab-41a8-a34a-185a53159573" providerId="ADAL" clId="{0513758C-1C24-40FA-8D7A-2DDCF25F14B4}" dt="2023-08-30T21:29:22.163" v="630"/>
          <ac:graphicFrameMkLst>
            <pc:docMk/>
            <pc:sldMk cId="1570032529" sldId="363"/>
            <ac:graphicFrameMk id="7" creationId="{E0269C68-46D4-3CFE-31AA-5765DBFC9E48}"/>
          </ac:graphicFrameMkLst>
        </pc:graphicFrameChg>
      </pc:sldChg>
      <pc:sldChg chg="modSp mod ord">
        <pc:chgData name="McFarland, Annette (CNTR)" userId="e93d1f50-85ab-41a8-a34a-185a53159573" providerId="ADAL" clId="{0513758C-1C24-40FA-8D7A-2DDCF25F14B4}" dt="2023-08-30T21:40:38.176" v="1035"/>
        <pc:sldMkLst>
          <pc:docMk/>
          <pc:sldMk cId="1612586283" sldId="364"/>
        </pc:sldMkLst>
        <pc:spChg chg="mod">
          <ac:chgData name="McFarland, Annette (CNTR)" userId="e93d1f50-85ab-41a8-a34a-185a53159573" providerId="ADAL" clId="{0513758C-1C24-40FA-8D7A-2DDCF25F14B4}" dt="2023-08-30T21:40:33.167" v="1033" actId="20577"/>
          <ac:spMkLst>
            <pc:docMk/>
            <pc:sldMk cId="1612586283" sldId="364"/>
            <ac:spMk id="3" creationId="{80022F20-08C9-406D-FD3C-4D576628D9CB}"/>
          </ac:spMkLst>
        </pc:spChg>
        <pc:graphicFrameChg chg="mod">
          <ac:chgData name="McFarland, Annette (CNTR)" userId="e93d1f50-85ab-41a8-a34a-185a53159573" providerId="ADAL" clId="{0513758C-1C24-40FA-8D7A-2DDCF25F14B4}" dt="2023-08-30T21:40:38.176" v="1035"/>
          <ac:graphicFrameMkLst>
            <pc:docMk/>
            <pc:sldMk cId="1612586283" sldId="364"/>
            <ac:graphicFrameMk id="2" creationId="{B0A68F7A-A083-4E2B-B574-D05208620F48}"/>
          </ac:graphicFrameMkLst>
        </pc:graphicFrameChg>
      </pc:sldChg>
      <pc:sldChg chg="modSp mod">
        <pc:chgData name="McFarland, Annette (CNTR)" userId="e93d1f50-85ab-41a8-a34a-185a53159573" providerId="ADAL" clId="{0513758C-1C24-40FA-8D7A-2DDCF25F14B4}" dt="2023-08-30T21:33:52.655" v="959" actId="20577"/>
        <pc:sldMkLst>
          <pc:docMk/>
          <pc:sldMk cId="2224417355" sldId="365"/>
        </pc:sldMkLst>
        <pc:spChg chg="mod">
          <ac:chgData name="McFarland, Annette (CNTR)" userId="e93d1f50-85ab-41a8-a34a-185a53159573" providerId="ADAL" clId="{0513758C-1C24-40FA-8D7A-2DDCF25F14B4}" dt="2023-08-30T21:33:52.655" v="959" actId="20577"/>
          <ac:spMkLst>
            <pc:docMk/>
            <pc:sldMk cId="2224417355" sldId="365"/>
            <ac:spMk id="7" creationId="{525CD2D6-6AEB-1934-6F26-90016FC0C4CD}"/>
          </ac:spMkLst>
        </pc:spChg>
      </pc:sldChg>
      <pc:sldChg chg="modSp mod ord">
        <pc:chgData name="McFarland, Annette (CNTR)" userId="e93d1f50-85ab-41a8-a34a-185a53159573" providerId="ADAL" clId="{0513758C-1C24-40FA-8D7A-2DDCF25F14B4}" dt="2023-08-30T21:40:59.388" v="1037"/>
        <pc:sldMkLst>
          <pc:docMk/>
          <pc:sldMk cId="3598518493" sldId="366"/>
        </pc:sldMkLst>
        <pc:graphicFrameChg chg="mod">
          <ac:chgData name="McFarland, Annette (CNTR)" userId="e93d1f50-85ab-41a8-a34a-185a53159573" providerId="ADAL" clId="{0513758C-1C24-40FA-8D7A-2DDCF25F14B4}" dt="2023-08-30T21:40:59.388" v="1037"/>
          <ac:graphicFrameMkLst>
            <pc:docMk/>
            <pc:sldMk cId="3598518493" sldId="366"/>
            <ac:graphicFrameMk id="9" creationId="{16BB2B36-D329-083C-5198-BEEC5AC12CFA}"/>
          </ac:graphicFrameMkLst>
        </pc:graphicFrameChg>
      </pc:sldChg>
      <pc:sldChg chg="modSp mod">
        <pc:chgData name="McFarland, Annette (CNTR)" userId="e93d1f50-85ab-41a8-a34a-185a53159573" providerId="ADAL" clId="{0513758C-1C24-40FA-8D7A-2DDCF25F14B4}" dt="2023-08-30T21:36:05.924" v="976" actId="207"/>
        <pc:sldMkLst>
          <pc:docMk/>
          <pc:sldMk cId="3869498450" sldId="367"/>
        </pc:sldMkLst>
        <pc:spChg chg="mod">
          <ac:chgData name="McFarland, Annette (CNTR)" userId="e93d1f50-85ab-41a8-a34a-185a53159573" providerId="ADAL" clId="{0513758C-1C24-40FA-8D7A-2DDCF25F14B4}" dt="2023-08-30T21:34:15.046" v="964" actId="20577"/>
          <ac:spMkLst>
            <pc:docMk/>
            <pc:sldMk cId="3869498450" sldId="367"/>
            <ac:spMk id="8" creationId="{50465140-704C-78EA-1C8C-C2CC0557B59A}"/>
          </ac:spMkLst>
        </pc:spChg>
        <pc:spChg chg="mod">
          <ac:chgData name="McFarland, Annette (CNTR)" userId="e93d1f50-85ab-41a8-a34a-185a53159573" providerId="ADAL" clId="{0513758C-1C24-40FA-8D7A-2DDCF25F14B4}" dt="2023-08-30T21:34:21.926" v="971" actId="20577"/>
          <ac:spMkLst>
            <pc:docMk/>
            <pc:sldMk cId="3869498450" sldId="367"/>
            <ac:spMk id="11" creationId="{BFD18ED4-0A4D-B38E-26D8-709908B4465B}"/>
          </ac:spMkLst>
        </pc:spChg>
        <pc:spChg chg="mod">
          <ac:chgData name="McFarland, Annette (CNTR)" userId="e93d1f50-85ab-41a8-a34a-185a53159573" providerId="ADAL" clId="{0513758C-1C24-40FA-8D7A-2DDCF25F14B4}" dt="2023-08-30T21:35:59.802" v="975" actId="207"/>
          <ac:spMkLst>
            <pc:docMk/>
            <pc:sldMk cId="3869498450" sldId="367"/>
            <ac:spMk id="25" creationId="{852F941B-772C-7E55-0F76-9F93648C41C0}"/>
          </ac:spMkLst>
        </pc:spChg>
        <pc:spChg chg="mod">
          <ac:chgData name="McFarland, Annette (CNTR)" userId="e93d1f50-85ab-41a8-a34a-185a53159573" providerId="ADAL" clId="{0513758C-1C24-40FA-8D7A-2DDCF25F14B4}" dt="2023-08-30T21:35:31.576" v="972" actId="207"/>
          <ac:spMkLst>
            <pc:docMk/>
            <pc:sldMk cId="3869498450" sldId="367"/>
            <ac:spMk id="26" creationId="{A2098706-5682-6D27-5498-2DADB641F0B7}"/>
          </ac:spMkLst>
        </pc:spChg>
        <pc:spChg chg="mod">
          <ac:chgData name="McFarland, Annette (CNTR)" userId="e93d1f50-85ab-41a8-a34a-185a53159573" providerId="ADAL" clId="{0513758C-1C24-40FA-8D7A-2DDCF25F14B4}" dt="2023-08-30T21:36:05.924" v="976" actId="207"/>
          <ac:spMkLst>
            <pc:docMk/>
            <pc:sldMk cId="3869498450" sldId="367"/>
            <ac:spMk id="27" creationId="{13D454A7-79A0-921F-744A-2160E17F3AC9}"/>
          </ac:spMkLst>
        </pc:spChg>
        <pc:spChg chg="mod">
          <ac:chgData name="McFarland, Annette (CNTR)" userId="e93d1f50-85ab-41a8-a34a-185a53159573" providerId="ADAL" clId="{0513758C-1C24-40FA-8D7A-2DDCF25F14B4}" dt="2023-08-30T21:35:34.730" v="973" actId="207"/>
          <ac:spMkLst>
            <pc:docMk/>
            <pc:sldMk cId="3869498450" sldId="367"/>
            <ac:spMk id="31" creationId="{75027E8E-120F-E5F1-3B20-2A4D48430C34}"/>
          </ac:spMkLst>
        </pc:spChg>
        <pc:spChg chg="mod">
          <ac:chgData name="McFarland, Annette (CNTR)" userId="e93d1f50-85ab-41a8-a34a-185a53159573" providerId="ADAL" clId="{0513758C-1C24-40FA-8D7A-2DDCF25F14B4}" dt="2023-08-30T21:35:38.613" v="974" actId="207"/>
          <ac:spMkLst>
            <pc:docMk/>
            <pc:sldMk cId="3869498450" sldId="367"/>
            <ac:spMk id="32" creationId="{CE6722D9-6226-317D-6109-39F9A5F63993}"/>
          </ac:spMkLst>
        </pc:spChg>
      </pc:sldChg>
      <pc:sldChg chg="modSp mod modNotesTx">
        <pc:chgData name="McFarland, Annette (CNTR)" userId="e93d1f50-85ab-41a8-a34a-185a53159573" providerId="ADAL" clId="{0513758C-1C24-40FA-8D7A-2DDCF25F14B4}" dt="2023-08-30T21:32:23.038" v="808" actId="20577"/>
        <pc:sldMkLst>
          <pc:docMk/>
          <pc:sldMk cId="3255498171" sldId="368"/>
        </pc:sldMkLst>
        <pc:spChg chg="mod">
          <ac:chgData name="McFarland, Annette (CNTR)" userId="e93d1f50-85ab-41a8-a34a-185a53159573" providerId="ADAL" clId="{0513758C-1C24-40FA-8D7A-2DDCF25F14B4}" dt="2023-08-30T21:31:40.142" v="708" actId="20577"/>
          <ac:spMkLst>
            <pc:docMk/>
            <pc:sldMk cId="3255498171" sldId="368"/>
            <ac:spMk id="6" creationId="{98773D28-4102-01C2-1A54-993FF2CE2B8D}"/>
          </ac:spMkLst>
        </pc:spChg>
        <pc:graphicFrameChg chg="mod">
          <ac:chgData name="McFarland, Annette (CNTR)" userId="e93d1f50-85ab-41a8-a34a-185a53159573" providerId="ADAL" clId="{0513758C-1C24-40FA-8D7A-2DDCF25F14B4}" dt="2023-08-30T21:31:19.990" v="699" actId="14100"/>
          <ac:graphicFrameMkLst>
            <pc:docMk/>
            <pc:sldMk cId="3255498171" sldId="368"/>
            <ac:graphicFrameMk id="8" creationId="{A25666F9-CCA3-9D59-B863-99CA3EC76DEB}"/>
          </ac:graphicFrameMkLst>
        </pc:graphicFrameChg>
      </pc:sldChg>
      <pc:sldChg chg="modSp mod ord modNotesTx">
        <pc:chgData name="McFarland, Annette (CNTR)" userId="e93d1f50-85ab-41a8-a34a-185a53159573" providerId="ADAL" clId="{0513758C-1C24-40FA-8D7A-2DDCF25F14B4}" dt="2023-08-30T21:40:12.361" v="1032" actId="20577"/>
        <pc:sldMkLst>
          <pc:docMk/>
          <pc:sldMk cId="2993174370" sldId="369"/>
        </pc:sldMkLst>
        <pc:graphicFrameChg chg="mod">
          <ac:chgData name="McFarland, Annette (CNTR)" userId="e93d1f50-85ab-41a8-a34a-185a53159573" providerId="ADAL" clId="{0513758C-1C24-40FA-8D7A-2DDCF25F14B4}" dt="2023-08-30T21:39:41.169" v="1015"/>
          <ac:graphicFrameMkLst>
            <pc:docMk/>
            <pc:sldMk cId="2993174370" sldId="369"/>
            <ac:graphicFrameMk id="8" creationId="{A25666F9-CCA3-9D59-B863-99CA3EC76DEB}"/>
          </ac:graphicFrameMkLst>
        </pc:graphicFrameChg>
      </pc:sldChg>
    </pc:docChg>
  </pc:docChgLst>
  <pc:docChgLst>
    <pc:chgData name="Balian, Sarah (CNTR)" userId="b3b060d9-4d34-479b-ad68-688eaebf93c5" providerId="ADAL" clId="{748D7E5F-8C6E-4C94-91C0-6A2C562446E8}"/>
    <pc:docChg chg="undo custSel addSld delSld modSld sldOrd">
      <pc:chgData name="Balian, Sarah (CNTR)" userId="b3b060d9-4d34-479b-ad68-688eaebf93c5" providerId="ADAL" clId="{748D7E5F-8C6E-4C94-91C0-6A2C562446E8}" dt="2023-02-20T22:53:04.094" v="2858" actId="207"/>
      <pc:docMkLst>
        <pc:docMk/>
      </pc:docMkLst>
      <pc:sldChg chg="modSp mod">
        <pc:chgData name="Balian, Sarah (CNTR)" userId="b3b060d9-4d34-479b-ad68-688eaebf93c5" providerId="ADAL" clId="{748D7E5F-8C6E-4C94-91C0-6A2C562446E8}" dt="2023-02-20T18:44:14.825" v="8" actId="20577"/>
        <pc:sldMkLst>
          <pc:docMk/>
          <pc:sldMk cId="109857222" sldId="256"/>
        </pc:sldMkLst>
        <pc:spChg chg="mod">
          <ac:chgData name="Balian, Sarah (CNTR)" userId="b3b060d9-4d34-479b-ad68-688eaebf93c5" providerId="ADAL" clId="{748D7E5F-8C6E-4C94-91C0-6A2C562446E8}" dt="2023-02-20T18:44:14.825" v="8" actId="20577"/>
          <ac:spMkLst>
            <pc:docMk/>
            <pc:sldMk cId="109857222" sldId="256"/>
            <ac:spMk id="3" creationId="{00000000-0000-0000-0000-000000000000}"/>
          </ac:spMkLst>
        </pc:spChg>
      </pc:sldChg>
      <pc:sldChg chg="addSp modSp mod">
        <pc:chgData name="Balian, Sarah (CNTR)" userId="b3b060d9-4d34-479b-ad68-688eaebf93c5" providerId="ADAL" clId="{748D7E5F-8C6E-4C94-91C0-6A2C562446E8}" dt="2023-02-20T20:08:37.879" v="1149" actId="1076"/>
        <pc:sldMkLst>
          <pc:docMk/>
          <pc:sldMk cId="2163988523" sldId="260"/>
        </pc:sldMkLst>
        <pc:spChg chg="mod">
          <ac:chgData name="Balian, Sarah (CNTR)" userId="b3b060d9-4d34-479b-ad68-688eaebf93c5" providerId="ADAL" clId="{748D7E5F-8C6E-4C94-91C0-6A2C562446E8}" dt="2023-02-20T20:08:37.879" v="1149" actId="1076"/>
          <ac:spMkLst>
            <pc:docMk/>
            <pc:sldMk cId="2163988523" sldId="260"/>
            <ac:spMk id="3" creationId="{7F10B6DC-6AF4-BFD9-E1D5-B98AA266289F}"/>
          </ac:spMkLst>
        </pc:spChg>
        <pc:spChg chg="mod">
          <ac:chgData name="Balian, Sarah (CNTR)" userId="b3b060d9-4d34-479b-ad68-688eaebf93c5" providerId="ADAL" clId="{748D7E5F-8C6E-4C94-91C0-6A2C562446E8}" dt="2023-02-20T20:08:34.360" v="1148" actId="164"/>
          <ac:spMkLst>
            <pc:docMk/>
            <pc:sldMk cId="2163988523" sldId="260"/>
            <ac:spMk id="6" creationId="{5D0F14F3-1A09-3E96-BCB2-D8B940E469DA}"/>
          </ac:spMkLst>
        </pc:spChg>
        <pc:spChg chg="mod">
          <ac:chgData name="Balian, Sarah (CNTR)" userId="b3b060d9-4d34-479b-ad68-688eaebf93c5" providerId="ADAL" clId="{748D7E5F-8C6E-4C94-91C0-6A2C562446E8}" dt="2023-02-20T20:08:34.360" v="1148" actId="164"/>
          <ac:spMkLst>
            <pc:docMk/>
            <pc:sldMk cId="2163988523" sldId="260"/>
            <ac:spMk id="7" creationId="{CE64F085-394F-89FE-55C1-94E5F28AFADD}"/>
          </ac:spMkLst>
        </pc:spChg>
        <pc:spChg chg="mod">
          <ac:chgData name="Balian, Sarah (CNTR)" userId="b3b060d9-4d34-479b-ad68-688eaebf93c5" providerId="ADAL" clId="{748D7E5F-8C6E-4C94-91C0-6A2C562446E8}" dt="2023-02-20T20:08:34.360" v="1148" actId="164"/>
          <ac:spMkLst>
            <pc:docMk/>
            <pc:sldMk cId="2163988523" sldId="260"/>
            <ac:spMk id="8" creationId="{E39DAA33-FEFE-A8BD-BBEA-A8F3D8B80ECE}"/>
          </ac:spMkLst>
        </pc:spChg>
        <pc:spChg chg="mod">
          <ac:chgData name="Balian, Sarah (CNTR)" userId="b3b060d9-4d34-479b-ad68-688eaebf93c5" providerId="ADAL" clId="{748D7E5F-8C6E-4C94-91C0-6A2C562446E8}" dt="2023-02-20T20:08:34.360" v="1148" actId="164"/>
          <ac:spMkLst>
            <pc:docMk/>
            <pc:sldMk cId="2163988523" sldId="260"/>
            <ac:spMk id="9" creationId="{E690F70B-E368-D7F5-795E-B5139345EF71}"/>
          </ac:spMkLst>
        </pc:spChg>
        <pc:grpChg chg="add mod">
          <ac:chgData name="Balian, Sarah (CNTR)" userId="b3b060d9-4d34-479b-ad68-688eaebf93c5" providerId="ADAL" clId="{748D7E5F-8C6E-4C94-91C0-6A2C562446E8}" dt="2023-02-20T20:08:32.068" v="1147" actId="164"/>
          <ac:grpSpMkLst>
            <pc:docMk/>
            <pc:sldMk cId="2163988523" sldId="260"/>
            <ac:grpSpMk id="2" creationId="{7594F96F-239F-140F-026C-ED52EE153D6A}"/>
          </ac:grpSpMkLst>
        </pc:grpChg>
        <pc:grpChg chg="add mod">
          <ac:chgData name="Balian, Sarah (CNTR)" userId="b3b060d9-4d34-479b-ad68-688eaebf93c5" providerId="ADAL" clId="{748D7E5F-8C6E-4C94-91C0-6A2C562446E8}" dt="2023-02-20T20:08:34.360" v="1148" actId="164"/>
          <ac:grpSpMkLst>
            <pc:docMk/>
            <pc:sldMk cId="2163988523" sldId="260"/>
            <ac:grpSpMk id="4" creationId="{FB828DB1-EDD0-CE99-94E3-00CC7D6413B3}"/>
          </ac:grpSpMkLst>
        </pc:grpChg>
      </pc:sldChg>
      <pc:sldChg chg="addSp delSp modSp mod ord">
        <pc:chgData name="Balian, Sarah (CNTR)" userId="b3b060d9-4d34-479b-ad68-688eaebf93c5" providerId="ADAL" clId="{748D7E5F-8C6E-4C94-91C0-6A2C562446E8}" dt="2023-02-20T18:54:01.990" v="416" actId="20577"/>
        <pc:sldMkLst>
          <pc:docMk/>
          <pc:sldMk cId="1428788921" sldId="262"/>
        </pc:sldMkLst>
        <pc:spChg chg="mod">
          <ac:chgData name="Balian, Sarah (CNTR)" userId="b3b060d9-4d34-479b-ad68-688eaebf93c5" providerId="ADAL" clId="{748D7E5F-8C6E-4C94-91C0-6A2C562446E8}" dt="2023-02-20T18:53:52.801" v="408" actId="1076"/>
          <ac:spMkLst>
            <pc:docMk/>
            <pc:sldMk cId="1428788921" sldId="262"/>
            <ac:spMk id="2" creationId="{F6245169-1799-41CD-B28E-D2D20D16AD73}"/>
          </ac:spMkLst>
        </pc:spChg>
        <pc:spChg chg="add del mod">
          <ac:chgData name="Balian, Sarah (CNTR)" userId="b3b060d9-4d34-479b-ad68-688eaebf93c5" providerId="ADAL" clId="{748D7E5F-8C6E-4C94-91C0-6A2C562446E8}" dt="2023-02-20T18:51:54.793" v="322" actId="478"/>
          <ac:spMkLst>
            <pc:docMk/>
            <pc:sldMk cId="1428788921" sldId="262"/>
            <ac:spMk id="4" creationId="{F3DE4EE9-E133-EF9E-F9F5-F80C3EC0FAD9}"/>
          </ac:spMkLst>
        </pc:spChg>
        <pc:spChg chg="add mod">
          <ac:chgData name="Balian, Sarah (CNTR)" userId="b3b060d9-4d34-479b-ad68-688eaebf93c5" providerId="ADAL" clId="{748D7E5F-8C6E-4C94-91C0-6A2C562446E8}" dt="2023-02-20T18:54:01.990" v="416" actId="20577"/>
          <ac:spMkLst>
            <pc:docMk/>
            <pc:sldMk cId="1428788921" sldId="262"/>
            <ac:spMk id="5" creationId="{C304CF6F-7154-6EB7-5B56-C541DD075CD8}"/>
          </ac:spMkLst>
        </pc:spChg>
        <pc:spChg chg="del">
          <ac:chgData name="Balian, Sarah (CNTR)" userId="b3b060d9-4d34-479b-ad68-688eaebf93c5" providerId="ADAL" clId="{748D7E5F-8C6E-4C94-91C0-6A2C562446E8}" dt="2023-02-20T18:52:14.305" v="326" actId="478"/>
          <ac:spMkLst>
            <pc:docMk/>
            <pc:sldMk cId="1428788921" sldId="262"/>
            <ac:spMk id="11" creationId="{B854967F-8043-B86D-C735-482989D83C1E}"/>
          </ac:spMkLst>
        </pc:spChg>
        <pc:spChg chg="del">
          <ac:chgData name="Balian, Sarah (CNTR)" userId="b3b060d9-4d34-479b-ad68-688eaebf93c5" providerId="ADAL" clId="{748D7E5F-8C6E-4C94-91C0-6A2C562446E8}" dt="2023-02-20T18:52:18.217" v="328" actId="478"/>
          <ac:spMkLst>
            <pc:docMk/>
            <pc:sldMk cId="1428788921" sldId="262"/>
            <ac:spMk id="12" creationId="{3862842A-EAC4-C115-2F36-83D77BEE1E0E}"/>
          </ac:spMkLst>
        </pc:spChg>
        <pc:spChg chg="del">
          <ac:chgData name="Balian, Sarah (CNTR)" userId="b3b060d9-4d34-479b-ad68-688eaebf93c5" providerId="ADAL" clId="{748D7E5F-8C6E-4C94-91C0-6A2C562446E8}" dt="2023-02-20T18:51:52.167" v="321" actId="478"/>
          <ac:spMkLst>
            <pc:docMk/>
            <pc:sldMk cId="1428788921" sldId="262"/>
            <ac:spMk id="16" creationId="{7EF9F444-652D-626D-94F0-686DE3F451C0}"/>
          </ac:spMkLst>
        </pc:spChg>
        <pc:spChg chg="del">
          <ac:chgData name="Balian, Sarah (CNTR)" userId="b3b060d9-4d34-479b-ad68-688eaebf93c5" providerId="ADAL" clId="{748D7E5F-8C6E-4C94-91C0-6A2C562446E8}" dt="2023-02-20T18:52:16.584" v="327" actId="478"/>
          <ac:spMkLst>
            <pc:docMk/>
            <pc:sldMk cId="1428788921" sldId="262"/>
            <ac:spMk id="17" creationId="{B5138D57-81A7-9062-3037-7FA0E56333ED}"/>
          </ac:spMkLst>
        </pc:spChg>
        <pc:spChg chg="mod">
          <ac:chgData name="Balian, Sarah (CNTR)" userId="b3b060d9-4d34-479b-ad68-688eaebf93c5" providerId="ADAL" clId="{748D7E5F-8C6E-4C94-91C0-6A2C562446E8}" dt="2023-02-20T18:53:38.369" v="407" actId="14100"/>
          <ac:spMkLst>
            <pc:docMk/>
            <pc:sldMk cId="1428788921" sldId="262"/>
            <ac:spMk id="19" creationId="{239E272A-0788-496C-5E40-C0D6B831EBC4}"/>
          </ac:spMkLst>
        </pc:spChg>
        <pc:graphicFrameChg chg="mod">
          <ac:chgData name="Balian, Sarah (CNTR)" userId="b3b060d9-4d34-479b-ad68-688eaebf93c5" providerId="ADAL" clId="{748D7E5F-8C6E-4C94-91C0-6A2C562446E8}" dt="2023-02-20T18:52:56.096" v="346" actId="14100"/>
          <ac:graphicFrameMkLst>
            <pc:docMk/>
            <pc:sldMk cId="1428788921" sldId="262"/>
            <ac:graphicFrameMk id="8" creationId="{A25666F9-CCA3-9D59-B863-99CA3EC76DEB}"/>
          </ac:graphicFrameMkLst>
        </pc:graphicFrameChg>
      </pc:sldChg>
      <pc:sldChg chg="del">
        <pc:chgData name="Balian, Sarah (CNTR)" userId="b3b060d9-4d34-479b-ad68-688eaebf93c5" providerId="ADAL" clId="{748D7E5F-8C6E-4C94-91C0-6A2C562446E8}" dt="2023-02-20T22:37:56.191" v="2531" actId="47"/>
        <pc:sldMkLst>
          <pc:docMk/>
          <pc:sldMk cId="1887431401" sldId="263"/>
        </pc:sldMkLst>
      </pc:sldChg>
      <pc:sldChg chg="del">
        <pc:chgData name="Balian, Sarah (CNTR)" userId="b3b060d9-4d34-479b-ad68-688eaebf93c5" providerId="ADAL" clId="{748D7E5F-8C6E-4C94-91C0-6A2C562446E8}" dt="2023-02-20T22:37:53.811" v="2530" actId="47"/>
        <pc:sldMkLst>
          <pc:docMk/>
          <pc:sldMk cId="2479953464" sldId="264"/>
        </pc:sldMkLst>
      </pc:sldChg>
      <pc:sldChg chg="addSp delSp modSp mod">
        <pc:chgData name="Balian, Sarah (CNTR)" userId="b3b060d9-4d34-479b-ad68-688eaebf93c5" providerId="ADAL" clId="{748D7E5F-8C6E-4C94-91C0-6A2C562446E8}" dt="2023-02-20T22:37:44.041" v="2529" actId="14100"/>
        <pc:sldMkLst>
          <pc:docMk/>
          <pc:sldMk cId="1506493807" sldId="272"/>
        </pc:sldMkLst>
        <pc:spChg chg="del">
          <ac:chgData name="Balian, Sarah (CNTR)" userId="b3b060d9-4d34-479b-ad68-688eaebf93c5" providerId="ADAL" clId="{748D7E5F-8C6E-4C94-91C0-6A2C562446E8}" dt="2023-02-20T22:37:22.592" v="2497" actId="478"/>
          <ac:spMkLst>
            <pc:docMk/>
            <pc:sldMk cId="1506493807" sldId="272"/>
            <ac:spMk id="2" creationId="{F6245169-1799-41CD-B28E-D2D20D16AD73}"/>
          </ac:spMkLst>
        </pc:spChg>
        <pc:spChg chg="del">
          <ac:chgData name="Balian, Sarah (CNTR)" userId="b3b060d9-4d34-479b-ad68-688eaebf93c5" providerId="ADAL" clId="{748D7E5F-8C6E-4C94-91C0-6A2C562446E8}" dt="2023-02-20T22:37:22.592" v="2497" actId="478"/>
          <ac:spMkLst>
            <pc:docMk/>
            <pc:sldMk cId="1506493807" sldId="272"/>
            <ac:spMk id="3" creationId="{E4FD1E92-5DBC-B105-F246-2355E4FF9A74}"/>
          </ac:spMkLst>
        </pc:spChg>
        <pc:spChg chg="add del mod">
          <ac:chgData name="Balian, Sarah (CNTR)" userId="b3b060d9-4d34-479b-ad68-688eaebf93c5" providerId="ADAL" clId="{748D7E5F-8C6E-4C94-91C0-6A2C562446E8}" dt="2023-02-20T22:37:24.617" v="2498" actId="478"/>
          <ac:spMkLst>
            <pc:docMk/>
            <pc:sldMk cId="1506493807" sldId="272"/>
            <ac:spMk id="5" creationId="{FEB4CEBB-C061-F047-57CF-CAF73549C176}"/>
          </ac:spMkLst>
        </pc:spChg>
        <pc:spChg chg="add del mod">
          <ac:chgData name="Balian, Sarah (CNTR)" userId="b3b060d9-4d34-479b-ad68-688eaebf93c5" providerId="ADAL" clId="{748D7E5F-8C6E-4C94-91C0-6A2C562446E8}" dt="2023-02-20T22:37:24.617" v="2498" actId="478"/>
          <ac:spMkLst>
            <pc:docMk/>
            <pc:sldMk cId="1506493807" sldId="272"/>
            <ac:spMk id="7" creationId="{744A3755-17C1-3272-ED6B-E27C44F34B34}"/>
          </ac:spMkLst>
        </pc:spChg>
        <pc:spChg chg="add mod">
          <ac:chgData name="Balian, Sarah (CNTR)" userId="b3b060d9-4d34-479b-ad68-688eaebf93c5" providerId="ADAL" clId="{748D7E5F-8C6E-4C94-91C0-6A2C562446E8}" dt="2023-02-20T22:37:44.041" v="2529" actId="14100"/>
          <ac:spMkLst>
            <pc:docMk/>
            <pc:sldMk cId="1506493807" sldId="272"/>
            <ac:spMk id="8" creationId="{974DFF41-178B-45FF-97EF-CBF7661FD36F}"/>
          </ac:spMkLst>
        </pc:spChg>
        <pc:spChg chg="add mod">
          <ac:chgData name="Balian, Sarah (CNTR)" userId="b3b060d9-4d34-479b-ad68-688eaebf93c5" providerId="ADAL" clId="{748D7E5F-8C6E-4C94-91C0-6A2C562446E8}" dt="2023-02-20T22:37:40.657" v="2527" actId="1076"/>
          <ac:spMkLst>
            <pc:docMk/>
            <pc:sldMk cId="1506493807" sldId="272"/>
            <ac:spMk id="10" creationId="{60355314-6F20-3BAA-36EB-AD91851608F9}"/>
          </ac:spMkLst>
        </pc:spChg>
      </pc:sldChg>
      <pc:sldChg chg="modSp mod ord">
        <pc:chgData name="Balian, Sarah (CNTR)" userId="b3b060d9-4d34-479b-ad68-688eaebf93c5" providerId="ADAL" clId="{748D7E5F-8C6E-4C94-91C0-6A2C562446E8}" dt="2023-02-20T18:50:40.429" v="298" actId="207"/>
        <pc:sldMkLst>
          <pc:docMk/>
          <pc:sldMk cId="111198767" sldId="275"/>
        </pc:sldMkLst>
        <pc:spChg chg="mod">
          <ac:chgData name="Balian, Sarah (CNTR)" userId="b3b060d9-4d34-479b-ad68-688eaebf93c5" providerId="ADAL" clId="{748D7E5F-8C6E-4C94-91C0-6A2C562446E8}" dt="2023-02-20T18:49:20.393" v="253" actId="20577"/>
          <ac:spMkLst>
            <pc:docMk/>
            <pc:sldMk cId="111198767" sldId="275"/>
            <ac:spMk id="2" creationId="{F6245169-1799-41CD-B28E-D2D20D16AD73}"/>
          </ac:spMkLst>
        </pc:spChg>
        <pc:spChg chg="mod">
          <ac:chgData name="Balian, Sarah (CNTR)" userId="b3b060d9-4d34-479b-ad68-688eaebf93c5" providerId="ADAL" clId="{748D7E5F-8C6E-4C94-91C0-6A2C562446E8}" dt="2023-02-20T18:49:46.623" v="289" actId="14100"/>
          <ac:spMkLst>
            <pc:docMk/>
            <pc:sldMk cId="111198767" sldId="275"/>
            <ac:spMk id="3" creationId="{E4FD1E92-5DBC-B105-F246-2355E4FF9A74}"/>
          </ac:spMkLst>
        </pc:spChg>
        <pc:graphicFrameChg chg="mod">
          <ac:chgData name="Balian, Sarah (CNTR)" userId="b3b060d9-4d34-479b-ad68-688eaebf93c5" providerId="ADAL" clId="{748D7E5F-8C6E-4C94-91C0-6A2C562446E8}" dt="2023-02-20T18:50:40.429" v="298" actId="207"/>
          <ac:graphicFrameMkLst>
            <pc:docMk/>
            <pc:sldMk cId="111198767" sldId="275"/>
            <ac:graphicFrameMk id="9" creationId="{16BB2B36-D329-083C-5198-BEEC5AC12CFA}"/>
          </ac:graphicFrameMkLst>
        </pc:graphicFrameChg>
      </pc:sldChg>
      <pc:sldChg chg="addSp delSp modSp mod ord">
        <pc:chgData name="Balian, Sarah (CNTR)" userId="b3b060d9-4d34-479b-ad68-688eaebf93c5" providerId="ADAL" clId="{748D7E5F-8C6E-4C94-91C0-6A2C562446E8}" dt="2023-02-20T18:57:46.754" v="456" actId="1076"/>
        <pc:sldMkLst>
          <pc:docMk/>
          <pc:sldMk cId="3502258445" sldId="283"/>
        </pc:sldMkLst>
        <pc:spChg chg="del">
          <ac:chgData name="Balian, Sarah (CNTR)" userId="b3b060d9-4d34-479b-ad68-688eaebf93c5" providerId="ADAL" clId="{748D7E5F-8C6E-4C94-91C0-6A2C562446E8}" dt="2023-02-20T18:57:06.939" v="449" actId="478"/>
          <ac:spMkLst>
            <pc:docMk/>
            <pc:sldMk cId="3502258445" sldId="283"/>
            <ac:spMk id="3" creationId="{EC3062BA-27BB-6C70-CB63-6793B2CF3E67}"/>
          </ac:spMkLst>
        </pc:spChg>
        <pc:spChg chg="del">
          <ac:chgData name="Balian, Sarah (CNTR)" userId="b3b060d9-4d34-479b-ad68-688eaebf93c5" providerId="ADAL" clId="{748D7E5F-8C6E-4C94-91C0-6A2C562446E8}" dt="2023-02-20T18:54:44.186" v="447" actId="478"/>
          <ac:spMkLst>
            <pc:docMk/>
            <pc:sldMk cId="3502258445" sldId="283"/>
            <ac:spMk id="17" creationId="{A404C255-3A38-C829-F73F-FBF80797E451}"/>
          </ac:spMkLst>
        </pc:spChg>
        <pc:spChg chg="mod">
          <ac:chgData name="Balian, Sarah (CNTR)" userId="b3b060d9-4d34-479b-ad68-688eaebf93c5" providerId="ADAL" clId="{748D7E5F-8C6E-4C94-91C0-6A2C562446E8}" dt="2023-02-20T18:57:26.017" v="452" actId="1076"/>
          <ac:spMkLst>
            <pc:docMk/>
            <pc:sldMk cId="3502258445" sldId="283"/>
            <ac:spMk id="18" creationId="{DE86525C-1C20-430A-E192-D59011362E2B}"/>
          </ac:spMkLst>
        </pc:spChg>
        <pc:spChg chg="del">
          <ac:chgData name="Balian, Sarah (CNTR)" userId="b3b060d9-4d34-479b-ad68-688eaebf93c5" providerId="ADAL" clId="{748D7E5F-8C6E-4C94-91C0-6A2C562446E8}" dt="2023-02-20T18:54:29.191" v="443" actId="478"/>
          <ac:spMkLst>
            <pc:docMk/>
            <pc:sldMk cId="3502258445" sldId="283"/>
            <ac:spMk id="19" creationId="{A9FB3753-1BC4-B8AA-3C77-E1F518F1303B}"/>
          </ac:spMkLst>
        </pc:spChg>
        <pc:spChg chg="add del mod">
          <ac:chgData name="Balian, Sarah (CNTR)" userId="b3b060d9-4d34-479b-ad68-688eaebf93c5" providerId="ADAL" clId="{748D7E5F-8C6E-4C94-91C0-6A2C562446E8}" dt="2023-02-20T18:54:30.826" v="444" actId="478"/>
          <ac:spMkLst>
            <pc:docMk/>
            <pc:sldMk cId="3502258445" sldId="283"/>
            <ac:spMk id="25" creationId="{AD69ABDE-209E-FDFD-9D13-99C2E03334D1}"/>
          </ac:spMkLst>
        </pc:spChg>
        <pc:spChg chg="add mod">
          <ac:chgData name="Balian, Sarah (CNTR)" userId="b3b060d9-4d34-479b-ad68-688eaebf93c5" providerId="ADAL" clId="{748D7E5F-8C6E-4C94-91C0-6A2C562446E8}" dt="2023-02-20T18:57:46.754" v="456" actId="1076"/>
          <ac:spMkLst>
            <pc:docMk/>
            <pc:sldMk cId="3502258445" sldId="283"/>
            <ac:spMk id="26" creationId="{D4E770C2-7B4F-7AC9-CECA-53B2861CA4CB}"/>
          </ac:spMkLst>
        </pc:spChg>
        <pc:grpChg chg="mod">
          <ac:chgData name="Balian, Sarah (CNTR)" userId="b3b060d9-4d34-479b-ad68-688eaebf93c5" providerId="ADAL" clId="{748D7E5F-8C6E-4C94-91C0-6A2C562446E8}" dt="2023-02-20T18:54:48.179" v="448" actId="1076"/>
          <ac:grpSpMkLst>
            <pc:docMk/>
            <pc:sldMk cId="3502258445" sldId="283"/>
            <ac:grpSpMk id="20" creationId="{F73FAC92-A2E5-4D63-44D5-929E6AFEB2E8}"/>
          </ac:grpSpMkLst>
        </pc:grpChg>
        <pc:picChg chg="del">
          <ac:chgData name="Balian, Sarah (CNTR)" userId="b3b060d9-4d34-479b-ad68-688eaebf93c5" providerId="ADAL" clId="{748D7E5F-8C6E-4C94-91C0-6A2C562446E8}" dt="2023-02-20T18:57:06.939" v="449" actId="478"/>
          <ac:picMkLst>
            <pc:docMk/>
            <pc:sldMk cId="3502258445" sldId="283"/>
            <ac:picMk id="4" creationId="{FF5D2ACE-856C-D758-28D1-C657ECA6E4B1}"/>
          </ac:picMkLst>
        </pc:picChg>
      </pc:sldChg>
      <pc:sldChg chg="modSp mod ord">
        <pc:chgData name="Balian, Sarah (CNTR)" userId="b3b060d9-4d34-479b-ad68-688eaebf93c5" providerId="ADAL" clId="{748D7E5F-8C6E-4C94-91C0-6A2C562446E8}" dt="2023-02-20T21:33:31.857" v="1180" actId="20577"/>
        <pc:sldMkLst>
          <pc:docMk/>
          <pc:sldMk cId="2004344858" sldId="288"/>
        </pc:sldMkLst>
        <pc:spChg chg="mod">
          <ac:chgData name="Balian, Sarah (CNTR)" userId="b3b060d9-4d34-479b-ad68-688eaebf93c5" providerId="ADAL" clId="{748D7E5F-8C6E-4C94-91C0-6A2C562446E8}" dt="2023-02-20T21:32:47.088" v="1176" actId="1076"/>
          <ac:spMkLst>
            <pc:docMk/>
            <pc:sldMk cId="2004344858" sldId="288"/>
            <ac:spMk id="10" creationId="{2D953FA9-CD59-752E-4FDA-CC41FF4B8DF2}"/>
          </ac:spMkLst>
        </pc:spChg>
        <pc:spChg chg="mod">
          <ac:chgData name="Balian, Sarah (CNTR)" userId="b3b060d9-4d34-479b-ad68-688eaebf93c5" providerId="ADAL" clId="{748D7E5F-8C6E-4C94-91C0-6A2C562446E8}" dt="2023-02-20T21:33:31.857" v="1180" actId="20577"/>
          <ac:spMkLst>
            <pc:docMk/>
            <pc:sldMk cId="2004344858" sldId="288"/>
            <ac:spMk id="11" creationId="{8E4E40E9-D792-25A1-4B37-23D4780B1318}"/>
          </ac:spMkLst>
        </pc:spChg>
        <pc:graphicFrameChg chg="mod">
          <ac:chgData name="Balian, Sarah (CNTR)" userId="b3b060d9-4d34-479b-ad68-688eaebf93c5" providerId="ADAL" clId="{748D7E5F-8C6E-4C94-91C0-6A2C562446E8}" dt="2023-02-20T21:32:39.410" v="1175"/>
          <ac:graphicFrameMkLst>
            <pc:docMk/>
            <pc:sldMk cId="2004344858" sldId="288"/>
            <ac:graphicFrameMk id="2" creationId="{B0A68F7A-A083-4E2B-B574-D05208620F48}"/>
          </ac:graphicFrameMkLst>
        </pc:graphicFrameChg>
      </pc:sldChg>
      <pc:sldChg chg="modSp mod">
        <pc:chgData name="Balian, Sarah (CNTR)" userId="b3b060d9-4d34-479b-ad68-688eaebf93c5" providerId="ADAL" clId="{748D7E5F-8C6E-4C94-91C0-6A2C562446E8}" dt="2023-02-20T22:53:04.094" v="2858" actId="207"/>
        <pc:sldMkLst>
          <pc:docMk/>
          <pc:sldMk cId="3475639167" sldId="289"/>
        </pc:sldMkLst>
        <pc:spChg chg="mod">
          <ac:chgData name="Balian, Sarah (CNTR)" userId="b3b060d9-4d34-479b-ad68-688eaebf93c5" providerId="ADAL" clId="{748D7E5F-8C6E-4C94-91C0-6A2C562446E8}" dt="2023-02-20T22:53:04.094" v="2858" actId="207"/>
          <ac:spMkLst>
            <pc:docMk/>
            <pc:sldMk cId="3475639167" sldId="289"/>
            <ac:spMk id="6" creationId="{3178E49A-AB46-36D7-BE04-40013DE24A2A}"/>
          </ac:spMkLst>
        </pc:spChg>
      </pc:sldChg>
      <pc:sldChg chg="addSp delSp modSp mod ord">
        <pc:chgData name="Balian, Sarah (CNTR)" userId="b3b060d9-4d34-479b-ad68-688eaebf93c5" providerId="ADAL" clId="{748D7E5F-8C6E-4C94-91C0-6A2C562446E8}" dt="2023-02-20T19:04:41.865" v="610" actId="790"/>
        <pc:sldMkLst>
          <pc:docMk/>
          <pc:sldMk cId="1925132525" sldId="294"/>
        </pc:sldMkLst>
        <pc:spChg chg="mod">
          <ac:chgData name="Balian, Sarah (CNTR)" userId="b3b060d9-4d34-479b-ad68-688eaebf93c5" providerId="ADAL" clId="{748D7E5F-8C6E-4C94-91C0-6A2C562446E8}" dt="2023-02-20T19:03:04.374" v="591" actId="20577"/>
          <ac:spMkLst>
            <pc:docMk/>
            <pc:sldMk cId="1925132525" sldId="294"/>
            <ac:spMk id="2" creationId="{F6245169-1799-41CD-B28E-D2D20D16AD73}"/>
          </ac:spMkLst>
        </pc:spChg>
        <pc:spChg chg="del">
          <ac:chgData name="Balian, Sarah (CNTR)" userId="b3b060d9-4d34-479b-ad68-688eaebf93c5" providerId="ADAL" clId="{748D7E5F-8C6E-4C94-91C0-6A2C562446E8}" dt="2023-02-20T19:03:11.472" v="593" actId="478"/>
          <ac:spMkLst>
            <pc:docMk/>
            <pc:sldMk cId="1925132525" sldId="294"/>
            <ac:spMk id="3" creationId="{E4FD1E92-5DBC-B105-F246-2355E4FF9A74}"/>
          </ac:spMkLst>
        </pc:spChg>
        <pc:spChg chg="del">
          <ac:chgData name="Balian, Sarah (CNTR)" userId="b3b060d9-4d34-479b-ad68-688eaebf93c5" providerId="ADAL" clId="{748D7E5F-8C6E-4C94-91C0-6A2C562446E8}" dt="2023-02-20T19:03:07.622" v="592" actId="478"/>
          <ac:spMkLst>
            <pc:docMk/>
            <pc:sldMk cId="1925132525" sldId="294"/>
            <ac:spMk id="4" creationId="{87E0FD17-000E-F917-D7E1-AFF7CACBF13D}"/>
          </ac:spMkLst>
        </pc:spChg>
        <pc:spChg chg="add del mod">
          <ac:chgData name="Balian, Sarah (CNTR)" userId="b3b060d9-4d34-479b-ad68-688eaebf93c5" providerId="ADAL" clId="{748D7E5F-8C6E-4C94-91C0-6A2C562446E8}" dt="2023-02-20T19:03:12.484" v="594" actId="478"/>
          <ac:spMkLst>
            <pc:docMk/>
            <pc:sldMk cId="1925132525" sldId="294"/>
            <ac:spMk id="8" creationId="{1B23D59A-210B-8BB5-1422-42F60E412CD4}"/>
          </ac:spMkLst>
        </pc:spChg>
        <pc:spChg chg="add mod">
          <ac:chgData name="Balian, Sarah (CNTR)" userId="b3b060d9-4d34-479b-ad68-688eaebf93c5" providerId="ADAL" clId="{748D7E5F-8C6E-4C94-91C0-6A2C562446E8}" dt="2023-02-20T19:04:41.865" v="610" actId="790"/>
          <ac:spMkLst>
            <pc:docMk/>
            <pc:sldMk cId="1925132525" sldId="294"/>
            <ac:spMk id="10" creationId="{BD513B15-3CE4-217F-F037-B4E51CD9A610}"/>
          </ac:spMkLst>
        </pc:spChg>
      </pc:sldChg>
      <pc:sldChg chg="addSp delSp modSp mod">
        <pc:chgData name="Balian, Sarah (CNTR)" userId="b3b060d9-4d34-479b-ad68-688eaebf93c5" providerId="ADAL" clId="{748D7E5F-8C6E-4C94-91C0-6A2C562446E8}" dt="2023-02-20T19:01:51.772" v="536" actId="14100"/>
        <pc:sldMkLst>
          <pc:docMk/>
          <pc:sldMk cId="3332005300" sldId="322"/>
        </pc:sldMkLst>
        <pc:spChg chg="del">
          <ac:chgData name="Balian, Sarah (CNTR)" userId="b3b060d9-4d34-479b-ad68-688eaebf93c5" providerId="ADAL" clId="{748D7E5F-8C6E-4C94-91C0-6A2C562446E8}" dt="2023-02-20T18:59:41.539" v="474" actId="478"/>
          <ac:spMkLst>
            <pc:docMk/>
            <pc:sldMk cId="3332005300" sldId="322"/>
            <ac:spMk id="2" creationId="{F6245169-1799-41CD-B28E-D2D20D16AD73}"/>
          </ac:spMkLst>
        </pc:spChg>
        <pc:spChg chg="del">
          <ac:chgData name="Balian, Sarah (CNTR)" userId="b3b060d9-4d34-479b-ad68-688eaebf93c5" providerId="ADAL" clId="{748D7E5F-8C6E-4C94-91C0-6A2C562446E8}" dt="2023-02-20T18:59:41.539" v="474" actId="478"/>
          <ac:spMkLst>
            <pc:docMk/>
            <pc:sldMk cId="3332005300" sldId="322"/>
            <ac:spMk id="3" creationId="{E4FD1E92-5DBC-B105-F246-2355E4FF9A74}"/>
          </ac:spMkLst>
        </pc:spChg>
        <pc:spChg chg="del">
          <ac:chgData name="Balian, Sarah (CNTR)" userId="b3b060d9-4d34-479b-ad68-688eaebf93c5" providerId="ADAL" clId="{748D7E5F-8C6E-4C94-91C0-6A2C562446E8}" dt="2023-02-20T18:59:47.540" v="476" actId="478"/>
          <ac:spMkLst>
            <pc:docMk/>
            <pc:sldMk cId="3332005300" sldId="322"/>
            <ac:spMk id="5" creationId="{2DB53C78-DA00-2BC5-996C-8D5C0A276C42}"/>
          </ac:spMkLst>
        </pc:spChg>
        <pc:spChg chg="add del mod">
          <ac:chgData name="Balian, Sarah (CNTR)" userId="b3b060d9-4d34-479b-ad68-688eaebf93c5" providerId="ADAL" clId="{748D7E5F-8C6E-4C94-91C0-6A2C562446E8}" dt="2023-02-20T18:59:43.940" v="475" actId="478"/>
          <ac:spMkLst>
            <pc:docMk/>
            <pc:sldMk cId="3332005300" sldId="322"/>
            <ac:spMk id="7" creationId="{A237BF2E-9774-3C83-6301-0CE3A5058F82}"/>
          </ac:spMkLst>
        </pc:spChg>
        <pc:spChg chg="add del mod">
          <ac:chgData name="Balian, Sarah (CNTR)" userId="b3b060d9-4d34-479b-ad68-688eaebf93c5" providerId="ADAL" clId="{748D7E5F-8C6E-4C94-91C0-6A2C562446E8}" dt="2023-02-20T18:59:43.940" v="475" actId="478"/>
          <ac:spMkLst>
            <pc:docMk/>
            <pc:sldMk cId="3332005300" sldId="322"/>
            <ac:spMk id="9" creationId="{64FBB5E2-9D06-877D-DFA0-E2DC01A6A03D}"/>
          </ac:spMkLst>
        </pc:spChg>
        <pc:spChg chg="add mod">
          <ac:chgData name="Balian, Sarah (CNTR)" userId="b3b060d9-4d34-479b-ad68-688eaebf93c5" providerId="ADAL" clId="{748D7E5F-8C6E-4C94-91C0-6A2C562446E8}" dt="2023-02-20T19:00:01.074" v="496" actId="20577"/>
          <ac:spMkLst>
            <pc:docMk/>
            <pc:sldMk cId="3332005300" sldId="322"/>
            <ac:spMk id="10" creationId="{4597BC05-2241-579E-F615-C195148E74AC}"/>
          </ac:spMkLst>
        </pc:spChg>
        <pc:spChg chg="add mod">
          <ac:chgData name="Balian, Sarah (CNTR)" userId="b3b060d9-4d34-479b-ad68-688eaebf93c5" providerId="ADAL" clId="{748D7E5F-8C6E-4C94-91C0-6A2C562446E8}" dt="2023-02-20T19:00:19.007" v="517" actId="6549"/>
          <ac:spMkLst>
            <pc:docMk/>
            <pc:sldMk cId="3332005300" sldId="322"/>
            <ac:spMk id="11" creationId="{F68D1C07-76EB-AE6E-1304-23B322878417}"/>
          </ac:spMkLst>
        </pc:spChg>
        <pc:graphicFrameChg chg="mod">
          <ac:chgData name="Balian, Sarah (CNTR)" userId="b3b060d9-4d34-479b-ad68-688eaebf93c5" providerId="ADAL" clId="{748D7E5F-8C6E-4C94-91C0-6A2C562446E8}" dt="2023-02-20T19:01:51.772" v="536" actId="14100"/>
          <ac:graphicFrameMkLst>
            <pc:docMk/>
            <pc:sldMk cId="3332005300" sldId="322"/>
            <ac:graphicFrameMk id="6" creationId="{A9A8CC69-E7C7-8BF8-2D2D-ABB1A61EC758}"/>
          </ac:graphicFrameMkLst>
        </pc:graphicFrameChg>
      </pc:sldChg>
      <pc:sldChg chg="del">
        <pc:chgData name="Balian, Sarah (CNTR)" userId="b3b060d9-4d34-479b-ad68-688eaebf93c5" providerId="ADAL" clId="{748D7E5F-8C6E-4C94-91C0-6A2C562446E8}" dt="2023-02-20T22:32:00.129" v="2262" actId="47"/>
        <pc:sldMkLst>
          <pc:docMk/>
          <pc:sldMk cId="1702557876" sldId="324"/>
        </pc:sldMkLst>
      </pc:sldChg>
      <pc:sldChg chg="del">
        <pc:chgData name="Balian, Sarah (CNTR)" userId="b3b060d9-4d34-479b-ad68-688eaebf93c5" providerId="ADAL" clId="{748D7E5F-8C6E-4C94-91C0-6A2C562446E8}" dt="2023-02-20T22:31:38.415" v="2261" actId="47"/>
        <pc:sldMkLst>
          <pc:docMk/>
          <pc:sldMk cId="3441600197" sldId="340"/>
        </pc:sldMkLst>
      </pc:sldChg>
      <pc:sldChg chg="del">
        <pc:chgData name="Balian, Sarah (CNTR)" userId="b3b060d9-4d34-479b-ad68-688eaebf93c5" providerId="ADAL" clId="{748D7E5F-8C6E-4C94-91C0-6A2C562446E8}" dt="2023-02-20T22:19:34.441" v="1478" actId="47"/>
        <pc:sldMkLst>
          <pc:docMk/>
          <pc:sldMk cId="2701551733" sldId="341"/>
        </pc:sldMkLst>
      </pc:sldChg>
      <pc:sldChg chg="addSp delSp modSp mod ord">
        <pc:chgData name="Balian, Sarah (CNTR)" userId="b3b060d9-4d34-479b-ad68-688eaebf93c5" providerId="ADAL" clId="{748D7E5F-8C6E-4C94-91C0-6A2C562446E8}" dt="2023-02-20T19:08:48.216" v="722" actId="20577"/>
        <pc:sldMkLst>
          <pc:docMk/>
          <pc:sldMk cId="4165731788" sldId="342"/>
        </pc:sldMkLst>
        <pc:spChg chg="mod">
          <ac:chgData name="Balian, Sarah (CNTR)" userId="b3b060d9-4d34-479b-ad68-688eaebf93c5" providerId="ADAL" clId="{748D7E5F-8C6E-4C94-91C0-6A2C562446E8}" dt="2023-02-20T19:08:00.584" v="670" actId="1076"/>
          <ac:spMkLst>
            <pc:docMk/>
            <pc:sldMk cId="4165731788" sldId="342"/>
            <ac:spMk id="2" creationId="{F6245169-1799-41CD-B28E-D2D20D16AD73}"/>
          </ac:spMkLst>
        </pc:spChg>
        <pc:spChg chg="add del mod">
          <ac:chgData name="Balian, Sarah (CNTR)" userId="b3b060d9-4d34-479b-ad68-688eaebf93c5" providerId="ADAL" clId="{748D7E5F-8C6E-4C94-91C0-6A2C562446E8}" dt="2023-02-20T19:07:46.150" v="668" actId="478"/>
          <ac:spMkLst>
            <pc:docMk/>
            <pc:sldMk cId="4165731788" sldId="342"/>
            <ac:spMk id="4" creationId="{96C04EC7-826E-6341-5CC4-AF591AD79C32}"/>
          </ac:spMkLst>
        </pc:spChg>
        <pc:spChg chg="add mod">
          <ac:chgData name="Balian, Sarah (CNTR)" userId="b3b060d9-4d34-479b-ad68-688eaebf93c5" providerId="ADAL" clId="{748D7E5F-8C6E-4C94-91C0-6A2C562446E8}" dt="2023-02-20T19:08:03.023" v="671" actId="1076"/>
          <ac:spMkLst>
            <pc:docMk/>
            <pc:sldMk cId="4165731788" sldId="342"/>
            <ac:spMk id="5" creationId="{90BEED5B-D3B4-6AF2-EC2C-A38BF46A0BF8}"/>
          </ac:spMkLst>
        </pc:spChg>
        <pc:spChg chg="add mod">
          <ac:chgData name="Balian, Sarah (CNTR)" userId="b3b060d9-4d34-479b-ad68-688eaebf93c5" providerId="ADAL" clId="{748D7E5F-8C6E-4C94-91C0-6A2C562446E8}" dt="2023-02-20T19:08:15.904" v="674" actId="14100"/>
          <ac:spMkLst>
            <pc:docMk/>
            <pc:sldMk cId="4165731788" sldId="342"/>
            <ac:spMk id="6" creationId="{D7655AFE-B313-2B11-D4F3-3CF4195BE833}"/>
          </ac:spMkLst>
        </pc:spChg>
        <pc:spChg chg="mod">
          <ac:chgData name="Balian, Sarah (CNTR)" userId="b3b060d9-4d34-479b-ad68-688eaebf93c5" providerId="ADAL" clId="{748D7E5F-8C6E-4C94-91C0-6A2C562446E8}" dt="2023-02-20T19:08:32.049" v="695" actId="20577"/>
          <ac:spMkLst>
            <pc:docMk/>
            <pc:sldMk cId="4165731788" sldId="342"/>
            <ac:spMk id="12" creationId="{3862842A-EAC4-C115-2F36-83D77BEE1E0E}"/>
          </ac:spMkLst>
        </pc:spChg>
        <pc:spChg chg="del">
          <ac:chgData name="Balian, Sarah (CNTR)" userId="b3b060d9-4d34-479b-ad68-688eaebf93c5" providerId="ADAL" clId="{748D7E5F-8C6E-4C94-91C0-6A2C562446E8}" dt="2023-02-20T19:07:43.516" v="667" actId="478"/>
          <ac:spMkLst>
            <pc:docMk/>
            <pc:sldMk cId="4165731788" sldId="342"/>
            <ac:spMk id="16" creationId="{7EF9F444-652D-626D-94F0-686DE3F451C0}"/>
          </ac:spMkLst>
        </pc:spChg>
        <pc:spChg chg="mod">
          <ac:chgData name="Balian, Sarah (CNTR)" userId="b3b060d9-4d34-479b-ad68-688eaebf93c5" providerId="ADAL" clId="{748D7E5F-8C6E-4C94-91C0-6A2C562446E8}" dt="2023-02-20T19:08:48.216" v="722" actId="20577"/>
          <ac:spMkLst>
            <pc:docMk/>
            <pc:sldMk cId="4165731788" sldId="342"/>
            <ac:spMk id="17" creationId="{B5138D57-81A7-9062-3037-7FA0E56333ED}"/>
          </ac:spMkLst>
        </pc:spChg>
        <pc:graphicFrameChg chg="mod">
          <ac:chgData name="Balian, Sarah (CNTR)" userId="b3b060d9-4d34-479b-ad68-688eaebf93c5" providerId="ADAL" clId="{748D7E5F-8C6E-4C94-91C0-6A2C562446E8}" dt="2023-02-20T19:08:05.735" v="672" actId="14100"/>
          <ac:graphicFrameMkLst>
            <pc:docMk/>
            <pc:sldMk cId="4165731788" sldId="342"/>
            <ac:graphicFrameMk id="8" creationId="{A25666F9-CCA3-9D59-B863-99CA3EC76DEB}"/>
          </ac:graphicFrameMkLst>
        </pc:graphicFrameChg>
      </pc:sldChg>
      <pc:sldChg chg="addSp delSp modSp mod ord">
        <pc:chgData name="Balian, Sarah (CNTR)" userId="b3b060d9-4d34-479b-ad68-688eaebf93c5" providerId="ADAL" clId="{748D7E5F-8C6E-4C94-91C0-6A2C562446E8}" dt="2023-02-20T18:58:40.700" v="473" actId="1076"/>
        <pc:sldMkLst>
          <pc:docMk/>
          <pc:sldMk cId="2781894779" sldId="343"/>
        </pc:sldMkLst>
        <pc:spChg chg="del">
          <ac:chgData name="Balian, Sarah (CNTR)" userId="b3b060d9-4d34-479b-ad68-688eaebf93c5" providerId="ADAL" clId="{748D7E5F-8C6E-4C94-91C0-6A2C562446E8}" dt="2023-02-20T18:58:11.580" v="459" actId="478"/>
          <ac:spMkLst>
            <pc:docMk/>
            <pc:sldMk cId="2781894779" sldId="343"/>
            <ac:spMk id="3" creationId="{6B3753DE-F81D-B1EC-6B5E-00EC4762952A}"/>
          </ac:spMkLst>
        </pc:spChg>
        <pc:spChg chg="del">
          <ac:chgData name="Balian, Sarah (CNTR)" userId="b3b060d9-4d34-479b-ad68-688eaebf93c5" providerId="ADAL" clId="{748D7E5F-8C6E-4C94-91C0-6A2C562446E8}" dt="2023-02-20T18:58:23.276" v="461" actId="478"/>
          <ac:spMkLst>
            <pc:docMk/>
            <pc:sldMk cId="2781894779" sldId="343"/>
            <ac:spMk id="11" creationId="{45436869-0DDF-0225-1BDF-C5547ED1E6B9}"/>
          </ac:spMkLst>
        </pc:spChg>
        <pc:spChg chg="del">
          <ac:chgData name="Balian, Sarah (CNTR)" userId="b3b060d9-4d34-479b-ad68-688eaebf93c5" providerId="ADAL" clId="{748D7E5F-8C6E-4C94-91C0-6A2C562446E8}" dt="2023-02-20T18:58:11.580" v="459" actId="478"/>
          <ac:spMkLst>
            <pc:docMk/>
            <pc:sldMk cId="2781894779" sldId="343"/>
            <ac:spMk id="12" creationId="{80B81B24-9C2F-BF95-41AD-D4B2EC832A87}"/>
          </ac:spMkLst>
        </pc:spChg>
        <pc:spChg chg="del">
          <ac:chgData name="Balian, Sarah (CNTR)" userId="b3b060d9-4d34-479b-ad68-688eaebf93c5" providerId="ADAL" clId="{748D7E5F-8C6E-4C94-91C0-6A2C562446E8}" dt="2023-02-20T18:58:11.580" v="459" actId="478"/>
          <ac:spMkLst>
            <pc:docMk/>
            <pc:sldMk cId="2781894779" sldId="343"/>
            <ac:spMk id="13" creationId="{87D597F1-F7B6-6650-DD21-A6EE4982B939}"/>
          </ac:spMkLst>
        </pc:spChg>
        <pc:spChg chg="add del mod">
          <ac:chgData name="Balian, Sarah (CNTR)" userId="b3b060d9-4d34-479b-ad68-688eaebf93c5" providerId="ADAL" clId="{748D7E5F-8C6E-4C94-91C0-6A2C562446E8}" dt="2023-02-20T18:58:21.162" v="460" actId="478"/>
          <ac:spMkLst>
            <pc:docMk/>
            <pc:sldMk cId="2781894779" sldId="343"/>
            <ac:spMk id="15" creationId="{238FB19C-7C85-D1C5-B189-74F86CAA4BF8}"/>
          </ac:spMkLst>
        </pc:spChg>
        <pc:spChg chg="add del mod">
          <ac:chgData name="Balian, Sarah (CNTR)" userId="b3b060d9-4d34-479b-ad68-688eaebf93c5" providerId="ADAL" clId="{748D7E5F-8C6E-4C94-91C0-6A2C562446E8}" dt="2023-02-20T18:58:21.162" v="460" actId="478"/>
          <ac:spMkLst>
            <pc:docMk/>
            <pc:sldMk cId="2781894779" sldId="343"/>
            <ac:spMk id="17" creationId="{9FA79BF1-CD09-F503-144A-C05DA3854894}"/>
          </ac:spMkLst>
        </pc:spChg>
        <pc:spChg chg="add mod">
          <ac:chgData name="Balian, Sarah (CNTR)" userId="b3b060d9-4d34-479b-ad68-688eaebf93c5" providerId="ADAL" clId="{748D7E5F-8C6E-4C94-91C0-6A2C562446E8}" dt="2023-02-20T18:58:35.671" v="472" actId="20577"/>
          <ac:spMkLst>
            <pc:docMk/>
            <pc:sldMk cId="2781894779" sldId="343"/>
            <ac:spMk id="18" creationId="{14C4413A-939B-4AF8-B9BC-3C820EBA3645}"/>
          </ac:spMkLst>
        </pc:spChg>
        <pc:spChg chg="add mod">
          <ac:chgData name="Balian, Sarah (CNTR)" userId="b3b060d9-4d34-479b-ad68-688eaebf93c5" providerId="ADAL" clId="{748D7E5F-8C6E-4C94-91C0-6A2C562446E8}" dt="2023-02-20T18:58:40.700" v="473" actId="1076"/>
          <ac:spMkLst>
            <pc:docMk/>
            <pc:sldMk cId="2781894779" sldId="343"/>
            <ac:spMk id="19" creationId="{14687775-DD21-E5A6-E914-C1CF13ED5523}"/>
          </ac:spMkLst>
        </pc:spChg>
        <pc:picChg chg="del">
          <ac:chgData name="Balian, Sarah (CNTR)" userId="b3b060d9-4d34-479b-ad68-688eaebf93c5" providerId="ADAL" clId="{748D7E5F-8C6E-4C94-91C0-6A2C562446E8}" dt="2023-02-20T18:58:11.580" v="459" actId="478"/>
          <ac:picMkLst>
            <pc:docMk/>
            <pc:sldMk cId="2781894779" sldId="343"/>
            <ac:picMk id="5" creationId="{7E724FC1-8778-4597-97AD-95EB6330ABF1}"/>
          </ac:picMkLst>
        </pc:picChg>
      </pc:sldChg>
      <pc:sldChg chg="del">
        <pc:chgData name="Balian, Sarah (CNTR)" userId="b3b060d9-4d34-479b-ad68-688eaebf93c5" providerId="ADAL" clId="{748D7E5F-8C6E-4C94-91C0-6A2C562446E8}" dt="2023-02-20T22:31:36.843" v="2260" actId="47"/>
        <pc:sldMkLst>
          <pc:docMk/>
          <pc:sldMk cId="1246765326" sldId="344"/>
        </pc:sldMkLst>
      </pc:sldChg>
      <pc:sldChg chg="del">
        <pc:chgData name="Balian, Sarah (CNTR)" userId="b3b060d9-4d34-479b-ad68-688eaebf93c5" providerId="ADAL" clId="{748D7E5F-8C6E-4C94-91C0-6A2C562446E8}" dt="2023-02-20T22:19:36.475" v="1479" actId="47"/>
        <pc:sldMkLst>
          <pc:docMk/>
          <pc:sldMk cId="2954765300" sldId="345"/>
        </pc:sldMkLst>
      </pc:sldChg>
      <pc:sldChg chg="addSp delSp modSp del">
        <pc:chgData name="Balian, Sarah (CNTR)" userId="b3b060d9-4d34-479b-ad68-688eaebf93c5" providerId="ADAL" clId="{748D7E5F-8C6E-4C94-91C0-6A2C562446E8}" dt="2023-02-20T22:37:58.550" v="2532" actId="47"/>
        <pc:sldMkLst>
          <pc:docMk/>
          <pc:sldMk cId="3434176857" sldId="346"/>
        </pc:sldMkLst>
        <pc:spChg chg="add del mod">
          <ac:chgData name="Balian, Sarah (CNTR)" userId="b3b060d9-4d34-479b-ad68-688eaebf93c5" providerId="ADAL" clId="{748D7E5F-8C6E-4C94-91C0-6A2C562446E8}" dt="2023-02-20T22:35:45.067" v="2398"/>
          <ac:spMkLst>
            <pc:docMk/>
            <pc:sldMk cId="3434176857" sldId="346"/>
            <ac:spMk id="3" creationId="{B254F276-BFC6-FACF-3F81-3E700C7F743A}"/>
          </ac:spMkLst>
        </pc:spChg>
      </pc:sldChg>
      <pc:sldChg chg="addSp modSp del">
        <pc:chgData name="Balian, Sarah (CNTR)" userId="b3b060d9-4d34-479b-ad68-688eaebf93c5" providerId="ADAL" clId="{748D7E5F-8C6E-4C94-91C0-6A2C562446E8}" dt="2023-02-20T22:48:46.330" v="2766" actId="47"/>
        <pc:sldMkLst>
          <pc:docMk/>
          <pc:sldMk cId="1233236921" sldId="347"/>
        </pc:sldMkLst>
        <pc:spChg chg="add mod">
          <ac:chgData name="Balian, Sarah (CNTR)" userId="b3b060d9-4d34-479b-ad68-688eaebf93c5" providerId="ADAL" clId="{748D7E5F-8C6E-4C94-91C0-6A2C562446E8}" dt="2023-02-20T22:35:41.262" v="2396"/>
          <ac:spMkLst>
            <pc:docMk/>
            <pc:sldMk cId="1233236921" sldId="347"/>
            <ac:spMk id="3" creationId="{0DF6B089-526A-B6C3-CB95-0C967661C0AB}"/>
          </ac:spMkLst>
        </pc:spChg>
      </pc:sldChg>
      <pc:sldChg chg="del">
        <pc:chgData name="Balian, Sarah (CNTR)" userId="b3b060d9-4d34-479b-ad68-688eaebf93c5" providerId="ADAL" clId="{748D7E5F-8C6E-4C94-91C0-6A2C562446E8}" dt="2023-02-20T22:19:39.212" v="1480" actId="47"/>
        <pc:sldMkLst>
          <pc:docMk/>
          <pc:sldMk cId="670098642" sldId="348"/>
        </pc:sldMkLst>
      </pc:sldChg>
      <pc:sldChg chg="del">
        <pc:chgData name="Balian, Sarah (CNTR)" userId="b3b060d9-4d34-479b-ad68-688eaebf93c5" providerId="ADAL" clId="{748D7E5F-8C6E-4C94-91C0-6A2C562446E8}" dt="2023-02-20T22:35:56.978" v="2401" actId="47"/>
        <pc:sldMkLst>
          <pc:docMk/>
          <pc:sldMk cId="2945900005" sldId="349"/>
        </pc:sldMkLst>
      </pc:sldChg>
      <pc:sldChg chg="del">
        <pc:chgData name="Balian, Sarah (CNTR)" userId="b3b060d9-4d34-479b-ad68-688eaebf93c5" providerId="ADAL" clId="{748D7E5F-8C6E-4C94-91C0-6A2C562446E8}" dt="2023-02-20T22:35:58.214" v="2402" actId="47"/>
        <pc:sldMkLst>
          <pc:docMk/>
          <pc:sldMk cId="3840754402" sldId="350"/>
        </pc:sldMkLst>
      </pc:sldChg>
      <pc:sldChg chg="del">
        <pc:chgData name="Balian, Sarah (CNTR)" userId="b3b060d9-4d34-479b-ad68-688eaebf93c5" providerId="ADAL" clId="{748D7E5F-8C6E-4C94-91C0-6A2C562446E8}" dt="2023-02-20T22:35:54.403" v="2400" actId="47"/>
        <pc:sldMkLst>
          <pc:docMk/>
          <pc:sldMk cId="587045458" sldId="351"/>
        </pc:sldMkLst>
      </pc:sldChg>
      <pc:sldChg chg="addSp delSp modSp add mod">
        <pc:chgData name="Balian, Sarah (CNTR)" userId="b3b060d9-4d34-479b-ad68-688eaebf93c5" providerId="ADAL" clId="{748D7E5F-8C6E-4C94-91C0-6A2C562446E8}" dt="2023-02-20T20:04:53.486" v="934" actId="27918"/>
        <pc:sldMkLst>
          <pc:docMk/>
          <pc:sldMk cId="4220710597" sldId="352"/>
        </pc:sldMkLst>
        <pc:spChg chg="add mod">
          <ac:chgData name="Balian, Sarah (CNTR)" userId="b3b060d9-4d34-479b-ad68-688eaebf93c5" providerId="ADAL" clId="{748D7E5F-8C6E-4C94-91C0-6A2C562446E8}" dt="2023-02-20T20:04:27.283" v="930" actId="1076"/>
          <ac:spMkLst>
            <pc:docMk/>
            <pc:sldMk cId="4220710597" sldId="352"/>
            <ac:spMk id="2" creationId="{CE8E6C25-274C-26E6-6344-0F1E889FBDE4}"/>
          </ac:spMkLst>
        </pc:spChg>
        <pc:spChg chg="del mod">
          <ac:chgData name="Balian, Sarah (CNTR)" userId="b3b060d9-4d34-479b-ad68-688eaebf93c5" providerId="ADAL" clId="{748D7E5F-8C6E-4C94-91C0-6A2C562446E8}" dt="2023-02-20T19:13:04.970" v="882" actId="478"/>
          <ac:spMkLst>
            <pc:docMk/>
            <pc:sldMk cId="4220710597" sldId="352"/>
            <ac:spMk id="13" creationId="{6D4D43AF-05AA-81BA-2D8D-F126FF832339}"/>
          </ac:spMkLst>
        </pc:spChg>
        <pc:spChg chg="mod">
          <ac:chgData name="Balian, Sarah (CNTR)" userId="b3b060d9-4d34-479b-ad68-688eaebf93c5" providerId="ADAL" clId="{748D7E5F-8C6E-4C94-91C0-6A2C562446E8}" dt="2023-02-20T19:11:22.090" v="789" actId="14100"/>
          <ac:spMkLst>
            <pc:docMk/>
            <pc:sldMk cId="4220710597" sldId="352"/>
            <ac:spMk id="18" creationId="{DE86525C-1C20-430A-E192-D59011362E2B}"/>
          </ac:spMkLst>
        </pc:spChg>
        <pc:spChg chg="mod">
          <ac:chgData name="Balian, Sarah (CNTR)" userId="b3b060d9-4d34-479b-ad68-688eaebf93c5" providerId="ADAL" clId="{748D7E5F-8C6E-4C94-91C0-6A2C562446E8}" dt="2023-02-20T19:13:09.514" v="883" actId="1076"/>
          <ac:spMkLst>
            <pc:docMk/>
            <pc:sldMk cId="4220710597" sldId="352"/>
            <ac:spMk id="26" creationId="{D4E770C2-7B4F-7AC9-CECA-53B2861CA4CB}"/>
          </ac:spMkLst>
        </pc:spChg>
        <pc:grpChg chg="del">
          <ac:chgData name="Balian, Sarah (CNTR)" userId="b3b060d9-4d34-479b-ad68-688eaebf93c5" providerId="ADAL" clId="{748D7E5F-8C6E-4C94-91C0-6A2C562446E8}" dt="2023-02-20T19:09:26.651" v="724" actId="478"/>
          <ac:grpSpMkLst>
            <pc:docMk/>
            <pc:sldMk cId="4220710597" sldId="352"/>
            <ac:grpSpMk id="20" creationId="{F73FAC92-A2E5-4D63-44D5-929E6AFEB2E8}"/>
          </ac:grpSpMkLst>
        </pc:grpChg>
        <pc:graphicFrameChg chg="mod">
          <ac:chgData name="Balian, Sarah (CNTR)" userId="b3b060d9-4d34-479b-ad68-688eaebf93c5" providerId="ADAL" clId="{748D7E5F-8C6E-4C94-91C0-6A2C562446E8}" dt="2023-02-20T19:13:00.758" v="881" actId="207"/>
          <ac:graphicFrameMkLst>
            <pc:docMk/>
            <pc:sldMk cId="4220710597" sldId="352"/>
            <ac:graphicFrameMk id="9" creationId="{16BB2B36-D329-083C-5198-BEEC5AC12CFA}"/>
          </ac:graphicFrameMkLst>
        </pc:graphicFrameChg>
        <pc:cxnChg chg="add mod">
          <ac:chgData name="Balian, Sarah (CNTR)" userId="b3b060d9-4d34-479b-ad68-688eaebf93c5" providerId="ADAL" clId="{748D7E5F-8C6E-4C94-91C0-6A2C562446E8}" dt="2023-02-20T20:04:22.768" v="929" actId="12789"/>
          <ac:cxnSpMkLst>
            <pc:docMk/>
            <pc:sldMk cId="4220710597" sldId="352"/>
            <ac:cxnSpMk id="4" creationId="{04622B5E-40FA-08AE-EAFC-16C238369C43}"/>
          </ac:cxnSpMkLst>
        </pc:cxnChg>
        <pc:cxnChg chg="add mod">
          <ac:chgData name="Balian, Sarah (CNTR)" userId="b3b060d9-4d34-479b-ad68-688eaebf93c5" providerId="ADAL" clId="{748D7E5F-8C6E-4C94-91C0-6A2C562446E8}" dt="2023-02-20T20:04:22.768" v="929" actId="12789"/>
          <ac:cxnSpMkLst>
            <pc:docMk/>
            <pc:sldMk cId="4220710597" sldId="352"/>
            <ac:cxnSpMk id="6" creationId="{152C96D7-556E-5D0F-D84C-C95F3616BD60}"/>
          </ac:cxnSpMkLst>
        </pc:cxnChg>
      </pc:sldChg>
      <pc:sldChg chg="modSp add mod">
        <pc:chgData name="Balian, Sarah (CNTR)" userId="b3b060d9-4d34-479b-ad68-688eaebf93c5" providerId="ADAL" clId="{748D7E5F-8C6E-4C94-91C0-6A2C562446E8}" dt="2023-02-20T20:06:51.576" v="1102" actId="1076"/>
        <pc:sldMkLst>
          <pc:docMk/>
          <pc:sldMk cId="2003946249" sldId="353"/>
        </pc:sldMkLst>
        <pc:spChg chg="mod">
          <ac:chgData name="Balian, Sarah (CNTR)" userId="b3b060d9-4d34-479b-ad68-688eaebf93c5" providerId="ADAL" clId="{748D7E5F-8C6E-4C94-91C0-6A2C562446E8}" dt="2023-02-20T20:05:47.529" v="990" actId="14100"/>
          <ac:spMkLst>
            <pc:docMk/>
            <pc:sldMk cId="2003946249" sldId="353"/>
            <ac:spMk id="2" creationId="{F6245169-1799-41CD-B28E-D2D20D16AD73}"/>
          </ac:spMkLst>
        </pc:spChg>
        <pc:spChg chg="mod">
          <ac:chgData name="Balian, Sarah (CNTR)" userId="b3b060d9-4d34-479b-ad68-688eaebf93c5" providerId="ADAL" clId="{748D7E5F-8C6E-4C94-91C0-6A2C562446E8}" dt="2023-02-20T20:06:21.195" v="1056" actId="20577"/>
          <ac:spMkLst>
            <pc:docMk/>
            <pc:sldMk cId="2003946249" sldId="353"/>
            <ac:spMk id="5" creationId="{90BEED5B-D3B4-6AF2-EC2C-A38BF46A0BF8}"/>
          </ac:spMkLst>
        </pc:spChg>
        <pc:spChg chg="mod">
          <ac:chgData name="Balian, Sarah (CNTR)" userId="b3b060d9-4d34-479b-ad68-688eaebf93c5" providerId="ADAL" clId="{748D7E5F-8C6E-4C94-91C0-6A2C562446E8}" dt="2023-02-20T20:06:39.946" v="1085" actId="20577"/>
          <ac:spMkLst>
            <pc:docMk/>
            <pc:sldMk cId="2003946249" sldId="353"/>
            <ac:spMk id="12" creationId="{3862842A-EAC4-C115-2F36-83D77BEE1E0E}"/>
          </ac:spMkLst>
        </pc:spChg>
        <pc:spChg chg="mod">
          <ac:chgData name="Balian, Sarah (CNTR)" userId="b3b060d9-4d34-479b-ad68-688eaebf93c5" providerId="ADAL" clId="{748D7E5F-8C6E-4C94-91C0-6A2C562446E8}" dt="2023-02-20T20:06:51.576" v="1102" actId="1076"/>
          <ac:spMkLst>
            <pc:docMk/>
            <pc:sldMk cId="2003946249" sldId="353"/>
            <ac:spMk id="17" creationId="{B5138D57-81A7-9062-3037-7FA0E56333ED}"/>
          </ac:spMkLst>
        </pc:spChg>
      </pc:sldChg>
      <pc:sldChg chg="addSp delSp modSp add mod">
        <pc:chgData name="Balian, Sarah (CNTR)" userId="b3b060d9-4d34-479b-ad68-688eaebf93c5" providerId="ADAL" clId="{748D7E5F-8C6E-4C94-91C0-6A2C562446E8}" dt="2023-02-20T20:07:54.477" v="1141" actId="6549"/>
        <pc:sldMkLst>
          <pc:docMk/>
          <pc:sldMk cId="2242751583" sldId="354"/>
        </pc:sldMkLst>
        <pc:spChg chg="add del mod">
          <ac:chgData name="Balian, Sarah (CNTR)" userId="b3b060d9-4d34-479b-ad68-688eaebf93c5" providerId="ADAL" clId="{748D7E5F-8C6E-4C94-91C0-6A2C562446E8}" dt="2023-02-20T20:07:46.340" v="1139" actId="478"/>
          <ac:spMkLst>
            <pc:docMk/>
            <pc:sldMk cId="2242751583" sldId="354"/>
            <ac:spMk id="3" creationId="{CC2241F6-27E2-64DC-A338-B58AAC829BDA}"/>
          </ac:spMkLst>
        </pc:spChg>
        <pc:spChg chg="add mod">
          <ac:chgData name="Balian, Sarah (CNTR)" userId="b3b060d9-4d34-479b-ad68-688eaebf93c5" providerId="ADAL" clId="{748D7E5F-8C6E-4C94-91C0-6A2C562446E8}" dt="2023-02-20T20:07:54.477" v="1141" actId="6549"/>
          <ac:spMkLst>
            <pc:docMk/>
            <pc:sldMk cId="2242751583" sldId="354"/>
            <ac:spMk id="4" creationId="{E8687D3E-274B-5827-19C0-0B6D39EC87C8}"/>
          </ac:spMkLst>
        </pc:spChg>
        <pc:spChg chg="mod">
          <ac:chgData name="Balian, Sarah (CNTR)" userId="b3b060d9-4d34-479b-ad68-688eaebf93c5" providerId="ADAL" clId="{748D7E5F-8C6E-4C94-91C0-6A2C562446E8}" dt="2023-02-20T20:07:38.353" v="1136" actId="20577"/>
          <ac:spMkLst>
            <pc:docMk/>
            <pc:sldMk cId="2242751583" sldId="354"/>
            <ac:spMk id="18" creationId="{14C4413A-939B-4AF8-B9BC-3C820EBA3645}"/>
          </ac:spMkLst>
        </pc:spChg>
        <pc:spChg chg="del mod">
          <ac:chgData name="Balian, Sarah (CNTR)" userId="b3b060d9-4d34-479b-ad68-688eaebf93c5" providerId="ADAL" clId="{748D7E5F-8C6E-4C94-91C0-6A2C562446E8}" dt="2023-02-20T20:07:45.095" v="1138" actId="478"/>
          <ac:spMkLst>
            <pc:docMk/>
            <pc:sldMk cId="2242751583" sldId="354"/>
            <ac:spMk id="19" creationId="{14687775-DD21-E5A6-E914-C1CF13ED5523}"/>
          </ac:spMkLst>
        </pc:spChg>
      </pc:sldChg>
      <pc:sldChg chg="modSp add mod">
        <pc:chgData name="Balian, Sarah (CNTR)" userId="b3b060d9-4d34-479b-ad68-688eaebf93c5" providerId="ADAL" clId="{748D7E5F-8C6E-4C94-91C0-6A2C562446E8}" dt="2023-02-20T20:08:55.118" v="1154" actId="207"/>
        <pc:sldMkLst>
          <pc:docMk/>
          <pc:sldMk cId="3929556512" sldId="355"/>
        </pc:sldMkLst>
        <pc:spChg chg="mod">
          <ac:chgData name="Balian, Sarah (CNTR)" userId="b3b060d9-4d34-479b-ad68-688eaebf93c5" providerId="ADAL" clId="{748D7E5F-8C6E-4C94-91C0-6A2C562446E8}" dt="2023-02-20T20:08:55.118" v="1154" actId="207"/>
          <ac:spMkLst>
            <pc:docMk/>
            <pc:sldMk cId="3929556512" sldId="355"/>
            <ac:spMk id="3" creationId="{7F10B6DC-6AF4-BFD9-E1D5-B98AA266289F}"/>
          </ac:spMkLst>
        </pc:spChg>
      </pc:sldChg>
      <pc:sldChg chg="addSp delSp modSp add mod">
        <pc:chgData name="Balian, Sarah (CNTR)" userId="b3b060d9-4d34-479b-ad68-688eaebf93c5" providerId="ADAL" clId="{748D7E5F-8C6E-4C94-91C0-6A2C562446E8}" dt="2023-02-20T21:49:08.082" v="1270" actId="1036"/>
        <pc:sldMkLst>
          <pc:docMk/>
          <pc:sldMk cId="2500912281" sldId="356"/>
        </pc:sldMkLst>
        <pc:spChg chg="mod">
          <ac:chgData name="Balian, Sarah (CNTR)" userId="b3b060d9-4d34-479b-ad68-688eaebf93c5" providerId="ADAL" clId="{748D7E5F-8C6E-4C94-91C0-6A2C562446E8}" dt="2023-02-20T21:43:45.353" v="1192" actId="14100"/>
          <ac:spMkLst>
            <pc:docMk/>
            <pc:sldMk cId="2500912281" sldId="356"/>
            <ac:spMk id="2" creationId="{F6245169-1799-41CD-B28E-D2D20D16AD73}"/>
          </ac:spMkLst>
        </pc:spChg>
        <pc:spChg chg="add del mod">
          <ac:chgData name="Balian, Sarah (CNTR)" userId="b3b060d9-4d34-479b-ad68-688eaebf93c5" providerId="ADAL" clId="{748D7E5F-8C6E-4C94-91C0-6A2C562446E8}" dt="2023-02-20T21:43:25.471" v="1189" actId="478"/>
          <ac:spMkLst>
            <pc:docMk/>
            <pc:sldMk cId="2500912281" sldId="356"/>
            <ac:spMk id="4" creationId="{86B9155E-AE29-62A1-6CCF-A9661331D0FC}"/>
          </ac:spMkLst>
        </pc:spChg>
        <pc:spChg chg="del">
          <ac:chgData name="Balian, Sarah (CNTR)" userId="b3b060d9-4d34-479b-ad68-688eaebf93c5" providerId="ADAL" clId="{748D7E5F-8C6E-4C94-91C0-6A2C562446E8}" dt="2023-02-20T21:43:21.998" v="1188" actId="478"/>
          <ac:spMkLst>
            <pc:docMk/>
            <pc:sldMk cId="2500912281" sldId="356"/>
            <ac:spMk id="5" creationId="{90BEED5B-D3B4-6AF2-EC2C-A38BF46A0BF8}"/>
          </ac:spMkLst>
        </pc:spChg>
        <pc:spChg chg="del">
          <ac:chgData name="Balian, Sarah (CNTR)" userId="b3b060d9-4d34-479b-ad68-688eaebf93c5" providerId="ADAL" clId="{748D7E5F-8C6E-4C94-91C0-6A2C562446E8}" dt="2023-02-20T21:48:55.300" v="1251" actId="478"/>
          <ac:spMkLst>
            <pc:docMk/>
            <pc:sldMk cId="2500912281" sldId="356"/>
            <ac:spMk id="6" creationId="{D7655AFE-B313-2B11-D4F3-3CF4195BE833}"/>
          </ac:spMkLst>
        </pc:spChg>
        <pc:spChg chg="add mod">
          <ac:chgData name="Balian, Sarah (CNTR)" userId="b3b060d9-4d34-479b-ad68-688eaebf93c5" providerId="ADAL" clId="{748D7E5F-8C6E-4C94-91C0-6A2C562446E8}" dt="2023-02-20T21:43:55.230" v="1195" actId="14100"/>
          <ac:spMkLst>
            <pc:docMk/>
            <pc:sldMk cId="2500912281" sldId="356"/>
            <ac:spMk id="7" creationId="{14A00683-55F6-4BAF-DEA2-30924112C144}"/>
          </ac:spMkLst>
        </pc:spChg>
        <pc:spChg chg="add mod">
          <ac:chgData name="Balian, Sarah (CNTR)" userId="b3b060d9-4d34-479b-ad68-688eaebf93c5" providerId="ADAL" clId="{748D7E5F-8C6E-4C94-91C0-6A2C562446E8}" dt="2023-02-20T21:49:08.082" v="1270" actId="1036"/>
          <ac:spMkLst>
            <pc:docMk/>
            <pc:sldMk cId="2500912281" sldId="356"/>
            <ac:spMk id="9" creationId="{AB813A57-E925-1839-1906-37E7BA585CAE}"/>
          </ac:spMkLst>
        </pc:spChg>
        <pc:spChg chg="mod">
          <ac:chgData name="Balian, Sarah (CNTR)" userId="b3b060d9-4d34-479b-ad68-688eaebf93c5" providerId="ADAL" clId="{748D7E5F-8C6E-4C94-91C0-6A2C562446E8}" dt="2023-02-20T21:49:08.082" v="1270" actId="1036"/>
          <ac:spMkLst>
            <pc:docMk/>
            <pc:sldMk cId="2500912281" sldId="356"/>
            <ac:spMk id="12" creationId="{3862842A-EAC4-C115-2F36-83D77BEE1E0E}"/>
          </ac:spMkLst>
        </pc:spChg>
        <pc:spChg chg="mod">
          <ac:chgData name="Balian, Sarah (CNTR)" userId="b3b060d9-4d34-479b-ad68-688eaebf93c5" providerId="ADAL" clId="{748D7E5F-8C6E-4C94-91C0-6A2C562446E8}" dt="2023-02-20T21:49:08.082" v="1270" actId="1036"/>
          <ac:spMkLst>
            <pc:docMk/>
            <pc:sldMk cId="2500912281" sldId="356"/>
            <ac:spMk id="17" creationId="{B5138D57-81A7-9062-3037-7FA0E56333ED}"/>
          </ac:spMkLst>
        </pc:spChg>
        <pc:graphicFrameChg chg="mod">
          <ac:chgData name="Balian, Sarah (CNTR)" userId="b3b060d9-4d34-479b-ad68-688eaebf93c5" providerId="ADAL" clId="{748D7E5F-8C6E-4C94-91C0-6A2C562446E8}" dt="2023-02-20T21:48:59.035" v="1252" actId="1076"/>
          <ac:graphicFrameMkLst>
            <pc:docMk/>
            <pc:sldMk cId="2500912281" sldId="356"/>
            <ac:graphicFrameMk id="8" creationId="{A25666F9-CCA3-9D59-B863-99CA3EC76DEB}"/>
          </ac:graphicFrameMkLst>
        </pc:graphicFrameChg>
      </pc:sldChg>
      <pc:sldChg chg="modSp add mod">
        <pc:chgData name="Balian, Sarah (CNTR)" userId="b3b060d9-4d34-479b-ad68-688eaebf93c5" providerId="ADAL" clId="{748D7E5F-8C6E-4C94-91C0-6A2C562446E8}" dt="2023-02-20T21:49:40.138" v="1275" actId="207"/>
        <pc:sldMkLst>
          <pc:docMk/>
          <pc:sldMk cId="1805681363" sldId="357"/>
        </pc:sldMkLst>
        <pc:spChg chg="mod">
          <ac:chgData name="Balian, Sarah (CNTR)" userId="b3b060d9-4d34-479b-ad68-688eaebf93c5" providerId="ADAL" clId="{748D7E5F-8C6E-4C94-91C0-6A2C562446E8}" dt="2023-02-20T21:49:40.138" v="1275" actId="207"/>
          <ac:spMkLst>
            <pc:docMk/>
            <pc:sldMk cId="1805681363" sldId="357"/>
            <ac:spMk id="3" creationId="{7F10B6DC-6AF4-BFD9-E1D5-B98AA266289F}"/>
          </ac:spMkLst>
        </pc:spChg>
      </pc:sldChg>
      <pc:sldChg chg="modSp add mod">
        <pc:chgData name="Balian, Sarah (CNTR)" userId="b3b060d9-4d34-479b-ad68-688eaebf93c5" providerId="ADAL" clId="{748D7E5F-8C6E-4C94-91C0-6A2C562446E8}" dt="2023-02-20T21:55:02.462" v="1325"/>
        <pc:sldMkLst>
          <pc:docMk/>
          <pc:sldMk cId="1319658765" sldId="358"/>
        </pc:sldMkLst>
        <pc:spChg chg="mod">
          <ac:chgData name="Balian, Sarah (CNTR)" userId="b3b060d9-4d34-479b-ad68-688eaebf93c5" providerId="ADAL" clId="{748D7E5F-8C6E-4C94-91C0-6A2C562446E8}" dt="2023-02-20T21:51:31.149" v="1299" actId="20577"/>
          <ac:spMkLst>
            <pc:docMk/>
            <pc:sldMk cId="1319658765" sldId="358"/>
            <ac:spMk id="10" creationId="{2D953FA9-CD59-752E-4FDA-CC41FF4B8DF2}"/>
          </ac:spMkLst>
        </pc:spChg>
        <pc:graphicFrameChg chg="mod">
          <ac:chgData name="Balian, Sarah (CNTR)" userId="b3b060d9-4d34-479b-ad68-688eaebf93c5" providerId="ADAL" clId="{748D7E5F-8C6E-4C94-91C0-6A2C562446E8}" dt="2023-02-20T21:55:02.462" v="1325"/>
          <ac:graphicFrameMkLst>
            <pc:docMk/>
            <pc:sldMk cId="1319658765" sldId="358"/>
            <ac:graphicFrameMk id="2" creationId="{B0A68F7A-A083-4E2B-B574-D05208620F48}"/>
          </ac:graphicFrameMkLst>
        </pc:graphicFrameChg>
      </pc:sldChg>
      <pc:sldChg chg="addSp delSp modSp add mod">
        <pc:chgData name="Balian, Sarah (CNTR)" userId="b3b060d9-4d34-479b-ad68-688eaebf93c5" providerId="ADAL" clId="{748D7E5F-8C6E-4C94-91C0-6A2C562446E8}" dt="2023-02-20T22:17:26.229" v="1468" actId="14100"/>
        <pc:sldMkLst>
          <pc:docMk/>
          <pc:sldMk cId="3319088865" sldId="359"/>
        </pc:sldMkLst>
        <pc:spChg chg="del">
          <ac:chgData name="Balian, Sarah (CNTR)" userId="b3b060d9-4d34-479b-ad68-688eaebf93c5" providerId="ADAL" clId="{748D7E5F-8C6E-4C94-91C0-6A2C562446E8}" dt="2023-02-20T22:07:04.264" v="1362" actId="478"/>
          <ac:spMkLst>
            <pc:docMk/>
            <pc:sldMk cId="3319088865" sldId="359"/>
            <ac:spMk id="2" creationId="{CE8E6C25-274C-26E6-6344-0F1E889FBDE4}"/>
          </ac:spMkLst>
        </pc:spChg>
        <pc:spChg chg="mod">
          <ac:chgData name="Balian, Sarah (CNTR)" userId="b3b060d9-4d34-479b-ad68-688eaebf93c5" providerId="ADAL" clId="{748D7E5F-8C6E-4C94-91C0-6A2C562446E8}" dt="2023-02-20T22:16:55.741" v="1458" actId="1076"/>
          <ac:spMkLst>
            <pc:docMk/>
            <pc:sldMk cId="3319088865" sldId="359"/>
            <ac:spMk id="18" creationId="{DE86525C-1C20-430A-E192-D59011362E2B}"/>
          </ac:spMkLst>
        </pc:spChg>
        <pc:spChg chg="mod">
          <ac:chgData name="Balian, Sarah (CNTR)" userId="b3b060d9-4d34-479b-ad68-688eaebf93c5" providerId="ADAL" clId="{748D7E5F-8C6E-4C94-91C0-6A2C562446E8}" dt="2023-02-20T22:17:15.413" v="1464" actId="14100"/>
          <ac:spMkLst>
            <pc:docMk/>
            <pc:sldMk cId="3319088865" sldId="359"/>
            <ac:spMk id="26" creationId="{D4E770C2-7B4F-7AC9-CECA-53B2861CA4CB}"/>
          </ac:spMkLst>
        </pc:spChg>
        <pc:graphicFrameChg chg="add mod">
          <ac:chgData name="Balian, Sarah (CNTR)" userId="b3b060d9-4d34-479b-ad68-688eaebf93c5" providerId="ADAL" clId="{748D7E5F-8C6E-4C94-91C0-6A2C562446E8}" dt="2023-02-20T22:17:26.229" v="1468" actId="14100"/>
          <ac:graphicFrameMkLst>
            <pc:docMk/>
            <pc:sldMk cId="3319088865" sldId="359"/>
            <ac:graphicFrameMk id="7" creationId="{88ED0AC1-291C-971F-D52E-39574AE5D7C3}"/>
          </ac:graphicFrameMkLst>
        </pc:graphicFrameChg>
        <pc:graphicFrameChg chg="del mod">
          <ac:chgData name="Balian, Sarah (CNTR)" userId="b3b060d9-4d34-479b-ad68-688eaebf93c5" providerId="ADAL" clId="{748D7E5F-8C6E-4C94-91C0-6A2C562446E8}" dt="2023-02-20T22:13:10.134" v="1417" actId="478"/>
          <ac:graphicFrameMkLst>
            <pc:docMk/>
            <pc:sldMk cId="3319088865" sldId="359"/>
            <ac:graphicFrameMk id="9" creationId="{16BB2B36-D329-083C-5198-BEEC5AC12CFA}"/>
          </ac:graphicFrameMkLst>
        </pc:graphicFrameChg>
        <pc:cxnChg chg="del">
          <ac:chgData name="Balian, Sarah (CNTR)" userId="b3b060d9-4d34-479b-ad68-688eaebf93c5" providerId="ADAL" clId="{748D7E5F-8C6E-4C94-91C0-6A2C562446E8}" dt="2023-02-20T22:17:17.364" v="1465" actId="478"/>
          <ac:cxnSpMkLst>
            <pc:docMk/>
            <pc:sldMk cId="3319088865" sldId="359"/>
            <ac:cxnSpMk id="4" creationId="{04622B5E-40FA-08AE-EAFC-16C238369C43}"/>
          </ac:cxnSpMkLst>
        </pc:cxnChg>
        <pc:cxnChg chg="del">
          <ac:chgData name="Balian, Sarah (CNTR)" userId="b3b060d9-4d34-479b-ad68-688eaebf93c5" providerId="ADAL" clId="{748D7E5F-8C6E-4C94-91C0-6A2C562446E8}" dt="2023-02-20T22:07:05.458" v="1363" actId="478"/>
          <ac:cxnSpMkLst>
            <pc:docMk/>
            <pc:sldMk cId="3319088865" sldId="359"/>
            <ac:cxnSpMk id="6" creationId="{152C96D7-556E-5D0F-D84C-C95F3616BD60}"/>
          </ac:cxnSpMkLst>
        </pc:cxnChg>
      </pc:sldChg>
      <pc:sldChg chg="modSp add mod">
        <pc:chgData name="Balian, Sarah (CNTR)" userId="b3b060d9-4d34-479b-ad68-688eaebf93c5" providerId="ADAL" clId="{748D7E5F-8C6E-4C94-91C0-6A2C562446E8}" dt="2023-02-20T22:19:04.069" v="1476" actId="27636"/>
        <pc:sldMkLst>
          <pc:docMk/>
          <pc:sldMk cId="1687455885" sldId="360"/>
        </pc:sldMkLst>
        <pc:spChg chg="mod">
          <ac:chgData name="Balian, Sarah (CNTR)" userId="b3b060d9-4d34-479b-ad68-688eaebf93c5" providerId="ADAL" clId="{748D7E5F-8C6E-4C94-91C0-6A2C562446E8}" dt="2023-02-20T22:19:04.069" v="1476" actId="27636"/>
          <ac:spMkLst>
            <pc:docMk/>
            <pc:sldMk cId="1687455885" sldId="360"/>
            <ac:spMk id="3" creationId="{7F10B6DC-6AF4-BFD9-E1D5-B98AA266289F}"/>
          </ac:spMkLst>
        </pc:spChg>
      </pc:sldChg>
      <pc:sldChg chg="modSp add mod">
        <pc:chgData name="Balian, Sarah (CNTR)" userId="b3b060d9-4d34-479b-ad68-688eaebf93c5" providerId="ADAL" clId="{748D7E5F-8C6E-4C94-91C0-6A2C562446E8}" dt="2023-02-20T22:23:50.553" v="1633" actId="27918"/>
        <pc:sldMkLst>
          <pc:docMk/>
          <pc:sldMk cId="737524450" sldId="361"/>
        </pc:sldMkLst>
        <pc:spChg chg="mod">
          <ac:chgData name="Balian, Sarah (CNTR)" userId="b3b060d9-4d34-479b-ad68-688eaebf93c5" providerId="ADAL" clId="{748D7E5F-8C6E-4C94-91C0-6A2C562446E8}" dt="2023-02-20T22:20:00.826" v="1500" actId="20577"/>
          <ac:spMkLst>
            <pc:docMk/>
            <pc:sldMk cId="737524450" sldId="361"/>
            <ac:spMk id="10" creationId="{2D953FA9-CD59-752E-4FDA-CC41FF4B8DF2}"/>
          </ac:spMkLst>
        </pc:spChg>
        <pc:spChg chg="mod">
          <ac:chgData name="Balian, Sarah (CNTR)" userId="b3b060d9-4d34-479b-ad68-688eaebf93c5" providerId="ADAL" clId="{748D7E5F-8C6E-4C94-91C0-6A2C562446E8}" dt="2023-02-20T22:20:51.833" v="1623" actId="14100"/>
          <ac:spMkLst>
            <pc:docMk/>
            <pc:sldMk cId="737524450" sldId="361"/>
            <ac:spMk id="11" creationId="{8E4E40E9-D792-25A1-4B37-23D4780B1318}"/>
          </ac:spMkLst>
        </pc:spChg>
      </pc:sldChg>
      <pc:sldChg chg="addSp delSp modSp new mod">
        <pc:chgData name="Balian, Sarah (CNTR)" userId="b3b060d9-4d34-479b-ad68-688eaebf93c5" providerId="ADAL" clId="{748D7E5F-8C6E-4C94-91C0-6A2C562446E8}" dt="2023-02-20T22:30:21.843" v="2259" actId="790"/>
        <pc:sldMkLst>
          <pc:docMk/>
          <pc:sldMk cId="3263509718" sldId="362"/>
        </pc:sldMkLst>
        <pc:spChg chg="mod">
          <ac:chgData name="Balian, Sarah (CNTR)" userId="b3b060d9-4d34-479b-ad68-688eaebf93c5" providerId="ADAL" clId="{748D7E5F-8C6E-4C94-91C0-6A2C562446E8}" dt="2023-02-20T22:25:12.624" v="1676" actId="20577"/>
          <ac:spMkLst>
            <pc:docMk/>
            <pc:sldMk cId="3263509718" sldId="362"/>
            <ac:spMk id="2" creationId="{125B2322-F23E-C5A4-94E0-7482705AA72F}"/>
          </ac:spMkLst>
        </pc:spChg>
        <pc:spChg chg="del">
          <ac:chgData name="Balian, Sarah (CNTR)" userId="b3b060d9-4d34-479b-ad68-688eaebf93c5" providerId="ADAL" clId="{748D7E5F-8C6E-4C94-91C0-6A2C562446E8}" dt="2023-02-20T22:25:16.863" v="1677" actId="478"/>
          <ac:spMkLst>
            <pc:docMk/>
            <pc:sldMk cId="3263509718" sldId="362"/>
            <ac:spMk id="3" creationId="{4DA16E18-7800-7F53-D5FC-872D1406071B}"/>
          </ac:spMkLst>
        </pc:spChg>
        <pc:spChg chg="add mod">
          <ac:chgData name="Balian, Sarah (CNTR)" userId="b3b060d9-4d34-479b-ad68-688eaebf93c5" providerId="ADAL" clId="{748D7E5F-8C6E-4C94-91C0-6A2C562446E8}" dt="2023-02-20T22:30:21.843" v="2259" actId="790"/>
          <ac:spMkLst>
            <pc:docMk/>
            <pc:sldMk cId="3263509718" sldId="362"/>
            <ac:spMk id="4" creationId="{D85C181B-4986-267A-005F-5665BC109830}"/>
          </ac:spMkLst>
        </pc:spChg>
        <pc:spChg chg="add mod">
          <ac:chgData name="Balian, Sarah (CNTR)" userId="b3b060d9-4d34-479b-ad68-688eaebf93c5" providerId="ADAL" clId="{748D7E5F-8C6E-4C94-91C0-6A2C562446E8}" dt="2023-02-20T22:30:21.843" v="2259" actId="790"/>
          <ac:spMkLst>
            <pc:docMk/>
            <pc:sldMk cId="3263509718" sldId="362"/>
            <ac:spMk id="5" creationId="{81B7F313-F52B-3C64-6295-178A95F335DE}"/>
          </ac:spMkLst>
        </pc:spChg>
      </pc:sldChg>
      <pc:sldChg chg="addSp delSp modSp add mod ord addCm delCm">
        <pc:chgData name="Balian, Sarah (CNTR)" userId="b3b060d9-4d34-479b-ad68-688eaebf93c5" providerId="ADAL" clId="{748D7E5F-8C6E-4C94-91C0-6A2C562446E8}" dt="2023-02-20T22:47:55.215" v="2764" actId="20577"/>
        <pc:sldMkLst>
          <pc:docMk/>
          <pc:sldMk cId="1570032529" sldId="363"/>
        </pc:sldMkLst>
        <pc:spChg chg="add mod">
          <ac:chgData name="Balian, Sarah (CNTR)" userId="b3b060d9-4d34-479b-ad68-688eaebf93c5" providerId="ADAL" clId="{748D7E5F-8C6E-4C94-91C0-6A2C562446E8}" dt="2023-02-20T22:35:17.565" v="2395" actId="20577"/>
          <ac:spMkLst>
            <pc:docMk/>
            <pc:sldMk cId="1570032529" sldId="363"/>
            <ac:spMk id="3" creationId="{80022F20-08C9-406D-FD3C-4D576628D9CB}"/>
          </ac:spMkLst>
        </pc:spChg>
        <pc:spChg chg="mod">
          <ac:chgData name="Balian, Sarah (CNTR)" userId="b3b060d9-4d34-479b-ad68-688eaebf93c5" providerId="ADAL" clId="{748D7E5F-8C6E-4C94-91C0-6A2C562446E8}" dt="2023-02-20T22:32:19.450" v="2311" actId="20577"/>
          <ac:spMkLst>
            <pc:docMk/>
            <pc:sldMk cId="1570032529" sldId="363"/>
            <ac:spMk id="10" creationId="{2D953FA9-CD59-752E-4FDA-CC41FF4B8DF2}"/>
          </ac:spMkLst>
        </pc:spChg>
        <pc:spChg chg="mod">
          <ac:chgData name="Balian, Sarah (CNTR)" userId="b3b060d9-4d34-479b-ad68-688eaebf93c5" providerId="ADAL" clId="{748D7E5F-8C6E-4C94-91C0-6A2C562446E8}" dt="2023-02-20T22:47:55.215" v="2764" actId="20577"/>
          <ac:spMkLst>
            <pc:docMk/>
            <pc:sldMk cId="1570032529" sldId="363"/>
            <ac:spMk id="11" creationId="{8E4E40E9-D792-25A1-4B37-23D4780B1318}"/>
          </ac:spMkLst>
        </pc:spChg>
        <pc:graphicFrameChg chg="del mod">
          <ac:chgData name="Balian, Sarah (CNTR)" userId="b3b060d9-4d34-479b-ad68-688eaebf93c5" providerId="ADAL" clId="{748D7E5F-8C6E-4C94-91C0-6A2C562446E8}" dt="2023-02-20T22:43:37.767" v="2665" actId="478"/>
          <ac:graphicFrameMkLst>
            <pc:docMk/>
            <pc:sldMk cId="1570032529" sldId="363"/>
            <ac:graphicFrameMk id="2" creationId="{B0A68F7A-A083-4E2B-B574-D05208620F48}"/>
          </ac:graphicFrameMkLst>
        </pc:graphicFrameChg>
        <pc:graphicFrameChg chg="add del mod">
          <ac:chgData name="Balian, Sarah (CNTR)" userId="b3b060d9-4d34-479b-ad68-688eaebf93c5" providerId="ADAL" clId="{748D7E5F-8C6E-4C94-91C0-6A2C562446E8}" dt="2023-02-20T22:44:28.931" v="2680" actId="478"/>
          <ac:graphicFrameMkLst>
            <pc:docMk/>
            <pc:sldMk cId="1570032529" sldId="363"/>
            <ac:graphicFrameMk id="4" creationId="{974B8539-F917-84BB-EF97-130078CA5E81}"/>
          </ac:graphicFrameMkLst>
        </pc:graphicFrameChg>
        <pc:graphicFrameChg chg="add mod">
          <ac:chgData name="Balian, Sarah (CNTR)" userId="b3b060d9-4d34-479b-ad68-688eaebf93c5" providerId="ADAL" clId="{748D7E5F-8C6E-4C94-91C0-6A2C562446E8}" dt="2023-02-20T22:47:30.645" v="2727" actId="1076"/>
          <ac:graphicFrameMkLst>
            <pc:docMk/>
            <pc:sldMk cId="1570032529" sldId="363"/>
            <ac:graphicFrameMk id="7" creationId="{E0269C68-46D4-3CFE-31AA-5765DBFC9E48}"/>
          </ac:graphicFrameMkLst>
        </pc:graphicFrameChg>
        <pc:extLst>
          <p:ext xmlns:p="http://schemas.openxmlformats.org/presentationml/2006/main" uri="{D6D511B9-2390-475A-947B-AFAB55BFBCF1}">
            <pc226:cmChg xmlns:pc226="http://schemas.microsoft.com/office/powerpoint/2022/06/main/command" chg="add del">
              <pc226:chgData name="Balian, Sarah (CNTR)" userId="b3b060d9-4d34-479b-ad68-688eaebf93c5" providerId="ADAL" clId="{748D7E5F-8C6E-4C94-91C0-6A2C562446E8}" dt="2023-02-20T22:47:40.096" v="2728"/>
              <pc2:cmMkLst xmlns:pc2="http://schemas.microsoft.com/office/powerpoint/2019/9/main/command">
                <pc:docMk/>
                <pc:sldMk cId="1570032529" sldId="363"/>
                <pc2:cmMk id="{CF39A809-CAA2-4F1A-AB7D-AFAAD914D3E7}"/>
              </pc2:cmMkLst>
            </pc226:cmChg>
          </p:ext>
        </pc:extLst>
      </pc:sldChg>
      <pc:sldChg chg="modSp add mod delCm modCm">
        <pc:chgData name="Balian, Sarah (CNTR)" userId="b3b060d9-4d34-479b-ad68-688eaebf93c5" providerId="ADAL" clId="{748D7E5F-8C6E-4C94-91C0-6A2C562446E8}" dt="2023-02-20T22:43:04.181" v="2662" actId="27918"/>
        <pc:sldMkLst>
          <pc:docMk/>
          <pc:sldMk cId="1612586283" sldId="364"/>
        </pc:sldMkLst>
        <pc:spChg chg="mod">
          <ac:chgData name="Balian, Sarah (CNTR)" userId="b3b060d9-4d34-479b-ad68-688eaebf93c5" providerId="ADAL" clId="{748D7E5F-8C6E-4C94-91C0-6A2C562446E8}" dt="2023-02-20T22:36:26.875" v="2449" actId="14100"/>
          <ac:spMkLst>
            <pc:docMk/>
            <pc:sldMk cId="1612586283" sldId="364"/>
            <ac:spMk id="10" creationId="{2D953FA9-CD59-752E-4FDA-CC41FF4B8DF2}"/>
          </ac:spMkLst>
        </pc:spChg>
        <pc:spChg chg="mod">
          <ac:chgData name="Balian, Sarah (CNTR)" userId="b3b060d9-4d34-479b-ad68-688eaebf93c5" providerId="ADAL" clId="{748D7E5F-8C6E-4C94-91C0-6A2C562446E8}" dt="2023-02-20T22:37:10.698" v="2496" actId="14100"/>
          <ac:spMkLst>
            <pc:docMk/>
            <pc:sldMk cId="1612586283" sldId="364"/>
            <ac:spMk id="11" creationId="{8E4E40E9-D792-25A1-4B37-23D4780B1318}"/>
          </ac:spMkLst>
        </pc:spChg>
        <pc:graphicFrameChg chg="mod">
          <ac:chgData name="Balian, Sarah (CNTR)" userId="b3b060d9-4d34-479b-ad68-688eaebf93c5" providerId="ADAL" clId="{748D7E5F-8C6E-4C94-91C0-6A2C562446E8}" dt="2023-02-20T22:36:44.251" v="2454" actId="14100"/>
          <ac:graphicFrameMkLst>
            <pc:docMk/>
            <pc:sldMk cId="1612586283" sldId="364"/>
            <ac:graphicFrameMk id="2" creationId="{B0A68F7A-A083-4E2B-B574-D05208620F48}"/>
          </ac:graphicFrameMkLst>
        </pc:graphicFrameChg>
        <pc:extLst>
          <p:ext xmlns:p="http://schemas.openxmlformats.org/presentationml/2006/main" uri="{D6D511B9-2390-475A-947B-AFAB55BFBCF1}">
            <pc226:cmChg xmlns:pc226="http://schemas.microsoft.com/office/powerpoint/2022/06/main/command" chg="del mod">
              <pc226:chgData name="Balian, Sarah (CNTR)" userId="b3b060d9-4d34-479b-ad68-688eaebf93c5" providerId="ADAL" clId="{748D7E5F-8C6E-4C94-91C0-6A2C562446E8}" dt="2023-02-20T22:36:53.156" v="2467"/>
              <pc2:cmMkLst xmlns:pc2="http://schemas.microsoft.com/office/powerpoint/2019/9/main/command">
                <pc:docMk/>
                <pc:sldMk cId="1612586283" sldId="364"/>
                <pc2:cmMk id="{B7D929FE-4663-425C-A3F4-04FF80BD10A8}"/>
              </pc2:cmMkLst>
            </pc226:cmChg>
          </p:ext>
        </pc:extLst>
      </pc:sldChg>
      <pc:sldChg chg="addSp delSp modSp mod">
        <pc:chgData name="Balian, Sarah (CNTR)" userId="b3b060d9-4d34-479b-ad68-688eaebf93c5" providerId="ADAL" clId="{748D7E5F-8C6E-4C94-91C0-6A2C562446E8}" dt="2023-02-20T22:39:28.975" v="2564" actId="14100"/>
        <pc:sldMkLst>
          <pc:docMk/>
          <pc:sldMk cId="2224417355" sldId="365"/>
        </pc:sldMkLst>
        <pc:spChg chg="add del mod">
          <ac:chgData name="Balian, Sarah (CNTR)" userId="b3b060d9-4d34-479b-ad68-688eaebf93c5" providerId="ADAL" clId="{748D7E5F-8C6E-4C94-91C0-6A2C562446E8}" dt="2023-02-20T22:38:41.776" v="2534" actId="478"/>
          <ac:spMkLst>
            <pc:docMk/>
            <pc:sldMk cId="2224417355" sldId="365"/>
            <ac:spMk id="3" creationId="{4AC2CDA5-A8F3-45B6-2273-52E294F9D0E7}"/>
          </ac:spMkLst>
        </pc:spChg>
        <pc:spChg chg="add del mod">
          <ac:chgData name="Balian, Sarah (CNTR)" userId="b3b060d9-4d34-479b-ad68-688eaebf93c5" providerId="ADAL" clId="{748D7E5F-8C6E-4C94-91C0-6A2C562446E8}" dt="2023-02-20T22:38:41.776" v="2534" actId="478"/>
          <ac:spMkLst>
            <pc:docMk/>
            <pc:sldMk cId="2224417355" sldId="365"/>
            <ac:spMk id="5" creationId="{0F4AE3CF-F6C1-2D1F-4F20-BF750C41A659}"/>
          </ac:spMkLst>
        </pc:spChg>
        <pc:spChg chg="add mod">
          <ac:chgData name="Balian, Sarah (CNTR)" userId="b3b060d9-4d34-479b-ad68-688eaebf93c5" providerId="ADAL" clId="{748D7E5F-8C6E-4C94-91C0-6A2C562446E8}" dt="2023-02-20T22:39:28.975" v="2564" actId="14100"/>
          <ac:spMkLst>
            <pc:docMk/>
            <pc:sldMk cId="2224417355" sldId="365"/>
            <ac:spMk id="6" creationId="{75AE46EE-1357-5FC7-373A-BC38817B4555}"/>
          </ac:spMkLst>
        </pc:spChg>
        <pc:spChg chg="add mod">
          <ac:chgData name="Balian, Sarah (CNTR)" userId="b3b060d9-4d34-479b-ad68-688eaebf93c5" providerId="ADAL" clId="{748D7E5F-8C6E-4C94-91C0-6A2C562446E8}" dt="2023-02-20T22:39:24.055" v="2562" actId="14100"/>
          <ac:spMkLst>
            <pc:docMk/>
            <pc:sldMk cId="2224417355" sldId="365"/>
            <ac:spMk id="7" creationId="{525CD2D6-6AEB-1934-6F26-90016FC0C4CD}"/>
          </ac:spMkLst>
        </pc:spChg>
        <pc:spChg chg="del">
          <ac:chgData name="Balian, Sarah (CNTR)" userId="b3b060d9-4d34-479b-ad68-688eaebf93c5" providerId="ADAL" clId="{748D7E5F-8C6E-4C94-91C0-6A2C562446E8}" dt="2023-02-20T22:38:39.859" v="2533" actId="478"/>
          <ac:spMkLst>
            <pc:docMk/>
            <pc:sldMk cId="2224417355" sldId="365"/>
            <ac:spMk id="18" creationId="{DE86525C-1C20-430A-E192-D59011362E2B}"/>
          </ac:spMkLst>
        </pc:spChg>
        <pc:spChg chg="del">
          <ac:chgData name="Balian, Sarah (CNTR)" userId="b3b060d9-4d34-479b-ad68-688eaebf93c5" providerId="ADAL" clId="{748D7E5F-8C6E-4C94-91C0-6A2C562446E8}" dt="2023-02-20T22:38:39.859" v="2533" actId="478"/>
          <ac:spMkLst>
            <pc:docMk/>
            <pc:sldMk cId="2224417355" sldId="365"/>
            <ac:spMk id="26" creationId="{D4E770C2-7B4F-7AC9-CECA-53B2861CA4CB}"/>
          </ac:spMkLst>
        </pc:spChg>
      </pc:sldChg>
      <pc:sldChg chg="addSp delSp modSp mod">
        <pc:chgData name="Balian, Sarah (CNTR)" userId="b3b060d9-4d34-479b-ad68-688eaebf93c5" providerId="ADAL" clId="{748D7E5F-8C6E-4C94-91C0-6A2C562446E8}" dt="2023-02-20T22:39:52.939" v="2591" actId="404"/>
        <pc:sldMkLst>
          <pc:docMk/>
          <pc:sldMk cId="3598518493" sldId="366"/>
        </pc:sldMkLst>
        <pc:spChg chg="add del mod">
          <ac:chgData name="Balian, Sarah (CNTR)" userId="b3b060d9-4d34-479b-ad68-688eaebf93c5" providerId="ADAL" clId="{748D7E5F-8C6E-4C94-91C0-6A2C562446E8}" dt="2023-02-20T22:39:10.523" v="2537" actId="478"/>
          <ac:spMkLst>
            <pc:docMk/>
            <pc:sldMk cId="3598518493" sldId="366"/>
            <ac:spMk id="3" creationId="{8E905BF5-C7D2-ABEA-9478-002398E939AE}"/>
          </ac:spMkLst>
        </pc:spChg>
        <pc:spChg chg="add del mod">
          <ac:chgData name="Balian, Sarah (CNTR)" userId="b3b060d9-4d34-479b-ad68-688eaebf93c5" providerId="ADAL" clId="{748D7E5F-8C6E-4C94-91C0-6A2C562446E8}" dt="2023-02-20T22:39:10.523" v="2537" actId="478"/>
          <ac:spMkLst>
            <pc:docMk/>
            <pc:sldMk cId="3598518493" sldId="366"/>
            <ac:spMk id="5" creationId="{159BF16B-670F-4B9B-8E21-78ABBFD60682}"/>
          </ac:spMkLst>
        </pc:spChg>
        <pc:spChg chg="del">
          <ac:chgData name="Balian, Sarah (CNTR)" userId="b3b060d9-4d34-479b-ad68-688eaebf93c5" providerId="ADAL" clId="{748D7E5F-8C6E-4C94-91C0-6A2C562446E8}" dt="2023-02-20T22:39:08.406" v="2536" actId="478"/>
          <ac:spMkLst>
            <pc:docMk/>
            <pc:sldMk cId="3598518493" sldId="366"/>
            <ac:spMk id="6" creationId="{75AE46EE-1357-5FC7-373A-BC38817B4555}"/>
          </ac:spMkLst>
        </pc:spChg>
        <pc:spChg chg="del">
          <ac:chgData name="Balian, Sarah (CNTR)" userId="b3b060d9-4d34-479b-ad68-688eaebf93c5" providerId="ADAL" clId="{748D7E5F-8C6E-4C94-91C0-6A2C562446E8}" dt="2023-02-20T22:39:08.406" v="2536" actId="478"/>
          <ac:spMkLst>
            <pc:docMk/>
            <pc:sldMk cId="3598518493" sldId="366"/>
            <ac:spMk id="7" creationId="{525CD2D6-6AEB-1934-6F26-90016FC0C4CD}"/>
          </ac:spMkLst>
        </pc:spChg>
        <pc:spChg chg="add mod">
          <ac:chgData name="Balian, Sarah (CNTR)" userId="b3b060d9-4d34-479b-ad68-688eaebf93c5" providerId="ADAL" clId="{748D7E5F-8C6E-4C94-91C0-6A2C562446E8}" dt="2023-02-20T22:39:52.939" v="2591" actId="404"/>
          <ac:spMkLst>
            <pc:docMk/>
            <pc:sldMk cId="3598518493" sldId="366"/>
            <ac:spMk id="8" creationId="{80402629-093A-AD22-9C58-6D7866510915}"/>
          </ac:spMkLst>
        </pc:spChg>
        <pc:spChg chg="add mod">
          <ac:chgData name="Balian, Sarah (CNTR)" userId="b3b060d9-4d34-479b-ad68-688eaebf93c5" providerId="ADAL" clId="{748D7E5F-8C6E-4C94-91C0-6A2C562446E8}" dt="2023-02-20T22:39:38.357" v="2565"/>
          <ac:spMkLst>
            <pc:docMk/>
            <pc:sldMk cId="3598518493" sldId="366"/>
            <ac:spMk id="10" creationId="{E640E4E2-DCF2-5C15-E169-CB8D9189E97C}"/>
          </ac:spMkLst>
        </pc:spChg>
      </pc:sldChg>
      <pc:sldChg chg="addSp delSp modSp add mod">
        <pc:chgData name="Balian, Sarah (CNTR)" userId="b3b060d9-4d34-479b-ad68-688eaebf93c5" providerId="ADAL" clId="{748D7E5F-8C6E-4C94-91C0-6A2C562446E8}" dt="2023-02-20T22:40:25.104" v="2604" actId="20577"/>
        <pc:sldMkLst>
          <pc:docMk/>
          <pc:sldMk cId="3869498450" sldId="367"/>
        </pc:sldMkLst>
        <pc:spChg chg="add del mod">
          <ac:chgData name="Balian, Sarah (CNTR)" userId="b3b060d9-4d34-479b-ad68-688eaebf93c5" providerId="ADAL" clId="{748D7E5F-8C6E-4C94-91C0-6A2C562446E8}" dt="2023-02-20T22:40:16.829" v="2594" actId="478"/>
          <ac:spMkLst>
            <pc:docMk/>
            <pc:sldMk cId="3869498450" sldId="367"/>
            <ac:spMk id="3" creationId="{F359B607-4B6F-2BC9-F025-F7D2C2876165}"/>
          </ac:spMkLst>
        </pc:spChg>
        <pc:spChg chg="del">
          <ac:chgData name="Balian, Sarah (CNTR)" userId="b3b060d9-4d34-479b-ad68-688eaebf93c5" providerId="ADAL" clId="{748D7E5F-8C6E-4C94-91C0-6A2C562446E8}" dt="2023-02-20T22:40:14.889" v="2593" actId="478"/>
          <ac:spMkLst>
            <pc:docMk/>
            <pc:sldMk cId="3869498450" sldId="367"/>
            <ac:spMk id="4" creationId="{E8687D3E-274B-5827-19C0-0B6D39EC87C8}"/>
          </ac:spMkLst>
        </pc:spChg>
        <pc:spChg chg="add del mod">
          <ac:chgData name="Balian, Sarah (CNTR)" userId="b3b060d9-4d34-479b-ad68-688eaebf93c5" providerId="ADAL" clId="{748D7E5F-8C6E-4C94-91C0-6A2C562446E8}" dt="2023-02-20T22:40:16.829" v="2594" actId="478"/>
          <ac:spMkLst>
            <pc:docMk/>
            <pc:sldMk cId="3869498450" sldId="367"/>
            <ac:spMk id="6" creationId="{76E61CC3-1D26-B6E3-20C6-FF1CB84B6867}"/>
          </ac:spMkLst>
        </pc:spChg>
        <pc:spChg chg="add mod">
          <ac:chgData name="Balian, Sarah (CNTR)" userId="b3b060d9-4d34-479b-ad68-688eaebf93c5" providerId="ADAL" clId="{748D7E5F-8C6E-4C94-91C0-6A2C562446E8}" dt="2023-02-20T22:40:25.104" v="2604" actId="20577"/>
          <ac:spMkLst>
            <pc:docMk/>
            <pc:sldMk cId="3869498450" sldId="367"/>
            <ac:spMk id="7" creationId="{F2C956E8-250A-590E-CBEC-FC09C7D759BE}"/>
          </ac:spMkLst>
        </pc:spChg>
        <pc:spChg chg="add mod">
          <ac:chgData name="Balian, Sarah (CNTR)" userId="b3b060d9-4d34-479b-ad68-688eaebf93c5" providerId="ADAL" clId="{748D7E5F-8C6E-4C94-91C0-6A2C562446E8}" dt="2023-02-20T22:40:21.698" v="2595"/>
          <ac:spMkLst>
            <pc:docMk/>
            <pc:sldMk cId="3869498450" sldId="367"/>
            <ac:spMk id="8" creationId="{50465140-704C-78EA-1C8C-C2CC0557B59A}"/>
          </ac:spMkLst>
        </pc:spChg>
        <pc:spChg chg="del">
          <ac:chgData name="Balian, Sarah (CNTR)" userId="b3b060d9-4d34-479b-ad68-688eaebf93c5" providerId="ADAL" clId="{748D7E5F-8C6E-4C94-91C0-6A2C562446E8}" dt="2023-02-20T22:40:14.889" v="2593" actId="478"/>
          <ac:spMkLst>
            <pc:docMk/>
            <pc:sldMk cId="3869498450" sldId="367"/>
            <ac:spMk id="18" creationId="{14C4413A-939B-4AF8-B9BC-3C820EBA3645}"/>
          </ac:spMkLst>
        </pc:spChg>
      </pc:sldChg>
      <pc:sldChg chg="addSp delSp modSp add mod addCm">
        <pc:chgData name="Balian, Sarah (CNTR)" userId="b3b060d9-4d34-479b-ad68-688eaebf93c5" providerId="ADAL" clId="{748D7E5F-8C6E-4C94-91C0-6A2C562446E8}" dt="2023-02-20T22:49:42.550" v="2770" actId="20577"/>
        <pc:sldMkLst>
          <pc:docMk/>
          <pc:sldMk cId="3255498171" sldId="368"/>
        </pc:sldMkLst>
        <pc:spChg chg="mod">
          <ac:chgData name="Balian, Sarah (CNTR)" userId="b3b060d9-4d34-479b-ad68-688eaebf93c5" providerId="ADAL" clId="{748D7E5F-8C6E-4C94-91C0-6A2C562446E8}" dt="2023-02-20T22:49:42.550" v="2770" actId="20577"/>
          <ac:spMkLst>
            <pc:docMk/>
            <pc:sldMk cId="3255498171" sldId="368"/>
            <ac:spMk id="2" creationId="{F6245169-1799-41CD-B28E-D2D20D16AD73}"/>
          </ac:spMkLst>
        </pc:spChg>
        <pc:spChg chg="add del mod">
          <ac:chgData name="Balian, Sarah (CNTR)" userId="b3b060d9-4d34-479b-ad68-688eaebf93c5" providerId="ADAL" clId="{748D7E5F-8C6E-4C94-91C0-6A2C562446E8}" dt="2023-02-20T22:41:17.167" v="2638" actId="478"/>
          <ac:spMkLst>
            <pc:docMk/>
            <pc:sldMk cId="3255498171" sldId="368"/>
            <ac:spMk id="4" creationId="{77743A3E-456B-540A-0110-F0E5BF4793A4}"/>
          </ac:spMkLst>
        </pc:spChg>
        <pc:spChg chg="del">
          <ac:chgData name="Balian, Sarah (CNTR)" userId="b3b060d9-4d34-479b-ad68-688eaebf93c5" providerId="ADAL" clId="{748D7E5F-8C6E-4C94-91C0-6A2C562446E8}" dt="2023-02-20T22:41:11.940" v="2637" actId="478"/>
          <ac:spMkLst>
            <pc:docMk/>
            <pc:sldMk cId="3255498171" sldId="368"/>
            <ac:spMk id="5" creationId="{C304CF6F-7154-6EB7-5B56-C541DD075CD8}"/>
          </ac:spMkLst>
        </pc:spChg>
        <pc:spChg chg="add mod">
          <ac:chgData name="Balian, Sarah (CNTR)" userId="b3b060d9-4d34-479b-ad68-688eaebf93c5" providerId="ADAL" clId="{748D7E5F-8C6E-4C94-91C0-6A2C562446E8}" dt="2023-02-20T22:41:31.640" v="2641"/>
          <ac:spMkLst>
            <pc:docMk/>
            <pc:sldMk cId="3255498171" sldId="368"/>
            <ac:spMk id="6" creationId="{98773D28-4102-01C2-1A54-993FF2CE2B8D}"/>
          </ac:spMkLst>
        </pc:spChg>
        <pc:spChg chg="del">
          <ac:chgData name="Balian, Sarah (CNTR)" userId="b3b060d9-4d34-479b-ad68-688eaebf93c5" providerId="ADAL" clId="{748D7E5F-8C6E-4C94-91C0-6A2C562446E8}" dt="2023-02-20T22:41:18.951" v="2639" actId="478"/>
          <ac:spMkLst>
            <pc:docMk/>
            <pc:sldMk cId="3255498171" sldId="368"/>
            <ac:spMk id="19" creationId="{239E272A-0788-496C-5E40-C0D6B831EBC4}"/>
          </ac:spMkLst>
        </pc:spChg>
        <pc:graphicFrameChg chg="mod">
          <ac:chgData name="Balian, Sarah (CNTR)" userId="b3b060d9-4d34-479b-ad68-688eaebf93c5" providerId="ADAL" clId="{748D7E5F-8C6E-4C94-91C0-6A2C562446E8}" dt="2023-02-20T22:41:24.773" v="2640" actId="1076"/>
          <ac:graphicFrameMkLst>
            <pc:docMk/>
            <pc:sldMk cId="3255498171" sldId="368"/>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add">
              <pc226:chgData name="Balian, Sarah (CNTR)" userId="b3b060d9-4d34-479b-ad68-688eaebf93c5" providerId="ADAL" clId="{748D7E5F-8C6E-4C94-91C0-6A2C562446E8}" dt="2023-02-20T22:48:37.528" v="2765"/>
              <pc2:cmMkLst xmlns:pc2="http://schemas.microsoft.com/office/powerpoint/2019/9/main/command">
                <pc:docMk/>
                <pc:sldMk cId="3255498171" sldId="368"/>
                <pc2:cmMk id="{6FA50754-89D5-4F27-9FCC-496E69AE84C1}"/>
              </pc2:cmMkLst>
            </pc226:cmChg>
          </p:ext>
        </pc:extLst>
      </pc:sldChg>
      <pc:sldChg chg="addSp delSp modSp add mod modCm">
        <pc:chgData name="Balian, Sarah (CNTR)" userId="b3b060d9-4d34-479b-ad68-688eaebf93c5" providerId="ADAL" clId="{748D7E5F-8C6E-4C94-91C0-6A2C562446E8}" dt="2023-02-20T22:50:18.881" v="2816"/>
        <pc:sldMkLst>
          <pc:docMk/>
          <pc:sldMk cId="2993174370" sldId="369"/>
        </pc:sldMkLst>
        <pc:spChg chg="mod">
          <ac:chgData name="Balian, Sarah (CNTR)" userId="b3b060d9-4d34-479b-ad68-688eaebf93c5" providerId="ADAL" clId="{748D7E5F-8C6E-4C94-91C0-6A2C562446E8}" dt="2023-02-20T22:50:05.237" v="2812" actId="14100"/>
          <ac:spMkLst>
            <pc:docMk/>
            <pc:sldMk cId="2993174370" sldId="369"/>
            <ac:spMk id="2" creationId="{F6245169-1799-41CD-B28E-D2D20D16AD73}"/>
          </ac:spMkLst>
        </pc:spChg>
        <pc:spChg chg="add del mod">
          <ac:chgData name="Balian, Sarah (CNTR)" userId="b3b060d9-4d34-479b-ad68-688eaebf93c5" providerId="ADAL" clId="{748D7E5F-8C6E-4C94-91C0-6A2C562446E8}" dt="2023-02-20T22:50:12.758" v="2815" actId="478"/>
          <ac:spMkLst>
            <pc:docMk/>
            <pc:sldMk cId="2993174370" sldId="369"/>
            <ac:spMk id="4" creationId="{1EDF2EE3-7DFD-D135-D184-03F8915BF8FE}"/>
          </ac:spMkLst>
        </pc:spChg>
        <pc:spChg chg="add mod">
          <ac:chgData name="Balian, Sarah (CNTR)" userId="b3b060d9-4d34-479b-ad68-688eaebf93c5" providerId="ADAL" clId="{748D7E5F-8C6E-4C94-91C0-6A2C562446E8}" dt="2023-02-20T22:50:18.881" v="2816"/>
          <ac:spMkLst>
            <pc:docMk/>
            <pc:sldMk cId="2993174370" sldId="369"/>
            <ac:spMk id="5" creationId="{85D9C36E-9AEF-ED1C-D217-61970097BB16}"/>
          </ac:spMkLst>
        </pc:spChg>
        <pc:spChg chg="del mod">
          <ac:chgData name="Balian, Sarah (CNTR)" userId="b3b060d9-4d34-479b-ad68-688eaebf93c5" providerId="ADAL" clId="{748D7E5F-8C6E-4C94-91C0-6A2C562446E8}" dt="2023-02-20T22:50:11.459" v="2813" actId="478"/>
          <ac:spMkLst>
            <pc:docMk/>
            <pc:sldMk cId="2993174370" sldId="369"/>
            <ac:spMk id="6" creationId="{98773D28-4102-01C2-1A54-993FF2CE2B8D}"/>
          </ac:spMkLst>
        </pc:spChg>
        <pc:extLst>
          <p:ext xmlns:p="http://schemas.openxmlformats.org/presentationml/2006/main" uri="{D6D511B9-2390-475A-947B-AFAB55BFBCF1}">
            <pc226:cmChg xmlns:pc226="http://schemas.microsoft.com/office/powerpoint/2022/06/main/command" chg="mod">
              <pc226:chgData name="Balian, Sarah (CNTR)" userId="b3b060d9-4d34-479b-ad68-688eaebf93c5" providerId="ADAL" clId="{748D7E5F-8C6E-4C94-91C0-6A2C562446E8}" dt="2023-02-20T22:50:11.461" v="2814" actId="2056"/>
              <pc2:cmMkLst xmlns:pc2="http://schemas.microsoft.com/office/powerpoint/2019/9/main/command">
                <pc:docMk/>
                <pc:sldMk cId="2993174370" sldId="369"/>
                <pc2:cmMk id="{E9A4F59B-164C-4325-9EE9-95A23E35CA46}"/>
              </pc2:cmMkLst>
            </pc226:cmChg>
          </p:ext>
        </pc:extLst>
      </pc:sldChg>
    </pc:docChg>
  </pc:docChgLst>
  <pc:docChgLst>
    <pc:chgData name="McFarland, Annette (CNTR)" userId="e93d1f50-85ab-41a8-a34a-185a53159573" providerId="ADAL" clId="{FAF4CCDA-DECF-489F-BCB7-109C12D12FA4}"/>
    <pc:docChg chg="custSel modSld">
      <pc:chgData name="McFarland, Annette (CNTR)" userId="e93d1f50-85ab-41a8-a34a-185a53159573" providerId="ADAL" clId="{FAF4CCDA-DECF-489F-BCB7-109C12D12FA4}" dt="2023-04-20T14:54:24.287" v="35" actId="20577"/>
      <pc:docMkLst>
        <pc:docMk/>
      </pc:docMkLst>
      <pc:sldChg chg="modSp mod">
        <pc:chgData name="McFarland, Annette (CNTR)" userId="e93d1f50-85ab-41a8-a34a-185a53159573" providerId="ADAL" clId="{FAF4CCDA-DECF-489F-BCB7-109C12D12FA4}" dt="2023-04-20T14:54:03.780" v="20" actId="20577"/>
        <pc:sldMkLst>
          <pc:docMk/>
          <pc:sldMk cId="1506493807" sldId="272"/>
        </pc:sldMkLst>
        <pc:spChg chg="mod">
          <ac:chgData name="McFarland, Annette (CNTR)" userId="e93d1f50-85ab-41a8-a34a-185a53159573" providerId="ADAL" clId="{FAF4CCDA-DECF-489F-BCB7-109C12D12FA4}" dt="2023-04-20T14:54:03.780" v="20" actId="20577"/>
          <ac:spMkLst>
            <pc:docMk/>
            <pc:sldMk cId="1506493807" sldId="272"/>
            <ac:spMk id="10" creationId="{60355314-6F20-3BAA-36EB-AD91851608F9}"/>
          </ac:spMkLst>
        </pc:spChg>
      </pc:sldChg>
      <pc:sldChg chg="modSp mod">
        <pc:chgData name="McFarland, Annette (CNTR)" userId="e93d1f50-85ab-41a8-a34a-185a53159573" providerId="ADAL" clId="{FAF4CCDA-DECF-489F-BCB7-109C12D12FA4}" dt="2023-04-20T14:53:26.929" v="5" actId="20577"/>
        <pc:sldMkLst>
          <pc:docMk/>
          <pc:sldMk cId="2004344858" sldId="288"/>
        </pc:sldMkLst>
        <pc:spChg chg="mod">
          <ac:chgData name="McFarland, Annette (CNTR)" userId="e93d1f50-85ab-41a8-a34a-185a53159573" providerId="ADAL" clId="{FAF4CCDA-DECF-489F-BCB7-109C12D12FA4}" dt="2023-04-20T14:53:26.929" v="5" actId="20577"/>
          <ac:spMkLst>
            <pc:docMk/>
            <pc:sldMk cId="2004344858" sldId="288"/>
            <ac:spMk id="11" creationId="{8E4E40E9-D792-25A1-4B37-23D4780B1318}"/>
          </ac:spMkLst>
        </pc:spChg>
      </pc:sldChg>
      <pc:sldChg chg="modSp mod">
        <pc:chgData name="McFarland, Annette (CNTR)" userId="e93d1f50-85ab-41a8-a34a-185a53159573" providerId="ADAL" clId="{FAF4CCDA-DECF-489F-BCB7-109C12D12FA4}" dt="2023-04-20T14:53:34.498" v="8" actId="20577"/>
        <pc:sldMkLst>
          <pc:docMk/>
          <pc:sldMk cId="2500912281" sldId="356"/>
        </pc:sldMkLst>
        <pc:spChg chg="mod">
          <ac:chgData name="McFarland, Annette (CNTR)" userId="e93d1f50-85ab-41a8-a34a-185a53159573" providerId="ADAL" clId="{FAF4CCDA-DECF-489F-BCB7-109C12D12FA4}" dt="2023-04-20T14:53:34.498" v="8" actId="20577"/>
          <ac:spMkLst>
            <pc:docMk/>
            <pc:sldMk cId="2500912281" sldId="356"/>
            <ac:spMk id="7" creationId="{14A00683-55F6-4BAF-DEA2-30924112C144}"/>
          </ac:spMkLst>
        </pc:spChg>
      </pc:sldChg>
      <pc:sldChg chg="addSp delSp modSp mod">
        <pc:chgData name="McFarland, Annette (CNTR)" userId="e93d1f50-85ab-41a8-a34a-185a53159573" providerId="ADAL" clId="{FAF4CCDA-DECF-489F-BCB7-109C12D12FA4}" dt="2023-04-20T14:15:54.437" v="2"/>
        <pc:sldMkLst>
          <pc:docMk/>
          <pc:sldMk cId="1319658765" sldId="358"/>
        </pc:sldMkLst>
        <pc:spChg chg="add del mod">
          <ac:chgData name="McFarland, Annette (CNTR)" userId="e93d1f50-85ab-41a8-a34a-185a53159573" providerId="ADAL" clId="{FAF4CCDA-DECF-489F-BCB7-109C12D12FA4}" dt="2023-04-20T14:15:53.751" v="1" actId="478"/>
          <ac:spMkLst>
            <pc:docMk/>
            <pc:sldMk cId="1319658765" sldId="358"/>
            <ac:spMk id="4" creationId="{9FF498EB-C3EE-8D70-5153-3C393749BCAF}"/>
          </ac:spMkLst>
        </pc:spChg>
        <pc:spChg chg="add mod">
          <ac:chgData name="McFarland, Annette (CNTR)" userId="e93d1f50-85ab-41a8-a34a-185a53159573" providerId="ADAL" clId="{FAF4CCDA-DECF-489F-BCB7-109C12D12FA4}" dt="2023-04-20T14:15:54.437" v="2"/>
          <ac:spMkLst>
            <pc:docMk/>
            <pc:sldMk cId="1319658765" sldId="358"/>
            <ac:spMk id="5" creationId="{D9F1A086-0C71-FB22-B398-A88BF62558B4}"/>
          </ac:spMkLst>
        </pc:spChg>
        <pc:spChg chg="add mod">
          <ac:chgData name="McFarland, Annette (CNTR)" userId="e93d1f50-85ab-41a8-a34a-185a53159573" providerId="ADAL" clId="{FAF4CCDA-DECF-489F-BCB7-109C12D12FA4}" dt="2023-04-20T14:15:54.437" v="2"/>
          <ac:spMkLst>
            <pc:docMk/>
            <pc:sldMk cId="1319658765" sldId="358"/>
            <ac:spMk id="6" creationId="{EADA56F6-FD54-44D5-DF65-16E9E58B0F93}"/>
          </ac:spMkLst>
        </pc:spChg>
        <pc:spChg chg="del">
          <ac:chgData name="McFarland, Annette (CNTR)" userId="e93d1f50-85ab-41a8-a34a-185a53159573" providerId="ADAL" clId="{FAF4CCDA-DECF-489F-BCB7-109C12D12FA4}" dt="2023-04-20T14:15:47.518" v="0" actId="478"/>
          <ac:spMkLst>
            <pc:docMk/>
            <pc:sldMk cId="1319658765" sldId="358"/>
            <ac:spMk id="11" creationId="{8E4E40E9-D792-25A1-4B37-23D4780B1318}"/>
          </ac:spMkLst>
        </pc:spChg>
        <pc:cxnChg chg="add mod">
          <ac:chgData name="McFarland, Annette (CNTR)" userId="e93d1f50-85ab-41a8-a34a-185a53159573" providerId="ADAL" clId="{FAF4CCDA-DECF-489F-BCB7-109C12D12FA4}" dt="2023-04-20T14:15:54.437" v="2"/>
          <ac:cxnSpMkLst>
            <pc:docMk/>
            <pc:sldMk cId="1319658765" sldId="358"/>
            <ac:cxnSpMk id="7" creationId="{83FC4C3E-9C73-8BAD-7F18-AF457FCEA22A}"/>
          </ac:cxnSpMkLst>
        </pc:cxnChg>
        <pc:cxnChg chg="add mod">
          <ac:chgData name="McFarland, Annette (CNTR)" userId="e93d1f50-85ab-41a8-a34a-185a53159573" providerId="ADAL" clId="{FAF4CCDA-DECF-489F-BCB7-109C12D12FA4}" dt="2023-04-20T14:15:54.437" v="2"/>
          <ac:cxnSpMkLst>
            <pc:docMk/>
            <pc:sldMk cId="1319658765" sldId="358"/>
            <ac:cxnSpMk id="8" creationId="{17F56702-EDCF-0D99-1100-8B1EADD6D495}"/>
          </ac:cxnSpMkLst>
        </pc:cxnChg>
      </pc:sldChg>
      <pc:sldChg chg="modSp mod">
        <pc:chgData name="McFarland, Annette (CNTR)" userId="e93d1f50-85ab-41a8-a34a-185a53159573" providerId="ADAL" clId="{FAF4CCDA-DECF-489F-BCB7-109C12D12FA4}" dt="2023-04-20T14:53:47.860" v="11" actId="20577"/>
        <pc:sldMkLst>
          <pc:docMk/>
          <pc:sldMk cId="737524450" sldId="361"/>
        </pc:sldMkLst>
        <pc:spChg chg="mod">
          <ac:chgData name="McFarland, Annette (CNTR)" userId="e93d1f50-85ab-41a8-a34a-185a53159573" providerId="ADAL" clId="{FAF4CCDA-DECF-489F-BCB7-109C12D12FA4}" dt="2023-04-20T14:53:47.860" v="11" actId="20577"/>
          <ac:spMkLst>
            <pc:docMk/>
            <pc:sldMk cId="737524450" sldId="361"/>
            <ac:spMk id="11" creationId="{8E4E40E9-D792-25A1-4B37-23D4780B1318}"/>
          </ac:spMkLst>
        </pc:spChg>
      </pc:sldChg>
      <pc:sldChg chg="modSp mod">
        <pc:chgData name="McFarland, Annette (CNTR)" userId="e93d1f50-85ab-41a8-a34a-185a53159573" providerId="ADAL" clId="{FAF4CCDA-DECF-489F-BCB7-109C12D12FA4}" dt="2023-04-20T14:53:54.038" v="14" actId="20577"/>
        <pc:sldMkLst>
          <pc:docMk/>
          <pc:sldMk cId="1570032529" sldId="363"/>
        </pc:sldMkLst>
        <pc:spChg chg="mod">
          <ac:chgData name="McFarland, Annette (CNTR)" userId="e93d1f50-85ab-41a8-a34a-185a53159573" providerId="ADAL" clId="{FAF4CCDA-DECF-489F-BCB7-109C12D12FA4}" dt="2023-04-20T14:53:54.038" v="14" actId="20577"/>
          <ac:spMkLst>
            <pc:docMk/>
            <pc:sldMk cId="1570032529" sldId="363"/>
            <ac:spMk id="11" creationId="{8E4E40E9-D792-25A1-4B37-23D4780B1318}"/>
          </ac:spMkLst>
        </pc:spChg>
      </pc:sldChg>
      <pc:sldChg chg="modSp mod">
        <pc:chgData name="McFarland, Annette (CNTR)" userId="e93d1f50-85ab-41a8-a34a-185a53159573" providerId="ADAL" clId="{FAF4CCDA-DECF-489F-BCB7-109C12D12FA4}" dt="2023-04-20T14:54:20.485" v="32" actId="20577"/>
        <pc:sldMkLst>
          <pc:docMk/>
          <pc:sldMk cId="1612586283" sldId="364"/>
        </pc:sldMkLst>
        <pc:spChg chg="mod">
          <ac:chgData name="McFarland, Annette (CNTR)" userId="e93d1f50-85ab-41a8-a34a-185a53159573" providerId="ADAL" clId="{FAF4CCDA-DECF-489F-BCB7-109C12D12FA4}" dt="2023-04-20T14:54:20.485" v="32" actId="20577"/>
          <ac:spMkLst>
            <pc:docMk/>
            <pc:sldMk cId="1612586283" sldId="364"/>
            <ac:spMk id="11" creationId="{8E4E40E9-D792-25A1-4B37-23D4780B1318}"/>
          </ac:spMkLst>
        </pc:spChg>
      </pc:sldChg>
      <pc:sldChg chg="modSp mod">
        <pc:chgData name="McFarland, Annette (CNTR)" userId="e93d1f50-85ab-41a8-a34a-185a53159573" providerId="ADAL" clId="{FAF4CCDA-DECF-489F-BCB7-109C12D12FA4}" dt="2023-04-20T14:54:07.756" v="23" actId="20577"/>
        <pc:sldMkLst>
          <pc:docMk/>
          <pc:sldMk cId="2224417355" sldId="365"/>
        </pc:sldMkLst>
        <pc:spChg chg="mod">
          <ac:chgData name="McFarland, Annette (CNTR)" userId="e93d1f50-85ab-41a8-a34a-185a53159573" providerId="ADAL" clId="{FAF4CCDA-DECF-489F-BCB7-109C12D12FA4}" dt="2023-04-20T14:54:07.756" v="23" actId="20577"/>
          <ac:spMkLst>
            <pc:docMk/>
            <pc:sldMk cId="2224417355" sldId="365"/>
            <ac:spMk id="7" creationId="{525CD2D6-6AEB-1934-6F26-90016FC0C4CD}"/>
          </ac:spMkLst>
        </pc:spChg>
      </pc:sldChg>
      <pc:sldChg chg="modSp mod">
        <pc:chgData name="McFarland, Annette (CNTR)" userId="e93d1f50-85ab-41a8-a34a-185a53159573" providerId="ADAL" clId="{FAF4CCDA-DECF-489F-BCB7-109C12D12FA4}" dt="2023-04-20T14:54:24.287" v="35" actId="20577"/>
        <pc:sldMkLst>
          <pc:docMk/>
          <pc:sldMk cId="3598518493" sldId="366"/>
        </pc:sldMkLst>
        <pc:spChg chg="mod">
          <ac:chgData name="McFarland, Annette (CNTR)" userId="e93d1f50-85ab-41a8-a34a-185a53159573" providerId="ADAL" clId="{FAF4CCDA-DECF-489F-BCB7-109C12D12FA4}" dt="2023-04-20T14:54:24.287" v="35" actId="20577"/>
          <ac:spMkLst>
            <pc:docMk/>
            <pc:sldMk cId="3598518493" sldId="366"/>
            <ac:spMk id="10" creationId="{E640E4E2-DCF2-5C15-E169-CB8D9189E97C}"/>
          </ac:spMkLst>
        </pc:spChg>
      </pc:sldChg>
      <pc:sldChg chg="modSp mod">
        <pc:chgData name="McFarland, Annette (CNTR)" userId="e93d1f50-85ab-41a8-a34a-185a53159573" providerId="ADAL" clId="{FAF4CCDA-DECF-489F-BCB7-109C12D12FA4}" dt="2023-04-20T14:54:11.556" v="26" actId="20577"/>
        <pc:sldMkLst>
          <pc:docMk/>
          <pc:sldMk cId="3869498450" sldId="367"/>
        </pc:sldMkLst>
        <pc:spChg chg="mod">
          <ac:chgData name="McFarland, Annette (CNTR)" userId="e93d1f50-85ab-41a8-a34a-185a53159573" providerId="ADAL" clId="{FAF4CCDA-DECF-489F-BCB7-109C12D12FA4}" dt="2023-04-20T14:54:11.556" v="26" actId="20577"/>
          <ac:spMkLst>
            <pc:docMk/>
            <pc:sldMk cId="3869498450" sldId="367"/>
            <ac:spMk id="8" creationId="{50465140-704C-78EA-1C8C-C2CC0557B59A}"/>
          </ac:spMkLst>
        </pc:spChg>
      </pc:sldChg>
      <pc:sldChg chg="modSp mod">
        <pc:chgData name="McFarland, Annette (CNTR)" userId="e93d1f50-85ab-41a8-a34a-185a53159573" providerId="ADAL" clId="{FAF4CCDA-DECF-489F-BCB7-109C12D12FA4}" dt="2023-04-20T14:53:58.999" v="17" actId="20577"/>
        <pc:sldMkLst>
          <pc:docMk/>
          <pc:sldMk cId="3255498171" sldId="368"/>
        </pc:sldMkLst>
        <pc:spChg chg="mod">
          <ac:chgData name="McFarland, Annette (CNTR)" userId="e93d1f50-85ab-41a8-a34a-185a53159573" providerId="ADAL" clId="{FAF4CCDA-DECF-489F-BCB7-109C12D12FA4}" dt="2023-04-20T14:53:58.999" v="17" actId="20577"/>
          <ac:spMkLst>
            <pc:docMk/>
            <pc:sldMk cId="3255498171" sldId="368"/>
            <ac:spMk id="6" creationId="{98773D28-4102-01C2-1A54-993FF2CE2B8D}"/>
          </ac:spMkLst>
        </pc:spChg>
      </pc:sldChg>
      <pc:sldChg chg="modSp mod">
        <pc:chgData name="McFarland, Annette (CNTR)" userId="e93d1f50-85ab-41a8-a34a-185a53159573" providerId="ADAL" clId="{FAF4CCDA-DECF-489F-BCB7-109C12D12FA4}" dt="2023-04-20T14:54:15.644" v="29" actId="20577"/>
        <pc:sldMkLst>
          <pc:docMk/>
          <pc:sldMk cId="2993174370" sldId="369"/>
        </pc:sldMkLst>
        <pc:spChg chg="mod">
          <ac:chgData name="McFarland, Annette (CNTR)" userId="e93d1f50-85ab-41a8-a34a-185a53159573" providerId="ADAL" clId="{FAF4CCDA-DECF-489F-BCB7-109C12D12FA4}" dt="2023-04-20T14:54:15.644" v="29" actId="20577"/>
          <ac:spMkLst>
            <pc:docMk/>
            <pc:sldMk cId="2993174370" sldId="369"/>
            <ac:spMk id="5" creationId="{85D9C36E-9AEF-ED1C-D217-61970097BB16}"/>
          </ac:spMkLst>
        </pc:spChg>
      </pc:sldChg>
    </pc:docChg>
  </pc:docChgLst>
  <pc:docChgLst>
    <pc:chgData name="Behague, Sabina" userId="2f9f8379-56ce-455c-81be-d1dc66b28ae7" providerId="ADAL" clId="{50FD5E38-9DC4-4302-AE98-91F28E5CD3F0}"/>
    <pc:docChg chg="undo redo custSel addSld delSld modSld delMainMaster modMainMaster">
      <pc:chgData name="Behague, Sabina" userId="2f9f8379-56ce-455c-81be-d1dc66b28ae7" providerId="ADAL" clId="{50FD5E38-9DC4-4302-AE98-91F28E5CD3F0}" dt="2023-03-14T23:31:32.117" v="1498"/>
      <pc:docMkLst>
        <pc:docMk/>
      </pc:docMkLst>
      <pc:sldChg chg="modSp">
        <pc:chgData name="Behague, Sabina" userId="2f9f8379-56ce-455c-81be-d1dc66b28ae7" providerId="ADAL" clId="{50FD5E38-9DC4-4302-AE98-91F28E5CD3F0}" dt="2023-03-01T16:34:49.370" v="0"/>
        <pc:sldMkLst>
          <pc:docMk/>
          <pc:sldMk cId="109857222" sldId="256"/>
        </pc:sldMkLst>
        <pc:spChg chg="mod">
          <ac:chgData name="Behague, Sabina" userId="2f9f8379-56ce-455c-81be-d1dc66b28ae7" providerId="ADAL" clId="{50FD5E38-9DC4-4302-AE98-91F28E5CD3F0}" dt="2023-03-01T16:34:49.370" v="0"/>
          <ac:spMkLst>
            <pc:docMk/>
            <pc:sldMk cId="109857222" sldId="256"/>
            <ac:spMk id="3" creationId="{00000000-0000-0000-0000-000000000000}"/>
          </ac:spMkLst>
        </pc:spChg>
      </pc:sldChg>
      <pc:sldChg chg="addSp delSp modSp mod">
        <pc:chgData name="Behague, Sabina" userId="2f9f8379-56ce-455c-81be-d1dc66b28ae7" providerId="ADAL" clId="{50FD5E38-9DC4-4302-AE98-91F28E5CD3F0}" dt="2023-03-03T01:54:22.575" v="21"/>
        <pc:sldMkLst>
          <pc:docMk/>
          <pc:sldMk cId="2163988523" sldId="260"/>
        </pc:sldMkLst>
        <pc:spChg chg="del mod topLvl">
          <ac:chgData name="Behague, Sabina" userId="2f9f8379-56ce-455c-81be-d1dc66b28ae7" providerId="ADAL" clId="{50FD5E38-9DC4-4302-AE98-91F28E5CD3F0}" dt="2023-03-03T01:54:18.961" v="18" actId="478"/>
          <ac:spMkLst>
            <pc:docMk/>
            <pc:sldMk cId="2163988523" sldId="260"/>
            <ac:spMk id="6" creationId="{5D0F14F3-1A09-3E96-BCB2-D8B940E469DA}"/>
          </ac:spMkLst>
        </pc:spChg>
        <pc:spChg chg="del mod topLvl">
          <ac:chgData name="Behague, Sabina" userId="2f9f8379-56ce-455c-81be-d1dc66b28ae7" providerId="ADAL" clId="{50FD5E38-9DC4-4302-AE98-91F28E5CD3F0}" dt="2023-03-03T01:54:19.846" v="19" actId="478"/>
          <ac:spMkLst>
            <pc:docMk/>
            <pc:sldMk cId="2163988523" sldId="260"/>
            <ac:spMk id="7" creationId="{CE64F085-394F-89FE-55C1-94E5F28AFADD}"/>
          </ac:spMkLst>
        </pc:spChg>
        <pc:spChg chg="del mod topLvl">
          <ac:chgData name="Behague, Sabina" userId="2f9f8379-56ce-455c-81be-d1dc66b28ae7" providerId="ADAL" clId="{50FD5E38-9DC4-4302-AE98-91F28E5CD3F0}" dt="2023-03-03T01:54:21.046" v="20" actId="478"/>
          <ac:spMkLst>
            <pc:docMk/>
            <pc:sldMk cId="2163988523" sldId="260"/>
            <ac:spMk id="8" creationId="{E39DAA33-FEFE-A8BD-BBEA-A8F3D8B80ECE}"/>
          </ac:spMkLst>
        </pc:spChg>
        <pc:spChg chg="mod topLvl">
          <ac:chgData name="Behague, Sabina" userId="2f9f8379-56ce-455c-81be-d1dc66b28ae7" providerId="ADAL" clId="{50FD5E38-9DC4-4302-AE98-91F28E5CD3F0}" dt="2023-03-03T01:54:16.206" v="17" actId="165"/>
          <ac:spMkLst>
            <pc:docMk/>
            <pc:sldMk cId="2163988523" sldId="260"/>
            <ac:spMk id="9" creationId="{E690F70B-E368-D7F5-795E-B5139345EF71}"/>
          </ac:spMkLst>
        </pc:spChg>
        <pc:grpChg chg="add del">
          <ac:chgData name="Behague, Sabina" userId="2f9f8379-56ce-455c-81be-d1dc66b28ae7" providerId="ADAL" clId="{50FD5E38-9DC4-4302-AE98-91F28E5CD3F0}" dt="2023-03-03T01:54:16.206" v="17" actId="165"/>
          <ac:grpSpMkLst>
            <pc:docMk/>
            <pc:sldMk cId="2163988523" sldId="260"/>
            <ac:grpSpMk id="4" creationId="{FB828DB1-EDD0-CE99-94E3-00CC7D6413B3}"/>
          </ac:grpSpMkLst>
        </pc:grpChg>
        <pc:picChg chg="add mod">
          <ac:chgData name="Behague, Sabina" userId="2f9f8379-56ce-455c-81be-d1dc66b28ae7" providerId="ADAL" clId="{50FD5E38-9DC4-4302-AE98-91F28E5CD3F0}" dt="2023-03-03T01:54:22.575" v="21"/>
          <ac:picMkLst>
            <pc:docMk/>
            <pc:sldMk cId="2163988523" sldId="260"/>
            <ac:picMk id="2" creationId="{1462B89A-79D2-ADE0-9DD7-8C675ADE0416}"/>
          </ac:picMkLst>
        </pc:picChg>
      </pc:sldChg>
      <pc:sldChg chg="delSp mod addCm modNotesTx">
        <pc:chgData name="Behague, Sabina" userId="2f9f8379-56ce-455c-81be-d1dc66b28ae7" providerId="ADAL" clId="{50FD5E38-9DC4-4302-AE98-91F28E5CD3F0}" dt="2023-03-14T16:18:27.278" v="583" actId="6549"/>
        <pc:sldMkLst>
          <pc:docMk/>
          <pc:sldMk cId="1428788921" sldId="262"/>
        </pc:sldMkLst>
        <pc:spChg chg="del">
          <ac:chgData name="Behague, Sabina" userId="2f9f8379-56ce-455c-81be-d1dc66b28ae7" providerId="ADAL" clId="{50FD5E38-9DC4-4302-AE98-91F28E5CD3F0}" dt="2023-03-08T16:19:26.132" v="580" actId="478"/>
          <ac:spMkLst>
            <pc:docMk/>
            <pc:sldMk cId="1428788921" sldId="262"/>
            <ac:spMk id="19" creationId="{239E272A-0788-496C-5E40-C0D6B831EBC4}"/>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50FD5E38-9DC4-4302-AE98-91F28E5CD3F0}" dt="2023-03-07T16:35:39.738" v="45"/>
              <pc2:cmMkLst xmlns:pc2="http://schemas.microsoft.com/office/powerpoint/2019/9/main/command">
                <pc:docMk/>
                <pc:sldMk cId="1428788921" sldId="262"/>
                <pc2:cmMk id="{DE070187-BF5A-4996-9351-6A49157BDBE6}"/>
              </pc2:cmMkLst>
            </pc226:cmChg>
          </p:ext>
        </pc:extLst>
      </pc:sldChg>
      <pc:sldChg chg="modSp add del mod addCm delCm modCm modNotesTx">
        <pc:chgData name="Behague, Sabina" userId="2f9f8379-56ce-455c-81be-d1dc66b28ae7" providerId="ADAL" clId="{50FD5E38-9DC4-4302-AE98-91F28E5CD3F0}" dt="2023-03-14T23:13:58.335" v="1194" actId="20577"/>
        <pc:sldMkLst>
          <pc:docMk/>
          <pc:sldMk cId="1506493807" sldId="272"/>
        </pc:sldMkLst>
        <pc:spChg chg="mod">
          <ac:chgData name="Behague, Sabina" userId="2f9f8379-56ce-455c-81be-d1dc66b28ae7" providerId="ADAL" clId="{50FD5E38-9DC4-4302-AE98-91F28E5CD3F0}" dt="2023-03-07T21:56:14.003" v="431" actId="13926"/>
          <ac:spMkLst>
            <pc:docMk/>
            <pc:sldMk cId="1506493807" sldId="272"/>
            <ac:spMk id="10" creationId="{60355314-6F20-3BAA-36EB-AD91851608F9}"/>
          </ac:spMkLst>
        </pc:spChg>
        <pc:graphicFrameChg chg="mod">
          <ac:chgData name="Behague, Sabina" userId="2f9f8379-56ce-455c-81be-d1dc66b28ae7" providerId="ADAL" clId="{50FD5E38-9DC4-4302-AE98-91F28E5CD3F0}" dt="2023-03-07T21:46:06.824" v="384" actId="1957"/>
          <ac:graphicFrameMkLst>
            <pc:docMk/>
            <pc:sldMk cId="1506493807" sldId="272"/>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add del mod">
              <pc226:chgData name="Behague, Sabina" userId="2f9f8379-56ce-455c-81be-d1dc66b28ae7" providerId="ADAL" clId="{50FD5E38-9DC4-4302-AE98-91F28E5CD3F0}" dt="2023-03-07T21:57:57.624" v="444"/>
              <pc2:cmMkLst xmlns:pc2="http://schemas.microsoft.com/office/powerpoint/2019/9/main/command">
                <pc:docMk/>
                <pc:sldMk cId="1506493807" sldId="272"/>
                <pc2:cmMk id="{81BD9329-B4DE-4309-B2EB-5D8582BD69FA}"/>
              </pc2:cmMkLst>
            </pc226:cmChg>
          </p:ext>
        </pc:extLst>
      </pc:sldChg>
      <pc:sldChg chg="mod modNotesTx">
        <pc:chgData name="Behague, Sabina" userId="2f9f8379-56ce-455c-81be-d1dc66b28ae7" providerId="ADAL" clId="{50FD5E38-9DC4-4302-AE98-91F28E5CD3F0}" dt="2023-03-14T16:19:25.907" v="584"/>
        <pc:sldMkLst>
          <pc:docMk/>
          <pc:sldMk cId="111198767" sldId="275"/>
        </pc:sldMkLst>
      </pc:sldChg>
      <pc:sldChg chg="delSp modSp mod modNotesTx">
        <pc:chgData name="Behague, Sabina" userId="2f9f8379-56ce-455c-81be-d1dc66b28ae7" providerId="ADAL" clId="{50FD5E38-9DC4-4302-AE98-91F28E5CD3F0}" dt="2023-03-14T17:01:44.712" v="585"/>
        <pc:sldMkLst>
          <pc:docMk/>
          <pc:sldMk cId="3502258445" sldId="283"/>
        </pc:sldMkLst>
        <pc:spChg chg="del">
          <ac:chgData name="Behague, Sabina" userId="2f9f8379-56ce-455c-81be-d1dc66b28ae7" providerId="ADAL" clId="{50FD5E38-9DC4-4302-AE98-91F28E5CD3F0}" dt="2023-03-07T16:38:02.323" v="61" actId="478"/>
          <ac:spMkLst>
            <pc:docMk/>
            <pc:sldMk cId="3502258445" sldId="283"/>
            <ac:spMk id="13" creationId="{6D4D43AF-05AA-81BA-2D8D-F126FF832339}"/>
          </ac:spMkLst>
        </pc:spChg>
        <pc:graphicFrameChg chg="mod">
          <ac:chgData name="Behague, Sabina" userId="2f9f8379-56ce-455c-81be-d1dc66b28ae7" providerId="ADAL" clId="{50FD5E38-9DC4-4302-AE98-91F28E5CD3F0}" dt="2023-03-07T16:38:13.662" v="62" actId="113"/>
          <ac:graphicFrameMkLst>
            <pc:docMk/>
            <pc:sldMk cId="3502258445" sldId="283"/>
            <ac:graphicFrameMk id="9" creationId="{16BB2B36-D329-083C-5198-BEEC5AC12CFA}"/>
          </ac:graphicFrameMkLst>
        </pc:graphicFrameChg>
      </pc:sldChg>
      <pc:sldChg chg="mod modNotesTx">
        <pc:chgData name="Behague, Sabina" userId="2f9f8379-56ce-455c-81be-d1dc66b28ae7" providerId="ADAL" clId="{50FD5E38-9DC4-4302-AE98-91F28E5CD3F0}" dt="2023-03-14T22:27:54.080" v="987" actId="20577"/>
        <pc:sldMkLst>
          <pc:docMk/>
          <pc:sldMk cId="2004344858" sldId="288"/>
        </pc:sldMkLst>
      </pc:sldChg>
      <pc:sldChg chg="modSp mod">
        <pc:chgData name="Behague, Sabina" userId="2f9f8379-56ce-455c-81be-d1dc66b28ae7" providerId="ADAL" clId="{50FD5E38-9DC4-4302-AE98-91F28E5CD3F0}" dt="2023-03-07T22:11:50.081" v="579" actId="20577"/>
        <pc:sldMkLst>
          <pc:docMk/>
          <pc:sldMk cId="3475639167" sldId="289"/>
        </pc:sldMkLst>
        <pc:spChg chg="mod">
          <ac:chgData name="Behague, Sabina" userId="2f9f8379-56ce-455c-81be-d1dc66b28ae7" providerId="ADAL" clId="{50FD5E38-9DC4-4302-AE98-91F28E5CD3F0}" dt="2023-03-07T22:11:50.081" v="579" actId="20577"/>
          <ac:spMkLst>
            <pc:docMk/>
            <pc:sldMk cId="3475639167" sldId="289"/>
            <ac:spMk id="6" creationId="{3178E49A-AB46-36D7-BE04-40013DE24A2A}"/>
          </ac:spMkLst>
        </pc:spChg>
      </pc:sldChg>
      <pc:sldChg chg="mod modNotesTx">
        <pc:chgData name="Behague, Sabina" userId="2f9f8379-56ce-455c-81be-d1dc66b28ae7" providerId="ADAL" clId="{50FD5E38-9DC4-4302-AE98-91F28E5CD3F0}" dt="2023-03-14T17:10:37.260" v="595" actId="6549"/>
        <pc:sldMkLst>
          <pc:docMk/>
          <pc:sldMk cId="1925132525" sldId="294"/>
        </pc:sldMkLst>
      </pc:sldChg>
      <pc:sldChg chg="modSp mod modNotesTx">
        <pc:chgData name="Behague, Sabina" userId="2f9f8379-56ce-455c-81be-d1dc66b28ae7" providerId="ADAL" clId="{50FD5E38-9DC4-4302-AE98-91F28E5CD3F0}" dt="2023-03-14T17:08:17.014" v="590" actId="20577"/>
        <pc:sldMkLst>
          <pc:docMk/>
          <pc:sldMk cId="3332005300" sldId="322"/>
        </pc:sldMkLst>
        <pc:graphicFrameChg chg="mod">
          <ac:chgData name="Behague, Sabina" userId="2f9f8379-56ce-455c-81be-d1dc66b28ae7" providerId="ADAL" clId="{50FD5E38-9DC4-4302-AE98-91F28E5CD3F0}" dt="2023-03-07T16:50:15.944" v="139"/>
          <ac:graphicFrameMkLst>
            <pc:docMk/>
            <pc:sldMk cId="3332005300" sldId="322"/>
            <ac:graphicFrameMk id="6" creationId="{A9A8CC69-E7C7-8BF8-2D2D-ABB1A61EC758}"/>
          </ac:graphicFrameMkLst>
        </pc:graphicFrameChg>
      </pc:sldChg>
      <pc:sldChg chg="delSp modSp mod addCm modNotesTx">
        <pc:chgData name="Behague, Sabina" userId="2f9f8379-56ce-455c-81be-d1dc66b28ae7" providerId="ADAL" clId="{50FD5E38-9DC4-4302-AE98-91F28E5CD3F0}" dt="2023-03-14T22:18:09.804" v="599" actId="20577"/>
        <pc:sldMkLst>
          <pc:docMk/>
          <pc:sldMk cId="4165731788" sldId="342"/>
        </pc:sldMkLst>
        <pc:spChg chg="del">
          <ac:chgData name="Behague, Sabina" userId="2f9f8379-56ce-455c-81be-d1dc66b28ae7" providerId="ADAL" clId="{50FD5E38-9DC4-4302-AE98-91F28E5CD3F0}" dt="2023-03-07T16:55:00.401" v="160" actId="478"/>
          <ac:spMkLst>
            <pc:docMk/>
            <pc:sldMk cId="4165731788" sldId="342"/>
            <ac:spMk id="6" creationId="{D7655AFE-B313-2B11-D4F3-3CF4195BE833}"/>
          </ac:spMkLst>
        </pc:spChg>
        <pc:spChg chg="mod">
          <ac:chgData name="Behague, Sabina" userId="2f9f8379-56ce-455c-81be-d1dc66b28ae7" providerId="ADAL" clId="{50FD5E38-9DC4-4302-AE98-91F28E5CD3F0}" dt="2023-03-07T16:54:47.282" v="157" actId="1076"/>
          <ac:spMkLst>
            <pc:docMk/>
            <pc:sldMk cId="4165731788" sldId="342"/>
            <ac:spMk id="12" creationId="{3862842A-EAC4-C115-2F36-83D77BEE1E0E}"/>
          </ac:spMkLst>
        </pc:spChg>
        <pc:spChg chg="mod">
          <ac:chgData name="Behague, Sabina" userId="2f9f8379-56ce-455c-81be-d1dc66b28ae7" providerId="ADAL" clId="{50FD5E38-9DC4-4302-AE98-91F28E5CD3F0}" dt="2023-03-07T16:54:53.050" v="159" actId="1076"/>
          <ac:spMkLst>
            <pc:docMk/>
            <pc:sldMk cId="4165731788" sldId="342"/>
            <ac:spMk id="17" creationId="{B5138D57-81A7-9062-3037-7FA0E56333ED}"/>
          </ac:spMkLst>
        </pc:spChg>
        <pc:graphicFrameChg chg="mod">
          <ac:chgData name="Behague, Sabina" userId="2f9f8379-56ce-455c-81be-d1dc66b28ae7" providerId="ADAL" clId="{50FD5E38-9DC4-4302-AE98-91F28E5CD3F0}" dt="2023-03-07T16:54:50.067" v="158"/>
          <ac:graphicFrameMkLst>
            <pc:docMk/>
            <pc:sldMk cId="4165731788" sldId="34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50FD5E38-9DC4-4302-AE98-91F28E5CD3F0}" dt="2023-03-07T16:55:14.948" v="161"/>
              <pc2:cmMkLst xmlns:pc2="http://schemas.microsoft.com/office/powerpoint/2019/9/main/command">
                <pc:docMk/>
                <pc:sldMk cId="4165731788" sldId="342"/>
                <pc2:cmMk id="{8769F926-4801-48D2-A302-F7DA23A58F6A}"/>
              </pc2:cmMkLst>
            </pc226:cmChg>
            <pc226:cmChg xmlns:pc226="http://schemas.microsoft.com/office/powerpoint/2022/06/main/command" chg="add">
              <pc226:chgData name="Behague, Sabina" userId="2f9f8379-56ce-455c-81be-d1dc66b28ae7" providerId="ADAL" clId="{50FD5E38-9DC4-4302-AE98-91F28E5CD3F0}" dt="2023-03-14T22:17:42.536" v="597"/>
              <pc2:cmMkLst xmlns:pc2="http://schemas.microsoft.com/office/powerpoint/2019/9/main/command">
                <pc:docMk/>
                <pc:sldMk cId="4165731788" sldId="342"/>
                <pc2:cmMk id="{B9F291FD-4D29-4032-8C58-2DE4C81CE9B7}"/>
              </pc2:cmMkLst>
            </pc226:cmChg>
          </p:ext>
        </pc:extLst>
      </pc:sldChg>
      <pc:sldChg chg="addSp modSp mod modNotesTx">
        <pc:chgData name="Behague, Sabina" userId="2f9f8379-56ce-455c-81be-d1dc66b28ae7" providerId="ADAL" clId="{50FD5E38-9DC4-4302-AE98-91F28E5CD3F0}" dt="2023-03-14T17:07:01.777" v="587"/>
        <pc:sldMkLst>
          <pc:docMk/>
          <pc:sldMk cId="2781894779" sldId="343"/>
        </pc:sldMkLst>
        <pc:spChg chg="add mod">
          <ac:chgData name="Behague, Sabina" userId="2f9f8379-56ce-455c-81be-d1dc66b28ae7" providerId="ADAL" clId="{50FD5E38-9DC4-4302-AE98-91F28E5CD3F0}" dt="2023-03-07T16:42:45.506" v="112" actId="20577"/>
          <ac:spMkLst>
            <pc:docMk/>
            <pc:sldMk cId="2781894779" sldId="343"/>
            <ac:spMk id="2" creationId="{7522C4F1-C63C-B773-5F23-687CBBD421A6}"/>
          </ac:spMkLst>
        </pc:spChg>
        <pc:spChg chg="add mod">
          <ac:chgData name="Behague, Sabina" userId="2f9f8379-56ce-455c-81be-d1dc66b28ae7" providerId="ADAL" clId="{50FD5E38-9DC4-4302-AE98-91F28E5CD3F0}" dt="2023-03-07T16:42:18.159" v="106" actId="20577"/>
          <ac:spMkLst>
            <pc:docMk/>
            <pc:sldMk cId="2781894779" sldId="343"/>
            <ac:spMk id="3" creationId="{199FD3DC-3234-7F75-58BA-75E962C143D8}"/>
          </ac:spMkLst>
        </pc:spChg>
        <pc:spChg chg="add mod">
          <ac:chgData name="Behague, Sabina" userId="2f9f8379-56ce-455c-81be-d1dc66b28ae7" providerId="ADAL" clId="{50FD5E38-9DC4-4302-AE98-91F28E5CD3F0}" dt="2023-03-07T16:41:07.344" v="92" actId="20577"/>
          <ac:spMkLst>
            <pc:docMk/>
            <pc:sldMk cId="2781894779" sldId="343"/>
            <ac:spMk id="4" creationId="{5F9DC2DB-9A4D-FDEF-3215-5D963780E1C8}"/>
          </ac:spMkLst>
        </pc:spChg>
        <pc:spChg chg="add mod">
          <ac:chgData name="Behague, Sabina" userId="2f9f8379-56ce-455c-81be-d1dc66b28ae7" providerId="ADAL" clId="{50FD5E38-9DC4-4302-AE98-91F28E5CD3F0}" dt="2023-03-07T16:42:35.125" v="110" actId="20577"/>
          <ac:spMkLst>
            <pc:docMk/>
            <pc:sldMk cId="2781894779" sldId="343"/>
            <ac:spMk id="5" creationId="{E6CB1932-6936-E407-34CA-3274DFC0C16E}"/>
          </ac:spMkLst>
        </pc:spChg>
        <pc:spChg chg="add mod">
          <ac:chgData name="Behague, Sabina" userId="2f9f8379-56ce-455c-81be-d1dc66b28ae7" providerId="ADAL" clId="{50FD5E38-9DC4-4302-AE98-91F28E5CD3F0}" dt="2023-03-07T16:42:27.069" v="108" actId="20577"/>
          <ac:spMkLst>
            <pc:docMk/>
            <pc:sldMk cId="2781894779" sldId="343"/>
            <ac:spMk id="6" creationId="{7137E2B4-3F4A-AAB1-BD34-708C73979346}"/>
          </ac:spMkLst>
        </pc:spChg>
        <pc:spChg chg="add mod">
          <ac:chgData name="Behague, Sabina" userId="2f9f8379-56ce-455c-81be-d1dc66b28ae7" providerId="ADAL" clId="{50FD5E38-9DC4-4302-AE98-91F28E5CD3F0}" dt="2023-03-07T16:41:38.303" v="97" actId="20577"/>
          <ac:spMkLst>
            <pc:docMk/>
            <pc:sldMk cId="2781894779" sldId="343"/>
            <ac:spMk id="7" creationId="{17CF4A88-4AFE-6BE8-2EF8-73CC66B0F3C0}"/>
          </ac:spMkLst>
        </pc:spChg>
        <pc:spChg chg="add mod">
          <ac:chgData name="Behague, Sabina" userId="2f9f8379-56ce-455c-81be-d1dc66b28ae7" providerId="ADAL" clId="{50FD5E38-9DC4-4302-AE98-91F28E5CD3F0}" dt="2023-03-07T16:41:47.230" v="99" actId="20577"/>
          <ac:spMkLst>
            <pc:docMk/>
            <pc:sldMk cId="2781894779" sldId="343"/>
            <ac:spMk id="8" creationId="{30792C77-BEB0-B09E-0EA3-86DE69996575}"/>
          </ac:spMkLst>
        </pc:spChg>
        <pc:spChg chg="add mod">
          <ac:chgData name="Behague, Sabina" userId="2f9f8379-56ce-455c-81be-d1dc66b28ae7" providerId="ADAL" clId="{50FD5E38-9DC4-4302-AE98-91F28E5CD3F0}" dt="2023-03-07T16:42:09.371" v="103" actId="20577"/>
          <ac:spMkLst>
            <pc:docMk/>
            <pc:sldMk cId="2781894779" sldId="343"/>
            <ac:spMk id="9" creationId="{2263EC0A-D395-677E-B628-EE52329E0B80}"/>
          </ac:spMkLst>
        </pc:spChg>
        <pc:spChg chg="add mod">
          <ac:chgData name="Behague, Sabina" userId="2f9f8379-56ce-455c-81be-d1dc66b28ae7" providerId="ADAL" clId="{50FD5E38-9DC4-4302-AE98-91F28E5CD3F0}" dt="2023-03-07T16:40:44.201" v="88" actId="20577"/>
          <ac:spMkLst>
            <pc:docMk/>
            <pc:sldMk cId="2781894779" sldId="343"/>
            <ac:spMk id="10" creationId="{5FFE943C-E8B5-DD23-CBD8-998D0203C619}"/>
          </ac:spMkLst>
        </pc:spChg>
        <pc:spChg chg="add mod">
          <ac:chgData name="Behague, Sabina" userId="2f9f8379-56ce-455c-81be-d1dc66b28ae7" providerId="ADAL" clId="{50FD5E38-9DC4-4302-AE98-91F28E5CD3F0}" dt="2023-03-07T16:41:19.975" v="94" actId="20577"/>
          <ac:spMkLst>
            <pc:docMk/>
            <pc:sldMk cId="2781894779" sldId="343"/>
            <ac:spMk id="11" creationId="{6FB99757-995F-2B75-4D5C-C892A306F205}"/>
          </ac:spMkLst>
        </pc:spChg>
        <pc:spChg chg="add mod">
          <ac:chgData name="Behague, Sabina" userId="2f9f8379-56ce-455c-81be-d1dc66b28ae7" providerId="ADAL" clId="{50FD5E38-9DC4-4302-AE98-91F28E5CD3F0}" dt="2023-03-07T16:40:29.672" v="84" actId="20577"/>
          <ac:spMkLst>
            <pc:docMk/>
            <pc:sldMk cId="2781894779" sldId="343"/>
            <ac:spMk id="14" creationId="{75AFF10F-60C7-3B4D-ECC2-AA3C4AA831BD}"/>
          </ac:spMkLst>
        </pc:spChg>
        <pc:spChg chg="add mod">
          <ac:chgData name="Behague, Sabina" userId="2f9f8379-56ce-455c-81be-d1dc66b28ae7" providerId="ADAL" clId="{50FD5E38-9DC4-4302-AE98-91F28E5CD3F0}" dt="2023-03-07T16:40:49.524" v="90" actId="20577"/>
          <ac:spMkLst>
            <pc:docMk/>
            <pc:sldMk cId="2781894779" sldId="343"/>
            <ac:spMk id="15" creationId="{9A9762FB-FB64-C923-B55D-712AAC5D2DA5}"/>
          </ac:spMkLst>
        </pc:spChg>
        <pc:spChg chg="add mod">
          <ac:chgData name="Behague, Sabina" userId="2f9f8379-56ce-455c-81be-d1dc66b28ae7" providerId="ADAL" clId="{50FD5E38-9DC4-4302-AE98-91F28E5CD3F0}" dt="2023-03-07T16:40:37.119" v="86" actId="20577"/>
          <ac:spMkLst>
            <pc:docMk/>
            <pc:sldMk cId="2781894779" sldId="343"/>
            <ac:spMk id="16" creationId="{D2E7931D-5E6B-5371-8ECD-A9821E6F8E5C}"/>
          </ac:spMkLst>
        </pc:spChg>
        <pc:spChg chg="mod">
          <ac:chgData name="Behague, Sabina" userId="2f9f8379-56ce-455c-81be-d1dc66b28ae7" providerId="ADAL" clId="{50FD5E38-9DC4-4302-AE98-91F28E5CD3F0}" dt="2023-03-07T17:06:51.741" v="196" actId="1076"/>
          <ac:spMkLst>
            <pc:docMk/>
            <pc:sldMk cId="2781894779" sldId="343"/>
            <ac:spMk id="19" creationId="{14687775-DD21-E5A6-E914-C1CF13ED5523}"/>
          </ac:spMkLst>
        </pc:spChg>
        <pc:spChg chg="mod">
          <ac:chgData name="Behague, Sabina" userId="2f9f8379-56ce-455c-81be-d1dc66b28ae7" providerId="ADAL" clId="{50FD5E38-9DC4-4302-AE98-91F28E5CD3F0}" dt="2023-03-07T16:41:34.737" v="95" actId="1076"/>
          <ac:spMkLst>
            <pc:docMk/>
            <pc:sldMk cId="2781894779" sldId="343"/>
            <ac:spMk id="20" creationId="{8CEEA102-05EC-AD87-8D4B-B1B814051080}"/>
          </ac:spMkLst>
        </pc:spChg>
        <pc:spChg chg="mod">
          <ac:chgData name="Behague, Sabina" userId="2f9f8379-56ce-455c-81be-d1dc66b28ae7" providerId="ADAL" clId="{50FD5E38-9DC4-4302-AE98-91F28E5CD3F0}" dt="2023-03-07T16:44:31.343" v="126" actId="207"/>
          <ac:spMkLst>
            <pc:docMk/>
            <pc:sldMk cId="2781894779" sldId="343"/>
            <ac:spMk id="21" creationId="{834EC5BC-4C95-7C62-B1BC-CF40C7EF20FE}"/>
          </ac:spMkLst>
        </pc:spChg>
        <pc:spChg chg="mod">
          <ac:chgData name="Behague, Sabina" userId="2f9f8379-56ce-455c-81be-d1dc66b28ae7" providerId="ADAL" clId="{50FD5E38-9DC4-4302-AE98-91F28E5CD3F0}" dt="2023-03-07T16:43:27.770" v="118" actId="207"/>
          <ac:spMkLst>
            <pc:docMk/>
            <pc:sldMk cId="2781894779" sldId="343"/>
            <ac:spMk id="22" creationId="{3CBCCD26-596E-3A58-9BAD-0D5D4EE56381}"/>
          </ac:spMkLst>
        </pc:spChg>
        <pc:spChg chg="mod">
          <ac:chgData name="Behague, Sabina" userId="2f9f8379-56ce-455c-81be-d1dc66b28ae7" providerId="ADAL" clId="{50FD5E38-9DC4-4302-AE98-91F28E5CD3F0}" dt="2023-03-14T17:06:40.969" v="586" actId="207"/>
          <ac:spMkLst>
            <pc:docMk/>
            <pc:sldMk cId="2781894779" sldId="343"/>
            <ac:spMk id="23" creationId="{7E35D781-7AE7-7DB7-DF7B-761A80037092}"/>
          </ac:spMkLst>
        </pc:spChg>
        <pc:spChg chg="mod">
          <ac:chgData name="Behague, Sabina" userId="2f9f8379-56ce-455c-81be-d1dc66b28ae7" providerId="ADAL" clId="{50FD5E38-9DC4-4302-AE98-91F28E5CD3F0}" dt="2023-03-07T16:43:10.141" v="116" actId="207"/>
          <ac:spMkLst>
            <pc:docMk/>
            <pc:sldMk cId="2781894779" sldId="343"/>
            <ac:spMk id="24" creationId="{4FD58829-AEF3-3132-75CB-2782D9ACF3D7}"/>
          </ac:spMkLst>
        </pc:spChg>
        <pc:spChg chg="mod">
          <ac:chgData name="Behague, Sabina" userId="2f9f8379-56ce-455c-81be-d1dc66b28ae7" providerId="ADAL" clId="{50FD5E38-9DC4-4302-AE98-91F28E5CD3F0}" dt="2023-03-07T16:41:34.737" v="95" actId="1076"/>
          <ac:spMkLst>
            <pc:docMk/>
            <pc:sldMk cId="2781894779" sldId="343"/>
            <ac:spMk id="25" creationId="{4880C921-FECA-1CF2-C287-3C3BA68BB3C3}"/>
          </ac:spMkLst>
        </pc:spChg>
        <pc:spChg chg="mod">
          <ac:chgData name="Behague, Sabina" userId="2f9f8379-56ce-455c-81be-d1dc66b28ae7" providerId="ADAL" clId="{50FD5E38-9DC4-4302-AE98-91F28E5CD3F0}" dt="2023-03-07T16:41:34.737" v="95" actId="1076"/>
          <ac:spMkLst>
            <pc:docMk/>
            <pc:sldMk cId="2781894779" sldId="343"/>
            <ac:spMk id="26" creationId="{920083FE-FF94-EA96-F1AA-871530C1AE5A}"/>
          </ac:spMkLst>
        </pc:spChg>
        <pc:spChg chg="mod">
          <ac:chgData name="Behague, Sabina" userId="2f9f8379-56ce-455c-81be-d1dc66b28ae7" providerId="ADAL" clId="{50FD5E38-9DC4-4302-AE98-91F28E5CD3F0}" dt="2023-03-07T16:41:34.737" v="95" actId="1076"/>
          <ac:spMkLst>
            <pc:docMk/>
            <pc:sldMk cId="2781894779" sldId="343"/>
            <ac:spMk id="27" creationId="{066C97F8-D076-6A10-3A41-5088B3E5B8E0}"/>
          </ac:spMkLst>
        </pc:spChg>
        <pc:spChg chg="mod">
          <ac:chgData name="Behague, Sabina" userId="2f9f8379-56ce-455c-81be-d1dc66b28ae7" providerId="ADAL" clId="{50FD5E38-9DC4-4302-AE98-91F28E5CD3F0}" dt="2023-03-07T16:43:15.160" v="117" actId="207"/>
          <ac:spMkLst>
            <pc:docMk/>
            <pc:sldMk cId="2781894779" sldId="343"/>
            <ac:spMk id="28" creationId="{575522B0-E28B-74A4-8A2A-FD56A75D3635}"/>
          </ac:spMkLst>
        </pc:spChg>
        <pc:spChg chg="mod">
          <ac:chgData name="Behague, Sabina" userId="2f9f8379-56ce-455c-81be-d1dc66b28ae7" providerId="ADAL" clId="{50FD5E38-9DC4-4302-AE98-91F28E5CD3F0}" dt="2023-03-07T16:43:33.563" v="119" actId="207"/>
          <ac:spMkLst>
            <pc:docMk/>
            <pc:sldMk cId="2781894779" sldId="343"/>
            <ac:spMk id="29" creationId="{E87597D8-3BB7-C439-EBF5-D0B62F9B8504}"/>
          </ac:spMkLst>
        </pc:spChg>
        <pc:spChg chg="mod">
          <ac:chgData name="Behague, Sabina" userId="2f9f8379-56ce-455c-81be-d1dc66b28ae7" providerId="ADAL" clId="{50FD5E38-9DC4-4302-AE98-91F28E5CD3F0}" dt="2023-03-07T16:41:34.737" v="95" actId="1076"/>
          <ac:spMkLst>
            <pc:docMk/>
            <pc:sldMk cId="2781894779" sldId="343"/>
            <ac:spMk id="30" creationId="{7E50727E-B8ED-141E-D57D-6D40EE5D5D29}"/>
          </ac:spMkLst>
        </pc:spChg>
        <pc:spChg chg="mod">
          <ac:chgData name="Behague, Sabina" userId="2f9f8379-56ce-455c-81be-d1dc66b28ae7" providerId="ADAL" clId="{50FD5E38-9DC4-4302-AE98-91F28E5CD3F0}" dt="2023-03-07T16:44:44.340" v="127" actId="207"/>
          <ac:spMkLst>
            <pc:docMk/>
            <pc:sldMk cId="2781894779" sldId="343"/>
            <ac:spMk id="31" creationId="{241DC9CE-9389-6E26-D752-D0ED39052611}"/>
          </ac:spMkLst>
        </pc:spChg>
        <pc:spChg chg="mod">
          <ac:chgData name="Behague, Sabina" userId="2f9f8379-56ce-455c-81be-d1dc66b28ae7" providerId="ADAL" clId="{50FD5E38-9DC4-4302-AE98-91F28E5CD3F0}" dt="2023-03-07T16:43:42.408" v="120" actId="207"/>
          <ac:spMkLst>
            <pc:docMk/>
            <pc:sldMk cId="2781894779" sldId="343"/>
            <ac:spMk id="32" creationId="{79DE3EB0-2780-60A1-A62A-21FBB427DC09}"/>
          </ac:spMkLst>
        </pc:spChg>
        <pc:spChg chg="mod">
          <ac:chgData name="Behague, Sabina" userId="2f9f8379-56ce-455c-81be-d1dc66b28ae7" providerId="ADAL" clId="{50FD5E38-9DC4-4302-AE98-91F28E5CD3F0}" dt="2023-03-07T16:44:24.387" v="125" actId="207"/>
          <ac:spMkLst>
            <pc:docMk/>
            <pc:sldMk cId="2781894779" sldId="343"/>
            <ac:spMk id="33" creationId="{74170701-0792-B4ED-DD6A-7763463BBAA3}"/>
          </ac:spMkLst>
        </pc:spChg>
        <pc:spChg chg="mod">
          <ac:chgData name="Behague, Sabina" userId="2f9f8379-56ce-455c-81be-d1dc66b28ae7" providerId="ADAL" clId="{50FD5E38-9DC4-4302-AE98-91F28E5CD3F0}" dt="2023-03-07T16:44:15.759" v="124" actId="207"/>
          <ac:spMkLst>
            <pc:docMk/>
            <pc:sldMk cId="2781894779" sldId="343"/>
            <ac:spMk id="34" creationId="{D3700B08-B895-3127-E8A4-2F3F01738585}"/>
          </ac:spMkLst>
        </pc:spChg>
        <pc:spChg chg="add mod">
          <ac:chgData name="Behague, Sabina" userId="2f9f8379-56ce-455c-81be-d1dc66b28ae7" providerId="ADAL" clId="{50FD5E38-9DC4-4302-AE98-91F28E5CD3F0}" dt="2023-03-07T16:41:58.929" v="101" actId="20577"/>
          <ac:spMkLst>
            <pc:docMk/>
            <pc:sldMk cId="2781894779" sldId="343"/>
            <ac:spMk id="35" creationId="{F72B25A8-E6E9-0D49-542D-EDC57486D820}"/>
          </ac:spMkLst>
        </pc:spChg>
        <pc:spChg chg="mod">
          <ac:chgData name="Behague, Sabina" userId="2f9f8379-56ce-455c-81be-d1dc66b28ae7" providerId="ADAL" clId="{50FD5E38-9DC4-4302-AE98-91F28E5CD3F0}" dt="2023-03-07T16:42:51.867" v="114" actId="20577"/>
          <ac:spMkLst>
            <pc:docMk/>
            <pc:sldMk cId="2781894779" sldId="343"/>
            <ac:spMk id="1046" creationId="{8A57591F-F75D-FBB3-BD7E-757A1AFC2F44}"/>
          </ac:spMkLst>
        </pc:spChg>
        <pc:grpChg chg="add mod">
          <ac:chgData name="Behague, Sabina" userId="2f9f8379-56ce-455c-81be-d1dc66b28ae7" providerId="ADAL" clId="{50FD5E38-9DC4-4302-AE98-91F28E5CD3F0}" dt="2023-03-07T16:41:34.737" v="95" actId="1076"/>
          <ac:grpSpMkLst>
            <pc:docMk/>
            <pc:sldMk cId="2781894779" sldId="343"/>
            <ac:grpSpMk id="17" creationId="{179F9891-85F7-30B0-4625-2AB36C2D7C7C}"/>
          </ac:grpSpMkLst>
        </pc:grpChg>
        <pc:cxnChg chg="add mod">
          <ac:chgData name="Behague, Sabina" userId="2f9f8379-56ce-455c-81be-d1dc66b28ae7" providerId="ADAL" clId="{50FD5E38-9DC4-4302-AE98-91F28E5CD3F0}" dt="2023-03-07T16:40:03.378" v="80" actId="1076"/>
          <ac:cxnSpMkLst>
            <pc:docMk/>
            <pc:sldMk cId="2781894779" sldId="343"/>
            <ac:cxnSpMk id="12" creationId="{A8056103-ADB4-6A65-C2CA-D763CA633467}"/>
          </ac:cxnSpMkLst>
        </pc:cxnChg>
        <pc:cxnChg chg="add mod">
          <ac:chgData name="Behague, Sabina" userId="2f9f8379-56ce-455c-81be-d1dc66b28ae7" providerId="ADAL" clId="{50FD5E38-9DC4-4302-AE98-91F28E5CD3F0}" dt="2023-03-07T16:39:54.834" v="77" actId="1076"/>
          <ac:cxnSpMkLst>
            <pc:docMk/>
            <pc:sldMk cId="2781894779" sldId="343"/>
            <ac:cxnSpMk id="13" creationId="{A45C1328-20B8-0F49-EE43-85BFB133F5A5}"/>
          </ac:cxnSpMkLst>
        </pc:cxnChg>
      </pc:sldChg>
      <pc:sldChg chg="mod modNotesTx">
        <pc:chgData name="Behague, Sabina" userId="2f9f8379-56ce-455c-81be-d1dc66b28ae7" providerId="ADAL" clId="{50FD5E38-9DC4-4302-AE98-91F28E5CD3F0}" dt="2023-03-14T22:20:12.935" v="656" actId="20577"/>
        <pc:sldMkLst>
          <pc:docMk/>
          <pc:sldMk cId="4220710597" sldId="352"/>
        </pc:sldMkLst>
      </pc:sldChg>
      <pc:sldChg chg="delSp modSp mod modNotesTx">
        <pc:chgData name="Behague, Sabina" userId="2f9f8379-56ce-455c-81be-d1dc66b28ae7" providerId="ADAL" clId="{50FD5E38-9DC4-4302-AE98-91F28E5CD3F0}" dt="2023-03-14T22:22:00.274" v="671" actId="20577"/>
        <pc:sldMkLst>
          <pc:docMk/>
          <pc:sldMk cId="2003946249" sldId="353"/>
        </pc:sldMkLst>
        <pc:spChg chg="del">
          <ac:chgData name="Behague, Sabina" userId="2f9f8379-56ce-455c-81be-d1dc66b28ae7" providerId="ADAL" clId="{50FD5E38-9DC4-4302-AE98-91F28E5CD3F0}" dt="2023-03-07T17:06:21.993" v="192" actId="478"/>
          <ac:spMkLst>
            <pc:docMk/>
            <pc:sldMk cId="2003946249" sldId="353"/>
            <ac:spMk id="6" creationId="{D7655AFE-B313-2B11-D4F3-3CF4195BE833}"/>
          </ac:spMkLst>
        </pc:spChg>
        <pc:spChg chg="mod">
          <ac:chgData name="Behague, Sabina" userId="2f9f8379-56ce-455c-81be-d1dc66b28ae7" providerId="ADAL" clId="{50FD5E38-9DC4-4302-AE98-91F28E5CD3F0}" dt="2023-03-07T17:06:07.750" v="191" actId="1076"/>
          <ac:spMkLst>
            <pc:docMk/>
            <pc:sldMk cId="2003946249" sldId="353"/>
            <ac:spMk id="12" creationId="{3862842A-EAC4-C115-2F36-83D77BEE1E0E}"/>
          </ac:spMkLst>
        </pc:spChg>
        <pc:spChg chg="mod">
          <ac:chgData name="Behague, Sabina" userId="2f9f8379-56ce-455c-81be-d1dc66b28ae7" providerId="ADAL" clId="{50FD5E38-9DC4-4302-AE98-91F28E5CD3F0}" dt="2023-03-07T17:06:05.335" v="190" actId="1076"/>
          <ac:spMkLst>
            <pc:docMk/>
            <pc:sldMk cId="2003946249" sldId="353"/>
            <ac:spMk id="17" creationId="{B5138D57-81A7-9062-3037-7FA0E56333ED}"/>
          </ac:spMkLst>
        </pc:spChg>
        <pc:graphicFrameChg chg="mod">
          <ac:chgData name="Behague, Sabina" userId="2f9f8379-56ce-455c-81be-d1dc66b28ae7" providerId="ADAL" clId="{50FD5E38-9DC4-4302-AE98-91F28E5CD3F0}" dt="2023-03-07T17:06:00.440" v="188"/>
          <ac:graphicFrameMkLst>
            <pc:docMk/>
            <pc:sldMk cId="2003946249" sldId="353"/>
            <ac:graphicFrameMk id="8" creationId="{A25666F9-CCA3-9D59-B863-99CA3EC76DEB}"/>
          </ac:graphicFrameMkLst>
        </pc:graphicFrameChg>
      </pc:sldChg>
      <pc:sldChg chg="addSp modSp mod modNotesTx">
        <pc:chgData name="Behague, Sabina" userId="2f9f8379-56ce-455c-81be-d1dc66b28ae7" providerId="ADAL" clId="{50FD5E38-9DC4-4302-AE98-91F28E5CD3F0}" dt="2023-03-14T22:26:15.250" v="864" actId="20577"/>
        <pc:sldMkLst>
          <pc:docMk/>
          <pc:sldMk cId="2242751583" sldId="354"/>
        </pc:sldMkLst>
        <pc:spChg chg="add mod">
          <ac:chgData name="Behague, Sabina" userId="2f9f8379-56ce-455c-81be-d1dc66b28ae7" providerId="ADAL" clId="{50FD5E38-9DC4-4302-AE98-91F28E5CD3F0}" dt="2023-03-07T17:09:54.289" v="233" actId="20577"/>
          <ac:spMkLst>
            <pc:docMk/>
            <pc:sldMk cId="2242751583" sldId="354"/>
            <ac:spMk id="2" creationId="{B811530F-CD8F-4954-1004-7E40113A9595}"/>
          </ac:spMkLst>
        </pc:spChg>
        <pc:spChg chg="add mod">
          <ac:chgData name="Behague, Sabina" userId="2f9f8379-56ce-455c-81be-d1dc66b28ae7" providerId="ADAL" clId="{50FD5E38-9DC4-4302-AE98-91F28E5CD3F0}" dt="2023-03-07T17:09:31.009" v="228" actId="20577"/>
          <ac:spMkLst>
            <pc:docMk/>
            <pc:sldMk cId="2242751583" sldId="354"/>
            <ac:spMk id="3" creationId="{DBBE1FD4-8996-52C8-458E-ADAC14A36BCC}"/>
          </ac:spMkLst>
        </pc:spChg>
        <pc:spChg chg="mod">
          <ac:chgData name="Behague, Sabina" userId="2f9f8379-56ce-455c-81be-d1dc66b28ae7" providerId="ADAL" clId="{50FD5E38-9DC4-4302-AE98-91F28E5CD3F0}" dt="2023-03-07T21:59:37.972" v="485" actId="1076"/>
          <ac:spMkLst>
            <pc:docMk/>
            <pc:sldMk cId="2242751583" sldId="354"/>
            <ac:spMk id="4" creationId="{E8687D3E-274B-5827-19C0-0B6D39EC87C8}"/>
          </ac:spMkLst>
        </pc:spChg>
        <pc:spChg chg="add mod">
          <ac:chgData name="Behague, Sabina" userId="2f9f8379-56ce-455c-81be-d1dc66b28ae7" providerId="ADAL" clId="{50FD5E38-9DC4-4302-AE98-91F28E5CD3F0}" dt="2023-03-07T17:08:48.049" v="217" actId="20577"/>
          <ac:spMkLst>
            <pc:docMk/>
            <pc:sldMk cId="2242751583" sldId="354"/>
            <ac:spMk id="5" creationId="{C1B540F1-0525-796B-8916-3E8C00B519D7}"/>
          </ac:spMkLst>
        </pc:spChg>
        <pc:spChg chg="add mod">
          <ac:chgData name="Behague, Sabina" userId="2f9f8379-56ce-455c-81be-d1dc66b28ae7" providerId="ADAL" clId="{50FD5E38-9DC4-4302-AE98-91F28E5CD3F0}" dt="2023-03-07T17:09:47.060" v="231" actId="20577"/>
          <ac:spMkLst>
            <pc:docMk/>
            <pc:sldMk cId="2242751583" sldId="354"/>
            <ac:spMk id="6" creationId="{C61EBC02-C0B4-8BC6-B19E-A1EFB9248B02}"/>
          </ac:spMkLst>
        </pc:spChg>
        <pc:spChg chg="add mod">
          <ac:chgData name="Behague, Sabina" userId="2f9f8379-56ce-455c-81be-d1dc66b28ae7" providerId="ADAL" clId="{50FD5E38-9DC4-4302-AE98-91F28E5CD3F0}" dt="2023-03-07T17:09:39.653" v="229" actId="20577"/>
          <ac:spMkLst>
            <pc:docMk/>
            <pc:sldMk cId="2242751583" sldId="354"/>
            <ac:spMk id="7" creationId="{D400C561-B2D4-B0C0-113E-74F834F5E6B0}"/>
          </ac:spMkLst>
        </pc:spChg>
        <pc:spChg chg="add mod">
          <ac:chgData name="Behague, Sabina" userId="2f9f8379-56ce-455c-81be-d1dc66b28ae7" providerId="ADAL" clId="{50FD5E38-9DC4-4302-AE98-91F28E5CD3F0}" dt="2023-03-07T17:09:02.479" v="221" actId="20577"/>
          <ac:spMkLst>
            <pc:docMk/>
            <pc:sldMk cId="2242751583" sldId="354"/>
            <ac:spMk id="8" creationId="{E0D99352-110B-FC0F-8634-230CB7B8A80A}"/>
          </ac:spMkLst>
        </pc:spChg>
        <pc:spChg chg="add mod">
          <ac:chgData name="Behague, Sabina" userId="2f9f8379-56ce-455c-81be-d1dc66b28ae7" providerId="ADAL" clId="{50FD5E38-9DC4-4302-AE98-91F28E5CD3F0}" dt="2023-03-07T17:11:23.594" v="241" actId="1076"/>
          <ac:spMkLst>
            <pc:docMk/>
            <pc:sldMk cId="2242751583" sldId="354"/>
            <ac:spMk id="9" creationId="{B883840C-1CBD-B0DE-4EC6-B0571355B89F}"/>
          </ac:spMkLst>
        </pc:spChg>
        <pc:spChg chg="add mod">
          <ac:chgData name="Behague, Sabina" userId="2f9f8379-56ce-455c-81be-d1dc66b28ae7" providerId="ADAL" clId="{50FD5E38-9DC4-4302-AE98-91F28E5CD3F0}" dt="2023-03-07T17:09:23.719" v="226" actId="20577"/>
          <ac:spMkLst>
            <pc:docMk/>
            <pc:sldMk cId="2242751583" sldId="354"/>
            <ac:spMk id="10" creationId="{14D2CC26-708F-24DB-4D41-D197688F3610}"/>
          </ac:spMkLst>
        </pc:spChg>
        <pc:spChg chg="add mod">
          <ac:chgData name="Behague, Sabina" userId="2f9f8379-56ce-455c-81be-d1dc66b28ae7" providerId="ADAL" clId="{50FD5E38-9DC4-4302-AE98-91F28E5CD3F0}" dt="2023-03-07T17:08:33.068" v="213" actId="20577"/>
          <ac:spMkLst>
            <pc:docMk/>
            <pc:sldMk cId="2242751583" sldId="354"/>
            <ac:spMk id="11" creationId="{F97A9B45-2524-70F8-E264-94046F85C2ED}"/>
          </ac:spMkLst>
        </pc:spChg>
        <pc:spChg chg="add mod">
          <ac:chgData name="Behague, Sabina" userId="2f9f8379-56ce-455c-81be-d1dc66b28ae7" providerId="ADAL" clId="{50FD5E38-9DC4-4302-AE98-91F28E5CD3F0}" dt="2023-03-07T17:08:55.759" v="219" actId="20577"/>
          <ac:spMkLst>
            <pc:docMk/>
            <pc:sldMk cId="2242751583" sldId="354"/>
            <ac:spMk id="12" creationId="{569EB770-C222-ABE9-6C52-95AF276A7ADF}"/>
          </ac:spMkLst>
        </pc:spChg>
        <pc:spChg chg="add mod">
          <ac:chgData name="Behague, Sabina" userId="2f9f8379-56ce-455c-81be-d1dc66b28ae7" providerId="ADAL" clId="{50FD5E38-9DC4-4302-AE98-91F28E5CD3F0}" dt="2023-03-07T17:08:18.994" v="211" actId="20577"/>
          <ac:spMkLst>
            <pc:docMk/>
            <pc:sldMk cId="2242751583" sldId="354"/>
            <ac:spMk id="15" creationId="{16E89775-5AD0-BE4A-67A9-0EB7463B4709}"/>
          </ac:spMkLst>
        </pc:spChg>
        <pc:spChg chg="add mod">
          <ac:chgData name="Behague, Sabina" userId="2f9f8379-56ce-455c-81be-d1dc66b28ae7" providerId="ADAL" clId="{50FD5E38-9DC4-4302-AE98-91F28E5CD3F0}" dt="2023-03-07T17:08:41.074" v="215" actId="20577"/>
          <ac:spMkLst>
            <pc:docMk/>
            <pc:sldMk cId="2242751583" sldId="354"/>
            <ac:spMk id="16" creationId="{796DA320-8F96-C5B5-3CC9-A570A2890438}"/>
          </ac:spMkLst>
        </pc:spChg>
        <pc:spChg chg="add mod">
          <ac:chgData name="Behague, Sabina" userId="2f9f8379-56ce-455c-81be-d1dc66b28ae7" providerId="ADAL" clId="{50FD5E38-9DC4-4302-AE98-91F28E5CD3F0}" dt="2023-03-07T17:08:26.423" v="212" actId="20577"/>
          <ac:spMkLst>
            <pc:docMk/>
            <pc:sldMk cId="2242751583" sldId="354"/>
            <ac:spMk id="17" creationId="{6B02B7FD-2D59-351E-849D-3534C2B89DE2}"/>
          </ac:spMkLst>
        </pc:spChg>
        <pc:spChg chg="mod">
          <ac:chgData name="Behague, Sabina" userId="2f9f8379-56ce-455c-81be-d1dc66b28ae7" providerId="ADAL" clId="{50FD5E38-9DC4-4302-AE98-91F28E5CD3F0}" dt="2023-03-07T17:07:28.850" v="200" actId="1076"/>
          <ac:spMkLst>
            <pc:docMk/>
            <pc:sldMk cId="2242751583" sldId="354"/>
            <ac:spMk id="18" creationId="{14C4413A-939B-4AF8-B9BC-3C820EBA3645}"/>
          </ac:spMkLst>
        </pc:spChg>
        <pc:spChg chg="add mod">
          <ac:chgData name="Behague, Sabina" userId="2f9f8379-56ce-455c-81be-d1dc66b28ae7" providerId="ADAL" clId="{50FD5E38-9DC4-4302-AE98-91F28E5CD3F0}" dt="2023-03-07T17:09:15.208" v="224" actId="20577"/>
          <ac:spMkLst>
            <pc:docMk/>
            <pc:sldMk cId="2242751583" sldId="354"/>
            <ac:spMk id="19" creationId="{60E6F0EE-815F-F413-D8B0-9C18E6347801}"/>
          </ac:spMkLst>
        </pc:spChg>
        <pc:spChg chg="mod">
          <ac:chgData name="Behague, Sabina" userId="2f9f8379-56ce-455c-81be-d1dc66b28ae7" providerId="ADAL" clId="{50FD5E38-9DC4-4302-AE98-91F28E5CD3F0}" dt="2023-03-07T17:07:13.861" v="198"/>
          <ac:spMkLst>
            <pc:docMk/>
            <pc:sldMk cId="2242751583" sldId="354"/>
            <ac:spMk id="21" creationId="{BF5F5BA9-4146-CC12-CE82-1796E78BF4DD}"/>
          </ac:spMkLst>
        </pc:spChg>
        <pc:spChg chg="mod">
          <ac:chgData name="Behague, Sabina" userId="2f9f8379-56ce-455c-81be-d1dc66b28ae7" providerId="ADAL" clId="{50FD5E38-9DC4-4302-AE98-91F28E5CD3F0}" dt="2023-03-07T17:07:13.861" v="198"/>
          <ac:spMkLst>
            <pc:docMk/>
            <pc:sldMk cId="2242751583" sldId="354"/>
            <ac:spMk id="22" creationId="{85713E2D-A59F-8E55-35C4-F6547FBDB453}"/>
          </ac:spMkLst>
        </pc:spChg>
        <pc:spChg chg="mod">
          <ac:chgData name="Behague, Sabina" userId="2f9f8379-56ce-455c-81be-d1dc66b28ae7" providerId="ADAL" clId="{50FD5E38-9DC4-4302-AE98-91F28E5CD3F0}" dt="2023-03-07T17:07:13.861" v="198"/>
          <ac:spMkLst>
            <pc:docMk/>
            <pc:sldMk cId="2242751583" sldId="354"/>
            <ac:spMk id="23" creationId="{CF1C0E0D-10F4-B870-2EBB-27B7DF4BD6A8}"/>
          </ac:spMkLst>
        </pc:spChg>
        <pc:spChg chg="mod">
          <ac:chgData name="Behague, Sabina" userId="2f9f8379-56ce-455c-81be-d1dc66b28ae7" providerId="ADAL" clId="{50FD5E38-9DC4-4302-AE98-91F28E5CD3F0}" dt="2023-03-07T17:10:34.731" v="236" actId="207"/>
          <ac:spMkLst>
            <pc:docMk/>
            <pc:sldMk cId="2242751583" sldId="354"/>
            <ac:spMk id="24" creationId="{3E9DA4F2-52D0-8AC2-2A3B-F75458C8B1F6}"/>
          </ac:spMkLst>
        </pc:spChg>
        <pc:spChg chg="mod">
          <ac:chgData name="Behague, Sabina" userId="2f9f8379-56ce-455c-81be-d1dc66b28ae7" providerId="ADAL" clId="{50FD5E38-9DC4-4302-AE98-91F28E5CD3F0}" dt="2023-03-14T22:23:19.898" v="674" actId="207"/>
          <ac:spMkLst>
            <pc:docMk/>
            <pc:sldMk cId="2242751583" sldId="354"/>
            <ac:spMk id="25" creationId="{2346107B-43C0-7AF4-9C8E-26BB691FA312}"/>
          </ac:spMkLst>
        </pc:spChg>
        <pc:spChg chg="mod">
          <ac:chgData name="Behague, Sabina" userId="2f9f8379-56ce-455c-81be-d1dc66b28ae7" providerId="ADAL" clId="{50FD5E38-9DC4-4302-AE98-91F28E5CD3F0}" dt="2023-03-14T22:23:13.930" v="673" actId="207"/>
          <ac:spMkLst>
            <pc:docMk/>
            <pc:sldMk cId="2242751583" sldId="354"/>
            <ac:spMk id="26" creationId="{4A2F95ED-33B2-8E04-D098-66494BEDEB32}"/>
          </ac:spMkLst>
        </pc:spChg>
        <pc:spChg chg="mod">
          <ac:chgData name="Behague, Sabina" userId="2f9f8379-56ce-455c-81be-d1dc66b28ae7" providerId="ADAL" clId="{50FD5E38-9DC4-4302-AE98-91F28E5CD3F0}" dt="2023-03-07T17:10:46.313" v="237" actId="207"/>
          <ac:spMkLst>
            <pc:docMk/>
            <pc:sldMk cId="2242751583" sldId="354"/>
            <ac:spMk id="27" creationId="{65DE7141-8BC0-DC78-B4C5-58D4ADB4B62D}"/>
          </ac:spMkLst>
        </pc:spChg>
        <pc:spChg chg="mod">
          <ac:chgData name="Behague, Sabina" userId="2f9f8379-56ce-455c-81be-d1dc66b28ae7" providerId="ADAL" clId="{50FD5E38-9DC4-4302-AE98-91F28E5CD3F0}" dt="2023-03-07T17:07:13.861" v="198"/>
          <ac:spMkLst>
            <pc:docMk/>
            <pc:sldMk cId="2242751583" sldId="354"/>
            <ac:spMk id="28" creationId="{D1CF8953-31C2-AD99-7669-5EC6BA529076}"/>
          </ac:spMkLst>
        </pc:spChg>
        <pc:spChg chg="mod">
          <ac:chgData name="Behague, Sabina" userId="2f9f8379-56ce-455c-81be-d1dc66b28ae7" providerId="ADAL" clId="{50FD5E38-9DC4-4302-AE98-91F28E5CD3F0}" dt="2023-03-07T17:07:13.861" v="198"/>
          <ac:spMkLst>
            <pc:docMk/>
            <pc:sldMk cId="2242751583" sldId="354"/>
            <ac:spMk id="29" creationId="{44DDED8A-2726-6D6C-FF36-40C1E63514F9}"/>
          </ac:spMkLst>
        </pc:spChg>
        <pc:spChg chg="mod">
          <ac:chgData name="Behague, Sabina" userId="2f9f8379-56ce-455c-81be-d1dc66b28ae7" providerId="ADAL" clId="{50FD5E38-9DC4-4302-AE98-91F28E5CD3F0}" dt="2023-03-07T17:10:53.692" v="238" actId="207"/>
          <ac:spMkLst>
            <pc:docMk/>
            <pc:sldMk cId="2242751583" sldId="354"/>
            <ac:spMk id="30" creationId="{4FD8E8FD-A654-8EFE-5325-2B10113B98A2}"/>
          </ac:spMkLst>
        </pc:spChg>
        <pc:spChg chg="mod">
          <ac:chgData name="Behague, Sabina" userId="2f9f8379-56ce-455c-81be-d1dc66b28ae7" providerId="ADAL" clId="{50FD5E38-9DC4-4302-AE98-91F28E5CD3F0}" dt="2023-03-07T17:07:13.861" v="198"/>
          <ac:spMkLst>
            <pc:docMk/>
            <pc:sldMk cId="2242751583" sldId="354"/>
            <ac:spMk id="31" creationId="{CD34F8BC-2824-7E9A-1E87-03D8BC64D792}"/>
          </ac:spMkLst>
        </pc:spChg>
        <pc:spChg chg="mod">
          <ac:chgData name="Behague, Sabina" userId="2f9f8379-56ce-455c-81be-d1dc66b28ae7" providerId="ADAL" clId="{50FD5E38-9DC4-4302-AE98-91F28E5CD3F0}" dt="2023-03-07T17:07:13.861" v="198"/>
          <ac:spMkLst>
            <pc:docMk/>
            <pc:sldMk cId="2242751583" sldId="354"/>
            <ac:spMk id="32" creationId="{B03A6D64-9C13-8AFA-66B3-DA7169778228}"/>
          </ac:spMkLst>
        </pc:spChg>
        <pc:spChg chg="mod">
          <ac:chgData name="Behague, Sabina" userId="2f9f8379-56ce-455c-81be-d1dc66b28ae7" providerId="ADAL" clId="{50FD5E38-9DC4-4302-AE98-91F28E5CD3F0}" dt="2023-03-14T22:23:57.275" v="677" actId="207"/>
          <ac:spMkLst>
            <pc:docMk/>
            <pc:sldMk cId="2242751583" sldId="354"/>
            <ac:spMk id="33" creationId="{974285C5-BFE5-897E-9DC1-44DBC2B81314}"/>
          </ac:spMkLst>
        </pc:spChg>
        <pc:spChg chg="mod">
          <ac:chgData name="Behague, Sabina" userId="2f9f8379-56ce-455c-81be-d1dc66b28ae7" providerId="ADAL" clId="{50FD5E38-9DC4-4302-AE98-91F28E5CD3F0}" dt="2023-03-07T17:07:13.861" v="198"/>
          <ac:spMkLst>
            <pc:docMk/>
            <pc:sldMk cId="2242751583" sldId="354"/>
            <ac:spMk id="34" creationId="{238CA97B-4E4C-6A96-D2B3-B24033FF2C9A}"/>
          </ac:spMkLst>
        </pc:spChg>
        <pc:spChg chg="mod">
          <ac:chgData name="Behague, Sabina" userId="2f9f8379-56ce-455c-81be-d1dc66b28ae7" providerId="ADAL" clId="{50FD5E38-9DC4-4302-AE98-91F28E5CD3F0}" dt="2023-03-14T22:23:30.876" v="676" actId="207"/>
          <ac:spMkLst>
            <pc:docMk/>
            <pc:sldMk cId="2242751583" sldId="354"/>
            <ac:spMk id="35" creationId="{3DB62553-1B86-5DAC-7410-2524F43F5D79}"/>
          </ac:spMkLst>
        </pc:spChg>
        <pc:spChg chg="mod">
          <ac:chgData name="Behague, Sabina" userId="2f9f8379-56ce-455c-81be-d1dc66b28ae7" providerId="ADAL" clId="{50FD5E38-9DC4-4302-AE98-91F28E5CD3F0}" dt="2023-03-14T22:23:02.905" v="672" actId="1076"/>
          <ac:spMkLst>
            <pc:docMk/>
            <pc:sldMk cId="2242751583" sldId="354"/>
            <ac:spMk id="1046" creationId="{8A57591F-F75D-FBB3-BD7E-757A1AFC2F44}"/>
          </ac:spMkLst>
        </pc:spChg>
        <pc:grpChg chg="add mod">
          <ac:chgData name="Behague, Sabina" userId="2f9f8379-56ce-455c-81be-d1dc66b28ae7" providerId="ADAL" clId="{50FD5E38-9DC4-4302-AE98-91F28E5CD3F0}" dt="2023-03-07T17:07:17.522" v="199" actId="167"/>
          <ac:grpSpMkLst>
            <pc:docMk/>
            <pc:sldMk cId="2242751583" sldId="354"/>
            <ac:grpSpMk id="20" creationId="{6C64CBE5-F193-0560-43BB-BD1F9DD0DD85}"/>
          </ac:grpSpMkLst>
        </pc:grpChg>
        <pc:cxnChg chg="add mod">
          <ac:chgData name="Behague, Sabina" userId="2f9f8379-56ce-455c-81be-d1dc66b28ae7" providerId="ADAL" clId="{50FD5E38-9DC4-4302-AE98-91F28E5CD3F0}" dt="2023-03-07T17:07:03.125" v="197"/>
          <ac:cxnSpMkLst>
            <pc:docMk/>
            <pc:sldMk cId="2242751583" sldId="354"/>
            <ac:cxnSpMk id="13" creationId="{8BD743FA-3A55-E733-95CF-0026F9148A57}"/>
          </ac:cxnSpMkLst>
        </pc:cxnChg>
        <pc:cxnChg chg="add mod">
          <ac:chgData name="Behague, Sabina" userId="2f9f8379-56ce-455c-81be-d1dc66b28ae7" providerId="ADAL" clId="{50FD5E38-9DC4-4302-AE98-91F28E5CD3F0}" dt="2023-03-07T17:07:03.125" v="197"/>
          <ac:cxnSpMkLst>
            <pc:docMk/>
            <pc:sldMk cId="2242751583" sldId="354"/>
            <ac:cxnSpMk id="14" creationId="{F9952801-DAAF-F53A-CF17-A226CA72D473}"/>
          </ac:cxnSpMkLst>
        </pc:cxnChg>
      </pc:sldChg>
      <pc:sldChg chg="addSp delSp modSp mod">
        <pc:chgData name="Behague, Sabina" userId="2f9f8379-56ce-455c-81be-d1dc66b28ae7" providerId="ADAL" clId="{50FD5E38-9DC4-4302-AE98-91F28E5CD3F0}" dt="2023-03-03T01:54:37.888" v="27"/>
        <pc:sldMkLst>
          <pc:docMk/>
          <pc:sldMk cId="3929556512" sldId="355"/>
        </pc:sldMkLst>
        <pc:spChg chg="del mod topLvl">
          <ac:chgData name="Behague, Sabina" userId="2f9f8379-56ce-455c-81be-d1dc66b28ae7" providerId="ADAL" clId="{50FD5E38-9DC4-4302-AE98-91F28E5CD3F0}" dt="2023-03-03T01:54:34.863" v="24" actId="478"/>
          <ac:spMkLst>
            <pc:docMk/>
            <pc:sldMk cId="3929556512" sldId="355"/>
            <ac:spMk id="6" creationId="{5D0F14F3-1A09-3E96-BCB2-D8B940E469DA}"/>
          </ac:spMkLst>
        </pc:spChg>
        <pc:spChg chg="del mod topLvl">
          <ac:chgData name="Behague, Sabina" userId="2f9f8379-56ce-455c-81be-d1dc66b28ae7" providerId="ADAL" clId="{50FD5E38-9DC4-4302-AE98-91F28E5CD3F0}" dt="2023-03-03T01:54:36.435" v="26" actId="478"/>
          <ac:spMkLst>
            <pc:docMk/>
            <pc:sldMk cId="3929556512" sldId="355"/>
            <ac:spMk id="7" creationId="{CE64F085-394F-89FE-55C1-94E5F28AFADD}"/>
          </ac:spMkLst>
        </pc:spChg>
        <pc:spChg chg="del mod topLvl">
          <ac:chgData name="Behague, Sabina" userId="2f9f8379-56ce-455c-81be-d1dc66b28ae7" providerId="ADAL" clId="{50FD5E38-9DC4-4302-AE98-91F28E5CD3F0}" dt="2023-03-03T01:54:35.626" v="25" actId="478"/>
          <ac:spMkLst>
            <pc:docMk/>
            <pc:sldMk cId="3929556512" sldId="355"/>
            <ac:spMk id="8" creationId="{E39DAA33-FEFE-A8BD-BBEA-A8F3D8B80ECE}"/>
          </ac:spMkLst>
        </pc:spChg>
        <pc:spChg chg="mod topLvl">
          <ac:chgData name="Behague, Sabina" userId="2f9f8379-56ce-455c-81be-d1dc66b28ae7" providerId="ADAL" clId="{50FD5E38-9DC4-4302-AE98-91F28E5CD3F0}" dt="2023-03-03T01:54:31.520" v="23" actId="165"/>
          <ac:spMkLst>
            <pc:docMk/>
            <pc:sldMk cId="3929556512" sldId="355"/>
            <ac:spMk id="9" creationId="{E690F70B-E368-D7F5-795E-B5139345EF71}"/>
          </ac:spMkLst>
        </pc:spChg>
        <pc:grpChg chg="del mod">
          <ac:chgData name="Behague, Sabina" userId="2f9f8379-56ce-455c-81be-d1dc66b28ae7" providerId="ADAL" clId="{50FD5E38-9DC4-4302-AE98-91F28E5CD3F0}" dt="2023-03-03T01:54:31.520" v="23" actId="165"/>
          <ac:grpSpMkLst>
            <pc:docMk/>
            <pc:sldMk cId="3929556512" sldId="355"/>
            <ac:grpSpMk id="4" creationId="{FB828DB1-EDD0-CE99-94E3-00CC7D6413B3}"/>
          </ac:grpSpMkLst>
        </pc:grpChg>
        <pc:picChg chg="add mod">
          <ac:chgData name="Behague, Sabina" userId="2f9f8379-56ce-455c-81be-d1dc66b28ae7" providerId="ADAL" clId="{50FD5E38-9DC4-4302-AE98-91F28E5CD3F0}" dt="2023-03-03T01:54:37.888" v="27"/>
          <ac:picMkLst>
            <pc:docMk/>
            <pc:sldMk cId="3929556512" sldId="355"/>
            <ac:picMk id="2" creationId="{B40E4033-8ACA-5C7E-17B4-6C384B8110C7}"/>
          </ac:picMkLst>
        </pc:picChg>
      </pc:sldChg>
      <pc:sldChg chg="modSp mod modNotesTx">
        <pc:chgData name="Behague, Sabina" userId="2f9f8379-56ce-455c-81be-d1dc66b28ae7" providerId="ADAL" clId="{50FD5E38-9DC4-4302-AE98-91F28E5CD3F0}" dt="2023-03-14T22:29:05.427" v="990" actId="20577"/>
        <pc:sldMkLst>
          <pc:docMk/>
          <pc:sldMk cId="2500912281" sldId="356"/>
        </pc:sldMkLst>
        <pc:spChg chg="mod">
          <ac:chgData name="Behague, Sabina" userId="2f9f8379-56ce-455c-81be-d1dc66b28ae7" providerId="ADAL" clId="{50FD5E38-9DC4-4302-AE98-91F28E5CD3F0}" dt="2023-03-07T17:14:39.437" v="260" actId="1076"/>
          <ac:spMkLst>
            <pc:docMk/>
            <pc:sldMk cId="2500912281" sldId="356"/>
            <ac:spMk id="9" creationId="{AB813A57-E925-1839-1906-37E7BA585CAE}"/>
          </ac:spMkLst>
        </pc:spChg>
        <pc:spChg chg="mod">
          <ac:chgData name="Behague, Sabina" userId="2f9f8379-56ce-455c-81be-d1dc66b28ae7" providerId="ADAL" clId="{50FD5E38-9DC4-4302-AE98-91F28E5CD3F0}" dt="2023-03-07T17:14:45.115" v="261" actId="1076"/>
          <ac:spMkLst>
            <pc:docMk/>
            <pc:sldMk cId="2500912281" sldId="356"/>
            <ac:spMk id="12" creationId="{3862842A-EAC4-C115-2F36-83D77BEE1E0E}"/>
          </ac:spMkLst>
        </pc:spChg>
        <pc:spChg chg="mod">
          <ac:chgData name="Behague, Sabina" userId="2f9f8379-56ce-455c-81be-d1dc66b28ae7" providerId="ADAL" clId="{50FD5E38-9DC4-4302-AE98-91F28E5CD3F0}" dt="2023-03-07T17:14:25.922" v="258" actId="1076"/>
          <ac:spMkLst>
            <pc:docMk/>
            <pc:sldMk cId="2500912281" sldId="356"/>
            <ac:spMk id="17" creationId="{B5138D57-81A7-9062-3037-7FA0E56333ED}"/>
          </ac:spMkLst>
        </pc:spChg>
        <pc:graphicFrameChg chg="mod">
          <ac:chgData name="Behague, Sabina" userId="2f9f8379-56ce-455c-81be-d1dc66b28ae7" providerId="ADAL" clId="{50FD5E38-9DC4-4302-AE98-91F28E5CD3F0}" dt="2023-03-07T17:15:11.285" v="263"/>
          <ac:graphicFrameMkLst>
            <pc:docMk/>
            <pc:sldMk cId="2500912281" sldId="356"/>
            <ac:graphicFrameMk id="8" creationId="{A25666F9-CCA3-9D59-B863-99CA3EC76DEB}"/>
          </ac:graphicFrameMkLst>
        </pc:graphicFrameChg>
      </pc:sldChg>
      <pc:sldChg chg="addSp delSp modSp mod">
        <pc:chgData name="Behague, Sabina" userId="2f9f8379-56ce-455c-81be-d1dc66b28ae7" providerId="ADAL" clId="{50FD5E38-9DC4-4302-AE98-91F28E5CD3F0}" dt="2023-03-03T01:54:50.050" v="32"/>
        <pc:sldMkLst>
          <pc:docMk/>
          <pc:sldMk cId="1805681363" sldId="357"/>
        </pc:sldMkLst>
        <pc:spChg chg="del mod topLvl">
          <ac:chgData name="Behague, Sabina" userId="2f9f8379-56ce-455c-81be-d1dc66b28ae7" providerId="ADAL" clId="{50FD5E38-9DC4-4302-AE98-91F28E5CD3F0}" dt="2023-03-03T01:54:46.515" v="29" actId="478"/>
          <ac:spMkLst>
            <pc:docMk/>
            <pc:sldMk cId="1805681363" sldId="357"/>
            <ac:spMk id="6" creationId="{5D0F14F3-1A09-3E96-BCB2-D8B940E469DA}"/>
          </ac:spMkLst>
        </pc:spChg>
        <pc:spChg chg="del mod topLvl">
          <ac:chgData name="Behague, Sabina" userId="2f9f8379-56ce-455c-81be-d1dc66b28ae7" providerId="ADAL" clId="{50FD5E38-9DC4-4302-AE98-91F28E5CD3F0}" dt="2023-03-03T01:54:47.521" v="30" actId="478"/>
          <ac:spMkLst>
            <pc:docMk/>
            <pc:sldMk cId="1805681363" sldId="357"/>
            <ac:spMk id="7" creationId="{CE64F085-394F-89FE-55C1-94E5F28AFADD}"/>
          </ac:spMkLst>
        </pc:spChg>
        <pc:spChg chg="del mod topLvl">
          <ac:chgData name="Behague, Sabina" userId="2f9f8379-56ce-455c-81be-d1dc66b28ae7" providerId="ADAL" clId="{50FD5E38-9DC4-4302-AE98-91F28E5CD3F0}" dt="2023-03-03T01:54:48.601" v="31" actId="478"/>
          <ac:spMkLst>
            <pc:docMk/>
            <pc:sldMk cId="1805681363" sldId="357"/>
            <ac:spMk id="8" creationId="{E39DAA33-FEFE-A8BD-BBEA-A8F3D8B80ECE}"/>
          </ac:spMkLst>
        </pc:spChg>
        <pc:spChg chg="mod topLvl">
          <ac:chgData name="Behague, Sabina" userId="2f9f8379-56ce-455c-81be-d1dc66b28ae7" providerId="ADAL" clId="{50FD5E38-9DC4-4302-AE98-91F28E5CD3F0}" dt="2023-03-03T01:54:44.278" v="28" actId="165"/>
          <ac:spMkLst>
            <pc:docMk/>
            <pc:sldMk cId="1805681363" sldId="357"/>
            <ac:spMk id="9" creationId="{E690F70B-E368-D7F5-795E-B5139345EF71}"/>
          </ac:spMkLst>
        </pc:spChg>
        <pc:grpChg chg="del">
          <ac:chgData name="Behague, Sabina" userId="2f9f8379-56ce-455c-81be-d1dc66b28ae7" providerId="ADAL" clId="{50FD5E38-9DC4-4302-AE98-91F28E5CD3F0}" dt="2023-03-03T01:54:44.278" v="28" actId="165"/>
          <ac:grpSpMkLst>
            <pc:docMk/>
            <pc:sldMk cId="1805681363" sldId="357"/>
            <ac:grpSpMk id="4" creationId="{FB828DB1-EDD0-CE99-94E3-00CC7D6413B3}"/>
          </ac:grpSpMkLst>
        </pc:grpChg>
        <pc:picChg chg="add mod">
          <ac:chgData name="Behague, Sabina" userId="2f9f8379-56ce-455c-81be-d1dc66b28ae7" providerId="ADAL" clId="{50FD5E38-9DC4-4302-AE98-91F28E5CD3F0}" dt="2023-03-03T01:54:50.050" v="32"/>
          <ac:picMkLst>
            <pc:docMk/>
            <pc:sldMk cId="1805681363" sldId="357"/>
            <ac:picMk id="2" creationId="{70310774-7FF5-9BDD-6D51-8757FEAF4C02}"/>
          </ac:picMkLst>
        </pc:picChg>
      </pc:sldChg>
      <pc:sldChg chg="modSp mod modNotesTx">
        <pc:chgData name="Behague, Sabina" userId="2f9f8379-56ce-455c-81be-d1dc66b28ae7" providerId="ADAL" clId="{50FD5E38-9DC4-4302-AE98-91F28E5CD3F0}" dt="2023-03-14T23:04:24.556" v="1007" actId="20577"/>
        <pc:sldMkLst>
          <pc:docMk/>
          <pc:sldMk cId="1319658765" sldId="358"/>
        </pc:sldMkLst>
        <pc:spChg chg="mod">
          <ac:chgData name="Behague, Sabina" userId="2f9f8379-56ce-455c-81be-d1dc66b28ae7" providerId="ADAL" clId="{50FD5E38-9DC4-4302-AE98-91F28E5CD3F0}" dt="2023-03-14T22:32:43.010" v="1002" actId="14100"/>
          <ac:spMkLst>
            <pc:docMk/>
            <pc:sldMk cId="1319658765" sldId="358"/>
            <ac:spMk id="11" creationId="{8E4E40E9-D792-25A1-4B37-23D4780B1318}"/>
          </ac:spMkLst>
        </pc:spChg>
      </pc:sldChg>
      <pc:sldChg chg="mod modNotesTx">
        <pc:chgData name="Behague, Sabina" userId="2f9f8379-56ce-455c-81be-d1dc66b28ae7" providerId="ADAL" clId="{50FD5E38-9DC4-4302-AE98-91F28E5CD3F0}" dt="2023-03-14T23:05:47.374" v="1008"/>
        <pc:sldMkLst>
          <pc:docMk/>
          <pc:sldMk cId="3319088865" sldId="359"/>
        </pc:sldMkLst>
      </pc:sldChg>
      <pc:sldChg chg="addSp delSp modSp mod">
        <pc:chgData name="Behague, Sabina" userId="2f9f8379-56ce-455c-81be-d1dc66b28ae7" providerId="ADAL" clId="{50FD5E38-9DC4-4302-AE98-91F28E5CD3F0}" dt="2023-03-03T01:55:02.716" v="37"/>
        <pc:sldMkLst>
          <pc:docMk/>
          <pc:sldMk cId="1687455885" sldId="360"/>
        </pc:sldMkLst>
        <pc:spChg chg="del mod topLvl">
          <ac:chgData name="Behague, Sabina" userId="2f9f8379-56ce-455c-81be-d1dc66b28ae7" providerId="ADAL" clId="{50FD5E38-9DC4-4302-AE98-91F28E5CD3F0}" dt="2023-03-03T01:54:59.703" v="34" actId="478"/>
          <ac:spMkLst>
            <pc:docMk/>
            <pc:sldMk cId="1687455885" sldId="360"/>
            <ac:spMk id="6" creationId="{5D0F14F3-1A09-3E96-BCB2-D8B940E469DA}"/>
          </ac:spMkLst>
        </pc:spChg>
        <pc:spChg chg="del mod topLvl">
          <ac:chgData name="Behague, Sabina" userId="2f9f8379-56ce-455c-81be-d1dc66b28ae7" providerId="ADAL" clId="{50FD5E38-9DC4-4302-AE98-91F28E5CD3F0}" dt="2023-03-03T01:55:00.498" v="35" actId="478"/>
          <ac:spMkLst>
            <pc:docMk/>
            <pc:sldMk cId="1687455885" sldId="360"/>
            <ac:spMk id="7" creationId="{CE64F085-394F-89FE-55C1-94E5F28AFADD}"/>
          </ac:spMkLst>
        </pc:spChg>
        <pc:spChg chg="del mod topLvl">
          <ac:chgData name="Behague, Sabina" userId="2f9f8379-56ce-455c-81be-d1dc66b28ae7" providerId="ADAL" clId="{50FD5E38-9DC4-4302-AE98-91F28E5CD3F0}" dt="2023-03-03T01:55:01.367" v="36" actId="478"/>
          <ac:spMkLst>
            <pc:docMk/>
            <pc:sldMk cId="1687455885" sldId="360"/>
            <ac:spMk id="8" creationId="{E39DAA33-FEFE-A8BD-BBEA-A8F3D8B80ECE}"/>
          </ac:spMkLst>
        </pc:spChg>
        <pc:spChg chg="mod topLvl">
          <ac:chgData name="Behague, Sabina" userId="2f9f8379-56ce-455c-81be-d1dc66b28ae7" providerId="ADAL" clId="{50FD5E38-9DC4-4302-AE98-91F28E5CD3F0}" dt="2023-03-03T01:54:57.286" v="33" actId="165"/>
          <ac:spMkLst>
            <pc:docMk/>
            <pc:sldMk cId="1687455885" sldId="360"/>
            <ac:spMk id="9" creationId="{E690F70B-E368-D7F5-795E-B5139345EF71}"/>
          </ac:spMkLst>
        </pc:spChg>
        <pc:grpChg chg="del">
          <ac:chgData name="Behague, Sabina" userId="2f9f8379-56ce-455c-81be-d1dc66b28ae7" providerId="ADAL" clId="{50FD5E38-9DC4-4302-AE98-91F28E5CD3F0}" dt="2023-03-03T01:54:57.286" v="33" actId="165"/>
          <ac:grpSpMkLst>
            <pc:docMk/>
            <pc:sldMk cId="1687455885" sldId="360"/>
            <ac:grpSpMk id="4" creationId="{FB828DB1-EDD0-CE99-94E3-00CC7D6413B3}"/>
          </ac:grpSpMkLst>
        </pc:grpChg>
        <pc:picChg chg="add mod">
          <ac:chgData name="Behague, Sabina" userId="2f9f8379-56ce-455c-81be-d1dc66b28ae7" providerId="ADAL" clId="{50FD5E38-9DC4-4302-AE98-91F28E5CD3F0}" dt="2023-03-03T01:55:02.716" v="37"/>
          <ac:picMkLst>
            <pc:docMk/>
            <pc:sldMk cId="1687455885" sldId="360"/>
            <ac:picMk id="2" creationId="{A45A7868-EE7B-2C45-D79D-7FB121CFC58D}"/>
          </ac:picMkLst>
        </pc:picChg>
      </pc:sldChg>
      <pc:sldChg chg="mod modNotesTx">
        <pc:chgData name="Behague, Sabina" userId="2f9f8379-56ce-455c-81be-d1dc66b28ae7" providerId="ADAL" clId="{50FD5E38-9DC4-4302-AE98-91F28E5CD3F0}" dt="2023-03-14T23:10:11.408" v="1009"/>
        <pc:sldMkLst>
          <pc:docMk/>
          <pc:sldMk cId="737524450" sldId="361"/>
        </pc:sldMkLst>
      </pc:sldChg>
      <pc:sldChg chg="modSp">
        <pc:chgData name="Behague, Sabina" userId="2f9f8379-56ce-455c-81be-d1dc66b28ae7" providerId="ADAL" clId="{50FD5E38-9DC4-4302-AE98-91F28E5CD3F0}" dt="2023-03-01T16:35:07.621" v="2"/>
        <pc:sldMkLst>
          <pc:docMk/>
          <pc:sldMk cId="3263509718" sldId="362"/>
        </pc:sldMkLst>
        <pc:spChg chg="mod">
          <ac:chgData name="Behague, Sabina" userId="2f9f8379-56ce-455c-81be-d1dc66b28ae7" providerId="ADAL" clId="{50FD5E38-9DC4-4302-AE98-91F28E5CD3F0}" dt="2023-03-01T16:35:07.621" v="2"/>
          <ac:spMkLst>
            <pc:docMk/>
            <pc:sldMk cId="3263509718" sldId="362"/>
            <ac:spMk id="2" creationId="{125B2322-F23E-C5A4-94E0-7482705AA72F}"/>
          </ac:spMkLst>
        </pc:spChg>
      </pc:sldChg>
      <pc:sldChg chg="mod">
        <pc:chgData name="Behague, Sabina" userId="2f9f8379-56ce-455c-81be-d1dc66b28ae7" providerId="ADAL" clId="{50FD5E38-9DC4-4302-AE98-91F28E5CD3F0}" dt="2023-03-07T18:44:21.453" v="304" actId="27918"/>
        <pc:sldMkLst>
          <pc:docMk/>
          <pc:sldMk cId="1570032529" sldId="363"/>
        </pc:sldMkLst>
      </pc:sldChg>
      <pc:sldChg chg="mod modNotesTx">
        <pc:chgData name="Behague, Sabina" userId="2f9f8379-56ce-455c-81be-d1dc66b28ae7" providerId="ADAL" clId="{50FD5E38-9DC4-4302-AE98-91F28E5CD3F0}" dt="2023-03-14T23:30:35.067" v="1494"/>
        <pc:sldMkLst>
          <pc:docMk/>
          <pc:sldMk cId="1612586283" sldId="364"/>
        </pc:sldMkLst>
      </pc:sldChg>
      <pc:sldChg chg="delSp modSp mod addCm delCm modNotesTx">
        <pc:chgData name="Behague, Sabina" userId="2f9f8379-56ce-455c-81be-d1dc66b28ae7" providerId="ADAL" clId="{50FD5E38-9DC4-4302-AE98-91F28E5CD3F0}" dt="2023-03-14T23:24:48.987" v="1228" actId="20577"/>
        <pc:sldMkLst>
          <pc:docMk/>
          <pc:sldMk cId="2224417355" sldId="365"/>
        </pc:sldMkLst>
        <pc:spChg chg="mod">
          <ac:chgData name="Behague, Sabina" userId="2f9f8379-56ce-455c-81be-d1dc66b28ae7" providerId="ADAL" clId="{50FD5E38-9DC4-4302-AE98-91F28E5CD3F0}" dt="2023-03-07T21:58:15.277" v="458" actId="13926"/>
          <ac:spMkLst>
            <pc:docMk/>
            <pc:sldMk cId="2224417355" sldId="365"/>
            <ac:spMk id="7" creationId="{525CD2D6-6AEB-1934-6F26-90016FC0C4CD}"/>
          </ac:spMkLst>
        </pc:spChg>
        <pc:spChg chg="del">
          <ac:chgData name="Behague, Sabina" userId="2f9f8379-56ce-455c-81be-d1dc66b28ae7" providerId="ADAL" clId="{50FD5E38-9DC4-4302-AE98-91F28E5CD3F0}" dt="2023-03-07T21:47:23.239" v="393" actId="478"/>
          <ac:spMkLst>
            <pc:docMk/>
            <pc:sldMk cId="2224417355" sldId="365"/>
            <ac:spMk id="13" creationId="{6D4D43AF-05AA-81BA-2D8D-F126FF832339}"/>
          </ac:spMkLst>
        </pc:spChg>
        <pc:graphicFrameChg chg="mod">
          <ac:chgData name="Behague, Sabina" userId="2f9f8379-56ce-455c-81be-d1dc66b28ae7" providerId="ADAL" clId="{50FD5E38-9DC4-4302-AE98-91F28E5CD3F0}" dt="2023-03-07T21:48:17.130" v="395" actId="113"/>
          <ac:graphicFrameMkLst>
            <pc:docMk/>
            <pc:sldMk cId="2224417355" sldId="365"/>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add del">
              <pc226:chgData name="Behague, Sabina" userId="2f9f8379-56ce-455c-81be-d1dc66b28ae7" providerId="ADAL" clId="{50FD5E38-9DC4-4302-AE98-91F28E5CD3F0}" dt="2023-03-07T21:58:03.454" v="445"/>
              <pc2:cmMkLst xmlns:pc2="http://schemas.microsoft.com/office/powerpoint/2019/9/main/command">
                <pc:docMk/>
                <pc:sldMk cId="2224417355" sldId="365"/>
                <pc2:cmMk id="{F14FCCB3-C138-4104-96A9-DBCC9F7982C1}"/>
              </pc2:cmMkLst>
            </pc226:cmChg>
          </p:ext>
        </pc:extLst>
      </pc:sldChg>
      <pc:sldChg chg="delSp modSp mod modNotesTx">
        <pc:chgData name="Behague, Sabina" userId="2f9f8379-56ce-455c-81be-d1dc66b28ae7" providerId="ADAL" clId="{50FD5E38-9DC4-4302-AE98-91F28E5CD3F0}" dt="2023-03-14T23:31:32.117" v="1498"/>
        <pc:sldMkLst>
          <pc:docMk/>
          <pc:sldMk cId="3598518493" sldId="366"/>
        </pc:sldMkLst>
        <pc:spChg chg="del">
          <ac:chgData name="Behague, Sabina" userId="2f9f8379-56ce-455c-81be-d1dc66b28ae7" providerId="ADAL" clId="{50FD5E38-9DC4-4302-AE98-91F28E5CD3F0}" dt="2023-03-07T22:08:43.765" v="552" actId="478"/>
          <ac:spMkLst>
            <pc:docMk/>
            <pc:sldMk cId="3598518493" sldId="366"/>
            <ac:spMk id="13" creationId="{6D4D43AF-05AA-81BA-2D8D-F126FF832339}"/>
          </ac:spMkLst>
        </pc:spChg>
        <pc:graphicFrameChg chg="mod">
          <ac:chgData name="Behague, Sabina" userId="2f9f8379-56ce-455c-81be-d1dc66b28ae7" providerId="ADAL" clId="{50FD5E38-9DC4-4302-AE98-91F28E5CD3F0}" dt="2023-03-07T22:08:52.546" v="553" actId="113"/>
          <ac:graphicFrameMkLst>
            <pc:docMk/>
            <pc:sldMk cId="3598518493" sldId="366"/>
            <ac:graphicFrameMk id="9" creationId="{16BB2B36-D329-083C-5198-BEEC5AC12CFA}"/>
          </ac:graphicFrameMkLst>
        </pc:graphicFrameChg>
      </pc:sldChg>
      <pc:sldChg chg="addSp modSp mod modNotesTx">
        <pc:chgData name="Behague, Sabina" userId="2f9f8379-56ce-455c-81be-d1dc66b28ae7" providerId="ADAL" clId="{50FD5E38-9DC4-4302-AE98-91F28E5CD3F0}" dt="2023-03-14T23:27:10.712" v="1358" actId="20577"/>
        <pc:sldMkLst>
          <pc:docMk/>
          <pc:sldMk cId="3869498450" sldId="367"/>
        </pc:sldMkLst>
        <pc:spChg chg="add mod">
          <ac:chgData name="Behague, Sabina" userId="2f9f8379-56ce-455c-81be-d1dc66b28ae7" providerId="ADAL" clId="{50FD5E38-9DC4-4302-AE98-91F28E5CD3F0}" dt="2023-03-07T22:02:58.927" v="514" actId="20577"/>
          <ac:spMkLst>
            <pc:docMk/>
            <pc:sldMk cId="3869498450" sldId="367"/>
            <ac:spMk id="2" creationId="{04201A7C-59EC-7916-3A0D-FB8E05978E6D}"/>
          </ac:spMkLst>
        </pc:spChg>
        <pc:spChg chg="add mod">
          <ac:chgData name="Behague, Sabina" userId="2f9f8379-56ce-455c-81be-d1dc66b28ae7" providerId="ADAL" clId="{50FD5E38-9DC4-4302-AE98-91F28E5CD3F0}" dt="2023-03-07T22:02:33.964" v="508" actId="20577"/>
          <ac:spMkLst>
            <pc:docMk/>
            <pc:sldMk cId="3869498450" sldId="367"/>
            <ac:spMk id="3" creationId="{09D5BFC5-F069-14DE-6529-48D05499C250}"/>
          </ac:spMkLst>
        </pc:spChg>
        <pc:spChg chg="add mod">
          <ac:chgData name="Behague, Sabina" userId="2f9f8379-56ce-455c-81be-d1dc66b28ae7" providerId="ADAL" clId="{50FD5E38-9DC4-4302-AE98-91F28E5CD3F0}" dt="2023-03-07T22:01:22.804" v="496" actId="20577"/>
          <ac:spMkLst>
            <pc:docMk/>
            <pc:sldMk cId="3869498450" sldId="367"/>
            <ac:spMk id="4" creationId="{BAC34DCF-25D5-36B2-5E14-6636E4775422}"/>
          </ac:spMkLst>
        </pc:spChg>
        <pc:spChg chg="add mod">
          <ac:chgData name="Behague, Sabina" userId="2f9f8379-56ce-455c-81be-d1dc66b28ae7" providerId="ADAL" clId="{50FD5E38-9DC4-4302-AE98-91F28E5CD3F0}" dt="2023-03-07T22:02:52.534" v="512" actId="20577"/>
          <ac:spMkLst>
            <pc:docMk/>
            <pc:sldMk cId="3869498450" sldId="367"/>
            <ac:spMk id="5" creationId="{119C57F2-03C2-85A8-520F-247B7B7DDDE2}"/>
          </ac:spMkLst>
        </pc:spChg>
        <pc:spChg chg="add mod">
          <ac:chgData name="Behague, Sabina" userId="2f9f8379-56ce-455c-81be-d1dc66b28ae7" providerId="ADAL" clId="{50FD5E38-9DC4-4302-AE98-91F28E5CD3F0}" dt="2023-03-07T22:02:41.722" v="510" actId="20577"/>
          <ac:spMkLst>
            <pc:docMk/>
            <pc:sldMk cId="3869498450" sldId="367"/>
            <ac:spMk id="6" creationId="{07ABA9C2-EAE9-8097-9002-CB13306EDABD}"/>
          </ac:spMkLst>
        </pc:spChg>
        <pc:spChg chg="mod">
          <ac:chgData name="Behague, Sabina" userId="2f9f8379-56ce-455c-81be-d1dc66b28ae7" providerId="ADAL" clId="{50FD5E38-9DC4-4302-AE98-91F28E5CD3F0}" dt="2023-03-14T19:27:34.043" v="596" actId="1076"/>
          <ac:spMkLst>
            <pc:docMk/>
            <pc:sldMk cId="3869498450" sldId="367"/>
            <ac:spMk id="8" creationId="{50465140-704C-78EA-1C8C-C2CC0557B59A}"/>
          </ac:spMkLst>
        </pc:spChg>
        <pc:spChg chg="add mod">
          <ac:chgData name="Behague, Sabina" userId="2f9f8379-56ce-455c-81be-d1dc66b28ae7" providerId="ADAL" clId="{50FD5E38-9DC4-4302-AE98-91F28E5CD3F0}" dt="2023-03-07T22:01:53.916" v="500" actId="20577"/>
          <ac:spMkLst>
            <pc:docMk/>
            <pc:sldMk cId="3869498450" sldId="367"/>
            <ac:spMk id="9" creationId="{9C908AB3-EDA3-367A-6B7B-9C0146FD8B1F}"/>
          </ac:spMkLst>
        </pc:spChg>
        <pc:spChg chg="add mod">
          <ac:chgData name="Behague, Sabina" userId="2f9f8379-56ce-455c-81be-d1dc66b28ae7" providerId="ADAL" clId="{50FD5E38-9DC4-4302-AE98-91F28E5CD3F0}" dt="2023-03-07T22:02:00.172" v="502" actId="20577"/>
          <ac:spMkLst>
            <pc:docMk/>
            <pc:sldMk cId="3869498450" sldId="367"/>
            <ac:spMk id="10" creationId="{DAD2CF8C-9936-5DEF-6C46-379CAA128DE7}"/>
          </ac:spMkLst>
        </pc:spChg>
        <pc:spChg chg="add mod">
          <ac:chgData name="Behague, Sabina" userId="2f9f8379-56ce-455c-81be-d1dc66b28ae7" providerId="ADAL" clId="{50FD5E38-9DC4-4302-AE98-91F28E5CD3F0}" dt="2023-03-07T22:02:23.554" v="506" actId="20577"/>
          <ac:spMkLst>
            <pc:docMk/>
            <pc:sldMk cId="3869498450" sldId="367"/>
            <ac:spMk id="11" creationId="{BFD18ED4-0A4D-B38E-26D8-709908B4465B}"/>
          </ac:spMkLst>
        </pc:spChg>
        <pc:spChg chg="add mod">
          <ac:chgData name="Behague, Sabina" userId="2f9f8379-56ce-455c-81be-d1dc66b28ae7" providerId="ADAL" clId="{50FD5E38-9DC4-4302-AE98-91F28E5CD3F0}" dt="2023-03-07T22:01:10.594" v="492" actId="20577"/>
          <ac:spMkLst>
            <pc:docMk/>
            <pc:sldMk cId="3869498450" sldId="367"/>
            <ac:spMk id="12" creationId="{7B5EFF88-84D1-9004-CF67-803B6CD98E45}"/>
          </ac:spMkLst>
        </pc:spChg>
        <pc:spChg chg="add mod">
          <ac:chgData name="Behague, Sabina" userId="2f9f8379-56ce-455c-81be-d1dc66b28ae7" providerId="ADAL" clId="{50FD5E38-9DC4-4302-AE98-91F28E5CD3F0}" dt="2023-03-07T22:01:45.501" v="498" actId="20577"/>
          <ac:spMkLst>
            <pc:docMk/>
            <pc:sldMk cId="3869498450" sldId="367"/>
            <ac:spMk id="13" creationId="{A8A4124F-DF63-5E0C-E19B-3B43C397B17C}"/>
          </ac:spMkLst>
        </pc:spChg>
        <pc:spChg chg="add mod">
          <ac:chgData name="Behague, Sabina" userId="2f9f8379-56ce-455c-81be-d1dc66b28ae7" providerId="ADAL" clId="{50FD5E38-9DC4-4302-AE98-91F28E5CD3F0}" dt="2023-03-07T22:00:56.662" v="489" actId="20577"/>
          <ac:spMkLst>
            <pc:docMk/>
            <pc:sldMk cId="3869498450" sldId="367"/>
            <ac:spMk id="16" creationId="{208D8315-0354-2921-CC9D-46961426E8AF}"/>
          </ac:spMkLst>
        </pc:spChg>
        <pc:spChg chg="add mod">
          <ac:chgData name="Behague, Sabina" userId="2f9f8379-56ce-455c-81be-d1dc66b28ae7" providerId="ADAL" clId="{50FD5E38-9DC4-4302-AE98-91F28E5CD3F0}" dt="2023-03-07T22:01:15.784" v="494" actId="20577"/>
          <ac:spMkLst>
            <pc:docMk/>
            <pc:sldMk cId="3869498450" sldId="367"/>
            <ac:spMk id="17" creationId="{E139E0EC-40D8-D445-0C6D-A688AE8DD243}"/>
          </ac:spMkLst>
        </pc:spChg>
        <pc:spChg chg="add mod">
          <ac:chgData name="Behague, Sabina" userId="2f9f8379-56ce-455c-81be-d1dc66b28ae7" providerId="ADAL" clId="{50FD5E38-9DC4-4302-AE98-91F28E5CD3F0}" dt="2023-03-07T22:01:03.795" v="490" actId="20577"/>
          <ac:spMkLst>
            <pc:docMk/>
            <pc:sldMk cId="3869498450" sldId="367"/>
            <ac:spMk id="18" creationId="{157B48B6-F9B6-6C20-E765-2A8168495D07}"/>
          </ac:spMkLst>
        </pc:spChg>
        <pc:spChg chg="add mod">
          <ac:chgData name="Behague, Sabina" userId="2f9f8379-56ce-455c-81be-d1dc66b28ae7" providerId="ADAL" clId="{50FD5E38-9DC4-4302-AE98-91F28E5CD3F0}" dt="2023-03-07T22:02:14.434" v="504" actId="20577"/>
          <ac:spMkLst>
            <pc:docMk/>
            <pc:sldMk cId="3869498450" sldId="367"/>
            <ac:spMk id="19" creationId="{F0BE1AFD-A893-382D-BE33-908FF78A9361}"/>
          </ac:spMkLst>
        </pc:spChg>
        <pc:spChg chg="mod">
          <ac:chgData name="Behague, Sabina" userId="2f9f8379-56ce-455c-81be-d1dc66b28ae7" providerId="ADAL" clId="{50FD5E38-9DC4-4302-AE98-91F28E5CD3F0}" dt="2023-03-07T22:00:06.408" v="487"/>
          <ac:spMkLst>
            <pc:docMk/>
            <pc:sldMk cId="3869498450" sldId="367"/>
            <ac:spMk id="21" creationId="{B5B37335-4279-C353-9DC2-9D9FD7F2FF72}"/>
          </ac:spMkLst>
        </pc:spChg>
        <pc:spChg chg="mod">
          <ac:chgData name="Behague, Sabina" userId="2f9f8379-56ce-455c-81be-d1dc66b28ae7" providerId="ADAL" clId="{50FD5E38-9DC4-4302-AE98-91F28E5CD3F0}" dt="2023-03-07T22:03:16.097" v="517" actId="207"/>
          <ac:spMkLst>
            <pc:docMk/>
            <pc:sldMk cId="3869498450" sldId="367"/>
            <ac:spMk id="22" creationId="{A1F7070C-811E-7482-6C8A-DA0733B4EB1C}"/>
          </ac:spMkLst>
        </pc:spChg>
        <pc:spChg chg="mod">
          <ac:chgData name="Behague, Sabina" userId="2f9f8379-56ce-455c-81be-d1dc66b28ae7" providerId="ADAL" clId="{50FD5E38-9DC4-4302-AE98-91F28E5CD3F0}" dt="2023-03-07T22:03:55.556" v="522" actId="207"/>
          <ac:spMkLst>
            <pc:docMk/>
            <pc:sldMk cId="3869498450" sldId="367"/>
            <ac:spMk id="23" creationId="{8B08D485-93C3-E8A2-6756-868F9BDCA6A4}"/>
          </ac:spMkLst>
        </pc:spChg>
        <pc:spChg chg="mod">
          <ac:chgData name="Behague, Sabina" userId="2f9f8379-56ce-455c-81be-d1dc66b28ae7" providerId="ADAL" clId="{50FD5E38-9DC4-4302-AE98-91F28E5CD3F0}" dt="2023-03-07T22:04:10.567" v="523" actId="207"/>
          <ac:spMkLst>
            <pc:docMk/>
            <pc:sldMk cId="3869498450" sldId="367"/>
            <ac:spMk id="24" creationId="{308C3FB2-B705-B225-D17E-7C322302FAFF}"/>
          </ac:spMkLst>
        </pc:spChg>
        <pc:spChg chg="mod">
          <ac:chgData name="Behague, Sabina" userId="2f9f8379-56ce-455c-81be-d1dc66b28ae7" providerId="ADAL" clId="{50FD5E38-9DC4-4302-AE98-91F28E5CD3F0}" dt="2023-03-14T23:25:48.554" v="1232" actId="207"/>
          <ac:spMkLst>
            <pc:docMk/>
            <pc:sldMk cId="3869498450" sldId="367"/>
            <ac:spMk id="25" creationId="{852F941B-772C-7E55-0F76-9F93648C41C0}"/>
          </ac:spMkLst>
        </pc:spChg>
        <pc:spChg chg="mod">
          <ac:chgData name="Behague, Sabina" userId="2f9f8379-56ce-455c-81be-d1dc66b28ae7" providerId="ADAL" clId="{50FD5E38-9DC4-4302-AE98-91F28E5CD3F0}" dt="2023-03-14T23:25:26.954" v="1230" actId="207"/>
          <ac:spMkLst>
            <pc:docMk/>
            <pc:sldMk cId="3869498450" sldId="367"/>
            <ac:spMk id="26" creationId="{A2098706-5682-6D27-5498-2DADB641F0B7}"/>
          </ac:spMkLst>
        </pc:spChg>
        <pc:spChg chg="mod">
          <ac:chgData name="Behague, Sabina" userId="2f9f8379-56ce-455c-81be-d1dc66b28ae7" providerId="ADAL" clId="{50FD5E38-9DC4-4302-AE98-91F28E5CD3F0}" dt="2023-03-14T23:26:01.885" v="1233" actId="207"/>
          <ac:spMkLst>
            <pc:docMk/>
            <pc:sldMk cId="3869498450" sldId="367"/>
            <ac:spMk id="27" creationId="{13D454A7-79A0-921F-744A-2160E17F3AC9}"/>
          </ac:spMkLst>
        </pc:spChg>
        <pc:spChg chg="mod">
          <ac:chgData name="Behague, Sabina" userId="2f9f8379-56ce-455c-81be-d1dc66b28ae7" providerId="ADAL" clId="{50FD5E38-9DC4-4302-AE98-91F28E5CD3F0}" dt="2023-03-07T22:00:06.408" v="487"/>
          <ac:spMkLst>
            <pc:docMk/>
            <pc:sldMk cId="3869498450" sldId="367"/>
            <ac:spMk id="28" creationId="{937BF09F-50BD-010F-4968-D7F6DB5074A1}"/>
          </ac:spMkLst>
        </pc:spChg>
        <pc:spChg chg="mod">
          <ac:chgData name="Behague, Sabina" userId="2f9f8379-56ce-455c-81be-d1dc66b28ae7" providerId="ADAL" clId="{50FD5E38-9DC4-4302-AE98-91F28E5CD3F0}" dt="2023-03-07T22:03:47.398" v="521" actId="207"/>
          <ac:spMkLst>
            <pc:docMk/>
            <pc:sldMk cId="3869498450" sldId="367"/>
            <ac:spMk id="29" creationId="{9C3A7EE2-DAE5-E574-9A43-717A02EABE58}"/>
          </ac:spMkLst>
        </pc:spChg>
        <pc:spChg chg="mod">
          <ac:chgData name="Behague, Sabina" userId="2f9f8379-56ce-455c-81be-d1dc66b28ae7" providerId="ADAL" clId="{50FD5E38-9DC4-4302-AE98-91F28E5CD3F0}" dt="2023-03-14T23:25:35.983" v="1231" actId="207"/>
          <ac:spMkLst>
            <pc:docMk/>
            <pc:sldMk cId="3869498450" sldId="367"/>
            <ac:spMk id="30" creationId="{C6F51B24-1E05-3977-F15F-20B5D3985547}"/>
          </ac:spMkLst>
        </pc:spChg>
        <pc:spChg chg="mod">
          <ac:chgData name="Behague, Sabina" userId="2f9f8379-56ce-455c-81be-d1dc66b28ae7" providerId="ADAL" clId="{50FD5E38-9DC4-4302-AE98-91F28E5CD3F0}" dt="2023-03-14T23:25:16.853" v="1229" actId="207"/>
          <ac:spMkLst>
            <pc:docMk/>
            <pc:sldMk cId="3869498450" sldId="367"/>
            <ac:spMk id="31" creationId="{75027E8E-120F-E5F1-3B20-2A4D48430C34}"/>
          </ac:spMkLst>
        </pc:spChg>
        <pc:spChg chg="mod">
          <ac:chgData name="Behague, Sabina" userId="2f9f8379-56ce-455c-81be-d1dc66b28ae7" providerId="ADAL" clId="{50FD5E38-9DC4-4302-AE98-91F28E5CD3F0}" dt="2023-03-07T22:04:36.800" v="524" actId="207"/>
          <ac:spMkLst>
            <pc:docMk/>
            <pc:sldMk cId="3869498450" sldId="367"/>
            <ac:spMk id="32" creationId="{CE6722D9-6226-317D-6109-39F9A5F63993}"/>
          </ac:spMkLst>
        </pc:spChg>
        <pc:spChg chg="mod">
          <ac:chgData name="Behague, Sabina" userId="2f9f8379-56ce-455c-81be-d1dc66b28ae7" providerId="ADAL" clId="{50FD5E38-9DC4-4302-AE98-91F28E5CD3F0}" dt="2023-03-07T22:03:40.822" v="520" actId="207"/>
          <ac:spMkLst>
            <pc:docMk/>
            <pc:sldMk cId="3869498450" sldId="367"/>
            <ac:spMk id="33" creationId="{539375D6-32E7-5B23-140D-6132AC084A29}"/>
          </ac:spMkLst>
        </pc:spChg>
        <pc:spChg chg="mod">
          <ac:chgData name="Behague, Sabina" userId="2f9f8379-56ce-455c-81be-d1dc66b28ae7" providerId="ADAL" clId="{50FD5E38-9DC4-4302-AE98-91F28E5CD3F0}" dt="2023-03-07T22:03:22.805" v="518" actId="207"/>
          <ac:spMkLst>
            <pc:docMk/>
            <pc:sldMk cId="3869498450" sldId="367"/>
            <ac:spMk id="34" creationId="{E645E0C3-E3C1-BF5C-68F2-04C5A5CD2003}"/>
          </ac:spMkLst>
        </pc:spChg>
        <pc:spChg chg="mod">
          <ac:chgData name="Behague, Sabina" userId="2f9f8379-56ce-455c-81be-d1dc66b28ae7" providerId="ADAL" clId="{50FD5E38-9DC4-4302-AE98-91F28E5CD3F0}" dt="2023-03-07T22:03:33.071" v="519" actId="207"/>
          <ac:spMkLst>
            <pc:docMk/>
            <pc:sldMk cId="3869498450" sldId="367"/>
            <ac:spMk id="35" creationId="{65755074-CBA4-E1E4-DCDF-7EBDE48CEFA9}"/>
          </ac:spMkLst>
        </pc:spChg>
        <pc:spChg chg="mod">
          <ac:chgData name="Behague, Sabina" userId="2f9f8379-56ce-455c-81be-d1dc66b28ae7" providerId="ADAL" clId="{50FD5E38-9DC4-4302-AE98-91F28E5CD3F0}" dt="2023-03-07T22:03:08.301" v="516" actId="20577"/>
          <ac:spMkLst>
            <pc:docMk/>
            <pc:sldMk cId="3869498450" sldId="367"/>
            <ac:spMk id="1046" creationId="{8A57591F-F75D-FBB3-BD7E-757A1AFC2F44}"/>
          </ac:spMkLst>
        </pc:spChg>
        <pc:grpChg chg="add mod">
          <ac:chgData name="Behague, Sabina" userId="2f9f8379-56ce-455c-81be-d1dc66b28ae7" providerId="ADAL" clId="{50FD5E38-9DC4-4302-AE98-91F28E5CD3F0}" dt="2023-03-07T22:00:11.117" v="488" actId="167"/>
          <ac:grpSpMkLst>
            <pc:docMk/>
            <pc:sldMk cId="3869498450" sldId="367"/>
            <ac:grpSpMk id="20" creationId="{DE400CE0-A53D-89B5-5B9F-51BC2EAE3A75}"/>
          </ac:grpSpMkLst>
        </pc:grpChg>
        <pc:cxnChg chg="add mod">
          <ac:chgData name="Behague, Sabina" userId="2f9f8379-56ce-455c-81be-d1dc66b28ae7" providerId="ADAL" clId="{50FD5E38-9DC4-4302-AE98-91F28E5CD3F0}" dt="2023-03-07T21:59:50.832" v="486"/>
          <ac:cxnSpMkLst>
            <pc:docMk/>
            <pc:sldMk cId="3869498450" sldId="367"/>
            <ac:cxnSpMk id="14" creationId="{C31D07EC-5011-18F7-AF3E-A38421F750AC}"/>
          </ac:cxnSpMkLst>
        </pc:cxnChg>
        <pc:cxnChg chg="add mod">
          <ac:chgData name="Behague, Sabina" userId="2f9f8379-56ce-455c-81be-d1dc66b28ae7" providerId="ADAL" clId="{50FD5E38-9DC4-4302-AE98-91F28E5CD3F0}" dt="2023-03-07T21:59:50.832" v="486"/>
          <ac:cxnSpMkLst>
            <pc:docMk/>
            <pc:sldMk cId="3869498450" sldId="367"/>
            <ac:cxnSpMk id="15" creationId="{1672E5AC-93D2-74FF-4189-60DA54BB0B5C}"/>
          </ac:cxnSpMkLst>
        </pc:cxnChg>
      </pc:sldChg>
      <pc:sldChg chg="modSp mod delCm modCm modNotesTx">
        <pc:chgData name="Behague, Sabina" userId="2f9f8379-56ce-455c-81be-d1dc66b28ae7" providerId="ADAL" clId="{50FD5E38-9DC4-4302-AE98-91F28E5CD3F0}" dt="2023-03-14T23:13:02.495" v="1088" actId="20577"/>
        <pc:sldMkLst>
          <pc:docMk/>
          <pc:sldMk cId="3255498171" sldId="368"/>
        </pc:sldMkLst>
        <pc:spChg chg="mod">
          <ac:chgData name="Behague, Sabina" userId="2f9f8379-56ce-455c-81be-d1dc66b28ae7" providerId="ADAL" clId="{50FD5E38-9DC4-4302-AE98-91F28E5CD3F0}" dt="2023-03-07T21:52:03.618" v="398" actId="13926"/>
          <ac:spMkLst>
            <pc:docMk/>
            <pc:sldMk cId="3255498171" sldId="368"/>
            <ac:spMk id="2" creationId="{F6245169-1799-41CD-B28E-D2D20D16AD73}"/>
          </ac:spMkLst>
        </pc:spChg>
        <pc:spChg chg="mod">
          <ac:chgData name="Behague, Sabina" userId="2f9f8379-56ce-455c-81be-d1dc66b28ae7" providerId="ADAL" clId="{50FD5E38-9DC4-4302-AE98-91F28E5CD3F0}" dt="2023-03-07T21:53:50.469" v="412" actId="13926"/>
          <ac:spMkLst>
            <pc:docMk/>
            <pc:sldMk cId="3255498171" sldId="368"/>
            <ac:spMk id="6" creationId="{98773D28-4102-01C2-1A54-993FF2CE2B8D}"/>
          </ac:spMkLst>
        </pc:spChg>
        <pc:graphicFrameChg chg="mod">
          <ac:chgData name="Behague, Sabina" userId="2f9f8379-56ce-455c-81be-d1dc66b28ae7" providerId="ADAL" clId="{50FD5E38-9DC4-4302-AE98-91F28E5CD3F0}" dt="2023-03-07T21:57:48.884" v="442"/>
          <ac:graphicFrameMkLst>
            <pc:docMk/>
            <pc:sldMk cId="3255498171" sldId="368"/>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del mod">
              <pc226:chgData name="Behague, Sabina" userId="2f9f8379-56ce-455c-81be-d1dc66b28ae7" providerId="ADAL" clId="{50FD5E38-9DC4-4302-AE98-91F28E5CD3F0}" dt="2023-03-14T23:12:23.010" v="1010"/>
              <pc2:cmMkLst xmlns:pc2="http://schemas.microsoft.com/office/powerpoint/2019/9/main/command">
                <pc:docMk/>
                <pc:sldMk cId="3255498171" sldId="368"/>
                <pc2:cmMk id="{6FA50754-89D5-4F27-9FCC-496E69AE84C1}"/>
              </pc2:cmMkLst>
              <pc226:cmRplyChg chg="add del">
                <pc226:chgData name="Behague, Sabina" userId="2f9f8379-56ce-455c-81be-d1dc66b28ae7" providerId="ADAL" clId="{50FD5E38-9DC4-4302-AE98-91F28E5CD3F0}" dt="2023-03-07T21:57:44.270" v="441"/>
                <pc2:cmRplyMkLst xmlns:pc2="http://schemas.microsoft.com/office/powerpoint/2019/9/main/command">
                  <pc:docMk/>
                  <pc:sldMk cId="3255498171" sldId="368"/>
                  <pc2:cmMk id="{6FA50754-89D5-4F27-9FCC-496E69AE84C1}"/>
                  <pc2:cmRplyMk id="{FCE49644-3A9F-4DCD-B154-6DDBD9E418F8}"/>
                </pc2:cmRplyMkLst>
              </pc226:cmRplyChg>
            </pc226:cmChg>
          </p:ext>
        </pc:extLst>
      </pc:sldChg>
      <pc:sldChg chg="mod delCm modNotesTx">
        <pc:chgData name="Behague, Sabina" userId="2f9f8379-56ce-455c-81be-d1dc66b28ae7" providerId="ADAL" clId="{50FD5E38-9DC4-4302-AE98-91F28E5CD3F0}" dt="2023-03-14T23:30:34.307" v="1493" actId="20577"/>
        <pc:sldMkLst>
          <pc:docMk/>
          <pc:sldMk cId="2993174370" sldId="369"/>
        </pc:sldMkLst>
        <pc:extLst>
          <p:ext xmlns:p="http://schemas.openxmlformats.org/presentationml/2006/main" uri="{D6D511B9-2390-475A-947B-AFAB55BFBCF1}">
            <pc226:cmChg xmlns:pc226="http://schemas.microsoft.com/office/powerpoint/2022/06/main/command" chg="del">
              <pc226:chgData name="Behague, Sabina" userId="2f9f8379-56ce-455c-81be-d1dc66b28ae7" providerId="ADAL" clId="{50FD5E38-9DC4-4302-AE98-91F28E5CD3F0}" dt="2023-03-07T22:05:08.344" v="526"/>
              <pc2:cmMkLst xmlns:pc2="http://schemas.microsoft.com/office/powerpoint/2019/9/main/command">
                <pc:docMk/>
                <pc:sldMk cId="2993174370" sldId="369"/>
                <pc2:cmMk id="{E9A4F59B-164C-4325-9EE9-95A23E35CA46}"/>
              </pc2:cmMkLst>
            </pc226:cmChg>
          </p:ext>
        </pc:extLst>
      </pc:sldChg>
      <pc:sldMasterChg chg="del delSldLayout">
        <pc:chgData name="Behague, Sabina" userId="2f9f8379-56ce-455c-81be-d1dc66b28ae7" providerId="ADAL" clId="{50FD5E38-9DC4-4302-AE98-91F28E5CD3F0}" dt="2023-03-03T01:46:45.678" v="14" actId="2696"/>
        <pc:sldMasterMkLst>
          <pc:docMk/>
          <pc:sldMasterMk cId="3984714580" sldId="2147483687"/>
        </pc:sldMasterMkLst>
        <pc:sldLayoutChg chg="del">
          <pc:chgData name="Behague, Sabina" userId="2f9f8379-56ce-455c-81be-d1dc66b28ae7" providerId="ADAL" clId="{50FD5E38-9DC4-4302-AE98-91F28E5CD3F0}" dt="2023-03-03T01:46:45.664" v="5" actId="2696"/>
          <pc:sldLayoutMkLst>
            <pc:docMk/>
            <pc:sldMasterMk cId="3984714580" sldId="2147483687"/>
            <pc:sldLayoutMk cId="2029731006" sldId="2147483688"/>
          </pc:sldLayoutMkLst>
        </pc:sldLayoutChg>
        <pc:sldLayoutChg chg="del">
          <pc:chgData name="Behague, Sabina" userId="2f9f8379-56ce-455c-81be-d1dc66b28ae7" providerId="ADAL" clId="{50FD5E38-9DC4-4302-AE98-91F28E5CD3F0}" dt="2023-03-03T01:46:45.666" v="6" actId="2696"/>
          <pc:sldLayoutMkLst>
            <pc:docMk/>
            <pc:sldMasterMk cId="3984714580" sldId="2147483687"/>
            <pc:sldLayoutMk cId="746083278" sldId="2147483689"/>
          </pc:sldLayoutMkLst>
        </pc:sldLayoutChg>
        <pc:sldLayoutChg chg="del">
          <pc:chgData name="Behague, Sabina" userId="2f9f8379-56ce-455c-81be-d1dc66b28ae7" providerId="ADAL" clId="{50FD5E38-9DC4-4302-AE98-91F28E5CD3F0}" dt="2023-03-03T01:46:45.667" v="7" actId="2696"/>
          <pc:sldLayoutMkLst>
            <pc:docMk/>
            <pc:sldMasterMk cId="3984714580" sldId="2147483687"/>
            <pc:sldLayoutMk cId="1129321109" sldId="2147483690"/>
          </pc:sldLayoutMkLst>
        </pc:sldLayoutChg>
        <pc:sldLayoutChg chg="del">
          <pc:chgData name="Behague, Sabina" userId="2f9f8379-56ce-455c-81be-d1dc66b28ae7" providerId="ADAL" clId="{50FD5E38-9DC4-4302-AE98-91F28E5CD3F0}" dt="2023-03-03T01:46:45.668" v="8" actId="2696"/>
          <pc:sldLayoutMkLst>
            <pc:docMk/>
            <pc:sldMasterMk cId="3984714580" sldId="2147483687"/>
            <pc:sldLayoutMk cId="1622710034" sldId="2147483691"/>
          </pc:sldLayoutMkLst>
        </pc:sldLayoutChg>
        <pc:sldLayoutChg chg="del">
          <pc:chgData name="Behague, Sabina" userId="2f9f8379-56ce-455c-81be-d1dc66b28ae7" providerId="ADAL" clId="{50FD5E38-9DC4-4302-AE98-91F28E5CD3F0}" dt="2023-03-03T01:46:45.669" v="9" actId="2696"/>
          <pc:sldLayoutMkLst>
            <pc:docMk/>
            <pc:sldMasterMk cId="3984714580" sldId="2147483687"/>
            <pc:sldLayoutMk cId="159174091" sldId="2147483692"/>
          </pc:sldLayoutMkLst>
        </pc:sldLayoutChg>
        <pc:sldLayoutChg chg="del">
          <pc:chgData name="Behague, Sabina" userId="2f9f8379-56ce-455c-81be-d1dc66b28ae7" providerId="ADAL" clId="{50FD5E38-9DC4-4302-AE98-91F28E5CD3F0}" dt="2023-03-03T01:46:45.670" v="10" actId="2696"/>
          <pc:sldLayoutMkLst>
            <pc:docMk/>
            <pc:sldMasterMk cId="3984714580" sldId="2147483687"/>
            <pc:sldLayoutMk cId="2208407366" sldId="2147483693"/>
          </pc:sldLayoutMkLst>
        </pc:sldLayoutChg>
        <pc:sldLayoutChg chg="del">
          <pc:chgData name="Behague, Sabina" userId="2f9f8379-56ce-455c-81be-d1dc66b28ae7" providerId="ADAL" clId="{50FD5E38-9DC4-4302-AE98-91F28E5CD3F0}" dt="2023-03-03T01:46:45.671" v="11" actId="2696"/>
          <pc:sldLayoutMkLst>
            <pc:docMk/>
            <pc:sldMasterMk cId="3984714580" sldId="2147483687"/>
            <pc:sldLayoutMk cId="1400920545" sldId="2147483694"/>
          </pc:sldLayoutMkLst>
        </pc:sldLayoutChg>
        <pc:sldLayoutChg chg="del">
          <pc:chgData name="Behague, Sabina" userId="2f9f8379-56ce-455c-81be-d1dc66b28ae7" providerId="ADAL" clId="{50FD5E38-9DC4-4302-AE98-91F28E5CD3F0}" dt="2023-03-03T01:46:45.672" v="12" actId="2696"/>
          <pc:sldLayoutMkLst>
            <pc:docMk/>
            <pc:sldMasterMk cId="3984714580" sldId="2147483687"/>
            <pc:sldLayoutMk cId="2613048141" sldId="2147483695"/>
          </pc:sldLayoutMkLst>
        </pc:sldLayoutChg>
        <pc:sldLayoutChg chg="del">
          <pc:chgData name="Behague, Sabina" userId="2f9f8379-56ce-455c-81be-d1dc66b28ae7" providerId="ADAL" clId="{50FD5E38-9DC4-4302-AE98-91F28E5CD3F0}" dt="2023-03-03T01:46:45.673" v="13" actId="2696"/>
          <pc:sldLayoutMkLst>
            <pc:docMk/>
            <pc:sldMasterMk cId="3984714580" sldId="2147483687"/>
            <pc:sldLayoutMk cId="3093831904" sldId="2147483696"/>
          </pc:sldLayoutMkLst>
        </pc:sldLayoutChg>
      </pc:sldMasterChg>
      <pc:sldMasterChg chg="addSp delSp mod modSldLayout">
        <pc:chgData name="Behague, Sabina" userId="2f9f8379-56ce-455c-81be-d1dc66b28ae7" providerId="ADAL" clId="{50FD5E38-9DC4-4302-AE98-91F28E5CD3F0}" dt="2023-03-01T16:43:08.591" v="4" actId="478"/>
        <pc:sldMasterMkLst>
          <pc:docMk/>
          <pc:sldMasterMk cId="4175827565" sldId="2147483707"/>
        </pc:sldMasterMkLst>
        <pc:spChg chg="add">
          <ac:chgData name="Behague, Sabina" userId="2f9f8379-56ce-455c-81be-d1dc66b28ae7" providerId="ADAL" clId="{50FD5E38-9DC4-4302-AE98-91F28E5CD3F0}" dt="2023-03-01T16:34:49.370" v="0"/>
          <ac:spMkLst>
            <pc:docMk/>
            <pc:sldMasterMk cId="4175827565" sldId="2147483707"/>
            <ac:spMk id="6" creationId="{1716B172-D77A-B19B-F6FB-58D779F91174}"/>
          </ac:spMkLst>
        </pc:spChg>
        <pc:spChg chg="add">
          <ac:chgData name="Behague, Sabina" userId="2f9f8379-56ce-455c-81be-d1dc66b28ae7" providerId="ADAL" clId="{50FD5E38-9DC4-4302-AE98-91F28E5CD3F0}" dt="2023-03-01T16:34:49.370" v="0"/>
          <ac:spMkLst>
            <pc:docMk/>
            <pc:sldMasterMk cId="4175827565" sldId="2147483707"/>
            <ac:spMk id="10" creationId="{EF490C93-B225-A8CC-C7BE-297FE6EE15DF}"/>
          </ac:spMkLst>
        </pc:spChg>
        <pc:spChg chg="add del">
          <ac:chgData name="Behague, Sabina" userId="2f9f8379-56ce-455c-81be-d1dc66b28ae7" providerId="ADAL" clId="{50FD5E38-9DC4-4302-AE98-91F28E5CD3F0}" dt="2023-03-01T16:43:08.591" v="4" actId="478"/>
          <ac:spMkLst>
            <pc:docMk/>
            <pc:sldMasterMk cId="4175827565" sldId="2147483707"/>
            <ac:spMk id="11" creationId="{16FC5FCC-8364-FA7B-DB30-536478155C66}"/>
          </ac:spMkLst>
        </pc:spChg>
        <pc:sldLayoutChg chg="addSp delSp mod">
          <pc:chgData name="Behague, Sabina" userId="2f9f8379-56ce-455c-81be-d1dc66b28ae7" providerId="ADAL" clId="{50FD5E38-9DC4-4302-AE98-91F28E5CD3F0}" dt="2023-03-01T16:42:50.448" v="3" actId="478"/>
          <pc:sldLayoutMkLst>
            <pc:docMk/>
            <pc:sldMasterMk cId="4175827565" sldId="2147483707"/>
            <pc:sldLayoutMk cId="3960341007" sldId="2147483708"/>
          </pc:sldLayoutMkLst>
          <pc:spChg chg="add del">
            <ac:chgData name="Behague, Sabina" userId="2f9f8379-56ce-455c-81be-d1dc66b28ae7" providerId="ADAL" clId="{50FD5E38-9DC4-4302-AE98-91F28E5CD3F0}" dt="2023-03-01T16:42:50.448" v="3" actId="478"/>
            <ac:spMkLst>
              <pc:docMk/>
              <pc:sldMasterMk cId="4175827565" sldId="2147483707"/>
              <pc:sldLayoutMk cId="3960341007" sldId="2147483708"/>
              <ac:spMk id="2" creationId="{E0F195B0-93F2-4475-9FD3-07C2E5F15278}"/>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0.xml"/><Relationship Id="rId1" Type="http://schemas.microsoft.com/office/2011/relationships/chartStyle" Target="style20.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7.6527725539094265E-3"/>
          <c:w val="0.9608888888888889"/>
          <c:h val="0.88495536690954524"/>
        </c:manualLayout>
      </c:layout>
      <c:barChart>
        <c:barDir val="col"/>
        <c:grouping val="clustered"/>
        <c:varyColors val="0"/>
        <c:ser>
          <c:idx val="0"/>
          <c:order val="0"/>
          <c:tx>
            <c:strRef>
              <c:f>Sheet1!$B$1</c:f>
              <c:strCache>
                <c:ptCount val="1"/>
                <c:pt idx="0">
                  <c:v>Any ANC from a skilled provider</c:v>
                </c:pt>
              </c:strCache>
            </c:strRef>
          </c:tx>
          <c:spPr>
            <a:solidFill>
              <a:schemeClr val="accent5"/>
            </a:solidFill>
            <a:ln w="38100">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2011-12 EDS-CI</c:v>
                </c:pt>
                <c:pt idx="1">
                  <c:v>2021 EDS-CI</c:v>
                </c:pt>
              </c:strCache>
            </c:strRef>
          </c:cat>
          <c:val>
            <c:numRef>
              <c:f>Sheet1!$B$2:$B$3</c:f>
              <c:numCache>
                <c:formatCode>General</c:formatCode>
                <c:ptCount val="2"/>
                <c:pt idx="0">
                  <c:v>67</c:v>
                </c:pt>
                <c:pt idx="1">
                  <c:v>72</c:v>
                </c:pt>
              </c:numCache>
            </c:numRef>
          </c:val>
          <c:extLst>
            <c:ext xmlns:c16="http://schemas.microsoft.com/office/drawing/2014/chart" uri="{C3380CC4-5D6E-409C-BE32-E72D297353CC}">
              <c16:uniqueId val="{00000000-1089-47AE-A0CB-AAADC8A2FF6B}"/>
            </c:ext>
          </c:extLst>
        </c:ser>
        <c:dLbls>
          <c:showLegendKey val="0"/>
          <c:showVal val="1"/>
          <c:showCatName val="0"/>
          <c:showSerName val="0"/>
          <c:showPercent val="0"/>
          <c:showBubbleSize val="0"/>
        </c:dLbls>
        <c:gapWidth val="150"/>
        <c:axId val="211592223"/>
        <c:axId val="211586815"/>
      </c:bar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8.1334337634391726E-2"/>
          <c:w val="0.9608888888888889"/>
          <c:h val="0.81127376142285723"/>
        </c:manualLayout>
      </c:layout>
      <c:lineChart>
        <c:grouping val="standard"/>
        <c:varyColors val="0"/>
        <c:ser>
          <c:idx val="0"/>
          <c:order val="0"/>
          <c:tx>
            <c:strRef>
              <c:f>Sheet1!$B$1</c:f>
              <c:strCache>
                <c:ptCount val="1"/>
                <c:pt idx="0">
                  <c:v>TPIg 1+</c:v>
                </c:pt>
              </c:strCache>
            </c:strRef>
          </c:tx>
          <c:spPr>
            <a:ln w="38100" cap="rnd">
              <a:solidFill>
                <a:schemeClr val="accent3"/>
              </a:solidFill>
              <a:round/>
            </a:ln>
            <a:effectLst/>
          </c:spPr>
          <c:marker>
            <c:symbol val="circle"/>
            <c:size val="5"/>
            <c:spPr>
              <a:solidFill>
                <a:schemeClr val="accent3"/>
              </a:solidFill>
              <a:ln w="38100">
                <a:solidFill>
                  <a:schemeClr val="accent3"/>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2011-12 EDS-CI</c:v>
                </c:pt>
                <c:pt idx="1">
                  <c:v>2021 EDS-CI</c:v>
                </c:pt>
              </c:strCache>
            </c:strRef>
          </c:cat>
          <c:val>
            <c:numRef>
              <c:f>Sheet1!$B$2:$B$3</c:f>
              <c:numCache>
                <c:formatCode>General</c:formatCode>
                <c:ptCount val="2"/>
                <c:pt idx="0">
                  <c:v>29</c:v>
                </c:pt>
                <c:pt idx="1">
                  <c:v>80</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TPIg 2+</c:v>
                </c:pt>
              </c:strCache>
            </c:strRef>
          </c:tx>
          <c:spPr>
            <a:ln w="38100" cap="rnd">
              <a:solidFill>
                <a:schemeClr val="accent2"/>
              </a:solidFill>
              <a:round/>
            </a:ln>
            <a:effectLst/>
          </c:spPr>
          <c:marker>
            <c:symbol val="circle"/>
            <c:size val="5"/>
            <c:spPr>
              <a:solidFill>
                <a:schemeClr val="accent2"/>
              </a:solidFill>
              <a:ln w="38100">
                <a:solidFill>
                  <a:schemeClr val="accent2"/>
                </a:solidFill>
              </a:ln>
              <a:effectLst/>
            </c:spPr>
          </c:marker>
          <c:dLbls>
            <c:dLbl>
              <c:idx val="0"/>
              <c:layout>
                <c:manualLayout>
                  <c:x val="-2.8993622174039869E-2"/>
                  <c:y val="-4.043082858186370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F55-44E0-A59E-6D93833DCA7F}"/>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2011-12 EDS-CI</c:v>
                </c:pt>
                <c:pt idx="1">
                  <c:v>2021 EDS-CI</c:v>
                </c:pt>
              </c:strCache>
            </c:strRef>
          </c:cat>
          <c:val>
            <c:numRef>
              <c:f>Sheet1!$C$2:$C$3</c:f>
              <c:numCache>
                <c:formatCode>General</c:formatCode>
                <c:ptCount val="2"/>
                <c:pt idx="0">
                  <c:v>20</c:v>
                </c:pt>
                <c:pt idx="1">
                  <c:v>58</c:v>
                </c:pt>
              </c:numCache>
            </c:numRef>
          </c:val>
          <c:smooth val="0"/>
          <c:extLst>
            <c:ext xmlns:c16="http://schemas.microsoft.com/office/drawing/2014/chart" uri="{C3380CC4-5D6E-409C-BE32-E72D297353CC}">
              <c16:uniqueId val="{00000004-1089-47AE-A0CB-AAADC8A2FF6B}"/>
            </c:ext>
          </c:extLst>
        </c:ser>
        <c:ser>
          <c:idx val="2"/>
          <c:order val="2"/>
          <c:tx>
            <c:strRef>
              <c:f>Sheet1!$D$1</c:f>
              <c:strCache>
                <c:ptCount val="1"/>
                <c:pt idx="0">
                  <c:v>TPIg 3+</c:v>
                </c:pt>
              </c:strCache>
            </c:strRef>
          </c:tx>
          <c:spPr>
            <a:ln w="38100" cap="rnd">
              <a:solidFill>
                <a:schemeClr val="accent1"/>
              </a:solidFill>
              <a:round/>
            </a:ln>
            <a:effectLst/>
          </c:spPr>
          <c:marker>
            <c:symbol val="square"/>
            <c:size val="7"/>
            <c:spPr>
              <a:solidFill>
                <a:schemeClr val="accent1"/>
              </a:solidFill>
              <a:ln w="9525">
                <a:noFill/>
              </a:ln>
              <a:effectLst/>
            </c:spPr>
          </c:marker>
          <c:dLbls>
            <c:dLbl>
              <c:idx val="0"/>
              <c:layout>
                <c:manualLayout>
                  <c:x val="-2.2950917367213185E-2"/>
                  <c:y val="-4.89054010830548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55-44E0-A59E-6D93833DCA7F}"/>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2011-12 EDS-CI</c:v>
                </c:pt>
                <c:pt idx="1">
                  <c:v>2021 EDS-CI</c:v>
                </c:pt>
              </c:strCache>
            </c:strRef>
          </c:cat>
          <c:val>
            <c:numRef>
              <c:f>Sheet1!$D$2:$D$3</c:f>
              <c:numCache>
                <c:formatCode>General</c:formatCode>
                <c:ptCount val="2"/>
                <c:pt idx="0">
                  <c:v>8</c:v>
                </c:pt>
                <c:pt idx="1">
                  <c:v>35</c:v>
                </c:pt>
              </c:numCache>
            </c:numRef>
          </c:val>
          <c:smooth val="0"/>
          <c:extLst>
            <c:ext xmlns:c16="http://schemas.microsoft.com/office/drawing/2014/chart" uri="{C3380CC4-5D6E-409C-BE32-E72D297353CC}">
              <c16:uniqueId val="{00000000-EA58-4B28-9F6D-5E6958BB2C08}"/>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7.9885016860791497E-2"/>
          <c:w val="0.99392242559276067"/>
          <c:h val="0.59185755281019736"/>
        </c:manualLayout>
      </c:layout>
      <c:barChart>
        <c:barDir val="col"/>
        <c:grouping val="clustered"/>
        <c:varyColors val="0"/>
        <c:ser>
          <c:idx val="0"/>
          <c:order val="0"/>
          <c:tx>
            <c:strRef>
              <c:f>Sheet1!$A$2</c:f>
              <c:strCache>
                <c:ptCount val="1"/>
                <c:pt idx="0">
                  <c:v>Fièvre au cours des 2 semaines précédant l'interview</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Fièvre au cours des 2 semaines précédant l'interview</c:v>
                </c:pt>
                <c:pt idx="2">
                  <c:v>Conseils ou un traitement ont été recherchés</c:v>
                </c:pt>
                <c:pt idx="3">
                  <c:v>Prélevement du sang au doigt 
ou au talon pour être testé</c:v>
                </c:pt>
                <c:pt idx="4">
                  <c:v>Ayant été diagnostiqué avec le paludisme par un prestataire de santé</c:v>
                </c:pt>
              </c:strCache>
            </c:strRef>
          </c:cat>
          <c:val>
            <c:numRef>
              <c:f>Sheet1!$B$2:$B$6</c:f>
              <c:numCache>
                <c:formatCode>General</c:formatCode>
                <c:ptCount val="5"/>
                <c:pt idx="0">
                  <c:v>17</c:v>
                </c:pt>
                <c:pt idx="2">
                  <c:v>59</c:v>
                </c:pt>
                <c:pt idx="3">
                  <c:v>38</c:v>
                </c:pt>
                <c:pt idx="4">
                  <c:v>47</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Autre antipaludique</c:v>
                </c:pt>
                <c:pt idx="1">
                  <c:v>Artesunate par injection/IV</c:v>
                </c:pt>
                <c:pt idx="2">
                  <c:v>Artesunate par voie rectale</c:v>
                </c:pt>
                <c:pt idx="3">
                  <c:v>Quinine par injection/IV</c:v>
                </c:pt>
                <c:pt idx="4">
                  <c:v>Comprimés de Quinine </c:v>
                </c:pt>
                <c:pt idx="5">
                  <c:v>Amodiaquine</c:v>
                </c:pt>
                <c:pt idx="6">
                  <c:v>Chloroquine</c:v>
                </c:pt>
                <c:pt idx="7">
                  <c:v>SP/ Fansidar</c:v>
                </c:pt>
                <c:pt idx="8">
                  <c:v>N'importe quelle CTA</c:v>
                </c:pt>
              </c:strCache>
            </c:strRef>
          </c:cat>
          <c:val>
            <c:numRef>
              <c:f>Sheet1!$B$2:$B$10</c:f>
              <c:numCache>
                <c:formatCode>General</c:formatCode>
                <c:ptCount val="9"/>
                <c:pt idx="0">
                  <c:v>1</c:v>
                </c:pt>
                <c:pt idx="1">
                  <c:v>16</c:v>
                </c:pt>
                <c:pt idx="2">
                  <c:v>8</c:v>
                </c:pt>
                <c:pt idx="3">
                  <c:v>10</c:v>
                </c:pt>
                <c:pt idx="4">
                  <c:v>4</c:v>
                </c:pt>
                <c:pt idx="5">
                  <c:v>16</c:v>
                </c:pt>
                <c:pt idx="6">
                  <c:v>5</c:v>
                </c:pt>
                <c:pt idx="7">
                  <c:v>12</c:v>
                </c:pt>
                <c:pt idx="8">
                  <c:v>39</c:v>
                </c:pt>
              </c:numCache>
            </c:numRef>
          </c:val>
          <c:extLst>
            <c:ext xmlns:c16="http://schemas.microsoft.com/office/drawing/2014/chart" uri="{C3380CC4-5D6E-409C-BE32-E72D297353CC}">
              <c16:uniqueId val="{00000000-8448-4686-B924-73986F2DE890}"/>
            </c:ext>
          </c:extLst>
        </c:ser>
        <c:dLbls>
          <c:dLblPos val="outEnd"/>
          <c:showLegendKey val="0"/>
          <c:showVal val="1"/>
          <c:showCatName val="0"/>
          <c:showSerName val="0"/>
          <c:showPercent val="0"/>
          <c:showBubbleSize val="0"/>
        </c:dLbls>
        <c:gapWidth val="100"/>
        <c:axId val="1955625791"/>
        <c:axId val="1955631199"/>
      </c:barChart>
      <c:catAx>
        <c:axId val="1955625791"/>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955631199"/>
        <c:crosses val="autoZero"/>
        <c:auto val="1"/>
        <c:lblAlgn val="ctr"/>
        <c:lblOffset val="100"/>
        <c:noMultiLvlLbl val="0"/>
      </c:catAx>
      <c:valAx>
        <c:axId val="1955631199"/>
        <c:scaling>
          <c:orientation val="minMax"/>
          <c:max val="100"/>
        </c:scaling>
        <c:delete val="1"/>
        <c:axPos val="b"/>
        <c:numFmt formatCode="General" sourceLinked="1"/>
        <c:majorTickMark val="out"/>
        <c:minorTickMark val="none"/>
        <c:tickLblPos val="nextTo"/>
        <c:crossAx val="1955625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1.461445532852928E-2"/>
          <c:w val="0.9608888888888889"/>
          <c:h val="0.87799371156704598"/>
        </c:manualLayout>
      </c:layout>
      <c:barChart>
        <c:barDir val="col"/>
        <c:grouping val="clustered"/>
        <c:varyColors val="0"/>
        <c:ser>
          <c:idx val="0"/>
          <c:order val="0"/>
          <c:tx>
            <c:strRef>
              <c:f>Sheet1!$B$1</c:f>
              <c:strCache>
                <c:ptCount val="1"/>
                <c:pt idx="0">
                  <c:v>Any ANC from a skilled provider</c:v>
                </c:pt>
              </c:strCache>
            </c:strRef>
          </c:tx>
          <c:spPr>
            <a:solidFill>
              <a:schemeClr val="accent1"/>
            </a:solidFill>
            <a:ln w="38100">
              <a:noFill/>
            </a:ln>
            <a:effectLst/>
          </c:spPr>
          <c:invertIfNegative val="0"/>
          <c:dPt>
            <c:idx val="0"/>
            <c:invertIfNegative val="0"/>
            <c:bubble3D val="0"/>
            <c:spPr>
              <a:solidFill>
                <a:schemeClr val="accent5"/>
              </a:solidFill>
              <a:ln w="38100">
                <a:noFill/>
              </a:ln>
              <a:effectLst/>
            </c:spPr>
            <c:extLst>
              <c:ext xmlns:c16="http://schemas.microsoft.com/office/drawing/2014/chart" uri="{C3380CC4-5D6E-409C-BE32-E72D297353CC}">
                <c16:uniqueId val="{00000000-8D54-4EF0-8679-E7FBA68B65EF}"/>
              </c:ext>
            </c:extLst>
          </c:dPt>
          <c:dPt>
            <c:idx val="1"/>
            <c:invertIfNegative val="0"/>
            <c:bubble3D val="0"/>
            <c:spPr>
              <a:solidFill>
                <a:schemeClr val="accent5"/>
              </a:solidFill>
              <a:ln w="38100">
                <a:noFill/>
              </a:ln>
              <a:effectLst/>
            </c:spPr>
            <c:extLst>
              <c:ext xmlns:c16="http://schemas.microsoft.com/office/drawing/2014/chart" uri="{C3380CC4-5D6E-409C-BE32-E72D297353CC}">
                <c16:uniqueId val="{00000001-8D54-4EF0-8679-E7FBA68B65EF}"/>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2011-12 EDS-CI</c:v>
                </c:pt>
                <c:pt idx="1">
                  <c:v>2021 EDS-CI</c:v>
                </c:pt>
              </c:strCache>
            </c:strRef>
          </c:cat>
          <c:val>
            <c:numRef>
              <c:f>Sheet1!$B$2:$B$3</c:f>
              <c:numCache>
                <c:formatCode>General</c:formatCode>
                <c:ptCount val="2"/>
                <c:pt idx="0">
                  <c:v>11</c:v>
                </c:pt>
                <c:pt idx="1">
                  <c:v>9</c:v>
                </c:pt>
              </c:numCache>
            </c:numRef>
          </c:val>
          <c:extLst>
            <c:ext xmlns:c16="http://schemas.microsoft.com/office/drawing/2014/chart" uri="{C3380CC4-5D6E-409C-BE32-E72D297353CC}">
              <c16:uniqueId val="{00000000-1089-47AE-A0CB-AAADC8A2FF6B}"/>
            </c:ext>
          </c:extLst>
        </c:ser>
        <c:dLbls>
          <c:showLegendKey val="0"/>
          <c:showVal val="1"/>
          <c:showCatName val="0"/>
          <c:showSerName val="0"/>
          <c:showPercent val="0"/>
          <c:showBubbleSize val="0"/>
        </c:dLbls>
        <c:gapWidth val="150"/>
        <c:axId val="211592223"/>
        <c:axId val="211586815"/>
      </c:bar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782564015050664E-3"/>
          <c:y val="1.2150206996643159E-2"/>
          <c:w val="0.99392242559276067"/>
          <c:h val="0.83922735174811669"/>
        </c:manualLayout>
      </c:layout>
      <c:barChart>
        <c:barDir val="col"/>
        <c:grouping val="clustered"/>
        <c:varyColors val="0"/>
        <c:ser>
          <c:idx val="0"/>
          <c:order val="0"/>
          <c:tx>
            <c:strRef>
              <c:f>Sheet1!$A$2</c:f>
              <c:strCache>
                <c:ptCount val="1"/>
                <c:pt idx="0">
                  <c:v>Ensemble</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Ensemble</c:v>
                </c:pt>
                <c:pt idx="1">
                  <c:v>6-8</c:v>
                </c:pt>
                <c:pt idx="2">
                  <c:v>9-11</c:v>
                </c:pt>
                <c:pt idx="3">
                  <c:v>12-17</c:v>
                </c:pt>
                <c:pt idx="4">
                  <c:v>18-23</c:v>
                </c:pt>
                <c:pt idx="5">
                  <c:v>24-35</c:v>
                </c:pt>
                <c:pt idx="6">
                  <c:v>36-47</c:v>
                </c:pt>
                <c:pt idx="7">
                  <c:v>48-59</c:v>
                </c:pt>
              </c:strCache>
            </c:strRef>
          </c:cat>
          <c:val>
            <c:numRef>
              <c:f>Sheet1!$B$2:$B$9</c:f>
              <c:numCache>
                <c:formatCode>General</c:formatCode>
                <c:ptCount val="8"/>
                <c:pt idx="0">
                  <c:v>9</c:v>
                </c:pt>
                <c:pt idx="1">
                  <c:v>10</c:v>
                </c:pt>
                <c:pt idx="2">
                  <c:v>13</c:v>
                </c:pt>
                <c:pt idx="3">
                  <c:v>13</c:v>
                </c:pt>
                <c:pt idx="4">
                  <c:v>16</c:v>
                </c:pt>
                <c:pt idx="5">
                  <c:v>10</c:v>
                </c:pt>
                <c:pt idx="6">
                  <c:v>6</c:v>
                </c:pt>
                <c:pt idx="7">
                  <c:v>5</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2.4953409982324266E-2"/>
          <c:w val="0.95416666666666672"/>
          <c:h val="0.84905611630734057"/>
        </c:manualLayout>
      </c:layout>
      <c:barChart>
        <c:barDir val="col"/>
        <c:grouping val="clustered"/>
        <c:varyColors val="0"/>
        <c:ser>
          <c:idx val="0"/>
          <c:order val="0"/>
          <c:tx>
            <c:strRef>
              <c:f>Sheet1!$A$2</c:f>
              <c:strCache>
                <c:ptCount val="1"/>
                <c:pt idx="0">
                  <c:v>Le plus bas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0</c:formatCode>
                <c:ptCount val="5"/>
                <c:pt idx="0" formatCode="General">
                  <c:v>13</c:v>
                </c:pt>
                <c:pt idx="1">
                  <c:v>12</c:v>
                </c:pt>
                <c:pt idx="2" formatCode="General">
                  <c:v>10</c:v>
                </c:pt>
                <c:pt idx="3" formatCode="General">
                  <c:v>5</c:v>
                </c:pt>
                <c:pt idx="4" formatCode="General">
                  <c:v>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4.0000117770371324E-2"/>
          <c:w val="0.99392242559276067"/>
          <c:h val="0.814029395484684"/>
        </c:manualLayout>
      </c:layout>
      <c:barChart>
        <c:barDir val="col"/>
        <c:grouping val="clustered"/>
        <c:varyColors val="0"/>
        <c:ser>
          <c:idx val="0"/>
          <c:order val="0"/>
          <c:tx>
            <c:strRef>
              <c:f>Sheet1!$A$2</c:f>
              <c:strCache>
                <c:ptCount val="1"/>
                <c:pt idx="0">
                  <c:v>Anémie</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Anémie</c:v>
                </c:pt>
                <c:pt idx="1">
                  <c:v>Paludisme avec test de diagnostic rapide (TDR)</c:v>
                </c:pt>
                <c:pt idx="2">
                  <c:v>Paludisme par examen microscopique</c:v>
                </c:pt>
              </c:strCache>
            </c:strRef>
          </c:cat>
          <c:val>
            <c:numRef>
              <c:f>Sheet1!$B$2:$B$4</c:f>
              <c:numCache>
                <c:formatCode>General</c:formatCode>
                <c:ptCount val="3"/>
                <c:pt idx="0">
                  <c:v>95</c:v>
                </c:pt>
                <c:pt idx="1">
                  <c:v>97</c:v>
                </c:pt>
                <c:pt idx="2">
                  <c:v>97</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601983895481419E-2"/>
          <c:y val="9.0476468788941555E-2"/>
          <c:w val="0.9667960322090372"/>
          <c:h val="0.79864056206824319"/>
        </c:manualLayout>
      </c:layout>
      <c:barChart>
        <c:barDir val="col"/>
        <c:grouping val="clustered"/>
        <c:varyColors val="0"/>
        <c:ser>
          <c:idx val="0"/>
          <c:order val="0"/>
          <c:tx>
            <c:strRef>
              <c:f>Sheet1!$B$1</c:f>
              <c:strCache>
                <c:ptCount val="1"/>
                <c:pt idx="0">
                  <c:v>TDR</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Ensemble</c:v>
                </c:pt>
                <c:pt idx="1">
                  <c:v>6-8</c:v>
                </c:pt>
                <c:pt idx="2">
                  <c:v>9-11</c:v>
                </c:pt>
                <c:pt idx="3">
                  <c:v>12-17</c:v>
                </c:pt>
                <c:pt idx="4">
                  <c:v>18-23</c:v>
                </c:pt>
                <c:pt idx="5">
                  <c:v>24-35</c:v>
                </c:pt>
                <c:pt idx="6">
                  <c:v>36-47</c:v>
                </c:pt>
                <c:pt idx="7">
                  <c:v>48-59</c:v>
                </c:pt>
              </c:strCache>
            </c:strRef>
          </c:cat>
          <c:val>
            <c:numRef>
              <c:f>Sheet1!$B$2:$B$9</c:f>
              <c:numCache>
                <c:formatCode>General</c:formatCode>
                <c:ptCount val="8"/>
                <c:pt idx="0">
                  <c:v>37</c:v>
                </c:pt>
                <c:pt idx="1">
                  <c:v>28</c:v>
                </c:pt>
                <c:pt idx="2">
                  <c:v>28</c:v>
                </c:pt>
                <c:pt idx="3">
                  <c:v>28</c:v>
                </c:pt>
                <c:pt idx="4">
                  <c:v>35</c:v>
                </c:pt>
                <c:pt idx="5">
                  <c:v>40</c:v>
                </c:pt>
                <c:pt idx="6">
                  <c:v>38</c:v>
                </c:pt>
                <c:pt idx="7">
                  <c:v>44</c:v>
                </c:pt>
              </c:numCache>
            </c:numRef>
          </c:val>
          <c:extLst>
            <c:ext xmlns:c16="http://schemas.microsoft.com/office/drawing/2014/chart" uri="{C3380CC4-5D6E-409C-BE32-E72D297353CC}">
              <c16:uniqueId val="{00000000-F053-47C7-B9D0-4187040DD791}"/>
            </c:ext>
          </c:extLst>
        </c:ser>
        <c:ser>
          <c:idx val="1"/>
          <c:order val="1"/>
          <c:tx>
            <c:strRef>
              <c:f>Sheet1!$C$1</c:f>
              <c:strCache>
                <c:ptCount val="1"/>
                <c:pt idx="0">
                  <c:v>Microscopie</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Ensemble</c:v>
                </c:pt>
                <c:pt idx="1">
                  <c:v>6-8</c:v>
                </c:pt>
                <c:pt idx="2">
                  <c:v>9-11</c:v>
                </c:pt>
                <c:pt idx="3">
                  <c:v>12-17</c:v>
                </c:pt>
                <c:pt idx="4">
                  <c:v>18-23</c:v>
                </c:pt>
                <c:pt idx="5">
                  <c:v>24-35</c:v>
                </c:pt>
                <c:pt idx="6">
                  <c:v>36-47</c:v>
                </c:pt>
                <c:pt idx="7">
                  <c:v>48-59</c:v>
                </c:pt>
              </c:strCache>
            </c:strRef>
          </c:cat>
          <c:val>
            <c:numRef>
              <c:f>Sheet1!$C$2:$C$9</c:f>
              <c:numCache>
                <c:formatCode>General</c:formatCode>
                <c:ptCount val="8"/>
                <c:pt idx="0">
                  <c:v>26</c:v>
                </c:pt>
                <c:pt idx="1">
                  <c:v>18</c:v>
                </c:pt>
                <c:pt idx="2">
                  <c:v>15</c:v>
                </c:pt>
                <c:pt idx="3">
                  <c:v>19</c:v>
                </c:pt>
                <c:pt idx="4">
                  <c:v>23</c:v>
                </c:pt>
                <c:pt idx="5">
                  <c:v>26</c:v>
                </c:pt>
                <c:pt idx="6">
                  <c:v>27</c:v>
                </c:pt>
                <c:pt idx="7">
                  <c:v>35</c:v>
                </c:pt>
              </c:numCache>
            </c:numRef>
          </c:val>
          <c:extLst>
            <c:ext xmlns:c16="http://schemas.microsoft.com/office/drawing/2014/chart" uri="{C3380CC4-5D6E-409C-BE32-E72D297353CC}">
              <c16:uniqueId val="{00000001-F053-47C7-B9D0-4187040DD791}"/>
            </c:ext>
          </c:extLst>
        </c:ser>
        <c:dLbls>
          <c:dLblPos val="outEnd"/>
          <c:showLegendKey val="0"/>
          <c:showVal val="1"/>
          <c:showCatName val="0"/>
          <c:showSerName val="0"/>
          <c:showPercent val="0"/>
          <c:showBubbleSize val="0"/>
        </c:dLbls>
        <c:gapWidth val="100"/>
        <c:axId val="2076149471"/>
        <c:axId val="2076149887"/>
      </c:barChart>
      <c:catAx>
        <c:axId val="2076149471"/>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076149887"/>
        <c:crosses val="autoZero"/>
        <c:auto val="1"/>
        <c:lblAlgn val="ctr"/>
        <c:lblOffset val="100"/>
        <c:noMultiLvlLbl val="0"/>
      </c:catAx>
      <c:valAx>
        <c:axId val="2076149887"/>
        <c:scaling>
          <c:orientation val="minMax"/>
          <c:max val="100"/>
        </c:scaling>
        <c:delete val="1"/>
        <c:axPos val="l"/>
        <c:numFmt formatCode="General" sourceLinked="1"/>
        <c:majorTickMark val="none"/>
        <c:minorTickMark val="none"/>
        <c:tickLblPos val="nextTo"/>
        <c:crossAx val="2076149471"/>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190941711996146E-4"/>
          <c:y val="1.3127506334202324E-2"/>
          <c:w val="0.99953618116575993"/>
          <c:h val="0.8876927337996916"/>
        </c:manualLayout>
      </c:layout>
      <c:barChart>
        <c:barDir val="col"/>
        <c:grouping val="clustered"/>
        <c:varyColors val="0"/>
        <c:ser>
          <c:idx val="1"/>
          <c:order val="0"/>
          <c:tx>
            <c:strRef>
              <c:f>Sheet1!$B$1</c:f>
              <c:strCache>
                <c:ptCount val="1"/>
                <c:pt idx="0">
                  <c:v>Microscopie</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2011-12 EDS-CI</c:v>
                </c:pt>
                <c:pt idx="1">
                  <c:v>2021 EDS-CI</c:v>
                </c:pt>
              </c:strCache>
            </c:strRef>
          </c:cat>
          <c:val>
            <c:numRef>
              <c:f>Sheet1!$B$2:$B$3</c:f>
              <c:numCache>
                <c:formatCode>General</c:formatCode>
                <c:ptCount val="2"/>
                <c:pt idx="0">
                  <c:v>18</c:v>
                </c:pt>
                <c:pt idx="1">
                  <c:v>26</c:v>
                </c:pt>
              </c:numCache>
            </c:numRef>
          </c:val>
          <c:extLst>
            <c:ext xmlns:c16="http://schemas.microsoft.com/office/drawing/2014/chart" uri="{C3380CC4-5D6E-409C-BE32-E72D297353CC}">
              <c16:uniqueId val="{00000000-5B4A-4CF8-AF92-473BA88CC021}"/>
            </c:ext>
          </c:extLst>
        </c:ser>
        <c:dLbls>
          <c:showLegendKey val="0"/>
          <c:showVal val="1"/>
          <c:showCatName val="0"/>
          <c:showSerName val="0"/>
          <c:showPercent val="0"/>
          <c:showBubbleSize val="0"/>
        </c:dLbls>
        <c:gapWidth val="150"/>
        <c:axId val="211592223"/>
        <c:axId val="211586815"/>
      </c:bar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5225349426477399E-2"/>
          <c:w val="0.95416666666666672"/>
          <c:h val="0.85878451352750451"/>
        </c:manualLayout>
      </c:layout>
      <c:barChart>
        <c:barDir val="col"/>
        <c:grouping val="clustered"/>
        <c:varyColors val="0"/>
        <c:ser>
          <c:idx val="0"/>
          <c:order val="0"/>
          <c:tx>
            <c:strRef>
              <c:f>Sheet1!$A$2</c:f>
              <c:strCache>
                <c:ptCount val="1"/>
                <c:pt idx="0">
                  <c:v>Côte d'Ivoire</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Côte d'Ivoire</c:v>
                </c:pt>
                <c:pt idx="1">
                  <c:v>Urbain</c:v>
                </c:pt>
                <c:pt idx="2">
                  <c:v>Rural</c:v>
                </c:pt>
              </c:strCache>
            </c:strRef>
          </c:cat>
          <c:val>
            <c:numRef>
              <c:f>Sheet1!$B$2:$B$4</c:f>
              <c:numCache>
                <c:formatCode>General</c:formatCode>
                <c:ptCount val="3"/>
                <c:pt idx="0">
                  <c:v>26</c:v>
                </c:pt>
                <c:pt idx="1">
                  <c:v>13</c:v>
                </c:pt>
                <c:pt idx="2">
                  <c:v>37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0183546720833841"/>
          <c:w val="0.99925520170099058"/>
          <c:h val="0.71305156197016639"/>
        </c:manualLayout>
      </c:layout>
      <c:barChart>
        <c:barDir val="col"/>
        <c:grouping val="clustered"/>
        <c:varyColors val="0"/>
        <c:ser>
          <c:idx val="0"/>
          <c:order val="0"/>
          <c:tx>
            <c:strRef>
              <c:f>Sheet1!$B$1</c:f>
              <c:strCache>
                <c:ptCount val="1"/>
                <c:pt idx="0">
                  <c:v>Côte d'Ivoire</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Une moustiquaire quelconque</c:v>
                </c:pt>
                <c:pt idx="1">
                  <c:v>Une moustiquaire imprégnée d'insecticide (MII)</c:v>
                </c:pt>
              </c:strCache>
            </c:strRef>
          </c:cat>
          <c:val>
            <c:numRef>
              <c:f>Sheet1!$B$2:$B$3</c:f>
              <c:numCache>
                <c:formatCode>General</c:formatCode>
                <c:ptCount val="2"/>
                <c:pt idx="0">
                  <c:v>72</c:v>
                </c:pt>
                <c:pt idx="1">
                  <c:v>72</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Urbain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Une moustiquaire quelconque</c:v>
                </c:pt>
                <c:pt idx="1">
                  <c:v>Une moustiquaire imprégnée d'insecticide (MII)</c:v>
                </c:pt>
              </c:strCache>
            </c:strRef>
          </c:cat>
          <c:val>
            <c:numRef>
              <c:f>Sheet1!$C$2:$C$3</c:f>
              <c:numCache>
                <c:formatCode>General</c:formatCode>
                <c:ptCount val="2"/>
                <c:pt idx="0">
                  <c:v>64</c:v>
                </c:pt>
                <c:pt idx="1">
                  <c:v>64</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Une moustiquaire quelconque</c:v>
                </c:pt>
                <c:pt idx="1">
                  <c:v>Une moustiquaire imprégnée d'insecticide (MII)</c:v>
                </c:pt>
              </c:strCache>
            </c:strRef>
          </c:cat>
          <c:val>
            <c:numRef>
              <c:f>Sheet1!$D$2:$D$3</c:f>
              <c:numCache>
                <c:formatCode>General</c:formatCode>
                <c:ptCount val="2"/>
                <c:pt idx="0">
                  <c:v>84</c:v>
                </c:pt>
                <c:pt idx="1">
                  <c:v>83</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335222163478702"/>
          <c:w val="0.95416666666666672"/>
          <c:h val="0.77065738519030647"/>
        </c:manualLayout>
      </c:layout>
      <c:barChart>
        <c:barDir val="col"/>
        <c:grouping val="clustered"/>
        <c:varyColors val="0"/>
        <c:ser>
          <c:idx val="0"/>
          <c:order val="0"/>
          <c:tx>
            <c:strRef>
              <c:f>Sheet1!$A$2</c:f>
              <c:strCache>
                <c:ptCount val="1"/>
                <c:pt idx="0">
                  <c:v>Le plus bas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0</c:formatCode>
                <c:ptCount val="5"/>
                <c:pt idx="0" formatCode="General">
                  <c:v>44</c:v>
                </c:pt>
                <c:pt idx="1">
                  <c:v>35</c:v>
                </c:pt>
                <c:pt idx="2" formatCode="General">
                  <c:v>26</c:v>
                </c:pt>
                <c:pt idx="3" formatCode="General">
                  <c:v>8</c:v>
                </c:pt>
                <c:pt idx="4" formatCode="General">
                  <c:v>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2.5866992815128366E-2"/>
          <c:w val="0.95416666666666672"/>
          <c:h val="0.84814267618517059"/>
        </c:manualLayout>
      </c:layout>
      <c:barChart>
        <c:barDir val="col"/>
        <c:grouping val="clustered"/>
        <c:varyColors val="0"/>
        <c:ser>
          <c:idx val="0"/>
          <c:order val="0"/>
          <c:tx>
            <c:strRef>
              <c:f>Sheet1!$A$2</c:f>
              <c:strCache>
                <c:ptCount val="1"/>
                <c:pt idx="0">
                  <c:v>Le plus bas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0</c:formatCode>
                <c:ptCount val="5"/>
                <c:pt idx="0" formatCode="General">
                  <c:v>85</c:v>
                </c:pt>
                <c:pt idx="1">
                  <c:v>83</c:v>
                </c:pt>
                <c:pt idx="2" formatCode="General">
                  <c:v>73</c:v>
                </c:pt>
                <c:pt idx="3" formatCode="General">
                  <c:v>65</c:v>
                </c:pt>
                <c:pt idx="4" formatCode="General">
                  <c:v>57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234898470926369"/>
          <c:y val="3.698358871422408E-2"/>
          <c:w val="0.63877575202717118"/>
          <c:h val="0.95816374755233324"/>
        </c:manualLayout>
      </c:layout>
      <c:pieChart>
        <c:varyColors val="1"/>
        <c:ser>
          <c:idx val="0"/>
          <c:order val="0"/>
          <c:tx>
            <c:strRef>
              <c:f>Sheet1!$B$1</c:f>
              <c:strCache>
                <c:ptCount val="1"/>
                <c:pt idx="0">
                  <c:v>Sales</c:v>
                </c:pt>
              </c:strCache>
            </c:strRef>
          </c:tx>
          <c:spPr>
            <a:ln>
              <a:noFill/>
            </a:ln>
          </c:spPr>
          <c:explosion val="1"/>
          <c:dPt>
            <c:idx val="0"/>
            <c:bubble3D val="0"/>
            <c:spPr>
              <a:solidFill>
                <a:schemeClr val="accent2"/>
              </a:solidFill>
              <a:ln w="19050">
                <a:noFill/>
              </a:ln>
              <a:effectLst/>
            </c:spPr>
            <c:extLst>
              <c:ext xmlns:c16="http://schemas.microsoft.com/office/drawing/2014/chart" uri="{C3380CC4-5D6E-409C-BE32-E72D297353CC}">
                <c16:uniqueId val="{00000002-AFA1-4794-A37B-898FEAB5CD79}"/>
              </c:ext>
            </c:extLst>
          </c:dPt>
          <c:dPt>
            <c:idx val="1"/>
            <c:bubble3D val="0"/>
            <c:spPr>
              <a:solidFill>
                <a:schemeClr val="accent4"/>
              </a:solidFill>
              <a:ln w="19050">
                <a:no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noFill/>
              </a:ln>
              <a:effectLst/>
            </c:spPr>
            <c:extLst>
              <c:ext xmlns:c16="http://schemas.microsoft.com/office/drawing/2014/chart" uri="{C3380CC4-5D6E-409C-BE32-E72D297353CC}">
                <c16:uniqueId val="{00000001-908B-4CA9-A2FA-30018FEB18CC}"/>
              </c:ext>
            </c:extLst>
          </c:dPt>
          <c:dLbls>
            <c:dLbl>
              <c:idx val="0"/>
              <c:layout>
                <c:manualLayout>
                  <c:x val="-0.17826070399907143"/>
                  <c:y val="-0.2308514653299823"/>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20747098281602813"/>
                  <c:y val="-3.2457555332526325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6295537292340465"/>
                      <c:h val="0.41419263927351713"/>
                    </c:manualLayout>
                  </c15:layout>
                </c:ext>
                <c:ext xmlns:c16="http://schemas.microsoft.com/office/drawing/2014/chart" uri="{C3380CC4-5D6E-409C-BE32-E72D297353CC}">
                  <c16:uniqueId val="{00000001-AFA1-4794-A37B-898FEAB5CD79}"/>
                </c:ext>
              </c:extLst>
            </c:dLbl>
            <c:dLbl>
              <c:idx val="2"/>
              <c:layout>
                <c:manualLayout>
                  <c:x val="0.10442763908430677"/>
                  <c:y val="0.1402395669381224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481601730251842"/>
                      <c:h val="0.29609026235187053"/>
                    </c:manualLayout>
                  </c15:layout>
                </c:ext>
                <c:ext xmlns:c16="http://schemas.microsoft.com/office/drawing/2014/chart" uri="{C3380CC4-5D6E-409C-BE32-E72D297353CC}">
                  <c16:uniqueId val="{00000001-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inEnd"/>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Aucune MII</c:v>
                </c:pt>
                <c:pt idx="1">
                  <c:v>Au minimum 1 MII, mais pas suffisamment pour tous les membres du ménage</c:v>
                </c:pt>
                <c:pt idx="2">
                  <c:v>Au moins 1 MII pour 2 personnes dans le ménage</c:v>
                </c:pt>
              </c:strCache>
            </c:strRef>
          </c:cat>
          <c:val>
            <c:numRef>
              <c:f>Sheet1!$B$2:$B$4</c:f>
              <c:numCache>
                <c:formatCode>General</c:formatCode>
                <c:ptCount val="3"/>
                <c:pt idx="0">
                  <c:v>28</c:v>
                </c:pt>
                <c:pt idx="1">
                  <c:v>21</c:v>
                </c:pt>
                <c:pt idx="2">
                  <c:v>51</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83"/>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243633999495243"/>
          <c:w val="0.95416666666666672"/>
          <c:h val="0.77157336177052538"/>
        </c:manualLayout>
      </c:layout>
      <c:barChart>
        <c:barDir val="col"/>
        <c:grouping val="clustered"/>
        <c:varyColors val="0"/>
        <c:ser>
          <c:idx val="0"/>
          <c:order val="0"/>
          <c:tx>
            <c:strRef>
              <c:f>Sheet1!$B$1</c:f>
              <c:strCache>
                <c:ptCount val="1"/>
                <c:pt idx="0">
                  <c:v>Accès aux MII</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Côte d'Ivoire</c:v>
                </c:pt>
                <c:pt idx="1">
                  <c:v>Urbain</c:v>
                </c:pt>
                <c:pt idx="2">
                  <c:v>Rural</c:v>
                </c:pt>
              </c:strCache>
            </c:strRef>
          </c:cat>
          <c:val>
            <c:numRef>
              <c:f>Sheet1!$B$2:$B$4</c:f>
              <c:numCache>
                <c:formatCode>0</c:formatCode>
                <c:ptCount val="3"/>
                <c:pt idx="0">
                  <c:v>65</c:v>
                </c:pt>
                <c:pt idx="1">
                  <c:v>58</c:v>
                </c:pt>
                <c:pt idx="2">
                  <c:v>74</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A dormi sous une MII</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Côte d'Ivoire</c:v>
                </c:pt>
                <c:pt idx="1">
                  <c:v>Urbain</c:v>
                </c:pt>
                <c:pt idx="2">
                  <c:v>Rural</c:v>
                </c:pt>
              </c:strCache>
            </c:strRef>
          </c:cat>
          <c:val>
            <c:numRef>
              <c:f>Sheet1!$C$2:$C$4</c:f>
              <c:numCache>
                <c:formatCode>0</c:formatCode>
                <c:ptCount val="3"/>
                <c:pt idx="0">
                  <c:v>52</c:v>
                </c:pt>
                <c:pt idx="1">
                  <c:v>40</c:v>
                </c:pt>
                <c:pt idx="2">
                  <c:v>67</c:v>
                </c:pt>
              </c:numCache>
            </c:numRef>
          </c:val>
          <c:extLst>
            <c:ext xmlns:c16="http://schemas.microsoft.com/office/drawing/2014/chart" uri="{C3380CC4-5D6E-409C-BE32-E72D297353CC}">
              <c16:uniqueId val="{00000000-CD90-40BC-BCF0-BE8284E253C6}"/>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80914704503E-2"/>
          <c:y val="8.1334320328163914E-2"/>
          <c:w val="0.9608888888888889"/>
          <c:h val="0.81127376142285723"/>
        </c:manualLayout>
      </c:layout>
      <c:lineChart>
        <c:grouping val="standard"/>
        <c:varyColors val="0"/>
        <c:ser>
          <c:idx val="0"/>
          <c:order val="0"/>
          <c:tx>
            <c:strRef>
              <c:f>Sheet1!$B$1</c:f>
              <c:strCache>
                <c:ptCount val="1"/>
                <c:pt idx="0">
                  <c:v>Column2</c:v>
                </c:pt>
              </c:strCache>
            </c:strRef>
          </c:tx>
          <c:spPr>
            <a:ln w="38100" cap="rnd">
              <a:solidFill>
                <a:schemeClr val="accent3"/>
              </a:solidFill>
              <a:round/>
            </a:ln>
            <a:effectLst/>
          </c:spPr>
          <c:marker>
            <c:symbol val="circle"/>
            <c:size val="5"/>
            <c:spPr>
              <a:solidFill>
                <a:schemeClr val="accent3"/>
              </a:solidFill>
              <a:ln w="38100">
                <a:solidFill>
                  <a:schemeClr val="accent3"/>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2011-12 EDS-CI</c:v>
                </c:pt>
                <c:pt idx="1">
                  <c:v>2021 EDS-CI</c:v>
                </c:pt>
              </c:strCache>
            </c:strRef>
          </c:cat>
          <c:val>
            <c:numRef>
              <c:f>Sheet1!$B$2:$B$3</c:f>
              <c:numCache>
                <c:formatCode>General</c:formatCode>
                <c:ptCount val="2"/>
                <c:pt idx="0">
                  <c:v>49</c:v>
                </c:pt>
                <c:pt idx="1">
                  <c:v>65</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Column3</c:v>
                </c:pt>
              </c:strCache>
            </c:strRef>
          </c:tx>
          <c:spPr>
            <a:ln w="38100" cap="rnd">
              <a:solidFill>
                <a:schemeClr val="accent2"/>
              </a:solidFill>
              <a:round/>
            </a:ln>
            <a:effectLst/>
          </c:spPr>
          <c:marker>
            <c:symbol val="circle"/>
            <c:size val="5"/>
            <c:spPr>
              <a:solidFill>
                <a:schemeClr val="accent2"/>
              </a:solidFill>
              <a:ln w="38100">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2011-12 EDS-CI</c:v>
                </c:pt>
                <c:pt idx="1">
                  <c:v>2021 EDS-CI</c:v>
                </c:pt>
              </c:strCache>
            </c:strRef>
          </c:cat>
          <c:val>
            <c:numRef>
              <c:f>Sheet1!$C$2:$C$3</c:f>
              <c:numCache>
                <c:formatCode>General</c:formatCode>
                <c:ptCount val="2"/>
                <c:pt idx="0">
                  <c:v>33</c:v>
                </c:pt>
                <c:pt idx="1">
                  <c:v>52</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658267494577601E-3"/>
          <c:y val="1.9397869828511938E-2"/>
          <c:w val="0.9962341732505422"/>
          <c:h val="0.71391031068224542"/>
        </c:manualLayout>
      </c:layout>
      <c:barChart>
        <c:barDir val="col"/>
        <c:grouping val="clustered"/>
        <c:varyColors val="0"/>
        <c:ser>
          <c:idx val="0"/>
          <c:order val="0"/>
          <c:tx>
            <c:strRef>
              <c:f>Sheet1!$A$2</c:f>
              <c:strCache>
                <c:ptCount val="1"/>
                <c:pt idx="0">
                  <c:v>Tous les membres du ménage</c:v>
                </c:pt>
              </c:strCache>
            </c:strRef>
          </c:tx>
          <c:spPr>
            <a:solidFill>
              <a:schemeClr val="accent5"/>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0-BA95-420F-B81F-2A9BF41426D6}"/>
              </c:ext>
            </c:extLst>
          </c:dPt>
          <c:dPt>
            <c:idx val="1"/>
            <c:invertIfNegative val="0"/>
            <c:bubble3D val="0"/>
            <c:spPr>
              <a:solidFill>
                <a:schemeClr val="accent6"/>
              </a:solidFill>
              <a:ln>
                <a:noFill/>
              </a:ln>
              <a:effectLst/>
            </c:spPr>
            <c:extLst>
              <c:ext xmlns:c16="http://schemas.microsoft.com/office/drawing/2014/chart" uri="{C3380CC4-5D6E-409C-BE32-E72D297353CC}">
                <c16:uniqueId val="{00000001-BA95-420F-B81F-2A9BF41426D6}"/>
              </c:ext>
            </c:extLst>
          </c:dPt>
          <c:dPt>
            <c:idx val="2"/>
            <c:invertIfNegative val="0"/>
            <c:bubble3D val="0"/>
            <c:spPr>
              <a:solidFill>
                <a:schemeClr val="accent6"/>
              </a:solidFill>
              <a:ln>
                <a:noFill/>
              </a:ln>
              <a:effectLst/>
            </c:spPr>
            <c:extLst>
              <c:ext xmlns:c16="http://schemas.microsoft.com/office/drawing/2014/chart" uri="{C3380CC4-5D6E-409C-BE32-E72D297353CC}">
                <c16:uniqueId val="{00000002-BA95-420F-B81F-2A9BF41426D6}"/>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Tous les membres du ménage</c:v>
                </c:pt>
                <c:pt idx="1">
                  <c:v>Enfants 
&lt;5 ans</c:v>
                </c:pt>
                <c:pt idx="2">
                  <c:v>Femmes enceintes</c:v>
                </c:pt>
                <c:pt idx="4">
                  <c:v>Tous les membres du ménage</c:v>
                </c:pt>
                <c:pt idx="5">
                  <c:v>Enfants 
&lt;5 ans</c:v>
                </c:pt>
                <c:pt idx="6">
                  <c:v>Femmes enceintes</c:v>
                </c:pt>
              </c:strCache>
            </c:strRef>
          </c:cat>
          <c:val>
            <c:numRef>
              <c:f>Sheet1!$B$2:$B$8</c:f>
              <c:numCache>
                <c:formatCode>0</c:formatCode>
                <c:ptCount val="7"/>
                <c:pt idx="0" formatCode="General">
                  <c:v>52</c:v>
                </c:pt>
                <c:pt idx="1">
                  <c:v>59</c:v>
                </c:pt>
                <c:pt idx="2" formatCode="General">
                  <c:v>64</c:v>
                </c:pt>
                <c:pt idx="4" formatCode="General">
                  <c:v>68</c:v>
                </c:pt>
                <c:pt idx="5" formatCode="General">
                  <c:v>72</c:v>
                </c:pt>
                <c:pt idx="6" formatCode="General">
                  <c:v>79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8879252412289046E-2"/>
          <c:y val="8.7224481861078396E-2"/>
          <c:w val="0.9608888888888889"/>
          <c:h val="0.81127376142285723"/>
        </c:manualLayout>
      </c:layout>
      <c:lineChart>
        <c:grouping val="standard"/>
        <c:varyColors val="0"/>
        <c:ser>
          <c:idx val="0"/>
          <c:order val="0"/>
          <c:tx>
            <c:strRef>
              <c:f>Sheet1!$B$1</c:f>
              <c:strCache>
                <c:ptCount val="1"/>
                <c:pt idx="0">
                  <c:v>Health facility</c:v>
                </c:pt>
              </c:strCache>
            </c:strRef>
          </c:tx>
          <c:spPr>
            <a:ln w="38100" cap="rnd">
              <a:solidFill>
                <a:schemeClr val="accent3"/>
              </a:solidFill>
              <a:round/>
            </a:ln>
            <a:effectLst/>
          </c:spPr>
          <c:marker>
            <c:symbol val="circle"/>
            <c:size val="5"/>
            <c:spPr>
              <a:solidFill>
                <a:schemeClr val="accent3"/>
              </a:solidFill>
              <a:ln w="38100">
                <a:solidFill>
                  <a:schemeClr val="accent3"/>
                </a:solidFill>
              </a:ln>
              <a:effectLst/>
            </c:spPr>
          </c:marker>
          <c:dLbls>
            <c:dLbl>
              <c:idx val="0"/>
              <c:layout>
                <c:manualLayout>
                  <c:x val="-2.8993622174039838E-2"/>
                  <c:y val="6.126404143242963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0A2-4989-8F73-7D124D5F794C}"/>
                </c:ext>
              </c:extLst>
            </c:dLbl>
            <c:dLbl>
              <c:idx val="1"/>
              <c:layout>
                <c:manualLayout>
                  <c:x val="-2.7383316215907793E-2"/>
                  <c:y val="5.843918393203259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0A2-4989-8F73-7D124D5F794C}"/>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2011-12 EDS-CI</c:v>
                </c:pt>
                <c:pt idx="1">
                  <c:v>2021 EDS-CI</c:v>
                </c:pt>
              </c:strCache>
            </c:strRef>
          </c:cat>
          <c:val>
            <c:numRef>
              <c:f>Sheet1!$B$2:$B$3</c:f>
              <c:numCache>
                <c:formatCode>General</c:formatCode>
                <c:ptCount val="2"/>
                <c:pt idx="0">
                  <c:v>37</c:v>
                </c:pt>
                <c:pt idx="1">
                  <c:v>59</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At home</c:v>
                </c:pt>
              </c:strCache>
            </c:strRef>
          </c:tx>
          <c:spPr>
            <a:ln w="38100" cap="rnd">
              <a:solidFill>
                <a:schemeClr val="accent2"/>
              </a:solidFill>
              <a:round/>
            </a:ln>
            <a:effectLst/>
          </c:spPr>
          <c:marker>
            <c:symbol val="circle"/>
            <c:size val="5"/>
            <c:spPr>
              <a:solidFill>
                <a:schemeClr val="accent2"/>
              </a:solidFill>
              <a:ln w="38100">
                <a:solidFill>
                  <a:schemeClr val="accent2"/>
                </a:solidFill>
              </a:ln>
              <a:effectLst/>
            </c:spPr>
          </c:marker>
          <c:dLbls>
            <c:dLbl>
              <c:idx val="0"/>
              <c:layout>
                <c:manualLayout>
                  <c:x val="-2.8993622174039838E-2"/>
                  <c:y val="-6.020483108464306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0A2-4989-8F73-7D124D5F794C}"/>
                </c:ext>
              </c:extLst>
            </c:dLbl>
            <c:dLbl>
              <c:idx val="1"/>
              <c:layout>
                <c:manualLayout>
                  <c:x val="-2.8993622174039838E-2"/>
                  <c:y val="-5.455511608384894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0A2-4989-8F73-7D124D5F794C}"/>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2011-12 EDS-CI</c:v>
                </c:pt>
                <c:pt idx="1">
                  <c:v>2021 EDS-CI</c:v>
                </c:pt>
              </c:strCache>
            </c:strRef>
          </c:cat>
          <c:val>
            <c:numRef>
              <c:f>Sheet1!$C$2:$C$3</c:f>
              <c:numCache>
                <c:formatCode>General</c:formatCode>
                <c:ptCount val="2"/>
                <c:pt idx="0">
                  <c:v>40</c:v>
                </c:pt>
                <c:pt idx="1">
                  <c:v>64</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3804067278750347E-2"/>
          <c:w val="0.99392242559276067"/>
          <c:h val="0.8176563549604936"/>
        </c:manualLayout>
      </c:layout>
      <c:barChart>
        <c:barDir val="col"/>
        <c:grouping val="clustered"/>
        <c:varyColors val="0"/>
        <c:ser>
          <c:idx val="0"/>
          <c:order val="0"/>
          <c:tx>
            <c:strRef>
              <c:f>Sheet1!$A$2</c:f>
              <c:strCache>
                <c:ptCount val="1"/>
                <c:pt idx="0">
                  <c:v>1+ doses de SP/ Fansidar
(TPIg1+)</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1+ doses de SP/ Fansidar
(TPIg1+)</c:v>
                </c:pt>
                <c:pt idx="1">
                  <c:v>2+ doses de SP/ Fansidar
(TPIg2+)</c:v>
                </c:pt>
                <c:pt idx="2">
                  <c:v>3+ doses de SP/ Fansidar
(TPIg3+)</c:v>
                </c:pt>
              </c:strCache>
            </c:strRef>
          </c:cat>
          <c:val>
            <c:numRef>
              <c:f>Sheet1!$B$2:$B$4</c:f>
              <c:numCache>
                <c:formatCode>General</c:formatCode>
                <c:ptCount val="3"/>
                <c:pt idx="0">
                  <c:v>80</c:v>
                </c:pt>
                <c:pt idx="1">
                  <c:v>58</c:v>
                </c:pt>
                <c:pt idx="2">
                  <c:v>35</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8/30/2023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8/30/2023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I" sz="1800" dirty="0">
                <a:effectLst/>
                <a:latin typeface="Times New Roman" panose="02020603050405020304" pitchFamily="18" charset="0"/>
                <a:ea typeface="Times New Roman" panose="02020603050405020304" pitchFamily="18" charset="0"/>
              </a:rPr>
              <a:t>Le pourcentage de ménages possédant au moins une MII est passé de à 67 % en 2011–2012 à 72 % en 2021.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16443542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L’utilisation</a:t>
            </a:r>
            <a:r>
              <a:rPr lang="en-US" dirty="0"/>
              <a:t> des MII </a:t>
            </a:r>
            <a:r>
              <a:rPr lang="en-US" dirty="0" err="1"/>
              <a:t>est</a:t>
            </a:r>
            <a:r>
              <a:rPr lang="en-US" dirty="0"/>
              <a:t> la plus </a:t>
            </a:r>
            <a:r>
              <a:rPr lang="en-US" dirty="0" err="1"/>
              <a:t>élevée</a:t>
            </a:r>
            <a:r>
              <a:rPr lang="en-US" dirty="0"/>
              <a:t> a </a:t>
            </a:r>
            <a:r>
              <a:rPr lang="en-US" dirty="0" err="1"/>
              <a:t>Montagnes</a:t>
            </a:r>
            <a:r>
              <a:rPr lang="en-US" dirty="0"/>
              <a:t> (80 %) et la plus bas </a:t>
            </a:r>
            <a:r>
              <a:rPr lang="en-US" dirty="0" err="1"/>
              <a:t>est</a:t>
            </a:r>
            <a:r>
              <a:rPr lang="en-US" dirty="0"/>
              <a:t> à Abidjan (31 %), </a:t>
            </a:r>
            <a:r>
              <a:rPr lang="en-US" dirty="0" err="1"/>
              <a:t>tandis</a:t>
            </a:r>
            <a:r>
              <a:rPr lang="en-US" dirty="0"/>
              <a:t> que la </a:t>
            </a:r>
            <a:r>
              <a:rPr lang="en-US" dirty="0" err="1"/>
              <a:t>moyenne</a:t>
            </a:r>
            <a:r>
              <a:rPr lang="en-US" dirty="0"/>
              <a:t> </a:t>
            </a:r>
            <a:r>
              <a:rPr lang="en-US" dirty="0" err="1"/>
              <a:t>nationale</a:t>
            </a:r>
            <a:r>
              <a:rPr lang="en-US" dirty="0"/>
              <a:t> </a:t>
            </a:r>
            <a:r>
              <a:rPr lang="en-US" dirty="0" err="1"/>
              <a:t>est</a:t>
            </a:r>
            <a:r>
              <a:rPr lang="en-US" dirty="0"/>
              <a:t> 59 %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3228207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femmes sur 5 </a:t>
            </a:r>
            <a:r>
              <a:rPr lang="en-US" dirty="0" err="1"/>
              <a:t>ont</a:t>
            </a:r>
            <a:r>
              <a:rPr lang="en-US" dirty="0"/>
              <a:t> </a:t>
            </a:r>
            <a:r>
              <a:rPr lang="en-US" dirty="0" err="1"/>
              <a:t>reçu</a:t>
            </a:r>
            <a:r>
              <a:rPr lang="en-US" dirty="0"/>
              <a:t> </a:t>
            </a:r>
            <a:r>
              <a:rPr lang="en-US" dirty="0" err="1"/>
              <a:t>une</a:t>
            </a:r>
            <a:r>
              <a:rPr lang="en-US" dirty="0"/>
              <a:t> dose </a:t>
            </a:r>
            <a:r>
              <a:rPr lang="en-US" dirty="0" err="1"/>
              <a:t>ou</a:t>
            </a:r>
            <a:r>
              <a:rPr lang="en-US" dirty="0"/>
              <a:t> plus de SP/</a:t>
            </a:r>
            <a:r>
              <a:rPr lang="en-US" dirty="0" err="1"/>
              <a:t>Fansidar</a:t>
            </a:r>
            <a:r>
              <a:rPr lang="en-US" dirty="0"/>
              <a:t> pendant la </a:t>
            </a:r>
            <a:r>
              <a:rPr lang="en-US" dirty="0" err="1"/>
              <a:t>grossesse</a:t>
            </a:r>
            <a:r>
              <a:rPr lang="en-US" dirty="0"/>
              <a:t>, et 35 % </a:t>
            </a:r>
            <a:r>
              <a:rPr lang="en-US" dirty="0" err="1"/>
              <a:t>ont</a:t>
            </a:r>
            <a:r>
              <a:rPr lang="en-US" dirty="0"/>
              <a:t> </a:t>
            </a:r>
            <a:r>
              <a:rPr lang="en-US" dirty="0" err="1"/>
              <a:t>reçu</a:t>
            </a:r>
            <a:r>
              <a:rPr lang="en-US" dirty="0"/>
              <a:t> 3 doses </a:t>
            </a:r>
            <a:r>
              <a:rPr lang="en-US" dirty="0" err="1"/>
              <a:t>ou</a:t>
            </a:r>
            <a:r>
              <a:rPr lang="en-US" dirty="0"/>
              <a:t> plus.</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4915404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I" sz="1800" dirty="0">
                <a:effectLst/>
                <a:latin typeface="Calibri" panose="020F0502020204030204" pitchFamily="34" charset="0"/>
                <a:ea typeface="Times New Roman" panose="02020603050405020304" pitchFamily="18" charset="0"/>
                <a:cs typeface="Times New Roman" panose="02020603050405020304" pitchFamily="18" charset="0"/>
              </a:rPr>
              <a:t>Entre 2011–2012 et 2021, le pourcentage de femmes de 15–49 ans ayant eu une naissance vivante au cours des 2 années avant l’enquête qui, pendant la grossesse de la dernière naissance vivante, ont reçu trois doses ou plus de SP a augmenté de manière importante, passant de 8 % à 35 %.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15</a:t>
            </a:fld>
            <a:endParaRPr lang="en-US"/>
          </a:p>
        </p:txBody>
      </p:sp>
    </p:spTree>
    <p:extLst>
      <p:ext uri="{BB962C8B-B14F-4D97-AF65-F5344CB8AC3E}">
        <p14:creationId xmlns:p14="http://schemas.microsoft.com/office/powerpoint/2010/main" val="24298361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I" sz="1800" dirty="0">
                <a:effectLst/>
                <a:latin typeface="Calibri" panose="020F0502020204030204" pitchFamily="34" charset="0"/>
                <a:ea typeface="Times New Roman" panose="02020603050405020304" pitchFamily="18" charset="0"/>
                <a:cs typeface="Times New Roman" panose="02020603050405020304" pitchFamily="18" charset="0"/>
              </a:rPr>
              <a:t>Parmi les enfants de moins de 5 ans ayant eu de la fièvre au cours des deux semaines avant l’interview, environs trois sur cinq (59 %) ont bénéficié d’une recherche de conseil et de traitement pour le paludisme. Pour 38 % des enfants qui ont eu de la fièvre, on a prélevé du sang au doigt ou au talon pour tester la présence du paludisme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5622566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I" sz="1800" dirty="0">
                <a:effectLst/>
                <a:latin typeface="Arial" panose="020B0604020202020204" pitchFamily="34" charset="0"/>
                <a:ea typeface="Times New Roman" panose="02020603050405020304" pitchFamily="18" charset="0"/>
              </a:rPr>
              <a:t>Parmi les enfants de moins de 5 ans ayant eu de la fièvre au cours des 2 </a:t>
            </a:r>
            <a:r>
              <a:rPr lang="fr-CI" sz="1800" dirty="0" err="1">
                <a:effectLst/>
                <a:latin typeface="Arial" panose="020B0604020202020204" pitchFamily="34" charset="0"/>
                <a:ea typeface="Times New Roman" panose="02020603050405020304" pitchFamily="18" charset="0"/>
              </a:rPr>
              <a:t>semains</a:t>
            </a:r>
            <a:r>
              <a:rPr lang="fr-CI" sz="1800" dirty="0">
                <a:effectLst/>
                <a:latin typeface="Arial" panose="020B0604020202020204" pitchFamily="34" charset="0"/>
                <a:ea typeface="Times New Roman" panose="02020603050405020304" pitchFamily="18" charset="0"/>
              </a:rPr>
              <a:t> ayant précédé l’enquête, 39% ont pris n’importe quelle CTA.</a:t>
            </a:r>
          </a:p>
          <a:p>
            <a:endParaRPr lang="fr-CI" sz="1800" dirty="0">
              <a:effectLst/>
              <a:latin typeface="Arial" panose="020B0604020202020204" pitchFamily="34" charset="0"/>
              <a:ea typeface="Times New Roman" panose="02020603050405020304" pitchFamily="18" charset="0"/>
            </a:endParaRPr>
          </a:p>
          <a:p>
            <a:r>
              <a:rPr lang="fr-CI" sz="1800" dirty="0">
                <a:effectLst/>
                <a:latin typeface="Arial" panose="020B0604020202020204" pitchFamily="34" charset="0"/>
                <a:ea typeface="Times New Roman" panose="02020603050405020304" pitchFamily="18" charset="0"/>
              </a:rPr>
              <a:t>CTA = Combinaison thérapeutique à base d’artémisinine</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20562635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 prevalence du </a:t>
            </a:r>
            <a:r>
              <a:rPr lang="en-US" dirty="0" err="1"/>
              <a:t>faible</a:t>
            </a:r>
            <a:r>
              <a:rPr lang="en-US" dirty="0"/>
              <a:t> </a:t>
            </a:r>
            <a:r>
              <a:rPr lang="en-US" dirty="0" err="1"/>
              <a:t>niveau</a:t>
            </a:r>
            <a:r>
              <a:rPr lang="en-US" dirty="0"/>
              <a:t> </a:t>
            </a:r>
            <a:r>
              <a:rPr lang="en-US" dirty="0" err="1"/>
              <a:t>d’hémoglobine</a:t>
            </a:r>
            <a:r>
              <a:rPr lang="en-US" dirty="0"/>
              <a:t> </a:t>
            </a:r>
            <a:r>
              <a:rPr lang="en-US" dirty="0" err="1"/>
              <a:t>n’a</a:t>
            </a:r>
            <a:r>
              <a:rPr lang="en-US" dirty="0"/>
              <a:t> </a:t>
            </a:r>
            <a:r>
              <a:rPr lang="en-US" dirty="0" err="1"/>
              <a:t>presque</a:t>
            </a:r>
            <a:r>
              <a:rPr lang="en-US" dirty="0"/>
              <a:t> pas change </a:t>
            </a:r>
            <a:r>
              <a:rPr lang="en-US" dirty="0" err="1"/>
              <a:t>depuis</a:t>
            </a:r>
            <a:r>
              <a:rPr lang="en-US" dirty="0"/>
              <a:t> 2011-12.</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15091443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I" sz="1800" dirty="0">
                <a:effectLst/>
                <a:latin typeface="Times New Roman" panose="02020603050405020304" pitchFamily="18" charset="0"/>
                <a:ea typeface="Times New Roman" panose="02020603050405020304" pitchFamily="18" charset="0"/>
              </a:rPr>
              <a:t>Le pourcentage d’enfants de 6–59 mois dont le niveau d’hémoglobine est inférieur à 8g/dl varie avec l’âge : il augmente entre 6–8 mois et 18–23 mois, groupe d’âges dans lequel il atteint un pic de 16 % puis diminue par la suite pour concerner 5 % des enfants de 48–59 mois.</a:t>
            </a:r>
            <a:endParaRPr lang="fr-FR" sz="1800" dirty="0">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21</a:t>
            </a:fld>
            <a:endParaRPr lang="en-US"/>
          </a:p>
        </p:txBody>
      </p:sp>
    </p:spTree>
    <p:extLst>
      <p:ext uri="{BB962C8B-B14F-4D97-AF65-F5344CB8AC3E}">
        <p14:creationId xmlns:p14="http://schemas.microsoft.com/office/powerpoint/2010/main" val="20774826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I" sz="1800" dirty="0">
                <a:effectLst/>
                <a:latin typeface="Times New Roman" panose="02020603050405020304" pitchFamily="18" charset="0"/>
                <a:ea typeface="Times New Roman" panose="02020603050405020304" pitchFamily="18" charset="0"/>
              </a:rPr>
              <a:t>Du quintile de bien-être économique le plus bas au plus élevé, la prévalence du faible niveau d’hémoglobine diminue de manière importante, passant de 13 % à 2 %.</a:t>
            </a:r>
            <a:endParaRPr lang="fr-FR" sz="1800" dirty="0">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22</a:t>
            </a:fld>
            <a:endParaRPr lang="en-US"/>
          </a:p>
        </p:txBody>
      </p:sp>
    </p:spTree>
    <p:extLst>
      <p:ext uri="{BB962C8B-B14F-4D97-AF65-F5344CB8AC3E}">
        <p14:creationId xmlns:p14="http://schemas.microsoft.com/office/powerpoint/2010/main" val="26543805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I" sz="1800" dirty="0">
                <a:effectLst/>
                <a:latin typeface="Arial" panose="020B0604020202020204" pitchFamily="34" charset="0"/>
                <a:ea typeface="Times New Roman" panose="02020603050405020304" pitchFamily="18" charset="0"/>
                <a:cs typeface="Times New Roman" panose="02020603050405020304" pitchFamily="18" charset="0"/>
              </a:rPr>
              <a:t>TDR = Test de diagnostic rapide </a:t>
            </a:r>
            <a:r>
              <a:rPr lang="fr-CI" sz="1800" dirty="0" err="1">
                <a:effectLst/>
                <a:latin typeface="Arial" panose="020B0604020202020204" pitchFamily="34" charset="0"/>
                <a:ea typeface="Times New Roman" panose="02020603050405020304" pitchFamily="18" charset="0"/>
                <a:cs typeface="Times New Roman" panose="02020603050405020304" pitchFamily="18" charset="0"/>
              </a:rPr>
              <a:t>Sd</a:t>
            </a:r>
            <a:r>
              <a:rPr lang="fr-CI" sz="1800" dirty="0">
                <a:effectLst/>
                <a:latin typeface="Arial" panose="020B0604020202020204" pitchFamily="34" charset="0"/>
                <a:ea typeface="Times New Roman" panose="02020603050405020304" pitchFamily="18" charset="0"/>
                <a:cs typeface="Times New Roman" panose="02020603050405020304" pitchFamily="18" charset="0"/>
              </a:rPr>
              <a:t> </a:t>
            </a:r>
            <a:r>
              <a:rPr lang="fr-CI" sz="1800" dirty="0" err="1">
                <a:effectLst/>
                <a:latin typeface="Arial" panose="020B0604020202020204" pitchFamily="34" charset="0"/>
                <a:ea typeface="Times New Roman" panose="02020603050405020304" pitchFamily="18" charset="0"/>
                <a:cs typeface="Times New Roman" panose="02020603050405020304" pitchFamily="18" charset="0"/>
              </a:rPr>
              <a:t>Bioline</a:t>
            </a:r>
            <a:r>
              <a:rPr lang="fr-CI" sz="1800" dirty="0">
                <a:effectLst/>
                <a:latin typeface="Arial" panose="020B0604020202020204" pitchFamily="34" charset="0"/>
                <a:ea typeface="Times New Roman" panose="02020603050405020304" pitchFamily="18" charset="0"/>
                <a:cs typeface="Times New Roman" panose="02020603050405020304" pitchFamily="18" charset="0"/>
              </a:rPr>
              <a:t> Ag Pf</a:t>
            </a:r>
            <a:endParaRPr lang="fr-FR" sz="1800" dirty="0">
              <a:effectLst/>
              <a:latin typeface="Calibri" panose="020F0502020204030204" pitchFamily="34" charset="0"/>
              <a:ea typeface="Times New Roman" panose="02020603050405020304" pitchFamily="18" charset="0"/>
              <a:cs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23</a:t>
            </a:fld>
            <a:endParaRPr lang="en-US"/>
          </a:p>
        </p:txBody>
      </p:sp>
    </p:spTree>
    <p:extLst>
      <p:ext uri="{BB962C8B-B14F-4D97-AF65-F5344CB8AC3E}">
        <p14:creationId xmlns:p14="http://schemas.microsoft.com/office/powerpoint/2010/main" val="673631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La prévalence du paludisme augmente généralement avec l’âge.</a:t>
            </a:r>
          </a:p>
        </p:txBody>
      </p:sp>
      <p:sp>
        <p:nvSpPr>
          <p:cNvPr id="4" name="Slide Number Placeholder 3"/>
          <p:cNvSpPr>
            <a:spLocks noGrp="1"/>
          </p:cNvSpPr>
          <p:nvPr>
            <p:ph type="sldNum" sz="quarter" idx="5"/>
          </p:nvPr>
        </p:nvSpPr>
        <p:spPr/>
        <p:txBody>
          <a:bodyPr/>
          <a:lstStyle/>
          <a:p>
            <a:fld id="{223483AE-61A7-4612-A3AC-24729FE3FB25}" type="slidenum">
              <a:rPr lang="en-US" smtClean="0"/>
              <a:t>25</a:t>
            </a:fld>
            <a:endParaRPr lang="en-US"/>
          </a:p>
        </p:txBody>
      </p:sp>
    </p:spTree>
    <p:extLst>
      <p:ext uri="{BB962C8B-B14F-4D97-AF65-F5344CB8AC3E}">
        <p14:creationId xmlns:p14="http://schemas.microsoft.com/office/powerpoint/2010/main" val="40099529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I" sz="1800" dirty="0">
                <a:effectLst/>
                <a:latin typeface="Times New Roman" panose="02020603050405020304" pitchFamily="18" charset="0"/>
                <a:ea typeface="Times New Roman" panose="02020603050405020304" pitchFamily="18" charset="0"/>
              </a:rPr>
              <a:t>Presque toutes les moustiquaires possédés par les ménages sont des </a:t>
            </a:r>
            <a:r>
              <a:rPr lang="fr-CI" sz="1800" dirty="0" err="1">
                <a:effectLst/>
                <a:latin typeface="Times New Roman" panose="02020603050405020304" pitchFamily="18" charset="0"/>
                <a:ea typeface="Times New Roman" panose="02020603050405020304" pitchFamily="18" charset="0"/>
              </a:rPr>
              <a:t>MIIs</a:t>
            </a:r>
            <a:r>
              <a:rPr lang="fr-CI" sz="1800" dirty="0">
                <a:effectLst/>
                <a:latin typeface="Times New Roman" panose="02020603050405020304" pitchFamily="18" charset="0"/>
                <a:ea typeface="Times New Roman" panose="02020603050405020304" pitchFamily="18" charset="0"/>
              </a:rPr>
              <a:t>. Le pourcentage de ménages possédant au moins une MII est plus élevé en milieu rural (83 %) qu’en milieu urbain (64 %).</a:t>
            </a:r>
            <a:endParaRPr lang="fr-FR" sz="1800" dirty="0">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24709304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prevalence du </a:t>
            </a:r>
            <a:r>
              <a:rPr lang="en-US" dirty="0" err="1"/>
              <a:t>paludisme</a:t>
            </a:r>
            <a:r>
              <a:rPr lang="en-US" dirty="0"/>
              <a:t> </a:t>
            </a:r>
            <a:r>
              <a:rPr lang="en-US" dirty="0" err="1"/>
              <a:t>selon</a:t>
            </a:r>
            <a:r>
              <a:rPr lang="en-US" dirty="0"/>
              <a:t> la </a:t>
            </a:r>
            <a:r>
              <a:rPr lang="en-US" dirty="0" err="1"/>
              <a:t>microscopie</a:t>
            </a:r>
            <a:r>
              <a:rPr lang="en-US" dirty="0"/>
              <a:t> a </a:t>
            </a:r>
            <a:r>
              <a:rPr lang="en-US" dirty="0" err="1"/>
              <a:t>augmenté</a:t>
            </a:r>
            <a:r>
              <a:rPr lang="en-US" dirty="0"/>
              <a:t> </a:t>
            </a:r>
            <a:r>
              <a:rPr lang="en-US" dirty="0" err="1"/>
              <a:t>depuis</a:t>
            </a:r>
            <a:r>
              <a:rPr lang="en-US" dirty="0"/>
              <a:t> 2011-12, de 18 % à 26 % </a:t>
            </a:r>
            <a:r>
              <a:rPr lang="en-US" dirty="0" err="1"/>
              <a:t>en</a:t>
            </a:r>
            <a:r>
              <a:rPr lang="en-US" dirty="0"/>
              <a:t> 2021.</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26</a:t>
            </a:fld>
            <a:endParaRPr lang="en-US"/>
          </a:p>
        </p:txBody>
      </p:sp>
    </p:spTree>
    <p:extLst>
      <p:ext uri="{BB962C8B-B14F-4D97-AF65-F5344CB8AC3E}">
        <p14:creationId xmlns:p14="http://schemas.microsoft.com/office/powerpoint/2010/main" val="19433578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prevalence du </a:t>
            </a:r>
            <a:r>
              <a:rPr lang="en-US" dirty="0" err="1"/>
              <a:t>paludisme</a:t>
            </a:r>
            <a:r>
              <a:rPr lang="en-US" dirty="0"/>
              <a:t> </a:t>
            </a:r>
            <a:r>
              <a:rPr lang="en-US" dirty="0" err="1"/>
              <a:t>est</a:t>
            </a:r>
            <a:r>
              <a:rPr lang="en-US" dirty="0"/>
              <a:t> plus de deux </a:t>
            </a:r>
            <a:r>
              <a:rPr lang="en-US" dirty="0" err="1"/>
              <a:t>fois</a:t>
            </a:r>
            <a:r>
              <a:rPr lang="en-US" dirty="0"/>
              <a:t> plus </a:t>
            </a:r>
            <a:r>
              <a:rPr lang="en-US" dirty="0" err="1"/>
              <a:t>élevée</a:t>
            </a:r>
            <a:r>
              <a:rPr lang="en-US" dirty="0"/>
              <a:t> </a:t>
            </a:r>
            <a:r>
              <a:rPr lang="en-US" dirty="0" err="1"/>
              <a:t>en</a:t>
            </a:r>
            <a:r>
              <a:rPr lang="en-US" dirty="0"/>
              <a:t> milieu rural </a:t>
            </a:r>
            <a:r>
              <a:rPr lang="en-US" dirty="0" err="1"/>
              <a:t>qu’en</a:t>
            </a:r>
            <a:r>
              <a:rPr lang="en-US" dirty="0"/>
              <a:t> milieu </a:t>
            </a:r>
            <a:r>
              <a:rPr lang="en-US" dirty="0" err="1"/>
              <a:t>urbain</a:t>
            </a:r>
            <a:r>
              <a:rPr lang="en-US" dirty="0"/>
              <a:t>.</a:t>
            </a:r>
          </a:p>
        </p:txBody>
      </p:sp>
      <p:sp>
        <p:nvSpPr>
          <p:cNvPr id="4" name="Slide Number Placeholder 3"/>
          <p:cNvSpPr>
            <a:spLocks noGrp="1"/>
          </p:cNvSpPr>
          <p:nvPr>
            <p:ph type="sldNum" sz="quarter" idx="5"/>
          </p:nvPr>
        </p:nvSpPr>
        <p:spPr/>
        <p:txBody>
          <a:bodyPr/>
          <a:lstStyle/>
          <a:p>
            <a:fld id="{223483AE-61A7-4612-A3AC-24729FE3FB25}" type="slidenum">
              <a:rPr lang="en-US" smtClean="0"/>
              <a:t>27</a:t>
            </a:fld>
            <a:endParaRPr lang="en-US"/>
          </a:p>
        </p:txBody>
      </p:sp>
    </p:spTree>
    <p:extLst>
      <p:ext uri="{BB962C8B-B14F-4D97-AF65-F5344CB8AC3E}">
        <p14:creationId xmlns:p14="http://schemas.microsoft.com/office/powerpoint/2010/main" val="6888759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Plus le quintile de bien-être économique est élevé, plus la prévalence du paludisme est faible</a:t>
            </a:r>
          </a:p>
        </p:txBody>
      </p:sp>
      <p:sp>
        <p:nvSpPr>
          <p:cNvPr id="4" name="Slide Number Placeholder 3"/>
          <p:cNvSpPr>
            <a:spLocks noGrp="1"/>
          </p:cNvSpPr>
          <p:nvPr>
            <p:ph type="sldNum" sz="quarter" idx="5"/>
          </p:nvPr>
        </p:nvSpPr>
        <p:spPr/>
        <p:txBody>
          <a:bodyPr/>
          <a:lstStyle/>
          <a:p>
            <a:fld id="{223483AE-61A7-4612-A3AC-24729FE3FB25}" type="slidenum">
              <a:rPr lang="en-US" smtClean="0"/>
              <a:t>28</a:t>
            </a:fld>
            <a:endParaRPr lang="en-US"/>
          </a:p>
        </p:txBody>
      </p:sp>
    </p:spTree>
    <p:extLst>
      <p:ext uri="{BB962C8B-B14F-4D97-AF65-F5344CB8AC3E}">
        <p14:creationId xmlns:p14="http://schemas.microsoft.com/office/powerpoint/2010/main" val="24581857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prevalence du </a:t>
            </a:r>
            <a:r>
              <a:rPr lang="en-US" dirty="0" err="1"/>
              <a:t>paludisme</a:t>
            </a:r>
            <a:r>
              <a:rPr lang="en-US" dirty="0"/>
              <a:t> </a:t>
            </a:r>
            <a:r>
              <a:rPr lang="en-US" dirty="0" err="1"/>
              <a:t>est</a:t>
            </a:r>
            <a:r>
              <a:rPr lang="en-US" dirty="0"/>
              <a:t> plus </a:t>
            </a:r>
            <a:r>
              <a:rPr lang="en-US" dirty="0" err="1"/>
              <a:t>élevée</a:t>
            </a:r>
            <a:r>
              <a:rPr lang="en-US" dirty="0"/>
              <a:t> à </a:t>
            </a:r>
            <a:r>
              <a:rPr lang="en-US" dirty="0" err="1"/>
              <a:t>Zanzan</a:t>
            </a:r>
            <a:r>
              <a:rPr lang="en-US" dirty="0"/>
              <a:t> (44 %) et plus bas à Abidjan (1 %)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29</a:t>
            </a:fld>
            <a:endParaRPr lang="en-US"/>
          </a:p>
        </p:txBody>
      </p:sp>
    </p:spTree>
    <p:extLst>
      <p:ext uri="{BB962C8B-B14F-4D97-AF65-F5344CB8AC3E}">
        <p14:creationId xmlns:p14="http://schemas.microsoft.com/office/powerpoint/2010/main" val="827971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I" sz="1800" dirty="0">
                <a:effectLst/>
                <a:latin typeface="Calibri" panose="020F0502020204030204" pitchFamily="34" charset="0"/>
                <a:ea typeface="Times New Roman" panose="02020603050405020304" pitchFamily="18" charset="0"/>
                <a:cs typeface="Times New Roman" panose="02020603050405020304" pitchFamily="18" charset="0"/>
              </a:rPr>
              <a:t>Du quintile le plus bas au plus élevé, le pourcentage de ménages possédant, au moins une MII, diminue, passant de 85 % à 57 %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2728562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La possession de MII varie par région, passant de 57 % des ménages à Abidjan à 86 % des ménages aux Montagnes.</a:t>
            </a:r>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3887089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0000"/>
              </a:lnSpc>
              <a:spcBef>
                <a:spcPts val="0"/>
              </a:spcBef>
              <a:spcAft>
                <a:spcPts val="1050"/>
              </a:spcAft>
            </a:pPr>
            <a:r>
              <a:rPr lang="fr-CI" sz="1800" dirty="0">
                <a:effectLst/>
                <a:latin typeface="Times New Roman" panose="02020603050405020304" pitchFamily="18" charset="0"/>
                <a:ea typeface="Times New Roman" panose="02020603050405020304" pitchFamily="18" charset="0"/>
              </a:rPr>
              <a:t>Près de trois ménages sur quatre (72 %) possèdent, au moins, une MII.</a:t>
            </a:r>
            <a:endParaRPr lang="fr-FR" sz="1800" dirty="0">
              <a:effectLst/>
              <a:latin typeface="Times New Roman" panose="02020603050405020304" pitchFamily="18" charset="0"/>
              <a:ea typeface="Times New Roman" panose="02020603050405020304" pitchFamily="18" charset="0"/>
            </a:endParaRPr>
          </a:p>
          <a:p>
            <a:r>
              <a:rPr lang="fr-CI" sz="1800" dirty="0">
                <a:effectLst/>
                <a:latin typeface="Calibri" panose="020F0502020204030204" pitchFamily="34" charset="0"/>
                <a:ea typeface="Times New Roman" panose="02020603050405020304" pitchFamily="18" charset="0"/>
                <a:cs typeface="Times New Roman" panose="02020603050405020304" pitchFamily="18" charset="0"/>
              </a:rPr>
              <a:t>un peu plus de la moitié des ménages (51 %) enquêtés possèdent une MII pour deux personnes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2282380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0000"/>
              </a:lnSpc>
              <a:spcBef>
                <a:spcPts val="0"/>
              </a:spcBef>
              <a:spcAft>
                <a:spcPts val="1050"/>
              </a:spcAft>
            </a:pPr>
            <a:r>
              <a:rPr lang="fr-CI" sz="1800" dirty="0">
                <a:effectLst/>
                <a:latin typeface="Times New Roman" panose="02020603050405020304" pitchFamily="18" charset="0"/>
                <a:ea typeface="Times New Roman" panose="02020603050405020304" pitchFamily="18" charset="0"/>
              </a:rPr>
              <a:t>L’accès à une MII est mesuré par le pourcentage de la population qui aurait pu dormir sous une MII si chaque MII du ménage était utilisée par deux personnes au maximum. La comparaison des indicateurs d’accès aux MII et d’utilisation des MII peut permettre aux programmes de mettre en évidence un écart entre l’utilisation et l’accès aux MII. Si la différence entre ces indicateurs est importante, le programme devra réorienter ces stratégies afin de réduire cet écart. </a:t>
            </a:r>
            <a:r>
              <a:rPr lang="fr-CI" sz="1800" dirty="0">
                <a:effectLst/>
                <a:latin typeface="Calibri" panose="020F0502020204030204" pitchFamily="34" charset="0"/>
                <a:ea typeface="Times New Roman" panose="02020603050405020304" pitchFamily="18" charset="0"/>
                <a:cs typeface="Times New Roman" panose="02020603050405020304" pitchFamily="18" charset="0"/>
              </a:rPr>
              <a:t>Dans l’ensemble, 65 % de la population</a:t>
            </a:r>
            <a:r>
              <a:rPr lang="fr-CI" sz="1800" b="1" dirty="0">
                <a:effectLst/>
                <a:latin typeface="Calibri" panose="020F0502020204030204" pitchFamily="34" charset="0"/>
                <a:ea typeface="Times New Roman" panose="02020603050405020304" pitchFamily="18" charset="0"/>
                <a:cs typeface="Times New Roman" panose="02020603050405020304" pitchFamily="18" charset="0"/>
              </a:rPr>
              <a:t> </a:t>
            </a:r>
            <a:r>
              <a:rPr lang="fr-CI" sz="1800" dirty="0">
                <a:effectLst/>
                <a:latin typeface="Calibri" panose="020F0502020204030204" pitchFamily="34" charset="0"/>
                <a:ea typeface="Times New Roman" panose="02020603050405020304" pitchFamily="18" charset="0"/>
                <a:cs typeface="Times New Roman" panose="02020603050405020304" pitchFamily="18" charset="0"/>
              </a:rPr>
              <a:t>de fait des ménages ont accès à une MII</a:t>
            </a:r>
            <a:r>
              <a:rPr lang="fr-CI" sz="1800" b="1" dirty="0">
                <a:effectLst/>
                <a:latin typeface="Calibri" panose="020F0502020204030204" pitchFamily="34" charset="0"/>
                <a:ea typeface="Times New Roman" panose="02020603050405020304" pitchFamily="18" charset="0"/>
                <a:cs typeface="Times New Roman" panose="02020603050405020304" pitchFamily="18" charset="0"/>
              </a:rPr>
              <a:t> </a:t>
            </a:r>
            <a:r>
              <a:rPr lang="fr-CI" sz="1800" dirty="0">
                <a:effectLst/>
                <a:latin typeface="Calibri" panose="020F0502020204030204" pitchFamily="34" charset="0"/>
                <a:ea typeface="Times New Roman" panose="02020603050405020304" pitchFamily="18" charset="0"/>
                <a:cs typeface="Times New Roman" panose="02020603050405020304" pitchFamily="18" charset="0"/>
              </a:rPr>
              <a:t>et 52 % ont dormi la nuit avant l’interview sous une MII.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25691031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L’accès et l’utilisation des MII ont augmenté depuis 2011-12.</a:t>
            </a:r>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29863137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Les femmes enceintes ont utilisé une MII plus que les enfants de moins de 5 ans et la population générale du ménage.</a:t>
            </a:r>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42817148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L’utilisation des MII chez les femmes enceintes et les enfants de moins de 5 ans a augmenté depuis 2011-12.</a:t>
            </a:r>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11782825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18299"/>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fr-FR" b="0" noProof="0" dirty="0">
                <a:latin typeface="Source Sans Pro SemiBold" panose="020B0603030403020204" pitchFamily="34" charset="0"/>
                <a:ea typeface="Source Sans Pro SemiBold" panose="020B0603030403020204" pitchFamily="34" charset="0"/>
              </a:rPr>
              <a:t>#CotedIvoireEDS</a:t>
            </a:r>
          </a:p>
        </p:txBody>
      </p:sp>
    </p:spTree>
    <p:extLst>
      <p:ext uri="{BB962C8B-B14F-4D97-AF65-F5344CB8AC3E}">
        <p14:creationId xmlns:p14="http://schemas.microsoft.com/office/powerpoint/2010/main" val="26124756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713366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noProof="0"/>
              <a:t>Click to edit Master title style</a:t>
            </a:r>
            <a:endParaRPr lang="fr-FR" noProof="0"/>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fr-FR" noProof="0"/>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4326059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9810674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5645465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7336949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3475656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noProof="0"/>
              <a:t>Click to edit Master title style</a:t>
            </a:r>
            <a:endParaRPr lang="fr-FR" noProof="0"/>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0326507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30/08/2023</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3629886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337229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5473271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1845032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noProof="0"/>
              <a:t>Click to edit Master title style</a:t>
            </a:r>
            <a:endParaRPr lang="fr-FR" noProof="0"/>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fr-FR" noProof="0"/>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30/08/2023</a:t>
            </a:fld>
            <a:endParaRPr lang="fr-FR" noProof="0"/>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585253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30/08/2023</a:t>
            </a:fld>
            <a:endParaRPr lang="fr-FR" noProof="0"/>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8636093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30/08/2023</a:t>
            </a:fld>
            <a:endParaRPr lang="fr-FR" noProof="0"/>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3338861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30/08/2023</a:t>
            </a:fld>
            <a:endParaRPr lang="fr-FR" noProof="0"/>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1538681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30/08/2023</a:t>
            </a:fld>
            <a:endParaRPr lang="fr-FR" noProof="0"/>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2029771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noProof="0"/>
              <a:t>Click to edit Master title style</a:t>
            </a:r>
            <a:endParaRPr lang="fr-FR" noProof="0"/>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30/08/2023</a:t>
            </a:fld>
            <a:endParaRPr lang="fr-FR" noProof="0"/>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7009002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30/08/2023</a:t>
            </a:fld>
            <a:endParaRPr lang="fr-FR" noProof="0"/>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5867586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30/08/2023</a:t>
            </a:fld>
            <a:endParaRPr lang="fr-FR" noProof="0"/>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3741806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fr-FR" noProof="0"/>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30/08/2023</a:t>
            </a:fld>
            <a:endParaRPr lang="fr-FR" noProof="0"/>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872149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noProof="0"/>
              <a:t>Click to edit Master title style</a:t>
            </a:r>
            <a:endParaRPr lang="fr-FR" noProof="0"/>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30/08/2023</a:t>
            </a:fld>
            <a:endParaRPr lang="fr-FR" noProof="0"/>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34260450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1482402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noProof="0"/>
              <a:t>Click to edit Master title style</a:t>
            </a:r>
            <a:endParaRPr lang="fr-FR" noProof="0"/>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30/08/2023</a:t>
            </a:fld>
            <a:endParaRPr lang="fr-FR" noProof="0"/>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9900389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222223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24354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0558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907081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30/08/2023</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37275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4266382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accent5"/>
            </a:gs>
            <a:gs pos="100000">
              <a:schemeClr val="accent1"/>
            </a:gs>
          </a:gsLst>
          <a:lin ang="5400000" scaled="1"/>
        </a:gradFill>
        <a:effectLst/>
      </p:bgPr>
    </p:bg>
    <p:spTree>
      <p:nvGrpSpPr>
        <p:cNvPr id="1" name=""/>
        <p:cNvGrpSpPr/>
        <p:nvPr/>
      </p:nvGrpSpPr>
      <p:grpSpPr>
        <a:xfrm>
          <a:off x="0" y="0"/>
          <a:ext cx="0" cy="0"/>
          <a:chOff x="0" y="0"/>
          <a:chExt cx="0" cy="0"/>
        </a:xfrm>
      </p:grpSpPr>
      <p:pic>
        <p:nvPicPr>
          <p:cNvPr id="9" name="Picture 8" descr="Elephants playing in the dirt&#10;&#10;Description automatically generated with low confidence">
            <a:extLst>
              <a:ext uri="{FF2B5EF4-FFF2-40B4-BE49-F238E27FC236}">
                <a16:creationId xmlns:a16="http://schemas.microsoft.com/office/drawing/2014/main" id="{3951C9FB-1A6B-BD7D-42B5-C4F3E766CE1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336" y="1913103"/>
            <a:ext cx="9220671" cy="3614676"/>
          </a:xfrm>
          <a:prstGeom prst="rect">
            <a:avLst/>
          </a:prstGeom>
        </p:spPr>
      </p:pic>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fr-FR" noProof="0" dirty="0"/>
              <a:t>#CotedIvoireEDS </a:t>
            </a:r>
          </a:p>
        </p:txBody>
      </p:sp>
      <p:sp>
        <p:nvSpPr>
          <p:cNvPr id="7" name="Rectangle 6">
            <a:extLst>
              <a:ext uri="{FF2B5EF4-FFF2-40B4-BE49-F238E27FC236}">
                <a16:creationId xmlns:a16="http://schemas.microsoft.com/office/drawing/2014/main" id="{2139826A-640E-12A1-234F-57C1984C22CC}"/>
              </a:ext>
            </a:extLst>
          </p:cNvPr>
          <p:cNvSpPr/>
          <p:nvPr userDrawn="1"/>
        </p:nvSpPr>
        <p:spPr>
          <a:xfrm>
            <a:off x="0" y="1696287"/>
            <a:ext cx="9144000" cy="2168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06371" y="5634884"/>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dirty="0">
                <a:solidFill>
                  <a:schemeClr val="bg1"/>
                </a:solidFill>
                <a:latin typeface="Source Sans Pro" panose="020B0503030403020204" pitchFamily="34" charset="0"/>
                <a:ea typeface="Source Sans Pro" panose="020B0503030403020204" pitchFamily="34" charset="0"/>
              </a:rPr>
              <a:t>2021 Enquête Démographique et de Santé en Côte d’Ivoire (EDS-CI)</a:t>
            </a:r>
          </a:p>
        </p:txBody>
      </p:sp>
      <p:sp>
        <p:nvSpPr>
          <p:cNvPr id="3" name="Rectangle 2">
            <a:extLst>
              <a:ext uri="{FF2B5EF4-FFF2-40B4-BE49-F238E27FC236}">
                <a16:creationId xmlns:a16="http://schemas.microsoft.com/office/drawing/2014/main" id="{DFF87D67-C9E5-B72C-E461-0C92C6194BCD}"/>
              </a:ext>
            </a:extLst>
          </p:cNvPr>
          <p:cNvSpPr/>
          <p:nvPr userDrawn="1"/>
        </p:nvSpPr>
        <p:spPr>
          <a:xfrm>
            <a:off x="0" y="1615250"/>
            <a:ext cx="9144000" cy="919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E5C1480-E9EB-4FAB-EAC9-59696CD82C10}"/>
              </a:ext>
            </a:extLst>
          </p:cNvPr>
          <p:cNvSpPr/>
          <p:nvPr userDrawn="1"/>
        </p:nvSpPr>
        <p:spPr>
          <a:xfrm>
            <a:off x="0" y="5542961"/>
            <a:ext cx="9144000" cy="919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1225954"/>
      </p:ext>
    </p:extLst>
  </p:cSld>
  <p:clrMap bg1="lt1" tx1="dk1" bg2="lt2" tx2="dk2" accent1="accent1" accent2="accent2" accent3="accent3" accent4="accent4" accent5="accent5" accent6="accent6" hlink="hlink" folHlink="folHlink"/>
  <p:sldLayoutIdLst>
    <p:sldLayoutId id="2147483732" r:id="rId1"/>
  </p:sldLayoutIdLst>
  <p:txStyles>
    <p:titleStyle>
      <a:lvl1pPr algn="r" defTabSz="914400" rtl="0" eaLnBrk="1" latinLnBrk="0" hangingPunct="1">
        <a:lnSpc>
          <a:spcPct val="90000"/>
        </a:lnSpc>
        <a:spcBef>
          <a:spcPct val="0"/>
        </a:spcBef>
        <a:buNone/>
        <a:defRPr sz="2400" b="0" kern="1200">
          <a:solidFill>
            <a:schemeClr val="bg1"/>
          </a:solidFill>
          <a:latin typeface="Source Sans Pro SemiBold" panose="020B0603030403020204" pitchFamily="34" charset="0"/>
          <a:ea typeface="Source Sans Pro SemiBold" panose="020B06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264338148"/>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fr-FR" noProof="0" smtClean="0"/>
              <a:pPr/>
              <a:t>‹#›</a:t>
            </a:fld>
            <a:endParaRPr lang="fr-FR" noProof="0"/>
          </a:p>
        </p:txBody>
      </p:sp>
    </p:spTree>
    <p:extLst>
      <p:ext uri="{BB962C8B-B14F-4D97-AF65-F5344CB8AC3E}">
        <p14:creationId xmlns:p14="http://schemas.microsoft.com/office/powerpoint/2010/main" val="1606932534"/>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fr-FR" noProof="0" dirty="0"/>
              <a:t>Paludisme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849518411"/>
              </p:ext>
            </p:extLst>
          </p:nvPr>
        </p:nvGraphicFramePr>
        <p:xfrm>
          <a:off x="485248" y="2099649"/>
          <a:ext cx="8173504" cy="4084366"/>
        </p:xfrm>
        <a:graphic>
          <a:graphicData uri="http://schemas.openxmlformats.org/drawingml/2006/chart">
            <c:chart xmlns:c="http://schemas.openxmlformats.org/drawingml/2006/chart" xmlns:r="http://schemas.openxmlformats.org/officeDocument/2006/relationships" r:id="rId3"/>
          </a:graphicData>
        </a:graphic>
      </p:graphicFrame>
      <p:sp>
        <p:nvSpPr>
          <p:cNvPr id="18" name="Title 1">
            <a:extLst>
              <a:ext uri="{FF2B5EF4-FFF2-40B4-BE49-F238E27FC236}">
                <a16:creationId xmlns:a16="http://schemas.microsoft.com/office/drawing/2014/main" id="{DE86525C-1C20-430A-E192-D59011362E2B}"/>
              </a:ext>
            </a:extLst>
          </p:cNvPr>
          <p:cNvSpPr>
            <a:spLocks noGrp="1"/>
          </p:cNvSpPr>
          <p:nvPr>
            <p:ph type="title"/>
          </p:nvPr>
        </p:nvSpPr>
        <p:spPr>
          <a:xfrm>
            <a:off x="363002" y="346156"/>
            <a:ext cx="8439150" cy="537039"/>
          </a:xfrm>
        </p:spPr>
        <p:txBody>
          <a:bodyPr>
            <a:noAutofit/>
          </a:bodyPr>
          <a:lstStyle/>
          <a:p>
            <a:r>
              <a:rPr lang="fr-FR" sz="3200" noProof="0" dirty="0"/>
              <a:t>Utilisation des MII</a:t>
            </a:r>
          </a:p>
        </p:txBody>
      </p:sp>
      <p:sp>
        <p:nvSpPr>
          <p:cNvPr id="26" name="Content Placeholder 2">
            <a:extLst>
              <a:ext uri="{FF2B5EF4-FFF2-40B4-BE49-F238E27FC236}">
                <a16:creationId xmlns:a16="http://schemas.microsoft.com/office/drawing/2014/main" id="{D4E770C2-7B4F-7AC9-CECA-53B2861CA4CB}"/>
              </a:ext>
            </a:extLst>
          </p:cNvPr>
          <p:cNvSpPr>
            <a:spLocks noGrp="1"/>
          </p:cNvSpPr>
          <p:nvPr>
            <p:ph idx="1"/>
          </p:nvPr>
        </p:nvSpPr>
        <p:spPr>
          <a:xfrm>
            <a:off x="363002" y="1038651"/>
            <a:ext cx="3871541" cy="905542"/>
          </a:xfrm>
        </p:spPr>
        <p:txBody>
          <a:bodyPr>
            <a:normAutofit/>
          </a:bodyPr>
          <a:lstStyle/>
          <a:p>
            <a:pPr algn="ctr"/>
            <a:r>
              <a:rPr lang="fr-FR" noProof="0" dirty="0"/>
              <a:t>Parmi ceux de </a:t>
            </a:r>
            <a:r>
              <a:rPr lang="fr-FR" b="1" noProof="0" dirty="0"/>
              <a:t>tous</a:t>
            </a:r>
            <a:r>
              <a:rPr lang="fr-FR" noProof="0" dirty="0"/>
              <a:t> </a:t>
            </a:r>
            <a:r>
              <a:rPr lang="fr-FR" b="1" noProof="0" dirty="0"/>
              <a:t>les ménages</a:t>
            </a:r>
            <a:r>
              <a:rPr lang="fr-FR" noProof="0" dirty="0"/>
              <a:t>, pourcentage ayant dormi sous une MII la nuit avant l’interview</a:t>
            </a:r>
          </a:p>
        </p:txBody>
      </p:sp>
      <p:sp>
        <p:nvSpPr>
          <p:cNvPr id="2" name="Content Placeholder 2">
            <a:extLst>
              <a:ext uri="{FF2B5EF4-FFF2-40B4-BE49-F238E27FC236}">
                <a16:creationId xmlns:a16="http://schemas.microsoft.com/office/drawing/2014/main" id="{CE8E6C25-274C-26E6-6344-0F1E889FBDE4}"/>
              </a:ext>
            </a:extLst>
          </p:cNvPr>
          <p:cNvSpPr txBox="1">
            <a:spLocks/>
          </p:cNvSpPr>
          <p:nvPr/>
        </p:nvSpPr>
        <p:spPr>
          <a:xfrm>
            <a:off x="4930611" y="820122"/>
            <a:ext cx="3871541" cy="110038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dirty="0"/>
              <a:t>Parmi ceux des </a:t>
            </a:r>
            <a:r>
              <a:rPr lang="fr-FR" b="1" dirty="0"/>
              <a:t>ménages ayant au moins une MII</a:t>
            </a:r>
            <a:r>
              <a:rPr lang="fr-FR" dirty="0"/>
              <a:t>, pourcentage ayant dormi sous une MII la nuit avant l’interview</a:t>
            </a:r>
          </a:p>
        </p:txBody>
      </p:sp>
      <p:cxnSp>
        <p:nvCxnSpPr>
          <p:cNvPr id="4" name="Straight Connector 3">
            <a:extLst>
              <a:ext uri="{FF2B5EF4-FFF2-40B4-BE49-F238E27FC236}">
                <a16:creationId xmlns:a16="http://schemas.microsoft.com/office/drawing/2014/main" id="{04622B5E-40FA-08AE-EAFC-16C238369C43}"/>
              </a:ext>
            </a:extLst>
          </p:cNvPr>
          <p:cNvCxnSpPr>
            <a:cxnSpLocks/>
          </p:cNvCxnSpPr>
          <p:nvPr/>
        </p:nvCxnSpPr>
        <p:spPr>
          <a:xfrm>
            <a:off x="489439" y="1846221"/>
            <a:ext cx="36186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52C96D7-556E-5D0F-D84C-C95F3616BD60}"/>
              </a:ext>
            </a:extLst>
          </p:cNvPr>
          <p:cNvCxnSpPr>
            <a:cxnSpLocks/>
          </p:cNvCxnSpPr>
          <p:nvPr/>
        </p:nvCxnSpPr>
        <p:spPr>
          <a:xfrm>
            <a:off x="5040086" y="1846221"/>
            <a:ext cx="361866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07105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43593" y="202524"/>
            <a:ext cx="7886700" cy="893190"/>
          </a:xfrm>
        </p:spPr>
        <p:txBody>
          <a:bodyPr>
            <a:noAutofit/>
          </a:bodyPr>
          <a:lstStyle/>
          <a:p>
            <a:r>
              <a:rPr lang="fr-FR" sz="3200" dirty="0"/>
              <a:t>Tendances de l’utilisation des MII par les enfants et les femmes enceintes</a:t>
            </a:r>
            <a:endParaRPr lang="fr-FR" sz="3200" noProof="0" dirty="0"/>
          </a:p>
        </p:txBody>
      </p:sp>
      <p:sp>
        <p:nvSpPr>
          <p:cNvPr id="5" name="Content Placeholder 2">
            <a:extLst>
              <a:ext uri="{FF2B5EF4-FFF2-40B4-BE49-F238E27FC236}">
                <a16:creationId xmlns:a16="http://schemas.microsoft.com/office/drawing/2014/main" id="{90BEED5B-D3B4-6AF2-EC2C-A38BF46A0BF8}"/>
              </a:ext>
            </a:extLst>
          </p:cNvPr>
          <p:cNvSpPr>
            <a:spLocks noGrp="1"/>
          </p:cNvSpPr>
          <p:nvPr>
            <p:ph idx="1"/>
          </p:nvPr>
        </p:nvSpPr>
        <p:spPr>
          <a:xfrm>
            <a:off x="443593" y="1095714"/>
            <a:ext cx="8542240" cy="642258"/>
          </a:xfrm>
        </p:spPr>
        <p:txBody>
          <a:bodyPr>
            <a:normAutofit/>
          </a:bodyPr>
          <a:lstStyle/>
          <a:p>
            <a:pPr rtl="0">
              <a:defRPr sz="1800" b="0" i="1"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fr-FR" sz="1800" b="0" i="1" dirty="0">
                <a:solidFill>
                  <a:schemeClr val="tx1"/>
                </a:solidFill>
                <a:latin typeface="+mn-lt"/>
                <a:cs typeface="Arial" panose="020B0604020202020204" pitchFamily="34" charset="0"/>
              </a:rPr>
              <a:t>Pourcentage d’enfants de moins de 5 ans et de femmes enceintes de 15-49 ans ayant dormi sous une MII </a:t>
            </a:r>
            <a:r>
              <a:rPr lang="fr-FR" sz="1800" b="0" i="1" baseline="0" dirty="0">
                <a:solidFill>
                  <a:schemeClr val="tx1"/>
                </a:solidFill>
                <a:latin typeface="+mn-lt"/>
                <a:cs typeface="Arial" panose="020B0604020202020204" pitchFamily="34" charset="0"/>
              </a:rPr>
              <a:t>la nuit précédant l’enquête</a:t>
            </a:r>
            <a:endParaRPr lang="fr-FR" sz="1800" b="0" i="1" dirty="0">
              <a:solidFill>
                <a:schemeClr val="tx1"/>
              </a:solidFill>
              <a:latin typeface="+mn-lt"/>
              <a:cs typeface="Arial" panose="020B0604020202020204" pitchFamily="34" charset="0"/>
            </a:endParaRP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3292642525"/>
              </p:ext>
            </p:extLst>
          </p:nvPr>
        </p:nvGraphicFramePr>
        <p:xfrm>
          <a:off x="628650" y="1621969"/>
          <a:ext cx="7886700" cy="449580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3522307" y="4223712"/>
            <a:ext cx="2917372" cy="464571"/>
          </a:xfrm>
          <a:prstGeom prst="rect">
            <a:avLst/>
          </a:prstGeom>
        </p:spPr>
        <p:txBody>
          <a:bodyPr vert="horz" wrap="square" lIns="91440" tIns="45720" rIns="91440" bIns="45720" rtlCol="0" anchor="ctr">
            <a:normAutofit/>
          </a:bodyPr>
          <a:lstStyle/>
          <a:p>
            <a:pPr algn="l"/>
            <a:r>
              <a:rPr lang="fr-FR" b="1" dirty="0">
                <a:solidFill>
                  <a:schemeClr val="accent3"/>
                </a:solidFill>
                <a:latin typeface="Source Sans Pro" panose="020B0503030403020204" pitchFamily="34" charset="0"/>
                <a:ea typeface="Source Sans Pro" panose="020B0503030403020204" pitchFamily="34" charset="0"/>
              </a:rPr>
              <a:t>Femmes enceintes</a:t>
            </a:r>
            <a:endParaRPr lang="fr-FR" sz="1800" b="1" dirty="0">
              <a:solidFill>
                <a:schemeClr val="accent3"/>
              </a:solidFill>
              <a:latin typeface="Source Sans Pro" panose="020B0503030403020204" pitchFamily="34" charset="0"/>
              <a:ea typeface="Source Sans Pro" panose="020B0503030403020204" pitchFamily="34" charset="0"/>
            </a:endParaRPr>
          </a:p>
        </p:txBody>
      </p:sp>
      <p:sp>
        <p:nvSpPr>
          <p:cNvPr id="17" name="TextBox 16">
            <a:extLst>
              <a:ext uri="{FF2B5EF4-FFF2-40B4-BE49-F238E27FC236}">
                <a16:creationId xmlns:a16="http://schemas.microsoft.com/office/drawing/2014/main" id="{B5138D57-81A7-9062-3037-7FA0E56333ED}"/>
              </a:ext>
            </a:extLst>
          </p:cNvPr>
          <p:cNvSpPr txBox="1"/>
          <p:nvPr/>
        </p:nvSpPr>
        <p:spPr>
          <a:xfrm>
            <a:off x="3769566" y="3178174"/>
            <a:ext cx="3189094" cy="545192"/>
          </a:xfrm>
          <a:prstGeom prst="rect">
            <a:avLst/>
          </a:prstGeom>
        </p:spPr>
        <p:txBody>
          <a:bodyPr vert="horz" wrap="square" lIns="91440" tIns="45720" rIns="91440" bIns="45720" rtlCol="0" anchor="ctr">
            <a:normAutofit/>
          </a:bodyPr>
          <a:lstStyle/>
          <a:p>
            <a:pPr algn="l"/>
            <a:r>
              <a:rPr lang="fr-FR" sz="1800" b="1" dirty="0">
                <a:solidFill>
                  <a:schemeClr val="accent2"/>
                </a:solidFill>
                <a:latin typeface="Source Sans Pro" panose="020B0503030403020204" pitchFamily="34" charset="0"/>
                <a:ea typeface="Source Sans Pro" panose="020B0503030403020204" pitchFamily="34" charset="0"/>
              </a:rPr>
              <a:t>Enfants</a:t>
            </a:r>
          </a:p>
        </p:txBody>
      </p:sp>
    </p:spTree>
    <p:extLst>
      <p:ext uri="{BB962C8B-B14F-4D97-AF65-F5344CB8AC3E}">
        <p14:creationId xmlns:p14="http://schemas.microsoft.com/office/powerpoint/2010/main" val="20039462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4">
            <a:extLst>
              <a:ext uri="{FF2B5EF4-FFF2-40B4-BE49-F238E27FC236}">
                <a16:creationId xmlns:a16="http://schemas.microsoft.com/office/drawing/2014/main" id="{6C64CBE5-F193-0560-43BB-BD1F9DD0DD85}"/>
              </a:ext>
            </a:extLst>
          </p:cNvPr>
          <p:cNvGrpSpPr>
            <a:grpSpLocks noChangeAspect="1"/>
          </p:cNvGrpSpPr>
          <p:nvPr/>
        </p:nvGrpSpPr>
        <p:grpSpPr bwMode="auto">
          <a:xfrm>
            <a:off x="1810544" y="941518"/>
            <a:ext cx="6061075" cy="6061075"/>
            <a:chOff x="1110" y="402"/>
            <a:chExt cx="3818" cy="3818"/>
          </a:xfrm>
        </p:grpSpPr>
        <p:sp>
          <p:nvSpPr>
            <p:cNvPr id="21" name="AutoShape 3">
              <a:extLst>
                <a:ext uri="{FF2B5EF4-FFF2-40B4-BE49-F238E27FC236}">
                  <a16:creationId xmlns:a16="http://schemas.microsoft.com/office/drawing/2014/main" id="{BF5F5BA9-4146-CC12-CE82-1796E78BF4DD}"/>
                </a:ext>
              </a:extLst>
            </p:cNvPr>
            <p:cNvSpPr>
              <a:spLocks noChangeAspect="1" noChangeArrowheads="1" noTextEdit="1"/>
            </p:cNvSpPr>
            <p:nvPr/>
          </p:nvSpPr>
          <p:spPr bwMode="auto">
            <a:xfrm>
              <a:off x="1110" y="402"/>
              <a:ext cx="3818" cy="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5">
              <a:extLst>
                <a:ext uri="{FF2B5EF4-FFF2-40B4-BE49-F238E27FC236}">
                  <a16:creationId xmlns:a16="http://schemas.microsoft.com/office/drawing/2014/main" id="{85713E2D-A59F-8E55-35C4-F6547FBDB453}"/>
                </a:ext>
              </a:extLst>
            </p:cNvPr>
            <p:cNvSpPr>
              <a:spLocks/>
            </p:cNvSpPr>
            <p:nvPr/>
          </p:nvSpPr>
          <p:spPr bwMode="auto">
            <a:xfrm>
              <a:off x="3605" y="3309"/>
              <a:ext cx="366" cy="216"/>
            </a:xfrm>
            <a:custGeom>
              <a:avLst/>
              <a:gdLst>
                <a:gd name="T0" fmla="*/ 318 w 366"/>
                <a:gd name="T1" fmla="*/ 139 h 216"/>
                <a:gd name="T2" fmla="*/ 331 w 366"/>
                <a:gd name="T3" fmla="*/ 145 h 216"/>
                <a:gd name="T4" fmla="*/ 341 w 366"/>
                <a:gd name="T5" fmla="*/ 152 h 216"/>
                <a:gd name="T6" fmla="*/ 351 w 366"/>
                <a:gd name="T7" fmla="*/ 157 h 216"/>
                <a:gd name="T8" fmla="*/ 354 w 366"/>
                <a:gd name="T9" fmla="*/ 167 h 216"/>
                <a:gd name="T10" fmla="*/ 361 w 366"/>
                <a:gd name="T11" fmla="*/ 173 h 216"/>
                <a:gd name="T12" fmla="*/ 321 w 366"/>
                <a:gd name="T13" fmla="*/ 183 h 216"/>
                <a:gd name="T14" fmla="*/ 315 w 366"/>
                <a:gd name="T15" fmla="*/ 198 h 216"/>
                <a:gd name="T16" fmla="*/ 295 w 366"/>
                <a:gd name="T17" fmla="*/ 213 h 216"/>
                <a:gd name="T18" fmla="*/ 287 w 366"/>
                <a:gd name="T19" fmla="*/ 211 h 216"/>
                <a:gd name="T20" fmla="*/ 280 w 366"/>
                <a:gd name="T21" fmla="*/ 208 h 216"/>
                <a:gd name="T22" fmla="*/ 272 w 366"/>
                <a:gd name="T23" fmla="*/ 206 h 216"/>
                <a:gd name="T24" fmla="*/ 262 w 366"/>
                <a:gd name="T25" fmla="*/ 206 h 216"/>
                <a:gd name="T26" fmla="*/ 254 w 366"/>
                <a:gd name="T27" fmla="*/ 203 h 216"/>
                <a:gd name="T28" fmla="*/ 244 w 366"/>
                <a:gd name="T29" fmla="*/ 203 h 216"/>
                <a:gd name="T30" fmla="*/ 239 w 366"/>
                <a:gd name="T31" fmla="*/ 198 h 216"/>
                <a:gd name="T32" fmla="*/ 229 w 366"/>
                <a:gd name="T33" fmla="*/ 198 h 216"/>
                <a:gd name="T34" fmla="*/ 221 w 366"/>
                <a:gd name="T35" fmla="*/ 201 h 216"/>
                <a:gd name="T36" fmla="*/ 214 w 366"/>
                <a:gd name="T37" fmla="*/ 203 h 216"/>
                <a:gd name="T38" fmla="*/ 203 w 366"/>
                <a:gd name="T39" fmla="*/ 203 h 216"/>
                <a:gd name="T40" fmla="*/ 196 w 366"/>
                <a:gd name="T41" fmla="*/ 206 h 216"/>
                <a:gd name="T42" fmla="*/ 186 w 366"/>
                <a:gd name="T43" fmla="*/ 206 h 216"/>
                <a:gd name="T44" fmla="*/ 175 w 366"/>
                <a:gd name="T45" fmla="*/ 206 h 216"/>
                <a:gd name="T46" fmla="*/ 168 w 366"/>
                <a:gd name="T47" fmla="*/ 208 h 216"/>
                <a:gd name="T48" fmla="*/ 158 w 366"/>
                <a:gd name="T49" fmla="*/ 208 h 216"/>
                <a:gd name="T50" fmla="*/ 147 w 366"/>
                <a:gd name="T51" fmla="*/ 211 h 216"/>
                <a:gd name="T52" fmla="*/ 137 w 366"/>
                <a:gd name="T53" fmla="*/ 211 h 216"/>
                <a:gd name="T54" fmla="*/ 130 w 366"/>
                <a:gd name="T55" fmla="*/ 213 h 216"/>
                <a:gd name="T56" fmla="*/ 119 w 366"/>
                <a:gd name="T57" fmla="*/ 213 h 216"/>
                <a:gd name="T58" fmla="*/ 112 w 366"/>
                <a:gd name="T59" fmla="*/ 216 h 216"/>
                <a:gd name="T60" fmla="*/ 97 w 366"/>
                <a:gd name="T61" fmla="*/ 206 h 216"/>
                <a:gd name="T62" fmla="*/ 89 w 366"/>
                <a:gd name="T63" fmla="*/ 178 h 216"/>
                <a:gd name="T64" fmla="*/ 66 w 366"/>
                <a:gd name="T65" fmla="*/ 170 h 216"/>
                <a:gd name="T66" fmla="*/ 81 w 366"/>
                <a:gd name="T67" fmla="*/ 104 h 216"/>
                <a:gd name="T68" fmla="*/ 81 w 366"/>
                <a:gd name="T69" fmla="*/ 94 h 216"/>
                <a:gd name="T70" fmla="*/ 41 w 366"/>
                <a:gd name="T71" fmla="*/ 63 h 216"/>
                <a:gd name="T72" fmla="*/ 28 w 366"/>
                <a:gd name="T73" fmla="*/ 22 h 216"/>
                <a:gd name="T74" fmla="*/ 86 w 366"/>
                <a:gd name="T75" fmla="*/ 15 h 216"/>
                <a:gd name="T76" fmla="*/ 97 w 366"/>
                <a:gd name="T77" fmla="*/ 15 h 216"/>
                <a:gd name="T78" fmla="*/ 178 w 366"/>
                <a:gd name="T79" fmla="*/ 20 h 216"/>
                <a:gd name="T80" fmla="*/ 237 w 366"/>
                <a:gd name="T81" fmla="*/ 7 h 216"/>
                <a:gd name="T82" fmla="*/ 247 w 366"/>
                <a:gd name="T83" fmla="*/ 5 h 216"/>
                <a:gd name="T84" fmla="*/ 254 w 366"/>
                <a:gd name="T85" fmla="*/ 2 h 216"/>
                <a:gd name="T86" fmla="*/ 254 w 366"/>
                <a:gd name="T87" fmla="*/ 15 h 216"/>
                <a:gd name="T88" fmla="*/ 257 w 366"/>
                <a:gd name="T89" fmla="*/ 25 h 216"/>
                <a:gd name="T90" fmla="*/ 262 w 366"/>
                <a:gd name="T91" fmla="*/ 33 h 216"/>
                <a:gd name="T92" fmla="*/ 270 w 366"/>
                <a:gd name="T93" fmla="*/ 38 h 216"/>
                <a:gd name="T94" fmla="*/ 275 w 366"/>
                <a:gd name="T95" fmla="*/ 45 h 216"/>
                <a:gd name="T96" fmla="*/ 285 w 366"/>
                <a:gd name="T97" fmla="*/ 58 h 216"/>
                <a:gd name="T98" fmla="*/ 287 w 366"/>
                <a:gd name="T99" fmla="*/ 66 h 216"/>
                <a:gd name="T100" fmla="*/ 295 w 366"/>
                <a:gd name="T101" fmla="*/ 66 h 216"/>
                <a:gd name="T102" fmla="*/ 303 w 366"/>
                <a:gd name="T103" fmla="*/ 68 h 216"/>
                <a:gd name="T104" fmla="*/ 305 w 366"/>
                <a:gd name="T105" fmla="*/ 76 h 216"/>
                <a:gd name="T106" fmla="*/ 310 w 366"/>
                <a:gd name="T107" fmla="*/ 86 h 216"/>
                <a:gd name="T108" fmla="*/ 310 w 366"/>
                <a:gd name="T109" fmla="*/ 94 h 216"/>
                <a:gd name="T110" fmla="*/ 310 w 366"/>
                <a:gd name="T111" fmla="*/ 99 h 216"/>
                <a:gd name="T112" fmla="*/ 315 w 366"/>
                <a:gd name="T113" fmla="*/ 104 h 216"/>
                <a:gd name="T114" fmla="*/ 318 w 366"/>
                <a:gd name="T115" fmla="*/ 111 h 216"/>
                <a:gd name="T116" fmla="*/ 315 w 366"/>
                <a:gd name="T117" fmla="*/ 119 h 216"/>
                <a:gd name="T118" fmla="*/ 310 w 366"/>
                <a:gd name="T119" fmla="*/ 12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6" h="216">
                  <a:moveTo>
                    <a:pt x="313" y="134"/>
                  </a:moveTo>
                  <a:lnTo>
                    <a:pt x="313" y="137"/>
                  </a:lnTo>
                  <a:lnTo>
                    <a:pt x="315" y="137"/>
                  </a:lnTo>
                  <a:lnTo>
                    <a:pt x="318" y="139"/>
                  </a:lnTo>
                  <a:lnTo>
                    <a:pt x="321" y="139"/>
                  </a:lnTo>
                  <a:lnTo>
                    <a:pt x="323" y="139"/>
                  </a:lnTo>
                  <a:lnTo>
                    <a:pt x="326" y="142"/>
                  </a:lnTo>
                  <a:lnTo>
                    <a:pt x="331" y="145"/>
                  </a:lnTo>
                  <a:lnTo>
                    <a:pt x="333" y="145"/>
                  </a:lnTo>
                  <a:lnTo>
                    <a:pt x="336" y="147"/>
                  </a:lnTo>
                  <a:lnTo>
                    <a:pt x="338" y="150"/>
                  </a:lnTo>
                  <a:lnTo>
                    <a:pt x="341" y="152"/>
                  </a:lnTo>
                  <a:lnTo>
                    <a:pt x="343" y="155"/>
                  </a:lnTo>
                  <a:lnTo>
                    <a:pt x="346" y="155"/>
                  </a:lnTo>
                  <a:lnTo>
                    <a:pt x="349" y="157"/>
                  </a:lnTo>
                  <a:lnTo>
                    <a:pt x="351" y="157"/>
                  </a:lnTo>
                  <a:lnTo>
                    <a:pt x="351" y="160"/>
                  </a:lnTo>
                  <a:lnTo>
                    <a:pt x="351" y="165"/>
                  </a:lnTo>
                  <a:lnTo>
                    <a:pt x="351" y="167"/>
                  </a:lnTo>
                  <a:lnTo>
                    <a:pt x="354" y="167"/>
                  </a:lnTo>
                  <a:lnTo>
                    <a:pt x="354" y="170"/>
                  </a:lnTo>
                  <a:lnTo>
                    <a:pt x="356" y="170"/>
                  </a:lnTo>
                  <a:lnTo>
                    <a:pt x="359" y="173"/>
                  </a:lnTo>
                  <a:lnTo>
                    <a:pt x="361" y="173"/>
                  </a:lnTo>
                  <a:lnTo>
                    <a:pt x="364" y="173"/>
                  </a:lnTo>
                  <a:lnTo>
                    <a:pt x="366" y="175"/>
                  </a:lnTo>
                  <a:lnTo>
                    <a:pt x="331" y="188"/>
                  </a:lnTo>
                  <a:lnTo>
                    <a:pt x="321" y="183"/>
                  </a:lnTo>
                  <a:lnTo>
                    <a:pt x="313" y="190"/>
                  </a:lnTo>
                  <a:lnTo>
                    <a:pt x="313" y="193"/>
                  </a:lnTo>
                  <a:lnTo>
                    <a:pt x="315" y="195"/>
                  </a:lnTo>
                  <a:lnTo>
                    <a:pt x="315" y="198"/>
                  </a:lnTo>
                  <a:lnTo>
                    <a:pt x="315" y="201"/>
                  </a:lnTo>
                  <a:lnTo>
                    <a:pt x="303" y="198"/>
                  </a:lnTo>
                  <a:lnTo>
                    <a:pt x="298" y="213"/>
                  </a:lnTo>
                  <a:lnTo>
                    <a:pt x="295" y="213"/>
                  </a:lnTo>
                  <a:lnTo>
                    <a:pt x="295" y="211"/>
                  </a:lnTo>
                  <a:lnTo>
                    <a:pt x="293" y="211"/>
                  </a:lnTo>
                  <a:lnTo>
                    <a:pt x="290" y="211"/>
                  </a:lnTo>
                  <a:lnTo>
                    <a:pt x="287" y="211"/>
                  </a:lnTo>
                  <a:lnTo>
                    <a:pt x="287" y="208"/>
                  </a:lnTo>
                  <a:lnTo>
                    <a:pt x="285" y="208"/>
                  </a:lnTo>
                  <a:lnTo>
                    <a:pt x="282" y="208"/>
                  </a:lnTo>
                  <a:lnTo>
                    <a:pt x="280" y="208"/>
                  </a:lnTo>
                  <a:lnTo>
                    <a:pt x="277" y="208"/>
                  </a:lnTo>
                  <a:lnTo>
                    <a:pt x="275" y="208"/>
                  </a:lnTo>
                  <a:lnTo>
                    <a:pt x="275" y="206"/>
                  </a:lnTo>
                  <a:lnTo>
                    <a:pt x="272" y="206"/>
                  </a:lnTo>
                  <a:lnTo>
                    <a:pt x="270" y="206"/>
                  </a:lnTo>
                  <a:lnTo>
                    <a:pt x="267" y="206"/>
                  </a:lnTo>
                  <a:lnTo>
                    <a:pt x="265" y="206"/>
                  </a:lnTo>
                  <a:lnTo>
                    <a:pt x="262" y="206"/>
                  </a:lnTo>
                  <a:lnTo>
                    <a:pt x="259" y="206"/>
                  </a:lnTo>
                  <a:lnTo>
                    <a:pt x="259" y="203"/>
                  </a:lnTo>
                  <a:lnTo>
                    <a:pt x="257" y="203"/>
                  </a:lnTo>
                  <a:lnTo>
                    <a:pt x="254" y="203"/>
                  </a:lnTo>
                  <a:lnTo>
                    <a:pt x="252" y="203"/>
                  </a:lnTo>
                  <a:lnTo>
                    <a:pt x="249" y="203"/>
                  </a:lnTo>
                  <a:lnTo>
                    <a:pt x="247" y="203"/>
                  </a:lnTo>
                  <a:lnTo>
                    <a:pt x="244" y="203"/>
                  </a:lnTo>
                  <a:lnTo>
                    <a:pt x="244" y="201"/>
                  </a:lnTo>
                  <a:lnTo>
                    <a:pt x="242" y="201"/>
                  </a:lnTo>
                  <a:lnTo>
                    <a:pt x="239" y="201"/>
                  </a:lnTo>
                  <a:lnTo>
                    <a:pt x="239" y="198"/>
                  </a:lnTo>
                  <a:lnTo>
                    <a:pt x="237" y="198"/>
                  </a:lnTo>
                  <a:lnTo>
                    <a:pt x="234" y="198"/>
                  </a:lnTo>
                  <a:lnTo>
                    <a:pt x="231" y="198"/>
                  </a:lnTo>
                  <a:lnTo>
                    <a:pt x="229" y="198"/>
                  </a:lnTo>
                  <a:lnTo>
                    <a:pt x="226" y="198"/>
                  </a:lnTo>
                  <a:lnTo>
                    <a:pt x="224" y="198"/>
                  </a:lnTo>
                  <a:lnTo>
                    <a:pt x="221" y="198"/>
                  </a:lnTo>
                  <a:lnTo>
                    <a:pt x="221" y="201"/>
                  </a:lnTo>
                  <a:lnTo>
                    <a:pt x="219" y="201"/>
                  </a:lnTo>
                  <a:lnTo>
                    <a:pt x="219" y="203"/>
                  </a:lnTo>
                  <a:lnTo>
                    <a:pt x="216" y="203"/>
                  </a:lnTo>
                  <a:lnTo>
                    <a:pt x="214" y="203"/>
                  </a:lnTo>
                  <a:lnTo>
                    <a:pt x="211" y="203"/>
                  </a:lnTo>
                  <a:lnTo>
                    <a:pt x="209" y="203"/>
                  </a:lnTo>
                  <a:lnTo>
                    <a:pt x="206" y="203"/>
                  </a:lnTo>
                  <a:lnTo>
                    <a:pt x="203" y="203"/>
                  </a:lnTo>
                  <a:lnTo>
                    <a:pt x="201" y="203"/>
                  </a:lnTo>
                  <a:lnTo>
                    <a:pt x="198" y="203"/>
                  </a:lnTo>
                  <a:lnTo>
                    <a:pt x="196" y="203"/>
                  </a:lnTo>
                  <a:lnTo>
                    <a:pt x="196" y="206"/>
                  </a:lnTo>
                  <a:lnTo>
                    <a:pt x="193" y="206"/>
                  </a:lnTo>
                  <a:lnTo>
                    <a:pt x="191" y="206"/>
                  </a:lnTo>
                  <a:lnTo>
                    <a:pt x="188" y="206"/>
                  </a:lnTo>
                  <a:lnTo>
                    <a:pt x="186" y="206"/>
                  </a:lnTo>
                  <a:lnTo>
                    <a:pt x="183" y="206"/>
                  </a:lnTo>
                  <a:lnTo>
                    <a:pt x="181" y="206"/>
                  </a:lnTo>
                  <a:lnTo>
                    <a:pt x="178" y="206"/>
                  </a:lnTo>
                  <a:lnTo>
                    <a:pt x="175" y="206"/>
                  </a:lnTo>
                  <a:lnTo>
                    <a:pt x="175" y="208"/>
                  </a:lnTo>
                  <a:lnTo>
                    <a:pt x="173" y="208"/>
                  </a:lnTo>
                  <a:lnTo>
                    <a:pt x="170" y="208"/>
                  </a:lnTo>
                  <a:lnTo>
                    <a:pt x="168" y="208"/>
                  </a:lnTo>
                  <a:lnTo>
                    <a:pt x="165" y="208"/>
                  </a:lnTo>
                  <a:lnTo>
                    <a:pt x="163" y="208"/>
                  </a:lnTo>
                  <a:lnTo>
                    <a:pt x="160" y="208"/>
                  </a:lnTo>
                  <a:lnTo>
                    <a:pt x="158" y="208"/>
                  </a:lnTo>
                  <a:lnTo>
                    <a:pt x="158" y="211"/>
                  </a:lnTo>
                  <a:lnTo>
                    <a:pt x="155" y="211"/>
                  </a:lnTo>
                  <a:lnTo>
                    <a:pt x="150" y="211"/>
                  </a:lnTo>
                  <a:lnTo>
                    <a:pt x="147" y="211"/>
                  </a:lnTo>
                  <a:lnTo>
                    <a:pt x="145" y="211"/>
                  </a:lnTo>
                  <a:lnTo>
                    <a:pt x="142" y="211"/>
                  </a:lnTo>
                  <a:lnTo>
                    <a:pt x="140" y="211"/>
                  </a:lnTo>
                  <a:lnTo>
                    <a:pt x="137" y="211"/>
                  </a:lnTo>
                  <a:lnTo>
                    <a:pt x="137" y="213"/>
                  </a:lnTo>
                  <a:lnTo>
                    <a:pt x="135" y="213"/>
                  </a:lnTo>
                  <a:lnTo>
                    <a:pt x="132" y="213"/>
                  </a:lnTo>
                  <a:lnTo>
                    <a:pt x="130" y="213"/>
                  </a:lnTo>
                  <a:lnTo>
                    <a:pt x="127" y="213"/>
                  </a:lnTo>
                  <a:lnTo>
                    <a:pt x="125" y="213"/>
                  </a:lnTo>
                  <a:lnTo>
                    <a:pt x="122" y="213"/>
                  </a:lnTo>
                  <a:lnTo>
                    <a:pt x="119" y="213"/>
                  </a:lnTo>
                  <a:lnTo>
                    <a:pt x="117" y="213"/>
                  </a:lnTo>
                  <a:lnTo>
                    <a:pt x="117" y="216"/>
                  </a:lnTo>
                  <a:lnTo>
                    <a:pt x="114" y="216"/>
                  </a:lnTo>
                  <a:lnTo>
                    <a:pt x="112" y="216"/>
                  </a:lnTo>
                  <a:lnTo>
                    <a:pt x="109" y="216"/>
                  </a:lnTo>
                  <a:lnTo>
                    <a:pt x="107" y="216"/>
                  </a:lnTo>
                  <a:lnTo>
                    <a:pt x="102" y="206"/>
                  </a:lnTo>
                  <a:lnTo>
                    <a:pt x="97" y="206"/>
                  </a:lnTo>
                  <a:lnTo>
                    <a:pt x="94" y="183"/>
                  </a:lnTo>
                  <a:lnTo>
                    <a:pt x="91" y="180"/>
                  </a:lnTo>
                  <a:lnTo>
                    <a:pt x="89" y="180"/>
                  </a:lnTo>
                  <a:lnTo>
                    <a:pt x="89" y="178"/>
                  </a:lnTo>
                  <a:lnTo>
                    <a:pt x="89" y="175"/>
                  </a:lnTo>
                  <a:lnTo>
                    <a:pt x="86" y="175"/>
                  </a:lnTo>
                  <a:lnTo>
                    <a:pt x="84" y="175"/>
                  </a:lnTo>
                  <a:lnTo>
                    <a:pt x="66" y="170"/>
                  </a:lnTo>
                  <a:lnTo>
                    <a:pt x="79" y="109"/>
                  </a:lnTo>
                  <a:lnTo>
                    <a:pt x="79" y="106"/>
                  </a:lnTo>
                  <a:lnTo>
                    <a:pt x="81" y="106"/>
                  </a:lnTo>
                  <a:lnTo>
                    <a:pt x="81" y="104"/>
                  </a:lnTo>
                  <a:lnTo>
                    <a:pt x="81" y="101"/>
                  </a:lnTo>
                  <a:lnTo>
                    <a:pt x="81" y="99"/>
                  </a:lnTo>
                  <a:lnTo>
                    <a:pt x="81" y="96"/>
                  </a:lnTo>
                  <a:lnTo>
                    <a:pt x="81" y="94"/>
                  </a:lnTo>
                  <a:lnTo>
                    <a:pt x="84" y="94"/>
                  </a:lnTo>
                  <a:lnTo>
                    <a:pt x="79" y="78"/>
                  </a:lnTo>
                  <a:lnTo>
                    <a:pt x="61" y="71"/>
                  </a:lnTo>
                  <a:lnTo>
                    <a:pt x="41" y="63"/>
                  </a:lnTo>
                  <a:lnTo>
                    <a:pt x="7" y="61"/>
                  </a:lnTo>
                  <a:lnTo>
                    <a:pt x="2" y="58"/>
                  </a:lnTo>
                  <a:lnTo>
                    <a:pt x="0" y="58"/>
                  </a:lnTo>
                  <a:lnTo>
                    <a:pt x="28" y="22"/>
                  </a:lnTo>
                  <a:lnTo>
                    <a:pt x="35" y="25"/>
                  </a:lnTo>
                  <a:lnTo>
                    <a:pt x="84" y="17"/>
                  </a:lnTo>
                  <a:lnTo>
                    <a:pt x="86" y="17"/>
                  </a:lnTo>
                  <a:lnTo>
                    <a:pt x="86" y="15"/>
                  </a:lnTo>
                  <a:lnTo>
                    <a:pt x="89" y="15"/>
                  </a:lnTo>
                  <a:lnTo>
                    <a:pt x="91" y="15"/>
                  </a:lnTo>
                  <a:lnTo>
                    <a:pt x="94" y="15"/>
                  </a:lnTo>
                  <a:lnTo>
                    <a:pt x="97" y="15"/>
                  </a:lnTo>
                  <a:lnTo>
                    <a:pt x="104" y="17"/>
                  </a:lnTo>
                  <a:lnTo>
                    <a:pt x="104" y="15"/>
                  </a:lnTo>
                  <a:lnTo>
                    <a:pt x="107" y="15"/>
                  </a:lnTo>
                  <a:lnTo>
                    <a:pt x="178" y="20"/>
                  </a:lnTo>
                  <a:lnTo>
                    <a:pt x="229" y="15"/>
                  </a:lnTo>
                  <a:lnTo>
                    <a:pt x="231" y="12"/>
                  </a:lnTo>
                  <a:lnTo>
                    <a:pt x="234" y="10"/>
                  </a:lnTo>
                  <a:lnTo>
                    <a:pt x="237" y="7"/>
                  </a:lnTo>
                  <a:lnTo>
                    <a:pt x="239" y="7"/>
                  </a:lnTo>
                  <a:lnTo>
                    <a:pt x="242" y="7"/>
                  </a:lnTo>
                  <a:lnTo>
                    <a:pt x="244" y="5"/>
                  </a:lnTo>
                  <a:lnTo>
                    <a:pt x="247" y="5"/>
                  </a:lnTo>
                  <a:lnTo>
                    <a:pt x="249" y="5"/>
                  </a:lnTo>
                  <a:lnTo>
                    <a:pt x="252" y="5"/>
                  </a:lnTo>
                  <a:lnTo>
                    <a:pt x="254" y="0"/>
                  </a:lnTo>
                  <a:lnTo>
                    <a:pt x="254" y="2"/>
                  </a:lnTo>
                  <a:lnTo>
                    <a:pt x="254" y="5"/>
                  </a:lnTo>
                  <a:lnTo>
                    <a:pt x="254" y="7"/>
                  </a:lnTo>
                  <a:lnTo>
                    <a:pt x="257" y="10"/>
                  </a:lnTo>
                  <a:lnTo>
                    <a:pt x="254" y="15"/>
                  </a:lnTo>
                  <a:lnTo>
                    <a:pt x="254" y="17"/>
                  </a:lnTo>
                  <a:lnTo>
                    <a:pt x="254" y="20"/>
                  </a:lnTo>
                  <a:lnTo>
                    <a:pt x="257" y="22"/>
                  </a:lnTo>
                  <a:lnTo>
                    <a:pt x="257" y="25"/>
                  </a:lnTo>
                  <a:lnTo>
                    <a:pt x="259" y="25"/>
                  </a:lnTo>
                  <a:lnTo>
                    <a:pt x="259" y="28"/>
                  </a:lnTo>
                  <a:lnTo>
                    <a:pt x="262" y="30"/>
                  </a:lnTo>
                  <a:lnTo>
                    <a:pt x="262" y="33"/>
                  </a:lnTo>
                  <a:lnTo>
                    <a:pt x="262" y="35"/>
                  </a:lnTo>
                  <a:lnTo>
                    <a:pt x="265" y="38"/>
                  </a:lnTo>
                  <a:lnTo>
                    <a:pt x="267" y="38"/>
                  </a:lnTo>
                  <a:lnTo>
                    <a:pt x="270" y="38"/>
                  </a:lnTo>
                  <a:lnTo>
                    <a:pt x="272" y="40"/>
                  </a:lnTo>
                  <a:lnTo>
                    <a:pt x="275" y="40"/>
                  </a:lnTo>
                  <a:lnTo>
                    <a:pt x="275" y="43"/>
                  </a:lnTo>
                  <a:lnTo>
                    <a:pt x="275" y="45"/>
                  </a:lnTo>
                  <a:lnTo>
                    <a:pt x="277" y="45"/>
                  </a:lnTo>
                  <a:lnTo>
                    <a:pt x="277" y="48"/>
                  </a:lnTo>
                  <a:lnTo>
                    <a:pt x="282" y="56"/>
                  </a:lnTo>
                  <a:lnTo>
                    <a:pt x="285" y="58"/>
                  </a:lnTo>
                  <a:lnTo>
                    <a:pt x="287" y="58"/>
                  </a:lnTo>
                  <a:lnTo>
                    <a:pt x="287" y="61"/>
                  </a:lnTo>
                  <a:lnTo>
                    <a:pt x="287" y="63"/>
                  </a:lnTo>
                  <a:lnTo>
                    <a:pt x="287" y="66"/>
                  </a:lnTo>
                  <a:lnTo>
                    <a:pt x="290" y="68"/>
                  </a:lnTo>
                  <a:lnTo>
                    <a:pt x="290" y="66"/>
                  </a:lnTo>
                  <a:lnTo>
                    <a:pt x="293" y="66"/>
                  </a:lnTo>
                  <a:lnTo>
                    <a:pt x="295" y="66"/>
                  </a:lnTo>
                  <a:lnTo>
                    <a:pt x="298" y="66"/>
                  </a:lnTo>
                  <a:lnTo>
                    <a:pt x="300" y="66"/>
                  </a:lnTo>
                  <a:lnTo>
                    <a:pt x="303" y="66"/>
                  </a:lnTo>
                  <a:lnTo>
                    <a:pt x="303" y="68"/>
                  </a:lnTo>
                  <a:lnTo>
                    <a:pt x="303" y="71"/>
                  </a:lnTo>
                  <a:lnTo>
                    <a:pt x="305" y="71"/>
                  </a:lnTo>
                  <a:lnTo>
                    <a:pt x="305" y="73"/>
                  </a:lnTo>
                  <a:lnTo>
                    <a:pt x="305" y="76"/>
                  </a:lnTo>
                  <a:lnTo>
                    <a:pt x="308" y="76"/>
                  </a:lnTo>
                  <a:lnTo>
                    <a:pt x="310" y="78"/>
                  </a:lnTo>
                  <a:lnTo>
                    <a:pt x="310" y="83"/>
                  </a:lnTo>
                  <a:lnTo>
                    <a:pt x="310" y="86"/>
                  </a:lnTo>
                  <a:lnTo>
                    <a:pt x="313" y="89"/>
                  </a:lnTo>
                  <a:lnTo>
                    <a:pt x="313" y="91"/>
                  </a:lnTo>
                  <a:lnTo>
                    <a:pt x="310" y="91"/>
                  </a:lnTo>
                  <a:lnTo>
                    <a:pt x="310" y="94"/>
                  </a:lnTo>
                  <a:lnTo>
                    <a:pt x="308" y="94"/>
                  </a:lnTo>
                  <a:lnTo>
                    <a:pt x="310" y="94"/>
                  </a:lnTo>
                  <a:lnTo>
                    <a:pt x="310" y="96"/>
                  </a:lnTo>
                  <a:lnTo>
                    <a:pt x="310" y="99"/>
                  </a:lnTo>
                  <a:lnTo>
                    <a:pt x="310" y="101"/>
                  </a:lnTo>
                  <a:lnTo>
                    <a:pt x="313" y="101"/>
                  </a:lnTo>
                  <a:lnTo>
                    <a:pt x="313" y="104"/>
                  </a:lnTo>
                  <a:lnTo>
                    <a:pt x="315" y="104"/>
                  </a:lnTo>
                  <a:lnTo>
                    <a:pt x="318" y="106"/>
                  </a:lnTo>
                  <a:lnTo>
                    <a:pt x="321" y="109"/>
                  </a:lnTo>
                  <a:lnTo>
                    <a:pt x="318" y="109"/>
                  </a:lnTo>
                  <a:lnTo>
                    <a:pt x="318" y="111"/>
                  </a:lnTo>
                  <a:lnTo>
                    <a:pt x="318" y="114"/>
                  </a:lnTo>
                  <a:lnTo>
                    <a:pt x="315" y="114"/>
                  </a:lnTo>
                  <a:lnTo>
                    <a:pt x="315" y="117"/>
                  </a:lnTo>
                  <a:lnTo>
                    <a:pt x="315" y="119"/>
                  </a:lnTo>
                  <a:lnTo>
                    <a:pt x="313" y="122"/>
                  </a:lnTo>
                  <a:lnTo>
                    <a:pt x="313" y="124"/>
                  </a:lnTo>
                  <a:lnTo>
                    <a:pt x="310" y="127"/>
                  </a:lnTo>
                  <a:lnTo>
                    <a:pt x="310" y="129"/>
                  </a:lnTo>
                  <a:lnTo>
                    <a:pt x="313" y="129"/>
                  </a:lnTo>
                  <a:lnTo>
                    <a:pt x="313" y="132"/>
                  </a:lnTo>
                  <a:lnTo>
                    <a:pt x="313" y="134"/>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6">
              <a:extLst>
                <a:ext uri="{FF2B5EF4-FFF2-40B4-BE49-F238E27FC236}">
                  <a16:creationId xmlns:a16="http://schemas.microsoft.com/office/drawing/2014/main" id="{CF1C0E0D-10F4-B870-2EBB-27B7DF4BD6A8}"/>
                </a:ext>
              </a:extLst>
            </p:cNvPr>
            <p:cNvSpPr>
              <a:spLocks noEditPoints="1"/>
            </p:cNvSpPr>
            <p:nvPr/>
          </p:nvSpPr>
          <p:spPr bwMode="auto">
            <a:xfrm>
              <a:off x="1948" y="2827"/>
              <a:ext cx="1120" cy="1146"/>
            </a:xfrm>
            <a:custGeom>
              <a:avLst/>
              <a:gdLst>
                <a:gd name="T0" fmla="*/ 170 w 1120"/>
                <a:gd name="T1" fmla="*/ 1095 h 1146"/>
                <a:gd name="T2" fmla="*/ 134 w 1120"/>
                <a:gd name="T3" fmla="*/ 1113 h 1146"/>
                <a:gd name="T4" fmla="*/ 101 w 1120"/>
                <a:gd name="T5" fmla="*/ 1133 h 1146"/>
                <a:gd name="T6" fmla="*/ 66 w 1120"/>
                <a:gd name="T7" fmla="*/ 1146 h 1146"/>
                <a:gd name="T8" fmla="*/ 22 w 1120"/>
                <a:gd name="T9" fmla="*/ 1105 h 1146"/>
                <a:gd name="T10" fmla="*/ 17 w 1120"/>
                <a:gd name="T11" fmla="*/ 1026 h 1146"/>
                <a:gd name="T12" fmla="*/ 17 w 1120"/>
                <a:gd name="T13" fmla="*/ 975 h 1146"/>
                <a:gd name="T14" fmla="*/ 5 w 1120"/>
                <a:gd name="T15" fmla="*/ 907 h 1146"/>
                <a:gd name="T16" fmla="*/ 30 w 1120"/>
                <a:gd name="T17" fmla="*/ 856 h 1146"/>
                <a:gd name="T18" fmla="*/ 22 w 1120"/>
                <a:gd name="T19" fmla="*/ 805 h 1146"/>
                <a:gd name="T20" fmla="*/ 45 w 1120"/>
                <a:gd name="T21" fmla="*/ 761 h 1146"/>
                <a:gd name="T22" fmla="*/ 66 w 1120"/>
                <a:gd name="T23" fmla="*/ 693 h 1146"/>
                <a:gd name="T24" fmla="*/ 91 w 1120"/>
                <a:gd name="T25" fmla="*/ 667 h 1146"/>
                <a:gd name="T26" fmla="*/ 117 w 1120"/>
                <a:gd name="T27" fmla="*/ 639 h 1146"/>
                <a:gd name="T28" fmla="*/ 78 w 1120"/>
                <a:gd name="T29" fmla="*/ 591 h 1146"/>
                <a:gd name="T30" fmla="*/ 101 w 1120"/>
                <a:gd name="T31" fmla="*/ 545 h 1146"/>
                <a:gd name="T32" fmla="*/ 114 w 1120"/>
                <a:gd name="T33" fmla="*/ 487 h 1146"/>
                <a:gd name="T34" fmla="*/ 330 w 1120"/>
                <a:gd name="T35" fmla="*/ 21 h 1146"/>
                <a:gd name="T36" fmla="*/ 318 w 1120"/>
                <a:gd name="T37" fmla="*/ 59 h 1146"/>
                <a:gd name="T38" fmla="*/ 611 w 1120"/>
                <a:gd name="T39" fmla="*/ 151 h 1146"/>
                <a:gd name="T40" fmla="*/ 641 w 1120"/>
                <a:gd name="T41" fmla="*/ 268 h 1146"/>
                <a:gd name="T42" fmla="*/ 687 w 1120"/>
                <a:gd name="T43" fmla="*/ 359 h 1146"/>
                <a:gd name="T44" fmla="*/ 715 w 1120"/>
                <a:gd name="T45" fmla="*/ 408 h 1146"/>
                <a:gd name="T46" fmla="*/ 799 w 1120"/>
                <a:gd name="T47" fmla="*/ 431 h 1146"/>
                <a:gd name="T48" fmla="*/ 819 w 1120"/>
                <a:gd name="T49" fmla="*/ 471 h 1146"/>
                <a:gd name="T50" fmla="*/ 824 w 1120"/>
                <a:gd name="T51" fmla="*/ 510 h 1146"/>
                <a:gd name="T52" fmla="*/ 982 w 1120"/>
                <a:gd name="T53" fmla="*/ 497 h 1146"/>
                <a:gd name="T54" fmla="*/ 1102 w 1120"/>
                <a:gd name="T55" fmla="*/ 764 h 1146"/>
                <a:gd name="T56" fmla="*/ 1059 w 1120"/>
                <a:gd name="T57" fmla="*/ 769 h 1146"/>
                <a:gd name="T58" fmla="*/ 1048 w 1120"/>
                <a:gd name="T59" fmla="*/ 756 h 1146"/>
                <a:gd name="T60" fmla="*/ 1038 w 1120"/>
                <a:gd name="T61" fmla="*/ 754 h 1146"/>
                <a:gd name="T62" fmla="*/ 1036 w 1120"/>
                <a:gd name="T63" fmla="*/ 769 h 1146"/>
                <a:gd name="T64" fmla="*/ 1033 w 1120"/>
                <a:gd name="T65" fmla="*/ 774 h 1146"/>
                <a:gd name="T66" fmla="*/ 997 w 1120"/>
                <a:gd name="T67" fmla="*/ 782 h 1146"/>
                <a:gd name="T68" fmla="*/ 964 w 1120"/>
                <a:gd name="T69" fmla="*/ 782 h 1146"/>
                <a:gd name="T70" fmla="*/ 949 w 1120"/>
                <a:gd name="T71" fmla="*/ 779 h 1146"/>
                <a:gd name="T72" fmla="*/ 939 w 1120"/>
                <a:gd name="T73" fmla="*/ 782 h 1146"/>
                <a:gd name="T74" fmla="*/ 916 w 1120"/>
                <a:gd name="T75" fmla="*/ 792 h 1146"/>
                <a:gd name="T76" fmla="*/ 888 w 1120"/>
                <a:gd name="T77" fmla="*/ 802 h 1146"/>
                <a:gd name="T78" fmla="*/ 855 w 1120"/>
                <a:gd name="T79" fmla="*/ 812 h 1146"/>
                <a:gd name="T80" fmla="*/ 822 w 1120"/>
                <a:gd name="T81" fmla="*/ 828 h 1146"/>
                <a:gd name="T82" fmla="*/ 786 w 1120"/>
                <a:gd name="T83" fmla="*/ 845 h 1146"/>
                <a:gd name="T84" fmla="*/ 748 w 1120"/>
                <a:gd name="T85" fmla="*/ 861 h 1146"/>
                <a:gd name="T86" fmla="*/ 715 w 1120"/>
                <a:gd name="T87" fmla="*/ 876 h 1146"/>
                <a:gd name="T88" fmla="*/ 682 w 1120"/>
                <a:gd name="T89" fmla="*/ 891 h 1146"/>
                <a:gd name="T90" fmla="*/ 641 w 1120"/>
                <a:gd name="T91" fmla="*/ 904 h 1146"/>
                <a:gd name="T92" fmla="*/ 600 w 1120"/>
                <a:gd name="T93" fmla="*/ 917 h 1146"/>
                <a:gd name="T94" fmla="*/ 572 w 1120"/>
                <a:gd name="T95" fmla="*/ 927 h 1146"/>
                <a:gd name="T96" fmla="*/ 529 w 1120"/>
                <a:gd name="T97" fmla="*/ 937 h 1146"/>
                <a:gd name="T98" fmla="*/ 511 w 1120"/>
                <a:gd name="T99" fmla="*/ 942 h 1146"/>
                <a:gd name="T100" fmla="*/ 499 w 1120"/>
                <a:gd name="T101" fmla="*/ 957 h 1146"/>
                <a:gd name="T102" fmla="*/ 473 w 1120"/>
                <a:gd name="T103" fmla="*/ 950 h 1146"/>
                <a:gd name="T104" fmla="*/ 473 w 1120"/>
                <a:gd name="T105" fmla="*/ 963 h 1146"/>
                <a:gd name="T106" fmla="*/ 437 w 1120"/>
                <a:gd name="T107" fmla="*/ 975 h 1146"/>
                <a:gd name="T108" fmla="*/ 397 w 1120"/>
                <a:gd name="T109" fmla="*/ 983 h 1146"/>
                <a:gd name="T110" fmla="*/ 356 w 1120"/>
                <a:gd name="T111" fmla="*/ 991 h 1146"/>
                <a:gd name="T112" fmla="*/ 330 w 1120"/>
                <a:gd name="T113" fmla="*/ 1013 h 1146"/>
                <a:gd name="T114" fmla="*/ 305 w 1120"/>
                <a:gd name="T115" fmla="*/ 1036 h 1146"/>
                <a:gd name="T116" fmla="*/ 269 w 1120"/>
                <a:gd name="T117" fmla="*/ 1054 h 1146"/>
                <a:gd name="T118" fmla="*/ 229 w 1120"/>
                <a:gd name="T119" fmla="*/ 1062 h 1146"/>
                <a:gd name="T120" fmla="*/ 483 w 1120"/>
                <a:gd name="T121" fmla="*/ 955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20" h="1146">
                  <a:moveTo>
                    <a:pt x="196" y="1075"/>
                  </a:moveTo>
                  <a:lnTo>
                    <a:pt x="193" y="1075"/>
                  </a:lnTo>
                  <a:lnTo>
                    <a:pt x="193" y="1077"/>
                  </a:lnTo>
                  <a:lnTo>
                    <a:pt x="190" y="1077"/>
                  </a:lnTo>
                  <a:lnTo>
                    <a:pt x="188" y="1077"/>
                  </a:lnTo>
                  <a:lnTo>
                    <a:pt x="188" y="1080"/>
                  </a:lnTo>
                  <a:lnTo>
                    <a:pt x="185" y="1080"/>
                  </a:lnTo>
                  <a:lnTo>
                    <a:pt x="185" y="1082"/>
                  </a:lnTo>
                  <a:lnTo>
                    <a:pt x="183" y="1082"/>
                  </a:lnTo>
                  <a:lnTo>
                    <a:pt x="183" y="1085"/>
                  </a:lnTo>
                  <a:lnTo>
                    <a:pt x="185" y="1085"/>
                  </a:lnTo>
                  <a:lnTo>
                    <a:pt x="185" y="1087"/>
                  </a:lnTo>
                  <a:lnTo>
                    <a:pt x="183" y="1087"/>
                  </a:lnTo>
                  <a:lnTo>
                    <a:pt x="183" y="1090"/>
                  </a:lnTo>
                  <a:lnTo>
                    <a:pt x="183" y="1092"/>
                  </a:lnTo>
                  <a:lnTo>
                    <a:pt x="180" y="1092"/>
                  </a:lnTo>
                  <a:lnTo>
                    <a:pt x="178" y="1092"/>
                  </a:lnTo>
                  <a:lnTo>
                    <a:pt x="175" y="1092"/>
                  </a:lnTo>
                  <a:lnTo>
                    <a:pt x="173" y="1092"/>
                  </a:lnTo>
                  <a:lnTo>
                    <a:pt x="173" y="1095"/>
                  </a:lnTo>
                  <a:lnTo>
                    <a:pt x="170" y="1095"/>
                  </a:lnTo>
                  <a:lnTo>
                    <a:pt x="168" y="1095"/>
                  </a:lnTo>
                  <a:lnTo>
                    <a:pt x="165" y="1095"/>
                  </a:lnTo>
                  <a:lnTo>
                    <a:pt x="162" y="1095"/>
                  </a:lnTo>
                  <a:lnTo>
                    <a:pt x="162" y="1097"/>
                  </a:lnTo>
                  <a:lnTo>
                    <a:pt x="160" y="1097"/>
                  </a:lnTo>
                  <a:lnTo>
                    <a:pt x="157" y="1097"/>
                  </a:lnTo>
                  <a:lnTo>
                    <a:pt x="155" y="1097"/>
                  </a:lnTo>
                  <a:lnTo>
                    <a:pt x="155" y="1100"/>
                  </a:lnTo>
                  <a:lnTo>
                    <a:pt x="152" y="1100"/>
                  </a:lnTo>
                  <a:lnTo>
                    <a:pt x="150" y="1100"/>
                  </a:lnTo>
                  <a:lnTo>
                    <a:pt x="150" y="1103"/>
                  </a:lnTo>
                  <a:lnTo>
                    <a:pt x="150" y="1105"/>
                  </a:lnTo>
                  <a:lnTo>
                    <a:pt x="147" y="1105"/>
                  </a:lnTo>
                  <a:lnTo>
                    <a:pt x="147" y="1108"/>
                  </a:lnTo>
                  <a:lnTo>
                    <a:pt x="145" y="1108"/>
                  </a:lnTo>
                  <a:lnTo>
                    <a:pt x="145" y="1110"/>
                  </a:lnTo>
                  <a:lnTo>
                    <a:pt x="142" y="1110"/>
                  </a:lnTo>
                  <a:lnTo>
                    <a:pt x="142" y="1113"/>
                  </a:lnTo>
                  <a:lnTo>
                    <a:pt x="140" y="1113"/>
                  </a:lnTo>
                  <a:lnTo>
                    <a:pt x="137" y="1113"/>
                  </a:lnTo>
                  <a:lnTo>
                    <a:pt x="134" y="1113"/>
                  </a:lnTo>
                  <a:lnTo>
                    <a:pt x="134" y="1115"/>
                  </a:lnTo>
                  <a:lnTo>
                    <a:pt x="132" y="1115"/>
                  </a:lnTo>
                  <a:lnTo>
                    <a:pt x="129" y="1115"/>
                  </a:lnTo>
                  <a:lnTo>
                    <a:pt x="129" y="1118"/>
                  </a:lnTo>
                  <a:lnTo>
                    <a:pt x="127" y="1118"/>
                  </a:lnTo>
                  <a:lnTo>
                    <a:pt x="127" y="1120"/>
                  </a:lnTo>
                  <a:lnTo>
                    <a:pt x="124" y="1120"/>
                  </a:lnTo>
                  <a:lnTo>
                    <a:pt x="124" y="1123"/>
                  </a:lnTo>
                  <a:lnTo>
                    <a:pt x="122" y="1123"/>
                  </a:lnTo>
                  <a:lnTo>
                    <a:pt x="119" y="1123"/>
                  </a:lnTo>
                  <a:lnTo>
                    <a:pt x="119" y="1125"/>
                  </a:lnTo>
                  <a:lnTo>
                    <a:pt x="117" y="1125"/>
                  </a:lnTo>
                  <a:lnTo>
                    <a:pt x="114" y="1125"/>
                  </a:lnTo>
                  <a:lnTo>
                    <a:pt x="112" y="1125"/>
                  </a:lnTo>
                  <a:lnTo>
                    <a:pt x="112" y="1128"/>
                  </a:lnTo>
                  <a:lnTo>
                    <a:pt x="109" y="1128"/>
                  </a:lnTo>
                  <a:lnTo>
                    <a:pt x="106" y="1128"/>
                  </a:lnTo>
                  <a:lnTo>
                    <a:pt x="106" y="1131"/>
                  </a:lnTo>
                  <a:lnTo>
                    <a:pt x="104" y="1131"/>
                  </a:lnTo>
                  <a:lnTo>
                    <a:pt x="104" y="1133"/>
                  </a:lnTo>
                  <a:lnTo>
                    <a:pt x="101" y="1133"/>
                  </a:lnTo>
                  <a:lnTo>
                    <a:pt x="101" y="1136"/>
                  </a:lnTo>
                  <a:lnTo>
                    <a:pt x="99" y="1136"/>
                  </a:lnTo>
                  <a:lnTo>
                    <a:pt x="96" y="1136"/>
                  </a:lnTo>
                  <a:lnTo>
                    <a:pt x="94" y="1136"/>
                  </a:lnTo>
                  <a:lnTo>
                    <a:pt x="94" y="1138"/>
                  </a:lnTo>
                  <a:lnTo>
                    <a:pt x="91" y="1138"/>
                  </a:lnTo>
                  <a:lnTo>
                    <a:pt x="89" y="1138"/>
                  </a:lnTo>
                  <a:lnTo>
                    <a:pt x="86" y="1138"/>
                  </a:lnTo>
                  <a:lnTo>
                    <a:pt x="84" y="1138"/>
                  </a:lnTo>
                  <a:lnTo>
                    <a:pt x="81" y="1138"/>
                  </a:lnTo>
                  <a:lnTo>
                    <a:pt x="81" y="1141"/>
                  </a:lnTo>
                  <a:lnTo>
                    <a:pt x="78" y="1141"/>
                  </a:lnTo>
                  <a:lnTo>
                    <a:pt x="76" y="1141"/>
                  </a:lnTo>
                  <a:lnTo>
                    <a:pt x="76" y="1143"/>
                  </a:lnTo>
                  <a:lnTo>
                    <a:pt x="73" y="1143"/>
                  </a:lnTo>
                  <a:lnTo>
                    <a:pt x="76" y="1143"/>
                  </a:lnTo>
                  <a:lnTo>
                    <a:pt x="73" y="1143"/>
                  </a:lnTo>
                  <a:lnTo>
                    <a:pt x="71" y="1143"/>
                  </a:lnTo>
                  <a:lnTo>
                    <a:pt x="68" y="1143"/>
                  </a:lnTo>
                  <a:lnTo>
                    <a:pt x="68" y="1146"/>
                  </a:lnTo>
                  <a:lnTo>
                    <a:pt x="66" y="1146"/>
                  </a:lnTo>
                  <a:lnTo>
                    <a:pt x="63" y="1146"/>
                  </a:lnTo>
                  <a:lnTo>
                    <a:pt x="61" y="1146"/>
                  </a:lnTo>
                  <a:lnTo>
                    <a:pt x="58" y="1146"/>
                  </a:lnTo>
                  <a:lnTo>
                    <a:pt x="56" y="1146"/>
                  </a:lnTo>
                  <a:lnTo>
                    <a:pt x="53" y="1146"/>
                  </a:lnTo>
                  <a:lnTo>
                    <a:pt x="45" y="1146"/>
                  </a:lnTo>
                  <a:lnTo>
                    <a:pt x="43" y="1146"/>
                  </a:lnTo>
                  <a:lnTo>
                    <a:pt x="40" y="1146"/>
                  </a:lnTo>
                  <a:lnTo>
                    <a:pt x="38" y="1146"/>
                  </a:lnTo>
                  <a:lnTo>
                    <a:pt x="40" y="1146"/>
                  </a:lnTo>
                  <a:lnTo>
                    <a:pt x="38" y="1143"/>
                  </a:lnTo>
                  <a:lnTo>
                    <a:pt x="25" y="1136"/>
                  </a:lnTo>
                  <a:lnTo>
                    <a:pt x="22" y="1133"/>
                  </a:lnTo>
                  <a:lnTo>
                    <a:pt x="20" y="1131"/>
                  </a:lnTo>
                  <a:lnTo>
                    <a:pt x="20" y="1128"/>
                  </a:lnTo>
                  <a:lnTo>
                    <a:pt x="22" y="1123"/>
                  </a:lnTo>
                  <a:lnTo>
                    <a:pt x="30" y="1113"/>
                  </a:lnTo>
                  <a:lnTo>
                    <a:pt x="30" y="1110"/>
                  </a:lnTo>
                  <a:lnTo>
                    <a:pt x="30" y="1108"/>
                  </a:lnTo>
                  <a:lnTo>
                    <a:pt x="25" y="1105"/>
                  </a:lnTo>
                  <a:lnTo>
                    <a:pt x="22" y="1105"/>
                  </a:lnTo>
                  <a:lnTo>
                    <a:pt x="22" y="1103"/>
                  </a:lnTo>
                  <a:lnTo>
                    <a:pt x="20" y="1097"/>
                  </a:lnTo>
                  <a:lnTo>
                    <a:pt x="17" y="1092"/>
                  </a:lnTo>
                  <a:lnTo>
                    <a:pt x="20" y="1090"/>
                  </a:lnTo>
                  <a:lnTo>
                    <a:pt x="20" y="1085"/>
                  </a:lnTo>
                  <a:lnTo>
                    <a:pt x="22" y="1080"/>
                  </a:lnTo>
                  <a:lnTo>
                    <a:pt x="25" y="1069"/>
                  </a:lnTo>
                  <a:lnTo>
                    <a:pt x="22" y="1062"/>
                  </a:lnTo>
                  <a:lnTo>
                    <a:pt x="20" y="1062"/>
                  </a:lnTo>
                  <a:lnTo>
                    <a:pt x="20" y="1059"/>
                  </a:lnTo>
                  <a:lnTo>
                    <a:pt x="17" y="1057"/>
                  </a:lnTo>
                  <a:lnTo>
                    <a:pt x="20" y="1054"/>
                  </a:lnTo>
                  <a:lnTo>
                    <a:pt x="22" y="1052"/>
                  </a:lnTo>
                  <a:lnTo>
                    <a:pt x="20" y="1047"/>
                  </a:lnTo>
                  <a:lnTo>
                    <a:pt x="22" y="1044"/>
                  </a:lnTo>
                  <a:lnTo>
                    <a:pt x="22" y="1039"/>
                  </a:lnTo>
                  <a:lnTo>
                    <a:pt x="20" y="1039"/>
                  </a:lnTo>
                  <a:lnTo>
                    <a:pt x="15" y="1034"/>
                  </a:lnTo>
                  <a:lnTo>
                    <a:pt x="15" y="1031"/>
                  </a:lnTo>
                  <a:lnTo>
                    <a:pt x="15" y="1029"/>
                  </a:lnTo>
                  <a:lnTo>
                    <a:pt x="17" y="1026"/>
                  </a:lnTo>
                  <a:lnTo>
                    <a:pt x="20" y="1026"/>
                  </a:lnTo>
                  <a:lnTo>
                    <a:pt x="22" y="1026"/>
                  </a:lnTo>
                  <a:lnTo>
                    <a:pt x="22" y="1024"/>
                  </a:lnTo>
                  <a:lnTo>
                    <a:pt x="25" y="1016"/>
                  </a:lnTo>
                  <a:lnTo>
                    <a:pt x="25" y="1013"/>
                  </a:lnTo>
                  <a:lnTo>
                    <a:pt x="25" y="1011"/>
                  </a:lnTo>
                  <a:lnTo>
                    <a:pt x="22" y="1003"/>
                  </a:lnTo>
                  <a:lnTo>
                    <a:pt x="22" y="998"/>
                  </a:lnTo>
                  <a:lnTo>
                    <a:pt x="20" y="996"/>
                  </a:lnTo>
                  <a:lnTo>
                    <a:pt x="17" y="996"/>
                  </a:lnTo>
                  <a:lnTo>
                    <a:pt x="15" y="996"/>
                  </a:lnTo>
                  <a:lnTo>
                    <a:pt x="12" y="993"/>
                  </a:lnTo>
                  <a:lnTo>
                    <a:pt x="15" y="991"/>
                  </a:lnTo>
                  <a:lnTo>
                    <a:pt x="15" y="988"/>
                  </a:lnTo>
                  <a:lnTo>
                    <a:pt x="17" y="988"/>
                  </a:lnTo>
                  <a:lnTo>
                    <a:pt x="20" y="988"/>
                  </a:lnTo>
                  <a:lnTo>
                    <a:pt x="22" y="985"/>
                  </a:lnTo>
                  <a:lnTo>
                    <a:pt x="20" y="983"/>
                  </a:lnTo>
                  <a:lnTo>
                    <a:pt x="17" y="980"/>
                  </a:lnTo>
                  <a:lnTo>
                    <a:pt x="17" y="978"/>
                  </a:lnTo>
                  <a:lnTo>
                    <a:pt x="17" y="975"/>
                  </a:lnTo>
                  <a:lnTo>
                    <a:pt x="22" y="975"/>
                  </a:lnTo>
                  <a:lnTo>
                    <a:pt x="22" y="973"/>
                  </a:lnTo>
                  <a:lnTo>
                    <a:pt x="22" y="970"/>
                  </a:lnTo>
                  <a:lnTo>
                    <a:pt x="22" y="968"/>
                  </a:lnTo>
                  <a:lnTo>
                    <a:pt x="20" y="960"/>
                  </a:lnTo>
                  <a:lnTo>
                    <a:pt x="20" y="955"/>
                  </a:lnTo>
                  <a:lnTo>
                    <a:pt x="22" y="952"/>
                  </a:lnTo>
                  <a:lnTo>
                    <a:pt x="20" y="940"/>
                  </a:lnTo>
                  <a:lnTo>
                    <a:pt x="17" y="937"/>
                  </a:lnTo>
                  <a:lnTo>
                    <a:pt x="17" y="935"/>
                  </a:lnTo>
                  <a:lnTo>
                    <a:pt x="20" y="929"/>
                  </a:lnTo>
                  <a:lnTo>
                    <a:pt x="20" y="927"/>
                  </a:lnTo>
                  <a:lnTo>
                    <a:pt x="20" y="924"/>
                  </a:lnTo>
                  <a:lnTo>
                    <a:pt x="17" y="924"/>
                  </a:lnTo>
                  <a:lnTo>
                    <a:pt x="7" y="922"/>
                  </a:lnTo>
                  <a:lnTo>
                    <a:pt x="2" y="914"/>
                  </a:lnTo>
                  <a:lnTo>
                    <a:pt x="5" y="912"/>
                  </a:lnTo>
                  <a:lnTo>
                    <a:pt x="5" y="909"/>
                  </a:lnTo>
                  <a:lnTo>
                    <a:pt x="2" y="909"/>
                  </a:lnTo>
                  <a:lnTo>
                    <a:pt x="2" y="907"/>
                  </a:lnTo>
                  <a:lnTo>
                    <a:pt x="5" y="907"/>
                  </a:lnTo>
                  <a:lnTo>
                    <a:pt x="7" y="904"/>
                  </a:lnTo>
                  <a:lnTo>
                    <a:pt x="10" y="901"/>
                  </a:lnTo>
                  <a:lnTo>
                    <a:pt x="7" y="899"/>
                  </a:lnTo>
                  <a:lnTo>
                    <a:pt x="5" y="896"/>
                  </a:lnTo>
                  <a:lnTo>
                    <a:pt x="5" y="891"/>
                  </a:lnTo>
                  <a:lnTo>
                    <a:pt x="5" y="886"/>
                  </a:lnTo>
                  <a:lnTo>
                    <a:pt x="5" y="884"/>
                  </a:lnTo>
                  <a:lnTo>
                    <a:pt x="5" y="881"/>
                  </a:lnTo>
                  <a:lnTo>
                    <a:pt x="5" y="879"/>
                  </a:lnTo>
                  <a:lnTo>
                    <a:pt x="5" y="873"/>
                  </a:lnTo>
                  <a:lnTo>
                    <a:pt x="0" y="871"/>
                  </a:lnTo>
                  <a:lnTo>
                    <a:pt x="0" y="868"/>
                  </a:lnTo>
                  <a:lnTo>
                    <a:pt x="2" y="863"/>
                  </a:lnTo>
                  <a:lnTo>
                    <a:pt x="7" y="861"/>
                  </a:lnTo>
                  <a:lnTo>
                    <a:pt x="10" y="861"/>
                  </a:lnTo>
                  <a:lnTo>
                    <a:pt x="12" y="861"/>
                  </a:lnTo>
                  <a:lnTo>
                    <a:pt x="17" y="861"/>
                  </a:lnTo>
                  <a:lnTo>
                    <a:pt x="20" y="856"/>
                  </a:lnTo>
                  <a:lnTo>
                    <a:pt x="22" y="853"/>
                  </a:lnTo>
                  <a:lnTo>
                    <a:pt x="25" y="853"/>
                  </a:lnTo>
                  <a:lnTo>
                    <a:pt x="30" y="856"/>
                  </a:lnTo>
                  <a:lnTo>
                    <a:pt x="38" y="856"/>
                  </a:lnTo>
                  <a:lnTo>
                    <a:pt x="38" y="853"/>
                  </a:lnTo>
                  <a:lnTo>
                    <a:pt x="38" y="851"/>
                  </a:lnTo>
                  <a:lnTo>
                    <a:pt x="33" y="848"/>
                  </a:lnTo>
                  <a:lnTo>
                    <a:pt x="30" y="843"/>
                  </a:lnTo>
                  <a:lnTo>
                    <a:pt x="30" y="840"/>
                  </a:lnTo>
                  <a:lnTo>
                    <a:pt x="33" y="838"/>
                  </a:lnTo>
                  <a:lnTo>
                    <a:pt x="33" y="835"/>
                  </a:lnTo>
                  <a:lnTo>
                    <a:pt x="28" y="830"/>
                  </a:lnTo>
                  <a:lnTo>
                    <a:pt x="25" y="830"/>
                  </a:lnTo>
                  <a:lnTo>
                    <a:pt x="22" y="830"/>
                  </a:lnTo>
                  <a:lnTo>
                    <a:pt x="22" y="828"/>
                  </a:lnTo>
                  <a:lnTo>
                    <a:pt x="20" y="825"/>
                  </a:lnTo>
                  <a:lnTo>
                    <a:pt x="25" y="820"/>
                  </a:lnTo>
                  <a:lnTo>
                    <a:pt x="28" y="817"/>
                  </a:lnTo>
                  <a:lnTo>
                    <a:pt x="30" y="815"/>
                  </a:lnTo>
                  <a:lnTo>
                    <a:pt x="30" y="812"/>
                  </a:lnTo>
                  <a:lnTo>
                    <a:pt x="28" y="810"/>
                  </a:lnTo>
                  <a:lnTo>
                    <a:pt x="25" y="807"/>
                  </a:lnTo>
                  <a:lnTo>
                    <a:pt x="25" y="805"/>
                  </a:lnTo>
                  <a:lnTo>
                    <a:pt x="22" y="805"/>
                  </a:lnTo>
                  <a:lnTo>
                    <a:pt x="22" y="802"/>
                  </a:lnTo>
                  <a:lnTo>
                    <a:pt x="25" y="800"/>
                  </a:lnTo>
                  <a:lnTo>
                    <a:pt x="25" y="797"/>
                  </a:lnTo>
                  <a:lnTo>
                    <a:pt x="28" y="795"/>
                  </a:lnTo>
                  <a:lnTo>
                    <a:pt x="28" y="792"/>
                  </a:lnTo>
                  <a:lnTo>
                    <a:pt x="25" y="787"/>
                  </a:lnTo>
                  <a:lnTo>
                    <a:pt x="25" y="784"/>
                  </a:lnTo>
                  <a:lnTo>
                    <a:pt x="25" y="782"/>
                  </a:lnTo>
                  <a:lnTo>
                    <a:pt x="22" y="779"/>
                  </a:lnTo>
                  <a:lnTo>
                    <a:pt x="22" y="777"/>
                  </a:lnTo>
                  <a:lnTo>
                    <a:pt x="22" y="774"/>
                  </a:lnTo>
                  <a:lnTo>
                    <a:pt x="25" y="772"/>
                  </a:lnTo>
                  <a:lnTo>
                    <a:pt x="28" y="769"/>
                  </a:lnTo>
                  <a:lnTo>
                    <a:pt x="28" y="767"/>
                  </a:lnTo>
                  <a:lnTo>
                    <a:pt x="30" y="767"/>
                  </a:lnTo>
                  <a:lnTo>
                    <a:pt x="33" y="764"/>
                  </a:lnTo>
                  <a:lnTo>
                    <a:pt x="35" y="761"/>
                  </a:lnTo>
                  <a:lnTo>
                    <a:pt x="38" y="759"/>
                  </a:lnTo>
                  <a:lnTo>
                    <a:pt x="40" y="759"/>
                  </a:lnTo>
                  <a:lnTo>
                    <a:pt x="43" y="759"/>
                  </a:lnTo>
                  <a:lnTo>
                    <a:pt x="45" y="761"/>
                  </a:lnTo>
                  <a:lnTo>
                    <a:pt x="45" y="764"/>
                  </a:lnTo>
                  <a:lnTo>
                    <a:pt x="48" y="764"/>
                  </a:lnTo>
                  <a:lnTo>
                    <a:pt x="50" y="764"/>
                  </a:lnTo>
                  <a:lnTo>
                    <a:pt x="53" y="759"/>
                  </a:lnTo>
                  <a:lnTo>
                    <a:pt x="53" y="756"/>
                  </a:lnTo>
                  <a:lnTo>
                    <a:pt x="58" y="751"/>
                  </a:lnTo>
                  <a:lnTo>
                    <a:pt x="61" y="749"/>
                  </a:lnTo>
                  <a:lnTo>
                    <a:pt x="61" y="744"/>
                  </a:lnTo>
                  <a:lnTo>
                    <a:pt x="63" y="739"/>
                  </a:lnTo>
                  <a:lnTo>
                    <a:pt x="66" y="733"/>
                  </a:lnTo>
                  <a:lnTo>
                    <a:pt x="66" y="728"/>
                  </a:lnTo>
                  <a:lnTo>
                    <a:pt x="66" y="723"/>
                  </a:lnTo>
                  <a:lnTo>
                    <a:pt x="66" y="718"/>
                  </a:lnTo>
                  <a:lnTo>
                    <a:pt x="66" y="716"/>
                  </a:lnTo>
                  <a:lnTo>
                    <a:pt x="66" y="713"/>
                  </a:lnTo>
                  <a:lnTo>
                    <a:pt x="68" y="711"/>
                  </a:lnTo>
                  <a:lnTo>
                    <a:pt x="68" y="708"/>
                  </a:lnTo>
                  <a:lnTo>
                    <a:pt x="68" y="705"/>
                  </a:lnTo>
                  <a:lnTo>
                    <a:pt x="63" y="700"/>
                  </a:lnTo>
                  <a:lnTo>
                    <a:pt x="63" y="695"/>
                  </a:lnTo>
                  <a:lnTo>
                    <a:pt x="66" y="693"/>
                  </a:lnTo>
                  <a:lnTo>
                    <a:pt x="68" y="690"/>
                  </a:lnTo>
                  <a:lnTo>
                    <a:pt x="71" y="688"/>
                  </a:lnTo>
                  <a:lnTo>
                    <a:pt x="71" y="685"/>
                  </a:lnTo>
                  <a:lnTo>
                    <a:pt x="71" y="683"/>
                  </a:lnTo>
                  <a:lnTo>
                    <a:pt x="71" y="680"/>
                  </a:lnTo>
                  <a:lnTo>
                    <a:pt x="71" y="677"/>
                  </a:lnTo>
                  <a:lnTo>
                    <a:pt x="66" y="675"/>
                  </a:lnTo>
                  <a:lnTo>
                    <a:pt x="68" y="667"/>
                  </a:lnTo>
                  <a:lnTo>
                    <a:pt x="71" y="670"/>
                  </a:lnTo>
                  <a:lnTo>
                    <a:pt x="73" y="670"/>
                  </a:lnTo>
                  <a:lnTo>
                    <a:pt x="73" y="672"/>
                  </a:lnTo>
                  <a:lnTo>
                    <a:pt x="76" y="667"/>
                  </a:lnTo>
                  <a:lnTo>
                    <a:pt x="78" y="665"/>
                  </a:lnTo>
                  <a:lnTo>
                    <a:pt x="84" y="665"/>
                  </a:lnTo>
                  <a:lnTo>
                    <a:pt x="91" y="660"/>
                  </a:lnTo>
                  <a:lnTo>
                    <a:pt x="94" y="657"/>
                  </a:lnTo>
                  <a:lnTo>
                    <a:pt x="96" y="657"/>
                  </a:lnTo>
                  <a:lnTo>
                    <a:pt x="96" y="660"/>
                  </a:lnTo>
                  <a:lnTo>
                    <a:pt x="96" y="665"/>
                  </a:lnTo>
                  <a:lnTo>
                    <a:pt x="94" y="667"/>
                  </a:lnTo>
                  <a:lnTo>
                    <a:pt x="91" y="667"/>
                  </a:lnTo>
                  <a:lnTo>
                    <a:pt x="89" y="667"/>
                  </a:lnTo>
                  <a:lnTo>
                    <a:pt x="94" y="675"/>
                  </a:lnTo>
                  <a:lnTo>
                    <a:pt x="91" y="677"/>
                  </a:lnTo>
                  <a:lnTo>
                    <a:pt x="91" y="680"/>
                  </a:lnTo>
                  <a:lnTo>
                    <a:pt x="94" y="680"/>
                  </a:lnTo>
                  <a:lnTo>
                    <a:pt x="99" y="677"/>
                  </a:lnTo>
                  <a:lnTo>
                    <a:pt x="101" y="672"/>
                  </a:lnTo>
                  <a:lnTo>
                    <a:pt x="101" y="670"/>
                  </a:lnTo>
                  <a:lnTo>
                    <a:pt x="101" y="667"/>
                  </a:lnTo>
                  <a:lnTo>
                    <a:pt x="106" y="665"/>
                  </a:lnTo>
                  <a:lnTo>
                    <a:pt x="106" y="662"/>
                  </a:lnTo>
                  <a:lnTo>
                    <a:pt x="109" y="662"/>
                  </a:lnTo>
                  <a:lnTo>
                    <a:pt x="109" y="655"/>
                  </a:lnTo>
                  <a:lnTo>
                    <a:pt x="109" y="652"/>
                  </a:lnTo>
                  <a:lnTo>
                    <a:pt x="112" y="652"/>
                  </a:lnTo>
                  <a:lnTo>
                    <a:pt x="112" y="655"/>
                  </a:lnTo>
                  <a:lnTo>
                    <a:pt x="114" y="652"/>
                  </a:lnTo>
                  <a:lnTo>
                    <a:pt x="117" y="649"/>
                  </a:lnTo>
                  <a:lnTo>
                    <a:pt x="122" y="642"/>
                  </a:lnTo>
                  <a:lnTo>
                    <a:pt x="122" y="639"/>
                  </a:lnTo>
                  <a:lnTo>
                    <a:pt x="117" y="639"/>
                  </a:lnTo>
                  <a:lnTo>
                    <a:pt x="114" y="637"/>
                  </a:lnTo>
                  <a:lnTo>
                    <a:pt x="114" y="634"/>
                  </a:lnTo>
                  <a:lnTo>
                    <a:pt x="114" y="629"/>
                  </a:lnTo>
                  <a:lnTo>
                    <a:pt x="114" y="627"/>
                  </a:lnTo>
                  <a:lnTo>
                    <a:pt x="114" y="621"/>
                  </a:lnTo>
                  <a:lnTo>
                    <a:pt x="114" y="616"/>
                  </a:lnTo>
                  <a:lnTo>
                    <a:pt x="117" y="616"/>
                  </a:lnTo>
                  <a:lnTo>
                    <a:pt x="117" y="614"/>
                  </a:lnTo>
                  <a:lnTo>
                    <a:pt x="114" y="614"/>
                  </a:lnTo>
                  <a:lnTo>
                    <a:pt x="112" y="614"/>
                  </a:lnTo>
                  <a:lnTo>
                    <a:pt x="109" y="616"/>
                  </a:lnTo>
                  <a:lnTo>
                    <a:pt x="109" y="621"/>
                  </a:lnTo>
                  <a:lnTo>
                    <a:pt x="106" y="627"/>
                  </a:lnTo>
                  <a:lnTo>
                    <a:pt x="104" y="627"/>
                  </a:lnTo>
                  <a:lnTo>
                    <a:pt x="101" y="621"/>
                  </a:lnTo>
                  <a:lnTo>
                    <a:pt x="94" y="616"/>
                  </a:lnTo>
                  <a:lnTo>
                    <a:pt x="89" y="614"/>
                  </a:lnTo>
                  <a:lnTo>
                    <a:pt x="89" y="604"/>
                  </a:lnTo>
                  <a:lnTo>
                    <a:pt x="84" y="599"/>
                  </a:lnTo>
                  <a:lnTo>
                    <a:pt x="78" y="593"/>
                  </a:lnTo>
                  <a:lnTo>
                    <a:pt x="78" y="591"/>
                  </a:lnTo>
                  <a:lnTo>
                    <a:pt x="78" y="588"/>
                  </a:lnTo>
                  <a:lnTo>
                    <a:pt x="78" y="586"/>
                  </a:lnTo>
                  <a:lnTo>
                    <a:pt x="81" y="586"/>
                  </a:lnTo>
                  <a:lnTo>
                    <a:pt x="86" y="588"/>
                  </a:lnTo>
                  <a:lnTo>
                    <a:pt x="91" y="591"/>
                  </a:lnTo>
                  <a:lnTo>
                    <a:pt x="94" y="591"/>
                  </a:lnTo>
                  <a:lnTo>
                    <a:pt x="94" y="588"/>
                  </a:lnTo>
                  <a:lnTo>
                    <a:pt x="96" y="583"/>
                  </a:lnTo>
                  <a:lnTo>
                    <a:pt x="94" y="576"/>
                  </a:lnTo>
                  <a:lnTo>
                    <a:pt x="91" y="571"/>
                  </a:lnTo>
                  <a:lnTo>
                    <a:pt x="91" y="568"/>
                  </a:lnTo>
                  <a:lnTo>
                    <a:pt x="91" y="563"/>
                  </a:lnTo>
                  <a:lnTo>
                    <a:pt x="94" y="560"/>
                  </a:lnTo>
                  <a:lnTo>
                    <a:pt x="101" y="560"/>
                  </a:lnTo>
                  <a:lnTo>
                    <a:pt x="101" y="558"/>
                  </a:lnTo>
                  <a:lnTo>
                    <a:pt x="101" y="553"/>
                  </a:lnTo>
                  <a:lnTo>
                    <a:pt x="104" y="550"/>
                  </a:lnTo>
                  <a:lnTo>
                    <a:pt x="106" y="550"/>
                  </a:lnTo>
                  <a:lnTo>
                    <a:pt x="109" y="548"/>
                  </a:lnTo>
                  <a:lnTo>
                    <a:pt x="106" y="548"/>
                  </a:lnTo>
                  <a:lnTo>
                    <a:pt x="101" y="545"/>
                  </a:lnTo>
                  <a:lnTo>
                    <a:pt x="101" y="543"/>
                  </a:lnTo>
                  <a:lnTo>
                    <a:pt x="104" y="540"/>
                  </a:lnTo>
                  <a:lnTo>
                    <a:pt x="106" y="543"/>
                  </a:lnTo>
                  <a:lnTo>
                    <a:pt x="112" y="543"/>
                  </a:lnTo>
                  <a:lnTo>
                    <a:pt x="114" y="543"/>
                  </a:lnTo>
                  <a:lnTo>
                    <a:pt x="114" y="540"/>
                  </a:lnTo>
                  <a:lnTo>
                    <a:pt x="114" y="538"/>
                  </a:lnTo>
                  <a:lnTo>
                    <a:pt x="109" y="535"/>
                  </a:lnTo>
                  <a:lnTo>
                    <a:pt x="106" y="532"/>
                  </a:lnTo>
                  <a:lnTo>
                    <a:pt x="104" y="530"/>
                  </a:lnTo>
                  <a:lnTo>
                    <a:pt x="106" y="525"/>
                  </a:lnTo>
                  <a:lnTo>
                    <a:pt x="104" y="515"/>
                  </a:lnTo>
                  <a:lnTo>
                    <a:pt x="106" y="512"/>
                  </a:lnTo>
                  <a:lnTo>
                    <a:pt x="106" y="510"/>
                  </a:lnTo>
                  <a:lnTo>
                    <a:pt x="112" y="512"/>
                  </a:lnTo>
                  <a:lnTo>
                    <a:pt x="117" y="512"/>
                  </a:lnTo>
                  <a:lnTo>
                    <a:pt x="117" y="510"/>
                  </a:lnTo>
                  <a:lnTo>
                    <a:pt x="114" y="502"/>
                  </a:lnTo>
                  <a:lnTo>
                    <a:pt x="114" y="499"/>
                  </a:lnTo>
                  <a:lnTo>
                    <a:pt x="117" y="492"/>
                  </a:lnTo>
                  <a:lnTo>
                    <a:pt x="114" y="487"/>
                  </a:lnTo>
                  <a:lnTo>
                    <a:pt x="104" y="484"/>
                  </a:lnTo>
                  <a:lnTo>
                    <a:pt x="104" y="482"/>
                  </a:lnTo>
                  <a:lnTo>
                    <a:pt x="104" y="479"/>
                  </a:lnTo>
                  <a:lnTo>
                    <a:pt x="267" y="466"/>
                  </a:lnTo>
                  <a:lnTo>
                    <a:pt x="267" y="448"/>
                  </a:lnTo>
                  <a:lnTo>
                    <a:pt x="267" y="446"/>
                  </a:lnTo>
                  <a:lnTo>
                    <a:pt x="267" y="385"/>
                  </a:lnTo>
                  <a:lnTo>
                    <a:pt x="267" y="306"/>
                  </a:lnTo>
                  <a:lnTo>
                    <a:pt x="267" y="303"/>
                  </a:lnTo>
                  <a:lnTo>
                    <a:pt x="267" y="296"/>
                  </a:lnTo>
                  <a:lnTo>
                    <a:pt x="267" y="260"/>
                  </a:lnTo>
                  <a:lnTo>
                    <a:pt x="246" y="151"/>
                  </a:lnTo>
                  <a:lnTo>
                    <a:pt x="246" y="51"/>
                  </a:lnTo>
                  <a:lnTo>
                    <a:pt x="315" y="0"/>
                  </a:lnTo>
                  <a:lnTo>
                    <a:pt x="318" y="0"/>
                  </a:lnTo>
                  <a:lnTo>
                    <a:pt x="320" y="3"/>
                  </a:lnTo>
                  <a:lnTo>
                    <a:pt x="323" y="6"/>
                  </a:lnTo>
                  <a:lnTo>
                    <a:pt x="325" y="13"/>
                  </a:lnTo>
                  <a:lnTo>
                    <a:pt x="328" y="16"/>
                  </a:lnTo>
                  <a:lnTo>
                    <a:pt x="330" y="18"/>
                  </a:lnTo>
                  <a:lnTo>
                    <a:pt x="330" y="21"/>
                  </a:lnTo>
                  <a:lnTo>
                    <a:pt x="330" y="23"/>
                  </a:lnTo>
                  <a:lnTo>
                    <a:pt x="330" y="28"/>
                  </a:lnTo>
                  <a:lnTo>
                    <a:pt x="333" y="31"/>
                  </a:lnTo>
                  <a:lnTo>
                    <a:pt x="336" y="34"/>
                  </a:lnTo>
                  <a:lnTo>
                    <a:pt x="336" y="36"/>
                  </a:lnTo>
                  <a:lnTo>
                    <a:pt x="336" y="39"/>
                  </a:lnTo>
                  <a:lnTo>
                    <a:pt x="333" y="41"/>
                  </a:lnTo>
                  <a:lnTo>
                    <a:pt x="330" y="44"/>
                  </a:lnTo>
                  <a:lnTo>
                    <a:pt x="330" y="46"/>
                  </a:lnTo>
                  <a:lnTo>
                    <a:pt x="323" y="51"/>
                  </a:lnTo>
                  <a:lnTo>
                    <a:pt x="320" y="51"/>
                  </a:lnTo>
                  <a:lnTo>
                    <a:pt x="315" y="51"/>
                  </a:lnTo>
                  <a:lnTo>
                    <a:pt x="313" y="49"/>
                  </a:lnTo>
                  <a:lnTo>
                    <a:pt x="310" y="49"/>
                  </a:lnTo>
                  <a:lnTo>
                    <a:pt x="310" y="51"/>
                  </a:lnTo>
                  <a:lnTo>
                    <a:pt x="308" y="54"/>
                  </a:lnTo>
                  <a:lnTo>
                    <a:pt x="308" y="56"/>
                  </a:lnTo>
                  <a:lnTo>
                    <a:pt x="310" y="59"/>
                  </a:lnTo>
                  <a:lnTo>
                    <a:pt x="313" y="59"/>
                  </a:lnTo>
                  <a:lnTo>
                    <a:pt x="315" y="59"/>
                  </a:lnTo>
                  <a:lnTo>
                    <a:pt x="318" y="59"/>
                  </a:lnTo>
                  <a:lnTo>
                    <a:pt x="323" y="72"/>
                  </a:lnTo>
                  <a:lnTo>
                    <a:pt x="407" y="161"/>
                  </a:lnTo>
                  <a:lnTo>
                    <a:pt x="448" y="161"/>
                  </a:lnTo>
                  <a:lnTo>
                    <a:pt x="478" y="161"/>
                  </a:lnTo>
                  <a:lnTo>
                    <a:pt x="527" y="123"/>
                  </a:lnTo>
                  <a:lnTo>
                    <a:pt x="567" y="153"/>
                  </a:lnTo>
                  <a:lnTo>
                    <a:pt x="577" y="151"/>
                  </a:lnTo>
                  <a:lnTo>
                    <a:pt x="580" y="151"/>
                  </a:lnTo>
                  <a:lnTo>
                    <a:pt x="583" y="148"/>
                  </a:lnTo>
                  <a:lnTo>
                    <a:pt x="588" y="146"/>
                  </a:lnTo>
                  <a:lnTo>
                    <a:pt x="590" y="143"/>
                  </a:lnTo>
                  <a:lnTo>
                    <a:pt x="593" y="143"/>
                  </a:lnTo>
                  <a:lnTo>
                    <a:pt x="598" y="140"/>
                  </a:lnTo>
                  <a:lnTo>
                    <a:pt x="600" y="138"/>
                  </a:lnTo>
                  <a:lnTo>
                    <a:pt x="603" y="138"/>
                  </a:lnTo>
                  <a:lnTo>
                    <a:pt x="605" y="138"/>
                  </a:lnTo>
                  <a:lnTo>
                    <a:pt x="605" y="140"/>
                  </a:lnTo>
                  <a:lnTo>
                    <a:pt x="608" y="143"/>
                  </a:lnTo>
                  <a:lnTo>
                    <a:pt x="608" y="146"/>
                  </a:lnTo>
                  <a:lnTo>
                    <a:pt x="611" y="148"/>
                  </a:lnTo>
                  <a:lnTo>
                    <a:pt x="611" y="151"/>
                  </a:lnTo>
                  <a:lnTo>
                    <a:pt x="611" y="153"/>
                  </a:lnTo>
                  <a:lnTo>
                    <a:pt x="611" y="156"/>
                  </a:lnTo>
                  <a:lnTo>
                    <a:pt x="611" y="158"/>
                  </a:lnTo>
                  <a:lnTo>
                    <a:pt x="613" y="163"/>
                  </a:lnTo>
                  <a:lnTo>
                    <a:pt x="613" y="181"/>
                  </a:lnTo>
                  <a:lnTo>
                    <a:pt x="613" y="184"/>
                  </a:lnTo>
                  <a:lnTo>
                    <a:pt x="613" y="186"/>
                  </a:lnTo>
                  <a:lnTo>
                    <a:pt x="616" y="199"/>
                  </a:lnTo>
                  <a:lnTo>
                    <a:pt x="618" y="207"/>
                  </a:lnTo>
                  <a:lnTo>
                    <a:pt x="618" y="209"/>
                  </a:lnTo>
                  <a:lnTo>
                    <a:pt x="628" y="227"/>
                  </a:lnTo>
                  <a:lnTo>
                    <a:pt x="628" y="230"/>
                  </a:lnTo>
                  <a:lnTo>
                    <a:pt x="628" y="232"/>
                  </a:lnTo>
                  <a:lnTo>
                    <a:pt x="628" y="237"/>
                  </a:lnTo>
                  <a:lnTo>
                    <a:pt x="631" y="242"/>
                  </a:lnTo>
                  <a:lnTo>
                    <a:pt x="633" y="247"/>
                  </a:lnTo>
                  <a:lnTo>
                    <a:pt x="636" y="252"/>
                  </a:lnTo>
                  <a:lnTo>
                    <a:pt x="636" y="255"/>
                  </a:lnTo>
                  <a:lnTo>
                    <a:pt x="639" y="258"/>
                  </a:lnTo>
                  <a:lnTo>
                    <a:pt x="641" y="263"/>
                  </a:lnTo>
                  <a:lnTo>
                    <a:pt x="641" y="268"/>
                  </a:lnTo>
                  <a:lnTo>
                    <a:pt x="644" y="273"/>
                  </a:lnTo>
                  <a:lnTo>
                    <a:pt x="646" y="275"/>
                  </a:lnTo>
                  <a:lnTo>
                    <a:pt x="651" y="280"/>
                  </a:lnTo>
                  <a:lnTo>
                    <a:pt x="656" y="283"/>
                  </a:lnTo>
                  <a:lnTo>
                    <a:pt x="669" y="291"/>
                  </a:lnTo>
                  <a:lnTo>
                    <a:pt x="674" y="296"/>
                  </a:lnTo>
                  <a:lnTo>
                    <a:pt x="677" y="296"/>
                  </a:lnTo>
                  <a:lnTo>
                    <a:pt x="679" y="298"/>
                  </a:lnTo>
                  <a:lnTo>
                    <a:pt x="682" y="303"/>
                  </a:lnTo>
                  <a:lnTo>
                    <a:pt x="684" y="306"/>
                  </a:lnTo>
                  <a:lnTo>
                    <a:pt x="684" y="308"/>
                  </a:lnTo>
                  <a:lnTo>
                    <a:pt x="684" y="329"/>
                  </a:lnTo>
                  <a:lnTo>
                    <a:pt x="684" y="334"/>
                  </a:lnTo>
                  <a:lnTo>
                    <a:pt x="684" y="342"/>
                  </a:lnTo>
                  <a:lnTo>
                    <a:pt x="687" y="344"/>
                  </a:lnTo>
                  <a:lnTo>
                    <a:pt x="687" y="347"/>
                  </a:lnTo>
                  <a:lnTo>
                    <a:pt x="689" y="349"/>
                  </a:lnTo>
                  <a:lnTo>
                    <a:pt x="687" y="352"/>
                  </a:lnTo>
                  <a:lnTo>
                    <a:pt x="687" y="354"/>
                  </a:lnTo>
                  <a:lnTo>
                    <a:pt x="687" y="357"/>
                  </a:lnTo>
                  <a:lnTo>
                    <a:pt x="687" y="359"/>
                  </a:lnTo>
                  <a:lnTo>
                    <a:pt x="689" y="362"/>
                  </a:lnTo>
                  <a:lnTo>
                    <a:pt x="692" y="364"/>
                  </a:lnTo>
                  <a:lnTo>
                    <a:pt x="695" y="367"/>
                  </a:lnTo>
                  <a:lnTo>
                    <a:pt x="697" y="367"/>
                  </a:lnTo>
                  <a:lnTo>
                    <a:pt x="700" y="367"/>
                  </a:lnTo>
                  <a:lnTo>
                    <a:pt x="702" y="370"/>
                  </a:lnTo>
                  <a:lnTo>
                    <a:pt x="705" y="370"/>
                  </a:lnTo>
                  <a:lnTo>
                    <a:pt x="705" y="372"/>
                  </a:lnTo>
                  <a:lnTo>
                    <a:pt x="707" y="375"/>
                  </a:lnTo>
                  <a:lnTo>
                    <a:pt x="710" y="382"/>
                  </a:lnTo>
                  <a:lnTo>
                    <a:pt x="707" y="390"/>
                  </a:lnTo>
                  <a:lnTo>
                    <a:pt x="707" y="392"/>
                  </a:lnTo>
                  <a:lnTo>
                    <a:pt x="707" y="395"/>
                  </a:lnTo>
                  <a:lnTo>
                    <a:pt x="710" y="398"/>
                  </a:lnTo>
                  <a:lnTo>
                    <a:pt x="712" y="398"/>
                  </a:lnTo>
                  <a:lnTo>
                    <a:pt x="712" y="400"/>
                  </a:lnTo>
                  <a:lnTo>
                    <a:pt x="715" y="400"/>
                  </a:lnTo>
                  <a:lnTo>
                    <a:pt x="715" y="403"/>
                  </a:lnTo>
                  <a:lnTo>
                    <a:pt x="715" y="405"/>
                  </a:lnTo>
                  <a:lnTo>
                    <a:pt x="717" y="408"/>
                  </a:lnTo>
                  <a:lnTo>
                    <a:pt x="715" y="408"/>
                  </a:lnTo>
                  <a:lnTo>
                    <a:pt x="715" y="410"/>
                  </a:lnTo>
                  <a:lnTo>
                    <a:pt x="717" y="413"/>
                  </a:lnTo>
                  <a:lnTo>
                    <a:pt x="717" y="415"/>
                  </a:lnTo>
                  <a:lnTo>
                    <a:pt x="720" y="418"/>
                  </a:lnTo>
                  <a:lnTo>
                    <a:pt x="723" y="415"/>
                  </a:lnTo>
                  <a:lnTo>
                    <a:pt x="725" y="413"/>
                  </a:lnTo>
                  <a:lnTo>
                    <a:pt x="728" y="413"/>
                  </a:lnTo>
                  <a:lnTo>
                    <a:pt x="733" y="410"/>
                  </a:lnTo>
                  <a:lnTo>
                    <a:pt x="758" y="410"/>
                  </a:lnTo>
                  <a:lnTo>
                    <a:pt x="768" y="410"/>
                  </a:lnTo>
                  <a:lnTo>
                    <a:pt x="771" y="410"/>
                  </a:lnTo>
                  <a:lnTo>
                    <a:pt x="781" y="410"/>
                  </a:lnTo>
                  <a:lnTo>
                    <a:pt x="781" y="415"/>
                  </a:lnTo>
                  <a:lnTo>
                    <a:pt x="779" y="418"/>
                  </a:lnTo>
                  <a:lnTo>
                    <a:pt x="781" y="418"/>
                  </a:lnTo>
                  <a:lnTo>
                    <a:pt x="781" y="420"/>
                  </a:lnTo>
                  <a:lnTo>
                    <a:pt x="784" y="420"/>
                  </a:lnTo>
                  <a:lnTo>
                    <a:pt x="786" y="420"/>
                  </a:lnTo>
                  <a:lnTo>
                    <a:pt x="796" y="426"/>
                  </a:lnTo>
                  <a:lnTo>
                    <a:pt x="799" y="428"/>
                  </a:lnTo>
                  <a:lnTo>
                    <a:pt x="799" y="431"/>
                  </a:lnTo>
                  <a:lnTo>
                    <a:pt x="799" y="433"/>
                  </a:lnTo>
                  <a:lnTo>
                    <a:pt x="796" y="436"/>
                  </a:lnTo>
                  <a:lnTo>
                    <a:pt x="794" y="436"/>
                  </a:lnTo>
                  <a:lnTo>
                    <a:pt x="794" y="438"/>
                  </a:lnTo>
                  <a:lnTo>
                    <a:pt x="794" y="441"/>
                  </a:lnTo>
                  <a:lnTo>
                    <a:pt x="796" y="443"/>
                  </a:lnTo>
                  <a:lnTo>
                    <a:pt x="799" y="441"/>
                  </a:lnTo>
                  <a:lnTo>
                    <a:pt x="801" y="441"/>
                  </a:lnTo>
                  <a:lnTo>
                    <a:pt x="801" y="443"/>
                  </a:lnTo>
                  <a:lnTo>
                    <a:pt x="801" y="446"/>
                  </a:lnTo>
                  <a:lnTo>
                    <a:pt x="801" y="448"/>
                  </a:lnTo>
                  <a:lnTo>
                    <a:pt x="804" y="451"/>
                  </a:lnTo>
                  <a:lnTo>
                    <a:pt x="807" y="459"/>
                  </a:lnTo>
                  <a:lnTo>
                    <a:pt x="809" y="461"/>
                  </a:lnTo>
                  <a:lnTo>
                    <a:pt x="812" y="461"/>
                  </a:lnTo>
                  <a:lnTo>
                    <a:pt x="814" y="461"/>
                  </a:lnTo>
                  <a:lnTo>
                    <a:pt x="814" y="464"/>
                  </a:lnTo>
                  <a:lnTo>
                    <a:pt x="812" y="466"/>
                  </a:lnTo>
                  <a:lnTo>
                    <a:pt x="814" y="469"/>
                  </a:lnTo>
                  <a:lnTo>
                    <a:pt x="817" y="469"/>
                  </a:lnTo>
                  <a:lnTo>
                    <a:pt x="819" y="471"/>
                  </a:lnTo>
                  <a:lnTo>
                    <a:pt x="822" y="476"/>
                  </a:lnTo>
                  <a:lnTo>
                    <a:pt x="824" y="476"/>
                  </a:lnTo>
                  <a:lnTo>
                    <a:pt x="827" y="476"/>
                  </a:lnTo>
                  <a:lnTo>
                    <a:pt x="827" y="479"/>
                  </a:lnTo>
                  <a:lnTo>
                    <a:pt x="827" y="482"/>
                  </a:lnTo>
                  <a:lnTo>
                    <a:pt x="824" y="484"/>
                  </a:lnTo>
                  <a:lnTo>
                    <a:pt x="824" y="487"/>
                  </a:lnTo>
                  <a:lnTo>
                    <a:pt x="824" y="489"/>
                  </a:lnTo>
                  <a:lnTo>
                    <a:pt x="824" y="492"/>
                  </a:lnTo>
                  <a:lnTo>
                    <a:pt x="824" y="494"/>
                  </a:lnTo>
                  <a:lnTo>
                    <a:pt x="822" y="494"/>
                  </a:lnTo>
                  <a:lnTo>
                    <a:pt x="819" y="494"/>
                  </a:lnTo>
                  <a:lnTo>
                    <a:pt x="819" y="497"/>
                  </a:lnTo>
                  <a:lnTo>
                    <a:pt x="822" y="497"/>
                  </a:lnTo>
                  <a:lnTo>
                    <a:pt x="824" y="499"/>
                  </a:lnTo>
                  <a:lnTo>
                    <a:pt x="822" y="499"/>
                  </a:lnTo>
                  <a:lnTo>
                    <a:pt x="822" y="502"/>
                  </a:lnTo>
                  <a:lnTo>
                    <a:pt x="822" y="504"/>
                  </a:lnTo>
                  <a:lnTo>
                    <a:pt x="822" y="507"/>
                  </a:lnTo>
                  <a:lnTo>
                    <a:pt x="824" y="507"/>
                  </a:lnTo>
                  <a:lnTo>
                    <a:pt x="824" y="510"/>
                  </a:lnTo>
                  <a:lnTo>
                    <a:pt x="824" y="512"/>
                  </a:lnTo>
                  <a:lnTo>
                    <a:pt x="827" y="515"/>
                  </a:lnTo>
                  <a:lnTo>
                    <a:pt x="827" y="517"/>
                  </a:lnTo>
                  <a:lnTo>
                    <a:pt x="827" y="520"/>
                  </a:lnTo>
                  <a:lnTo>
                    <a:pt x="829" y="522"/>
                  </a:lnTo>
                  <a:lnTo>
                    <a:pt x="829" y="525"/>
                  </a:lnTo>
                  <a:lnTo>
                    <a:pt x="832" y="525"/>
                  </a:lnTo>
                  <a:lnTo>
                    <a:pt x="835" y="525"/>
                  </a:lnTo>
                  <a:lnTo>
                    <a:pt x="835" y="527"/>
                  </a:lnTo>
                  <a:lnTo>
                    <a:pt x="835" y="530"/>
                  </a:lnTo>
                  <a:lnTo>
                    <a:pt x="835" y="532"/>
                  </a:lnTo>
                  <a:lnTo>
                    <a:pt x="837" y="535"/>
                  </a:lnTo>
                  <a:lnTo>
                    <a:pt x="837" y="538"/>
                  </a:lnTo>
                  <a:lnTo>
                    <a:pt x="840" y="538"/>
                  </a:lnTo>
                  <a:lnTo>
                    <a:pt x="842" y="538"/>
                  </a:lnTo>
                  <a:lnTo>
                    <a:pt x="845" y="540"/>
                  </a:lnTo>
                  <a:lnTo>
                    <a:pt x="845" y="538"/>
                  </a:lnTo>
                  <a:lnTo>
                    <a:pt x="847" y="540"/>
                  </a:lnTo>
                  <a:lnTo>
                    <a:pt x="924" y="515"/>
                  </a:lnTo>
                  <a:lnTo>
                    <a:pt x="967" y="487"/>
                  </a:lnTo>
                  <a:lnTo>
                    <a:pt x="982" y="497"/>
                  </a:lnTo>
                  <a:lnTo>
                    <a:pt x="1015" y="520"/>
                  </a:lnTo>
                  <a:lnTo>
                    <a:pt x="1025" y="517"/>
                  </a:lnTo>
                  <a:lnTo>
                    <a:pt x="1036" y="515"/>
                  </a:lnTo>
                  <a:lnTo>
                    <a:pt x="1036" y="517"/>
                  </a:lnTo>
                  <a:lnTo>
                    <a:pt x="1036" y="525"/>
                  </a:lnTo>
                  <a:lnTo>
                    <a:pt x="1046" y="538"/>
                  </a:lnTo>
                  <a:lnTo>
                    <a:pt x="1087" y="588"/>
                  </a:lnTo>
                  <a:lnTo>
                    <a:pt x="1099" y="588"/>
                  </a:lnTo>
                  <a:lnTo>
                    <a:pt x="1109" y="586"/>
                  </a:lnTo>
                  <a:lnTo>
                    <a:pt x="1117" y="700"/>
                  </a:lnTo>
                  <a:lnTo>
                    <a:pt x="1117" y="723"/>
                  </a:lnTo>
                  <a:lnTo>
                    <a:pt x="1120" y="764"/>
                  </a:lnTo>
                  <a:lnTo>
                    <a:pt x="1117" y="764"/>
                  </a:lnTo>
                  <a:lnTo>
                    <a:pt x="1115" y="764"/>
                  </a:lnTo>
                  <a:lnTo>
                    <a:pt x="1112" y="764"/>
                  </a:lnTo>
                  <a:lnTo>
                    <a:pt x="1109" y="764"/>
                  </a:lnTo>
                  <a:lnTo>
                    <a:pt x="1107" y="764"/>
                  </a:lnTo>
                  <a:lnTo>
                    <a:pt x="1104" y="764"/>
                  </a:lnTo>
                  <a:lnTo>
                    <a:pt x="1102" y="764"/>
                  </a:lnTo>
                  <a:lnTo>
                    <a:pt x="1102" y="761"/>
                  </a:lnTo>
                  <a:lnTo>
                    <a:pt x="1102" y="764"/>
                  </a:lnTo>
                  <a:lnTo>
                    <a:pt x="1102" y="767"/>
                  </a:lnTo>
                  <a:lnTo>
                    <a:pt x="1099" y="767"/>
                  </a:lnTo>
                  <a:lnTo>
                    <a:pt x="1097" y="767"/>
                  </a:lnTo>
                  <a:lnTo>
                    <a:pt x="1094" y="767"/>
                  </a:lnTo>
                  <a:lnTo>
                    <a:pt x="1092" y="767"/>
                  </a:lnTo>
                  <a:lnTo>
                    <a:pt x="1089" y="767"/>
                  </a:lnTo>
                  <a:lnTo>
                    <a:pt x="1087" y="767"/>
                  </a:lnTo>
                  <a:lnTo>
                    <a:pt x="1084" y="767"/>
                  </a:lnTo>
                  <a:lnTo>
                    <a:pt x="1081" y="767"/>
                  </a:lnTo>
                  <a:lnTo>
                    <a:pt x="1079" y="767"/>
                  </a:lnTo>
                  <a:lnTo>
                    <a:pt x="1079" y="769"/>
                  </a:lnTo>
                  <a:lnTo>
                    <a:pt x="1076" y="769"/>
                  </a:lnTo>
                  <a:lnTo>
                    <a:pt x="1074" y="769"/>
                  </a:lnTo>
                  <a:lnTo>
                    <a:pt x="1071" y="769"/>
                  </a:lnTo>
                  <a:lnTo>
                    <a:pt x="1069" y="769"/>
                  </a:lnTo>
                  <a:lnTo>
                    <a:pt x="1066" y="769"/>
                  </a:lnTo>
                  <a:lnTo>
                    <a:pt x="1064" y="769"/>
                  </a:lnTo>
                  <a:lnTo>
                    <a:pt x="1061" y="769"/>
                  </a:lnTo>
                  <a:lnTo>
                    <a:pt x="1061" y="767"/>
                  </a:lnTo>
                  <a:lnTo>
                    <a:pt x="1061" y="769"/>
                  </a:lnTo>
                  <a:lnTo>
                    <a:pt x="1059" y="769"/>
                  </a:lnTo>
                  <a:lnTo>
                    <a:pt x="1056" y="769"/>
                  </a:lnTo>
                  <a:lnTo>
                    <a:pt x="1056" y="767"/>
                  </a:lnTo>
                  <a:lnTo>
                    <a:pt x="1059" y="767"/>
                  </a:lnTo>
                  <a:lnTo>
                    <a:pt x="1059" y="769"/>
                  </a:lnTo>
                  <a:lnTo>
                    <a:pt x="1059" y="767"/>
                  </a:lnTo>
                  <a:lnTo>
                    <a:pt x="1056" y="767"/>
                  </a:lnTo>
                  <a:lnTo>
                    <a:pt x="1056" y="764"/>
                  </a:lnTo>
                  <a:lnTo>
                    <a:pt x="1056" y="761"/>
                  </a:lnTo>
                  <a:lnTo>
                    <a:pt x="1056" y="764"/>
                  </a:lnTo>
                  <a:lnTo>
                    <a:pt x="1053" y="764"/>
                  </a:lnTo>
                  <a:lnTo>
                    <a:pt x="1051" y="764"/>
                  </a:lnTo>
                  <a:lnTo>
                    <a:pt x="1048" y="764"/>
                  </a:lnTo>
                  <a:lnTo>
                    <a:pt x="1048" y="761"/>
                  </a:lnTo>
                  <a:lnTo>
                    <a:pt x="1046" y="761"/>
                  </a:lnTo>
                  <a:lnTo>
                    <a:pt x="1046" y="759"/>
                  </a:lnTo>
                  <a:lnTo>
                    <a:pt x="1046" y="756"/>
                  </a:lnTo>
                  <a:lnTo>
                    <a:pt x="1048" y="756"/>
                  </a:lnTo>
                  <a:lnTo>
                    <a:pt x="1046" y="756"/>
                  </a:lnTo>
                  <a:lnTo>
                    <a:pt x="1048" y="756"/>
                  </a:lnTo>
                  <a:lnTo>
                    <a:pt x="1046" y="756"/>
                  </a:lnTo>
                  <a:lnTo>
                    <a:pt x="1048" y="756"/>
                  </a:lnTo>
                  <a:lnTo>
                    <a:pt x="1046" y="756"/>
                  </a:lnTo>
                  <a:lnTo>
                    <a:pt x="1046" y="754"/>
                  </a:lnTo>
                  <a:lnTo>
                    <a:pt x="1046" y="756"/>
                  </a:lnTo>
                  <a:lnTo>
                    <a:pt x="1046" y="759"/>
                  </a:lnTo>
                  <a:lnTo>
                    <a:pt x="1043" y="759"/>
                  </a:lnTo>
                  <a:lnTo>
                    <a:pt x="1043" y="756"/>
                  </a:lnTo>
                  <a:lnTo>
                    <a:pt x="1043" y="754"/>
                  </a:lnTo>
                  <a:lnTo>
                    <a:pt x="1041" y="754"/>
                  </a:lnTo>
                  <a:lnTo>
                    <a:pt x="1041" y="756"/>
                  </a:lnTo>
                  <a:lnTo>
                    <a:pt x="1041" y="759"/>
                  </a:lnTo>
                  <a:lnTo>
                    <a:pt x="1041" y="761"/>
                  </a:lnTo>
                  <a:lnTo>
                    <a:pt x="1038" y="761"/>
                  </a:lnTo>
                  <a:lnTo>
                    <a:pt x="1038" y="759"/>
                  </a:lnTo>
                  <a:lnTo>
                    <a:pt x="1038" y="756"/>
                  </a:lnTo>
                  <a:lnTo>
                    <a:pt x="1036" y="756"/>
                  </a:lnTo>
                  <a:lnTo>
                    <a:pt x="1038" y="756"/>
                  </a:lnTo>
                  <a:lnTo>
                    <a:pt x="1036" y="756"/>
                  </a:lnTo>
                  <a:lnTo>
                    <a:pt x="1038" y="756"/>
                  </a:lnTo>
                  <a:lnTo>
                    <a:pt x="1036" y="756"/>
                  </a:lnTo>
                  <a:lnTo>
                    <a:pt x="1036" y="754"/>
                  </a:lnTo>
                  <a:lnTo>
                    <a:pt x="1038" y="754"/>
                  </a:lnTo>
                  <a:lnTo>
                    <a:pt x="1036" y="754"/>
                  </a:lnTo>
                  <a:lnTo>
                    <a:pt x="1036" y="756"/>
                  </a:lnTo>
                  <a:lnTo>
                    <a:pt x="1036" y="759"/>
                  </a:lnTo>
                  <a:lnTo>
                    <a:pt x="1038" y="759"/>
                  </a:lnTo>
                  <a:lnTo>
                    <a:pt x="1038" y="761"/>
                  </a:lnTo>
                  <a:lnTo>
                    <a:pt x="1041" y="761"/>
                  </a:lnTo>
                  <a:lnTo>
                    <a:pt x="1043" y="761"/>
                  </a:lnTo>
                  <a:lnTo>
                    <a:pt x="1043" y="764"/>
                  </a:lnTo>
                  <a:lnTo>
                    <a:pt x="1041" y="764"/>
                  </a:lnTo>
                  <a:lnTo>
                    <a:pt x="1038" y="764"/>
                  </a:lnTo>
                  <a:lnTo>
                    <a:pt x="1038" y="767"/>
                  </a:lnTo>
                  <a:lnTo>
                    <a:pt x="1036" y="767"/>
                  </a:lnTo>
                  <a:lnTo>
                    <a:pt x="1036" y="764"/>
                  </a:lnTo>
                  <a:lnTo>
                    <a:pt x="1033" y="764"/>
                  </a:lnTo>
                  <a:lnTo>
                    <a:pt x="1033" y="761"/>
                  </a:lnTo>
                  <a:lnTo>
                    <a:pt x="1033" y="759"/>
                  </a:lnTo>
                  <a:lnTo>
                    <a:pt x="1033" y="761"/>
                  </a:lnTo>
                  <a:lnTo>
                    <a:pt x="1033" y="764"/>
                  </a:lnTo>
                  <a:lnTo>
                    <a:pt x="1033" y="767"/>
                  </a:lnTo>
                  <a:lnTo>
                    <a:pt x="1033" y="769"/>
                  </a:lnTo>
                  <a:lnTo>
                    <a:pt x="1036" y="769"/>
                  </a:lnTo>
                  <a:lnTo>
                    <a:pt x="1036" y="767"/>
                  </a:lnTo>
                  <a:lnTo>
                    <a:pt x="1038" y="767"/>
                  </a:lnTo>
                  <a:lnTo>
                    <a:pt x="1041" y="767"/>
                  </a:lnTo>
                  <a:lnTo>
                    <a:pt x="1043" y="767"/>
                  </a:lnTo>
                  <a:lnTo>
                    <a:pt x="1046" y="767"/>
                  </a:lnTo>
                  <a:lnTo>
                    <a:pt x="1048" y="767"/>
                  </a:lnTo>
                  <a:lnTo>
                    <a:pt x="1051" y="767"/>
                  </a:lnTo>
                  <a:lnTo>
                    <a:pt x="1053" y="767"/>
                  </a:lnTo>
                  <a:lnTo>
                    <a:pt x="1056" y="767"/>
                  </a:lnTo>
                  <a:lnTo>
                    <a:pt x="1056" y="769"/>
                  </a:lnTo>
                  <a:lnTo>
                    <a:pt x="1053" y="769"/>
                  </a:lnTo>
                  <a:lnTo>
                    <a:pt x="1051" y="769"/>
                  </a:lnTo>
                  <a:lnTo>
                    <a:pt x="1051" y="772"/>
                  </a:lnTo>
                  <a:lnTo>
                    <a:pt x="1048" y="772"/>
                  </a:lnTo>
                  <a:lnTo>
                    <a:pt x="1046" y="772"/>
                  </a:lnTo>
                  <a:lnTo>
                    <a:pt x="1043" y="772"/>
                  </a:lnTo>
                  <a:lnTo>
                    <a:pt x="1041" y="772"/>
                  </a:lnTo>
                  <a:lnTo>
                    <a:pt x="1041" y="774"/>
                  </a:lnTo>
                  <a:lnTo>
                    <a:pt x="1038" y="774"/>
                  </a:lnTo>
                  <a:lnTo>
                    <a:pt x="1036" y="774"/>
                  </a:lnTo>
                  <a:lnTo>
                    <a:pt x="1033" y="774"/>
                  </a:lnTo>
                  <a:lnTo>
                    <a:pt x="1033" y="777"/>
                  </a:lnTo>
                  <a:lnTo>
                    <a:pt x="1031" y="777"/>
                  </a:lnTo>
                  <a:lnTo>
                    <a:pt x="1028" y="777"/>
                  </a:lnTo>
                  <a:lnTo>
                    <a:pt x="1025" y="777"/>
                  </a:lnTo>
                  <a:lnTo>
                    <a:pt x="1023" y="777"/>
                  </a:lnTo>
                  <a:lnTo>
                    <a:pt x="1023" y="779"/>
                  </a:lnTo>
                  <a:lnTo>
                    <a:pt x="1023" y="777"/>
                  </a:lnTo>
                  <a:lnTo>
                    <a:pt x="1023" y="779"/>
                  </a:lnTo>
                  <a:lnTo>
                    <a:pt x="1020" y="779"/>
                  </a:lnTo>
                  <a:lnTo>
                    <a:pt x="1018" y="779"/>
                  </a:lnTo>
                  <a:lnTo>
                    <a:pt x="1015" y="779"/>
                  </a:lnTo>
                  <a:lnTo>
                    <a:pt x="1013" y="779"/>
                  </a:lnTo>
                  <a:lnTo>
                    <a:pt x="1010" y="779"/>
                  </a:lnTo>
                  <a:lnTo>
                    <a:pt x="1008" y="779"/>
                  </a:lnTo>
                  <a:lnTo>
                    <a:pt x="1005" y="779"/>
                  </a:lnTo>
                  <a:lnTo>
                    <a:pt x="1003" y="779"/>
                  </a:lnTo>
                  <a:lnTo>
                    <a:pt x="1000" y="779"/>
                  </a:lnTo>
                  <a:lnTo>
                    <a:pt x="1000" y="782"/>
                  </a:lnTo>
                  <a:lnTo>
                    <a:pt x="1000" y="779"/>
                  </a:lnTo>
                  <a:lnTo>
                    <a:pt x="1000" y="782"/>
                  </a:lnTo>
                  <a:lnTo>
                    <a:pt x="997" y="782"/>
                  </a:lnTo>
                  <a:lnTo>
                    <a:pt x="995" y="782"/>
                  </a:lnTo>
                  <a:lnTo>
                    <a:pt x="992" y="782"/>
                  </a:lnTo>
                  <a:lnTo>
                    <a:pt x="990" y="782"/>
                  </a:lnTo>
                  <a:lnTo>
                    <a:pt x="987" y="782"/>
                  </a:lnTo>
                  <a:lnTo>
                    <a:pt x="985" y="782"/>
                  </a:lnTo>
                  <a:lnTo>
                    <a:pt x="982" y="782"/>
                  </a:lnTo>
                  <a:lnTo>
                    <a:pt x="982" y="784"/>
                  </a:lnTo>
                  <a:lnTo>
                    <a:pt x="980" y="784"/>
                  </a:lnTo>
                  <a:lnTo>
                    <a:pt x="977" y="784"/>
                  </a:lnTo>
                  <a:lnTo>
                    <a:pt x="975" y="784"/>
                  </a:lnTo>
                  <a:lnTo>
                    <a:pt x="972" y="784"/>
                  </a:lnTo>
                  <a:lnTo>
                    <a:pt x="972" y="782"/>
                  </a:lnTo>
                  <a:lnTo>
                    <a:pt x="972" y="784"/>
                  </a:lnTo>
                  <a:lnTo>
                    <a:pt x="969" y="784"/>
                  </a:lnTo>
                  <a:lnTo>
                    <a:pt x="967" y="784"/>
                  </a:lnTo>
                  <a:lnTo>
                    <a:pt x="964" y="784"/>
                  </a:lnTo>
                  <a:lnTo>
                    <a:pt x="964" y="787"/>
                  </a:lnTo>
                  <a:lnTo>
                    <a:pt x="964" y="784"/>
                  </a:lnTo>
                  <a:lnTo>
                    <a:pt x="962" y="784"/>
                  </a:lnTo>
                  <a:lnTo>
                    <a:pt x="964" y="784"/>
                  </a:lnTo>
                  <a:lnTo>
                    <a:pt x="964" y="782"/>
                  </a:lnTo>
                  <a:lnTo>
                    <a:pt x="962" y="782"/>
                  </a:lnTo>
                  <a:lnTo>
                    <a:pt x="962" y="784"/>
                  </a:lnTo>
                  <a:lnTo>
                    <a:pt x="962" y="787"/>
                  </a:lnTo>
                  <a:lnTo>
                    <a:pt x="959" y="787"/>
                  </a:lnTo>
                  <a:lnTo>
                    <a:pt x="959" y="784"/>
                  </a:lnTo>
                  <a:lnTo>
                    <a:pt x="959" y="782"/>
                  </a:lnTo>
                  <a:lnTo>
                    <a:pt x="957" y="782"/>
                  </a:lnTo>
                  <a:lnTo>
                    <a:pt x="957" y="784"/>
                  </a:lnTo>
                  <a:lnTo>
                    <a:pt x="957" y="787"/>
                  </a:lnTo>
                  <a:lnTo>
                    <a:pt x="954" y="787"/>
                  </a:lnTo>
                  <a:lnTo>
                    <a:pt x="952" y="787"/>
                  </a:lnTo>
                  <a:lnTo>
                    <a:pt x="949" y="787"/>
                  </a:lnTo>
                  <a:lnTo>
                    <a:pt x="949" y="784"/>
                  </a:lnTo>
                  <a:lnTo>
                    <a:pt x="947" y="784"/>
                  </a:lnTo>
                  <a:lnTo>
                    <a:pt x="949" y="784"/>
                  </a:lnTo>
                  <a:lnTo>
                    <a:pt x="949" y="782"/>
                  </a:lnTo>
                  <a:lnTo>
                    <a:pt x="949" y="779"/>
                  </a:lnTo>
                  <a:lnTo>
                    <a:pt x="952" y="779"/>
                  </a:lnTo>
                  <a:lnTo>
                    <a:pt x="952" y="777"/>
                  </a:lnTo>
                  <a:lnTo>
                    <a:pt x="949" y="777"/>
                  </a:lnTo>
                  <a:lnTo>
                    <a:pt x="949" y="779"/>
                  </a:lnTo>
                  <a:lnTo>
                    <a:pt x="949" y="782"/>
                  </a:lnTo>
                  <a:lnTo>
                    <a:pt x="947" y="782"/>
                  </a:lnTo>
                  <a:lnTo>
                    <a:pt x="947" y="779"/>
                  </a:lnTo>
                  <a:lnTo>
                    <a:pt x="944" y="779"/>
                  </a:lnTo>
                  <a:lnTo>
                    <a:pt x="947" y="779"/>
                  </a:lnTo>
                  <a:lnTo>
                    <a:pt x="947" y="782"/>
                  </a:lnTo>
                  <a:lnTo>
                    <a:pt x="947" y="784"/>
                  </a:lnTo>
                  <a:lnTo>
                    <a:pt x="944" y="784"/>
                  </a:lnTo>
                  <a:lnTo>
                    <a:pt x="944" y="782"/>
                  </a:lnTo>
                  <a:lnTo>
                    <a:pt x="941" y="782"/>
                  </a:lnTo>
                  <a:lnTo>
                    <a:pt x="941" y="779"/>
                  </a:lnTo>
                  <a:lnTo>
                    <a:pt x="939" y="779"/>
                  </a:lnTo>
                  <a:lnTo>
                    <a:pt x="939" y="777"/>
                  </a:lnTo>
                  <a:lnTo>
                    <a:pt x="936" y="777"/>
                  </a:lnTo>
                  <a:lnTo>
                    <a:pt x="936" y="779"/>
                  </a:lnTo>
                  <a:lnTo>
                    <a:pt x="939" y="779"/>
                  </a:lnTo>
                  <a:lnTo>
                    <a:pt x="936" y="779"/>
                  </a:lnTo>
                  <a:lnTo>
                    <a:pt x="936" y="782"/>
                  </a:lnTo>
                  <a:lnTo>
                    <a:pt x="934" y="782"/>
                  </a:lnTo>
                  <a:lnTo>
                    <a:pt x="936" y="782"/>
                  </a:lnTo>
                  <a:lnTo>
                    <a:pt x="939" y="782"/>
                  </a:lnTo>
                  <a:lnTo>
                    <a:pt x="939" y="779"/>
                  </a:lnTo>
                  <a:lnTo>
                    <a:pt x="941" y="779"/>
                  </a:lnTo>
                  <a:lnTo>
                    <a:pt x="941" y="782"/>
                  </a:lnTo>
                  <a:lnTo>
                    <a:pt x="944" y="782"/>
                  </a:lnTo>
                  <a:lnTo>
                    <a:pt x="944" y="784"/>
                  </a:lnTo>
                  <a:lnTo>
                    <a:pt x="947" y="784"/>
                  </a:lnTo>
                  <a:lnTo>
                    <a:pt x="947" y="787"/>
                  </a:lnTo>
                  <a:lnTo>
                    <a:pt x="947" y="789"/>
                  </a:lnTo>
                  <a:lnTo>
                    <a:pt x="944" y="789"/>
                  </a:lnTo>
                  <a:lnTo>
                    <a:pt x="941" y="789"/>
                  </a:lnTo>
                  <a:lnTo>
                    <a:pt x="939" y="789"/>
                  </a:lnTo>
                  <a:lnTo>
                    <a:pt x="936" y="789"/>
                  </a:lnTo>
                  <a:lnTo>
                    <a:pt x="934" y="789"/>
                  </a:lnTo>
                  <a:lnTo>
                    <a:pt x="931" y="789"/>
                  </a:lnTo>
                  <a:lnTo>
                    <a:pt x="931" y="792"/>
                  </a:lnTo>
                  <a:lnTo>
                    <a:pt x="929" y="792"/>
                  </a:lnTo>
                  <a:lnTo>
                    <a:pt x="926" y="792"/>
                  </a:lnTo>
                  <a:lnTo>
                    <a:pt x="924" y="792"/>
                  </a:lnTo>
                  <a:lnTo>
                    <a:pt x="921" y="792"/>
                  </a:lnTo>
                  <a:lnTo>
                    <a:pt x="919" y="792"/>
                  </a:lnTo>
                  <a:lnTo>
                    <a:pt x="916" y="792"/>
                  </a:lnTo>
                  <a:lnTo>
                    <a:pt x="916" y="795"/>
                  </a:lnTo>
                  <a:lnTo>
                    <a:pt x="913" y="795"/>
                  </a:lnTo>
                  <a:lnTo>
                    <a:pt x="911" y="795"/>
                  </a:lnTo>
                  <a:lnTo>
                    <a:pt x="908" y="795"/>
                  </a:lnTo>
                  <a:lnTo>
                    <a:pt x="908" y="797"/>
                  </a:lnTo>
                  <a:lnTo>
                    <a:pt x="906" y="797"/>
                  </a:lnTo>
                  <a:lnTo>
                    <a:pt x="906" y="795"/>
                  </a:lnTo>
                  <a:lnTo>
                    <a:pt x="906" y="797"/>
                  </a:lnTo>
                  <a:lnTo>
                    <a:pt x="903" y="797"/>
                  </a:lnTo>
                  <a:lnTo>
                    <a:pt x="901" y="797"/>
                  </a:lnTo>
                  <a:lnTo>
                    <a:pt x="901" y="800"/>
                  </a:lnTo>
                  <a:lnTo>
                    <a:pt x="898" y="800"/>
                  </a:lnTo>
                  <a:lnTo>
                    <a:pt x="896" y="800"/>
                  </a:lnTo>
                  <a:lnTo>
                    <a:pt x="893" y="800"/>
                  </a:lnTo>
                  <a:lnTo>
                    <a:pt x="893" y="802"/>
                  </a:lnTo>
                  <a:lnTo>
                    <a:pt x="891" y="802"/>
                  </a:lnTo>
                  <a:lnTo>
                    <a:pt x="891" y="800"/>
                  </a:lnTo>
                  <a:lnTo>
                    <a:pt x="893" y="800"/>
                  </a:lnTo>
                  <a:lnTo>
                    <a:pt x="891" y="800"/>
                  </a:lnTo>
                  <a:lnTo>
                    <a:pt x="891" y="802"/>
                  </a:lnTo>
                  <a:lnTo>
                    <a:pt x="888" y="802"/>
                  </a:lnTo>
                  <a:lnTo>
                    <a:pt x="885" y="802"/>
                  </a:lnTo>
                  <a:lnTo>
                    <a:pt x="885" y="805"/>
                  </a:lnTo>
                  <a:lnTo>
                    <a:pt x="883" y="805"/>
                  </a:lnTo>
                  <a:lnTo>
                    <a:pt x="880" y="805"/>
                  </a:lnTo>
                  <a:lnTo>
                    <a:pt x="878" y="805"/>
                  </a:lnTo>
                  <a:lnTo>
                    <a:pt x="878" y="807"/>
                  </a:lnTo>
                  <a:lnTo>
                    <a:pt x="875" y="807"/>
                  </a:lnTo>
                  <a:lnTo>
                    <a:pt x="873" y="807"/>
                  </a:lnTo>
                  <a:lnTo>
                    <a:pt x="873" y="810"/>
                  </a:lnTo>
                  <a:lnTo>
                    <a:pt x="873" y="807"/>
                  </a:lnTo>
                  <a:lnTo>
                    <a:pt x="873" y="810"/>
                  </a:lnTo>
                  <a:lnTo>
                    <a:pt x="870" y="810"/>
                  </a:lnTo>
                  <a:lnTo>
                    <a:pt x="868" y="810"/>
                  </a:lnTo>
                  <a:lnTo>
                    <a:pt x="868" y="812"/>
                  </a:lnTo>
                  <a:lnTo>
                    <a:pt x="865" y="812"/>
                  </a:lnTo>
                  <a:lnTo>
                    <a:pt x="863" y="812"/>
                  </a:lnTo>
                  <a:lnTo>
                    <a:pt x="860" y="812"/>
                  </a:lnTo>
                  <a:lnTo>
                    <a:pt x="857" y="812"/>
                  </a:lnTo>
                  <a:lnTo>
                    <a:pt x="857" y="815"/>
                  </a:lnTo>
                  <a:lnTo>
                    <a:pt x="857" y="812"/>
                  </a:lnTo>
                  <a:lnTo>
                    <a:pt x="855" y="812"/>
                  </a:lnTo>
                  <a:lnTo>
                    <a:pt x="855" y="815"/>
                  </a:lnTo>
                  <a:lnTo>
                    <a:pt x="852" y="815"/>
                  </a:lnTo>
                  <a:lnTo>
                    <a:pt x="850" y="815"/>
                  </a:lnTo>
                  <a:lnTo>
                    <a:pt x="847" y="815"/>
                  </a:lnTo>
                  <a:lnTo>
                    <a:pt x="847" y="817"/>
                  </a:lnTo>
                  <a:lnTo>
                    <a:pt x="845" y="817"/>
                  </a:lnTo>
                  <a:lnTo>
                    <a:pt x="847" y="817"/>
                  </a:lnTo>
                  <a:lnTo>
                    <a:pt x="847" y="820"/>
                  </a:lnTo>
                  <a:lnTo>
                    <a:pt x="845" y="820"/>
                  </a:lnTo>
                  <a:lnTo>
                    <a:pt x="845" y="823"/>
                  </a:lnTo>
                  <a:lnTo>
                    <a:pt x="842" y="823"/>
                  </a:lnTo>
                  <a:lnTo>
                    <a:pt x="840" y="823"/>
                  </a:lnTo>
                  <a:lnTo>
                    <a:pt x="837" y="823"/>
                  </a:lnTo>
                  <a:lnTo>
                    <a:pt x="835" y="823"/>
                  </a:lnTo>
                  <a:lnTo>
                    <a:pt x="835" y="825"/>
                  </a:lnTo>
                  <a:lnTo>
                    <a:pt x="832" y="825"/>
                  </a:lnTo>
                  <a:lnTo>
                    <a:pt x="829" y="825"/>
                  </a:lnTo>
                  <a:lnTo>
                    <a:pt x="829" y="828"/>
                  </a:lnTo>
                  <a:lnTo>
                    <a:pt x="827" y="828"/>
                  </a:lnTo>
                  <a:lnTo>
                    <a:pt x="824" y="828"/>
                  </a:lnTo>
                  <a:lnTo>
                    <a:pt x="822" y="828"/>
                  </a:lnTo>
                  <a:lnTo>
                    <a:pt x="822" y="830"/>
                  </a:lnTo>
                  <a:lnTo>
                    <a:pt x="819" y="830"/>
                  </a:lnTo>
                  <a:lnTo>
                    <a:pt x="817" y="830"/>
                  </a:lnTo>
                  <a:lnTo>
                    <a:pt x="814" y="830"/>
                  </a:lnTo>
                  <a:lnTo>
                    <a:pt x="812" y="830"/>
                  </a:lnTo>
                  <a:lnTo>
                    <a:pt x="809" y="830"/>
                  </a:lnTo>
                  <a:lnTo>
                    <a:pt x="807" y="830"/>
                  </a:lnTo>
                  <a:lnTo>
                    <a:pt x="804" y="830"/>
                  </a:lnTo>
                  <a:lnTo>
                    <a:pt x="804" y="833"/>
                  </a:lnTo>
                  <a:lnTo>
                    <a:pt x="801" y="833"/>
                  </a:lnTo>
                  <a:lnTo>
                    <a:pt x="799" y="833"/>
                  </a:lnTo>
                  <a:lnTo>
                    <a:pt x="796" y="833"/>
                  </a:lnTo>
                  <a:lnTo>
                    <a:pt x="794" y="833"/>
                  </a:lnTo>
                  <a:lnTo>
                    <a:pt x="794" y="835"/>
                  </a:lnTo>
                  <a:lnTo>
                    <a:pt x="791" y="835"/>
                  </a:lnTo>
                  <a:lnTo>
                    <a:pt x="791" y="838"/>
                  </a:lnTo>
                  <a:lnTo>
                    <a:pt x="791" y="840"/>
                  </a:lnTo>
                  <a:lnTo>
                    <a:pt x="791" y="843"/>
                  </a:lnTo>
                  <a:lnTo>
                    <a:pt x="789" y="843"/>
                  </a:lnTo>
                  <a:lnTo>
                    <a:pt x="786" y="843"/>
                  </a:lnTo>
                  <a:lnTo>
                    <a:pt x="786" y="845"/>
                  </a:lnTo>
                  <a:lnTo>
                    <a:pt x="784" y="845"/>
                  </a:lnTo>
                  <a:lnTo>
                    <a:pt x="781" y="845"/>
                  </a:lnTo>
                  <a:lnTo>
                    <a:pt x="781" y="848"/>
                  </a:lnTo>
                  <a:lnTo>
                    <a:pt x="779" y="848"/>
                  </a:lnTo>
                  <a:lnTo>
                    <a:pt x="776" y="848"/>
                  </a:lnTo>
                  <a:lnTo>
                    <a:pt x="776" y="851"/>
                  </a:lnTo>
                  <a:lnTo>
                    <a:pt x="773" y="851"/>
                  </a:lnTo>
                  <a:lnTo>
                    <a:pt x="771" y="851"/>
                  </a:lnTo>
                  <a:lnTo>
                    <a:pt x="771" y="853"/>
                  </a:lnTo>
                  <a:lnTo>
                    <a:pt x="768" y="853"/>
                  </a:lnTo>
                  <a:lnTo>
                    <a:pt x="766" y="853"/>
                  </a:lnTo>
                  <a:lnTo>
                    <a:pt x="763" y="853"/>
                  </a:lnTo>
                  <a:lnTo>
                    <a:pt x="763" y="856"/>
                  </a:lnTo>
                  <a:lnTo>
                    <a:pt x="761" y="856"/>
                  </a:lnTo>
                  <a:lnTo>
                    <a:pt x="758" y="856"/>
                  </a:lnTo>
                  <a:lnTo>
                    <a:pt x="758" y="858"/>
                  </a:lnTo>
                  <a:lnTo>
                    <a:pt x="756" y="858"/>
                  </a:lnTo>
                  <a:lnTo>
                    <a:pt x="753" y="858"/>
                  </a:lnTo>
                  <a:lnTo>
                    <a:pt x="753" y="861"/>
                  </a:lnTo>
                  <a:lnTo>
                    <a:pt x="751" y="861"/>
                  </a:lnTo>
                  <a:lnTo>
                    <a:pt x="748" y="861"/>
                  </a:lnTo>
                  <a:lnTo>
                    <a:pt x="748" y="863"/>
                  </a:lnTo>
                  <a:lnTo>
                    <a:pt x="745" y="863"/>
                  </a:lnTo>
                  <a:lnTo>
                    <a:pt x="743" y="863"/>
                  </a:lnTo>
                  <a:lnTo>
                    <a:pt x="740" y="863"/>
                  </a:lnTo>
                  <a:lnTo>
                    <a:pt x="740" y="866"/>
                  </a:lnTo>
                  <a:lnTo>
                    <a:pt x="740" y="868"/>
                  </a:lnTo>
                  <a:lnTo>
                    <a:pt x="738" y="868"/>
                  </a:lnTo>
                  <a:lnTo>
                    <a:pt x="735" y="868"/>
                  </a:lnTo>
                  <a:lnTo>
                    <a:pt x="735" y="871"/>
                  </a:lnTo>
                  <a:lnTo>
                    <a:pt x="733" y="871"/>
                  </a:lnTo>
                  <a:lnTo>
                    <a:pt x="730" y="871"/>
                  </a:lnTo>
                  <a:lnTo>
                    <a:pt x="730" y="873"/>
                  </a:lnTo>
                  <a:lnTo>
                    <a:pt x="728" y="873"/>
                  </a:lnTo>
                  <a:lnTo>
                    <a:pt x="725" y="873"/>
                  </a:lnTo>
                  <a:lnTo>
                    <a:pt x="723" y="873"/>
                  </a:lnTo>
                  <a:lnTo>
                    <a:pt x="723" y="876"/>
                  </a:lnTo>
                  <a:lnTo>
                    <a:pt x="723" y="873"/>
                  </a:lnTo>
                  <a:lnTo>
                    <a:pt x="723" y="876"/>
                  </a:lnTo>
                  <a:lnTo>
                    <a:pt x="720" y="876"/>
                  </a:lnTo>
                  <a:lnTo>
                    <a:pt x="717" y="876"/>
                  </a:lnTo>
                  <a:lnTo>
                    <a:pt x="715" y="876"/>
                  </a:lnTo>
                  <a:lnTo>
                    <a:pt x="712" y="876"/>
                  </a:lnTo>
                  <a:lnTo>
                    <a:pt x="712" y="879"/>
                  </a:lnTo>
                  <a:lnTo>
                    <a:pt x="710" y="879"/>
                  </a:lnTo>
                  <a:lnTo>
                    <a:pt x="710" y="881"/>
                  </a:lnTo>
                  <a:lnTo>
                    <a:pt x="707" y="881"/>
                  </a:lnTo>
                  <a:lnTo>
                    <a:pt x="707" y="884"/>
                  </a:lnTo>
                  <a:lnTo>
                    <a:pt x="705" y="884"/>
                  </a:lnTo>
                  <a:lnTo>
                    <a:pt x="702" y="884"/>
                  </a:lnTo>
                  <a:lnTo>
                    <a:pt x="700" y="884"/>
                  </a:lnTo>
                  <a:lnTo>
                    <a:pt x="700" y="886"/>
                  </a:lnTo>
                  <a:lnTo>
                    <a:pt x="700" y="884"/>
                  </a:lnTo>
                  <a:lnTo>
                    <a:pt x="700" y="886"/>
                  </a:lnTo>
                  <a:lnTo>
                    <a:pt x="697" y="886"/>
                  </a:lnTo>
                  <a:lnTo>
                    <a:pt x="695" y="886"/>
                  </a:lnTo>
                  <a:lnTo>
                    <a:pt x="692" y="886"/>
                  </a:lnTo>
                  <a:lnTo>
                    <a:pt x="689" y="886"/>
                  </a:lnTo>
                  <a:lnTo>
                    <a:pt x="687" y="886"/>
                  </a:lnTo>
                  <a:lnTo>
                    <a:pt x="687" y="889"/>
                  </a:lnTo>
                  <a:lnTo>
                    <a:pt x="684" y="889"/>
                  </a:lnTo>
                  <a:lnTo>
                    <a:pt x="682" y="889"/>
                  </a:lnTo>
                  <a:lnTo>
                    <a:pt x="682" y="891"/>
                  </a:lnTo>
                  <a:lnTo>
                    <a:pt x="679" y="891"/>
                  </a:lnTo>
                  <a:lnTo>
                    <a:pt x="677" y="891"/>
                  </a:lnTo>
                  <a:lnTo>
                    <a:pt x="674" y="891"/>
                  </a:lnTo>
                  <a:lnTo>
                    <a:pt x="672" y="891"/>
                  </a:lnTo>
                  <a:lnTo>
                    <a:pt x="672" y="894"/>
                  </a:lnTo>
                  <a:lnTo>
                    <a:pt x="669" y="894"/>
                  </a:lnTo>
                  <a:lnTo>
                    <a:pt x="667" y="894"/>
                  </a:lnTo>
                  <a:lnTo>
                    <a:pt x="664" y="894"/>
                  </a:lnTo>
                  <a:lnTo>
                    <a:pt x="664" y="896"/>
                  </a:lnTo>
                  <a:lnTo>
                    <a:pt x="661" y="896"/>
                  </a:lnTo>
                  <a:lnTo>
                    <a:pt x="659" y="896"/>
                  </a:lnTo>
                  <a:lnTo>
                    <a:pt x="656" y="896"/>
                  </a:lnTo>
                  <a:lnTo>
                    <a:pt x="656" y="899"/>
                  </a:lnTo>
                  <a:lnTo>
                    <a:pt x="654" y="899"/>
                  </a:lnTo>
                  <a:lnTo>
                    <a:pt x="651" y="899"/>
                  </a:lnTo>
                  <a:lnTo>
                    <a:pt x="651" y="901"/>
                  </a:lnTo>
                  <a:lnTo>
                    <a:pt x="649" y="901"/>
                  </a:lnTo>
                  <a:lnTo>
                    <a:pt x="646" y="901"/>
                  </a:lnTo>
                  <a:lnTo>
                    <a:pt x="644" y="901"/>
                  </a:lnTo>
                  <a:lnTo>
                    <a:pt x="641" y="901"/>
                  </a:lnTo>
                  <a:lnTo>
                    <a:pt x="641" y="904"/>
                  </a:lnTo>
                  <a:lnTo>
                    <a:pt x="639" y="904"/>
                  </a:lnTo>
                  <a:lnTo>
                    <a:pt x="636" y="904"/>
                  </a:lnTo>
                  <a:lnTo>
                    <a:pt x="633" y="904"/>
                  </a:lnTo>
                  <a:lnTo>
                    <a:pt x="631" y="904"/>
                  </a:lnTo>
                  <a:lnTo>
                    <a:pt x="628" y="904"/>
                  </a:lnTo>
                  <a:lnTo>
                    <a:pt x="626" y="904"/>
                  </a:lnTo>
                  <a:lnTo>
                    <a:pt x="626" y="907"/>
                  </a:lnTo>
                  <a:lnTo>
                    <a:pt x="623" y="907"/>
                  </a:lnTo>
                  <a:lnTo>
                    <a:pt x="623" y="909"/>
                  </a:lnTo>
                  <a:lnTo>
                    <a:pt x="621" y="909"/>
                  </a:lnTo>
                  <a:lnTo>
                    <a:pt x="618" y="909"/>
                  </a:lnTo>
                  <a:lnTo>
                    <a:pt x="616" y="909"/>
                  </a:lnTo>
                  <a:lnTo>
                    <a:pt x="613" y="909"/>
                  </a:lnTo>
                  <a:lnTo>
                    <a:pt x="613" y="912"/>
                  </a:lnTo>
                  <a:lnTo>
                    <a:pt x="611" y="912"/>
                  </a:lnTo>
                  <a:lnTo>
                    <a:pt x="608" y="912"/>
                  </a:lnTo>
                  <a:lnTo>
                    <a:pt x="605" y="912"/>
                  </a:lnTo>
                  <a:lnTo>
                    <a:pt x="603" y="912"/>
                  </a:lnTo>
                  <a:lnTo>
                    <a:pt x="603" y="914"/>
                  </a:lnTo>
                  <a:lnTo>
                    <a:pt x="600" y="914"/>
                  </a:lnTo>
                  <a:lnTo>
                    <a:pt x="600" y="917"/>
                  </a:lnTo>
                  <a:lnTo>
                    <a:pt x="603" y="917"/>
                  </a:lnTo>
                  <a:lnTo>
                    <a:pt x="603" y="919"/>
                  </a:lnTo>
                  <a:lnTo>
                    <a:pt x="603" y="917"/>
                  </a:lnTo>
                  <a:lnTo>
                    <a:pt x="603" y="919"/>
                  </a:lnTo>
                  <a:lnTo>
                    <a:pt x="600" y="919"/>
                  </a:lnTo>
                  <a:lnTo>
                    <a:pt x="600" y="922"/>
                  </a:lnTo>
                  <a:lnTo>
                    <a:pt x="598" y="922"/>
                  </a:lnTo>
                  <a:lnTo>
                    <a:pt x="595" y="922"/>
                  </a:lnTo>
                  <a:lnTo>
                    <a:pt x="593" y="922"/>
                  </a:lnTo>
                  <a:lnTo>
                    <a:pt x="593" y="924"/>
                  </a:lnTo>
                  <a:lnTo>
                    <a:pt x="593" y="922"/>
                  </a:lnTo>
                  <a:lnTo>
                    <a:pt x="593" y="924"/>
                  </a:lnTo>
                  <a:lnTo>
                    <a:pt x="590" y="924"/>
                  </a:lnTo>
                  <a:lnTo>
                    <a:pt x="588" y="924"/>
                  </a:lnTo>
                  <a:lnTo>
                    <a:pt x="585" y="924"/>
                  </a:lnTo>
                  <a:lnTo>
                    <a:pt x="583" y="924"/>
                  </a:lnTo>
                  <a:lnTo>
                    <a:pt x="583" y="927"/>
                  </a:lnTo>
                  <a:lnTo>
                    <a:pt x="580" y="927"/>
                  </a:lnTo>
                  <a:lnTo>
                    <a:pt x="577" y="927"/>
                  </a:lnTo>
                  <a:lnTo>
                    <a:pt x="575" y="927"/>
                  </a:lnTo>
                  <a:lnTo>
                    <a:pt x="572" y="927"/>
                  </a:lnTo>
                  <a:lnTo>
                    <a:pt x="570" y="927"/>
                  </a:lnTo>
                  <a:lnTo>
                    <a:pt x="567" y="927"/>
                  </a:lnTo>
                  <a:lnTo>
                    <a:pt x="567" y="929"/>
                  </a:lnTo>
                  <a:lnTo>
                    <a:pt x="565" y="929"/>
                  </a:lnTo>
                  <a:lnTo>
                    <a:pt x="562" y="929"/>
                  </a:lnTo>
                  <a:lnTo>
                    <a:pt x="560" y="929"/>
                  </a:lnTo>
                  <a:lnTo>
                    <a:pt x="557" y="929"/>
                  </a:lnTo>
                  <a:lnTo>
                    <a:pt x="555" y="929"/>
                  </a:lnTo>
                  <a:lnTo>
                    <a:pt x="552" y="929"/>
                  </a:lnTo>
                  <a:lnTo>
                    <a:pt x="552" y="932"/>
                  </a:lnTo>
                  <a:lnTo>
                    <a:pt x="549" y="932"/>
                  </a:lnTo>
                  <a:lnTo>
                    <a:pt x="547" y="932"/>
                  </a:lnTo>
                  <a:lnTo>
                    <a:pt x="544" y="932"/>
                  </a:lnTo>
                  <a:lnTo>
                    <a:pt x="542" y="932"/>
                  </a:lnTo>
                  <a:lnTo>
                    <a:pt x="542" y="935"/>
                  </a:lnTo>
                  <a:lnTo>
                    <a:pt x="539" y="935"/>
                  </a:lnTo>
                  <a:lnTo>
                    <a:pt x="537" y="935"/>
                  </a:lnTo>
                  <a:lnTo>
                    <a:pt x="534" y="935"/>
                  </a:lnTo>
                  <a:lnTo>
                    <a:pt x="532" y="935"/>
                  </a:lnTo>
                  <a:lnTo>
                    <a:pt x="529" y="935"/>
                  </a:lnTo>
                  <a:lnTo>
                    <a:pt x="529" y="937"/>
                  </a:lnTo>
                  <a:lnTo>
                    <a:pt x="529" y="935"/>
                  </a:lnTo>
                  <a:lnTo>
                    <a:pt x="529" y="937"/>
                  </a:lnTo>
                  <a:lnTo>
                    <a:pt x="527" y="937"/>
                  </a:lnTo>
                  <a:lnTo>
                    <a:pt x="527" y="940"/>
                  </a:lnTo>
                  <a:lnTo>
                    <a:pt x="524" y="940"/>
                  </a:lnTo>
                  <a:lnTo>
                    <a:pt x="521" y="940"/>
                  </a:lnTo>
                  <a:lnTo>
                    <a:pt x="521" y="942"/>
                  </a:lnTo>
                  <a:lnTo>
                    <a:pt x="521" y="945"/>
                  </a:lnTo>
                  <a:lnTo>
                    <a:pt x="519" y="945"/>
                  </a:lnTo>
                  <a:lnTo>
                    <a:pt x="519" y="947"/>
                  </a:lnTo>
                  <a:lnTo>
                    <a:pt x="516" y="947"/>
                  </a:lnTo>
                  <a:lnTo>
                    <a:pt x="514" y="947"/>
                  </a:lnTo>
                  <a:lnTo>
                    <a:pt x="514" y="950"/>
                  </a:lnTo>
                  <a:lnTo>
                    <a:pt x="514" y="947"/>
                  </a:lnTo>
                  <a:lnTo>
                    <a:pt x="516" y="947"/>
                  </a:lnTo>
                  <a:lnTo>
                    <a:pt x="516" y="945"/>
                  </a:lnTo>
                  <a:lnTo>
                    <a:pt x="514" y="945"/>
                  </a:lnTo>
                  <a:lnTo>
                    <a:pt x="514" y="947"/>
                  </a:lnTo>
                  <a:lnTo>
                    <a:pt x="511" y="947"/>
                  </a:lnTo>
                  <a:lnTo>
                    <a:pt x="511" y="945"/>
                  </a:lnTo>
                  <a:lnTo>
                    <a:pt x="511" y="942"/>
                  </a:lnTo>
                  <a:lnTo>
                    <a:pt x="511" y="945"/>
                  </a:lnTo>
                  <a:lnTo>
                    <a:pt x="509" y="945"/>
                  </a:lnTo>
                  <a:lnTo>
                    <a:pt x="509" y="947"/>
                  </a:lnTo>
                  <a:lnTo>
                    <a:pt x="511" y="947"/>
                  </a:lnTo>
                  <a:lnTo>
                    <a:pt x="511" y="950"/>
                  </a:lnTo>
                  <a:lnTo>
                    <a:pt x="514" y="950"/>
                  </a:lnTo>
                  <a:lnTo>
                    <a:pt x="514" y="952"/>
                  </a:lnTo>
                  <a:lnTo>
                    <a:pt x="514" y="950"/>
                  </a:lnTo>
                  <a:lnTo>
                    <a:pt x="511" y="950"/>
                  </a:lnTo>
                  <a:lnTo>
                    <a:pt x="511" y="952"/>
                  </a:lnTo>
                  <a:lnTo>
                    <a:pt x="509" y="952"/>
                  </a:lnTo>
                  <a:lnTo>
                    <a:pt x="506" y="952"/>
                  </a:lnTo>
                  <a:lnTo>
                    <a:pt x="506" y="955"/>
                  </a:lnTo>
                  <a:lnTo>
                    <a:pt x="504" y="955"/>
                  </a:lnTo>
                  <a:lnTo>
                    <a:pt x="506" y="955"/>
                  </a:lnTo>
                  <a:lnTo>
                    <a:pt x="506" y="957"/>
                  </a:lnTo>
                  <a:lnTo>
                    <a:pt x="504" y="957"/>
                  </a:lnTo>
                  <a:lnTo>
                    <a:pt x="504" y="955"/>
                  </a:lnTo>
                  <a:lnTo>
                    <a:pt x="504" y="957"/>
                  </a:lnTo>
                  <a:lnTo>
                    <a:pt x="501" y="957"/>
                  </a:lnTo>
                  <a:lnTo>
                    <a:pt x="499" y="957"/>
                  </a:lnTo>
                  <a:lnTo>
                    <a:pt x="496" y="957"/>
                  </a:lnTo>
                  <a:lnTo>
                    <a:pt x="496" y="960"/>
                  </a:lnTo>
                  <a:lnTo>
                    <a:pt x="493" y="960"/>
                  </a:lnTo>
                  <a:lnTo>
                    <a:pt x="491" y="960"/>
                  </a:lnTo>
                  <a:lnTo>
                    <a:pt x="488" y="960"/>
                  </a:lnTo>
                  <a:lnTo>
                    <a:pt x="488" y="957"/>
                  </a:lnTo>
                  <a:lnTo>
                    <a:pt x="488" y="955"/>
                  </a:lnTo>
                  <a:lnTo>
                    <a:pt x="486" y="955"/>
                  </a:lnTo>
                  <a:lnTo>
                    <a:pt x="486" y="952"/>
                  </a:lnTo>
                  <a:lnTo>
                    <a:pt x="483" y="952"/>
                  </a:lnTo>
                  <a:lnTo>
                    <a:pt x="483" y="955"/>
                  </a:lnTo>
                  <a:lnTo>
                    <a:pt x="483" y="952"/>
                  </a:lnTo>
                  <a:lnTo>
                    <a:pt x="481" y="952"/>
                  </a:lnTo>
                  <a:lnTo>
                    <a:pt x="481" y="950"/>
                  </a:lnTo>
                  <a:lnTo>
                    <a:pt x="478" y="950"/>
                  </a:lnTo>
                  <a:lnTo>
                    <a:pt x="478" y="952"/>
                  </a:lnTo>
                  <a:lnTo>
                    <a:pt x="478" y="950"/>
                  </a:lnTo>
                  <a:lnTo>
                    <a:pt x="476" y="950"/>
                  </a:lnTo>
                  <a:lnTo>
                    <a:pt x="473" y="950"/>
                  </a:lnTo>
                  <a:lnTo>
                    <a:pt x="473" y="947"/>
                  </a:lnTo>
                  <a:lnTo>
                    <a:pt x="473" y="950"/>
                  </a:lnTo>
                  <a:lnTo>
                    <a:pt x="471" y="950"/>
                  </a:lnTo>
                  <a:lnTo>
                    <a:pt x="471" y="947"/>
                  </a:lnTo>
                  <a:lnTo>
                    <a:pt x="471" y="950"/>
                  </a:lnTo>
                  <a:lnTo>
                    <a:pt x="473" y="950"/>
                  </a:lnTo>
                  <a:lnTo>
                    <a:pt x="476" y="950"/>
                  </a:lnTo>
                  <a:lnTo>
                    <a:pt x="476" y="952"/>
                  </a:lnTo>
                  <a:lnTo>
                    <a:pt x="473" y="952"/>
                  </a:lnTo>
                  <a:lnTo>
                    <a:pt x="476" y="952"/>
                  </a:lnTo>
                  <a:lnTo>
                    <a:pt x="478" y="952"/>
                  </a:lnTo>
                  <a:lnTo>
                    <a:pt x="478" y="955"/>
                  </a:lnTo>
                  <a:lnTo>
                    <a:pt x="481" y="955"/>
                  </a:lnTo>
                  <a:lnTo>
                    <a:pt x="481" y="957"/>
                  </a:lnTo>
                  <a:lnTo>
                    <a:pt x="483" y="957"/>
                  </a:lnTo>
                  <a:lnTo>
                    <a:pt x="483" y="960"/>
                  </a:lnTo>
                  <a:lnTo>
                    <a:pt x="486" y="960"/>
                  </a:lnTo>
                  <a:lnTo>
                    <a:pt x="483" y="960"/>
                  </a:lnTo>
                  <a:lnTo>
                    <a:pt x="483" y="963"/>
                  </a:lnTo>
                  <a:lnTo>
                    <a:pt x="481" y="963"/>
                  </a:lnTo>
                  <a:lnTo>
                    <a:pt x="478" y="963"/>
                  </a:lnTo>
                  <a:lnTo>
                    <a:pt x="476" y="963"/>
                  </a:lnTo>
                  <a:lnTo>
                    <a:pt x="473" y="963"/>
                  </a:lnTo>
                  <a:lnTo>
                    <a:pt x="471" y="963"/>
                  </a:lnTo>
                  <a:lnTo>
                    <a:pt x="471" y="965"/>
                  </a:lnTo>
                  <a:lnTo>
                    <a:pt x="468" y="965"/>
                  </a:lnTo>
                  <a:lnTo>
                    <a:pt x="468" y="968"/>
                  </a:lnTo>
                  <a:lnTo>
                    <a:pt x="465" y="968"/>
                  </a:lnTo>
                  <a:lnTo>
                    <a:pt x="468" y="968"/>
                  </a:lnTo>
                  <a:lnTo>
                    <a:pt x="468" y="970"/>
                  </a:lnTo>
                  <a:lnTo>
                    <a:pt x="465" y="970"/>
                  </a:lnTo>
                  <a:lnTo>
                    <a:pt x="465" y="973"/>
                  </a:lnTo>
                  <a:lnTo>
                    <a:pt x="463" y="973"/>
                  </a:lnTo>
                  <a:lnTo>
                    <a:pt x="460" y="973"/>
                  </a:lnTo>
                  <a:lnTo>
                    <a:pt x="458" y="973"/>
                  </a:lnTo>
                  <a:lnTo>
                    <a:pt x="458" y="975"/>
                  </a:lnTo>
                  <a:lnTo>
                    <a:pt x="455" y="975"/>
                  </a:lnTo>
                  <a:lnTo>
                    <a:pt x="453" y="975"/>
                  </a:lnTo>
                  <a:lnTo>
                    <a:pt x="450" y="975"/>
                  </a:lnTo>
                  <a:lnTo>
                    <a:pt x="448" y="975"/>
                  </a:lnTo>
                  <a:lnTo>
                    <a:pt x="445" y="975"/>
                  </a:lnTo>
                  <a:lnTo>
                    <a:pt x="443" y="975"/>
                  </a:lnTo>
                  <a:lnTo>
                    <a:pt x="440" y="975"/>
                  </a:lnTo>
                  <a:lnTo>
                    <a:pt x="437" y="975"/>
                  </a:lnTo>
                  <a:lnTo>
                    <a:pt x="435" y="975"/>
                  </a:lnTo>
                  <a:lnTo>
                    <a:pt x="435" y="978"/>
                  </a:lnTo>
                  <a:lnTo>
                    <a:pt x="435" y="975"/>
                  </a:lnTo>
                  <a:lnTo>
                    <a:pt x="435" y="978"/>
                  </a:lnTo>
                  <a:lnTo>
                    <a:pt x="432" y="978"/>
                  </a:lnTo>
                  <a:lnTo>
                    <a:pt x="430" y="978"/>
                  </a:lnTo>
                  <a:lnTo>
                    <a:pt x="427" y="978"/>
                  </a:lnTo>
                  <a:lnTo>
                    <a:pt x="425" y="978"/>
                  </a:lnTo>
                  <a:lnTo>
                    <a:pt x="422" y="978"/>
                  </a:lnTo>
                  <a:lnTo>
                    <a:pt x="420" y="978"/>
                  </a:lnTo>
                  <a:lnTo>
                    <a:pt x="417" y="978"/>
                  </a:lnTo>
                  <a:lnTo>
                    <a:pt x="414" y="978"/>
                  </a:lnTo>
                  <a:lnTo>
                    <a:pt x="412" y="978"/>
                  </a:lnTo>
                  <a:lnTo>
                    <a:pt x="412" y="980"/>
                  </a:lnTo>
                  <a:lnTo>
                    <a:pt x="409" y="980"/>
                  </a:lnTo>
                  <a:lnTo>
                    <a:pt x="407" y="980"/>
                  </a:lnTo>
                  <a:lnTo>
                    <a:pt x="404" y="980"/>
                  </a:lnTo>
                  <a:lnTo>
                    <a:pt x="402" y="980"/>
                  </a:lnTo>
                  <a:lnTo>
                    <a:pt x="399" y="980"/>
                  </a:lnTo>
                  <a:lnTo>
                    <a:pt x="397" y="980"/>
                  </a:lnTo>
                  <a:lnTo>
                    <a:pt x="397" y="983"/>
                  </a:lnTo>
                  <a:lnTo>
                    <a:pt x="394" y="983"/>
                  </a:lnTo>
                  <a:lnTo>
                    <a:pt x="394" y="980"/>
                  </a:lnTo>
                  <a:lnTo>
                    <a:pt x="394" y="983"/>
                  </a:lnTo>
                  <a:lnTo>
                    <a:pt x="392" y="983"/>
                  </a:lnTo>
                  <a:lnTo>
                    <a:pt x="389" y="983"/>
                  </a:lnTo>
                  <a:lnTo>
                    <a:pt x="386" y="983"/>
                  </a:lnTo>
                  <a:lnTo>
                    <a:pt x="384" y="983"/>
                  </a:lnTo>
                  <a:lnTo>
                    <a:pt x="381" y="983"/>
                  </a:lnTo>
                  <a:lnTo>
                    <a:pt x="381" y="985"/>
                  </a:lnTo>
                  <a:lnTo>
                    <a:pt x="379" y="985"/>
                  </a:lnTo>
                  <a:lnTo>
                    <a:pt x="376" y="985"/>
                  </a:lnTo>
                  <a:lnTo>
                    <a:pt x="374" y="985"/>
                  </a:lnTo>
                  <a:lnTo>
                    <a:pt x="371" y="985"/>
                  </a:lnTo>
                  <a:lnTo>
                    <a:pt x="369" y="985"/>
                  </a:lnTo>
                  <a:lnTo>
                    <a:pt x="366" y="985"/>
                  </a:lnTo>
                  <a:lnTo>
                    <a:pt x="364" y="985"/>
                  </a:lnTo>
                  <a:lnTo>
                    <a:pt x="364" y="988"/>
                  </a:lnTo>
                  <a:lnTo>
                    <a:pt x="361" y="988"/>
                  </a:lnTo>
                  <a:lnTo>
                    <a:pt x="358" y="988"/>
                  </a:lnTo>
                  <a:lnTo>
                    <a:pt x="356" y="988"/>
                  </a:lnTo>
                  <a:lnTo>
                    <a:pt x="356" y="991"/>
                  </a:lnTo>
                  <a:lnTo>
                    <a:pt x="353" y="991"/>
                  </a:lnTo>
                  <a:lnTo>
                    <a:pt x="353" y="993"/>
                  </a:lnTo>
                  <a:lnTo>
                    <a:pt x="353" y="996"/>
                  </a:lnTo>
                  <a:lnTo>
                    <a:pt x="353" y="998"/>
                  </a:lnTo>
                  <a:lnTo>
                    <a:pt x="356" y="998"/>
                  </a:lnTo>
                  <a:lnTo>
                    <a:pt x="356" y="1001"/>
                  </a:lnTo>
                  <a:lnTo>
                    <a:pt x="353" y="1001"/>
                  </a:lnTo>
                  <a:lnTo>
                    <a:pt x="351" y="1001"/>
                  </a:lnTo>
                  <a:lnTo>
                    <a:pt x="351" y="1003"/>
                  </a:lnTo>
                  <a:lnTo>
                    <a:pt x="348" y="1003"/>
                  </a:lnTo>
                  <a:lnTo>
                    <a:pt x="346" y="1003"/>
                  </a:lnTo>
                  <a:lnTo>
                    <a:pt x="346" y="1006"/>
                  </a:lnTo>
                  <a:lnTo>
                    <a:pt x="343" y="1006"/>
                  </a:lnTo>
                  <a:lnTo>
                    <a:pt x="341" y="1006"/>
                  </a:lnTo>
                  <a:lnTo>
                    <a:pt x="341" y="1008"/>
                  </a:lnTo>
                  <a:lnTo>
                    <a:pt x="338" y="1008"/>
                  </a:lnTo>
                  <a:lnTo>
                    <a:pt x="336" y="1008"/>
                  </a:lnTo>
                  <a:lnTo>
                    <a:pt x="336" y="1011"/>
                  </a:lnTo>
                  <a:lnTo>
                    <a:pt x="333" y="1011"/>
                  </a:lnTo>
                  <a:lnTo>
                    <a:pt x="333" y="1013"/>
                  </a:lnTo>
                  <a:lnTo>
                    <a:pt x="330" y="1013"/>
                  </a:lnTo>
                  <a:lnTo>
                    <a:pt x="330" y="1016"/>
                  </a:lnTo>
                  <a:lnTo>
                    <a:pt x="328" y="1016"/>
                  </a:lnTo>
                  <a:lnTo>
                    <a:pt x="328" y="1019"/>
                  </a:lnTo>
                  <a:lnTo>
                    <a:pt x="325" y="1019"/>
                  </a:lnTo>
                  <a:lnTo>
                    <a:pt x="323" y="1019"/>
                  </a:lnTo>
                  <a:lnTo>
                    <a:pt x="323" y="1021"/>
                  </a:lnTo>
                  <a:lnTo>
                    <a:pt x="320" y="1021"/>
                  </a:lnTo>
                  <a:lnTo>
                    <a:pt x="320" y="1024"/>
                  </a:lnTo>
                  <a:lnTo>
                    <a:pt x="320" y="1026"/>
                  </a:lnTo>
                  <a:lnTo>
                    <a:pt x="318" y="1026"/>
                  </a:lnTo>
                  <a:lnTo>
                    <a:pt x="315" y="1026"/>
                  </a:lnTo>
                  <a:lnTo>
                    <a:pt x="315" y="1029"/>
                  </a:lnTo>
                  <a:lnTo>
                    <a:pt x="313" y="1029"/>
                  </a:lnTo>
                  <a:lnTo>
                    <a:pt x="313" y="1031"/>
                  </a:lnTo>
                  <a:lnTo>
                    <a:pt x="310" y="1031"/>
                  </a:lnTo>
                  <a:lnTo>
                    <a:pt x="308" y="1031"/>
                  </a:lnTo>
                  <a:lnTo>
                    <a:pt x="308" y="1034"/>
                  </a:lnTo>
                  <a:lnTo>
                    <a:pt x="305" y="1034"/>
                  </a:lnTo>
                  <a:lnTo>
                    <a:pt x="305" y="1036"/>
                  </a:lnTo>
                  <a:lnTo>
                    <a:pt x="302" y="1036"/>
                  </a:lnTo>
                  <a:lnTo>
                    <a:pt x="305" y="1036"/>
                  </a:lnTo>
                  <a:lnTo>
                    <a:pt x="302" y="1036"/>
                  </a:lnTo>
                  <a:lnTo>
                    <a:pt x="300" y="1036"/>
                  </a:lnTo>
                  <a:lnTo>
                    <a:pt x="300" y="1039"/>
                  </a:lnTo>
                  <a:lnTo>
                    <a:pt x="300" y="1041"/>
                  </a:lnTo>
                  <a:lnTo>
                    <a:pt x="297" y="1041"/>
                  </a:lnTo>
                  <a:lnTo>
                    <a:pt x="297" y="1044"/>
                  </a:lnTo>
                  <a:lnTo>
                    <a:pt x="295" y="1044"/>
                  </a:lnTo>
                  <a:lnTo>
                    <a:pt x="295" y="1047"/>
                  </a:lnTo>
                  <a:lnTo>
                    <a:pt x="295" y="1049"/>
                  </a:lnTo>
                  <a:lnTo>
                    <a:pt x="292" y="1049"/>
                  </a:lnTo>
                  <a:lnTo>
                    <a:pt x="290" y="1049"/>
                  </a:lnTo>
                  <a:lnTo>
                    <a:pt x="287" y="1049"/>
                  </a:lnTo>
                  <a:lnTo>
                    <a:pt x="287" y="1052"/>
                  </a:lnTo>
                  <a:lnTo>
                    <a:pt x="285" y="1052"/>
                  </a:lnTo>
                  <a:lnTo>
                    <a:pt x="282" y="1052"/>
                  </a:lnTo>
                  <a:lnTo>
                    <a:pt x="282" y="1054"/>
                  </a:lnTo>
                  <a:lnTo>
                    <a:pt x="280" y="1054"/>
                  </a:lnTo>
                  <a:lnTo>
                    <a:pt x="277" y="1054"/>
                  </a:lnTo>
                  <a:lnTo>
                    <a:pt x="274" y="1054"/>
                  </a:lnTo>
                  <a:lnTo>
                    <a:pt x="272" y="1054"/>
                  </a:lnTo>
                  <a:lnTo>
                    <a:pt x="269" y="1054"/>
                  </a:lnTo>
                  <a:lnTo>
                    <a:pt x="269" y="1057"/>
                  </a:lnTo>
                  <a:lnTo>
                    <a:pt x="267" y="1057"/>
                  </a:lnTo>
                  <a:lnTo>
                    <a:pt x="264" y="1057"/>
                  </a:lnTo>
                  <a:lnTo>
                    <a:pt x="262" y="1057"/>
                  </a:lnTo>
                  <a:lnTo>
                    <a:pt x="259" y="1057"/>
                  </a:lnTo>
                  <a:lnTo>
                    <a:pt x="257" y="1057"/>
                  </a:lnTo>
                  <a:lnTo>
                    <a:pt x="254" y="1057"/>
                  </a:lnTo>
                  <a:lnTo>
                    <a:pt x="252" y="1057"/>
                  </a:lnTo>
                  <a:lnTo>
                    <a:pt x="249" y="1057"/>
                  </a:lnTo>
                  <a:lnTo>
                    <a:pt x="249" y="1059"/>
                  </a:lnTo>
                  <a:lnTo>
                    <a:pt x="246" y="1059"/>
                  </a:lnTo>
                  <a:lnTo>
                    <a:pt x="244" y="1059"/>
                  </a:lnTo>
                  <a:lnTo>
                    <a:pt x="241" y="1059"/>
                  </a:lnTo>
                  <a:lnTo>
                    <a:pt x="239" y="1059"/>
                  </a:lnTo>
                  <a:lnTo>
                    <a:pt x="236" y="1059"/>
                  </a:lnTo>
                  <a:lnTo>
                    <a:pt x="234" y="1059"/>
                  </a:lnTo>
                  <a:lnTo>
                    <a:pt x="231" y="1059"/>
                  </a:lnTo>
                  <a:lnTo>
                    <a:pt x="231" y="1062"/>
                  </a:lnTo>
                  <a:lnTo>
                    <a:pt x="229" y="1062"/>
                  </a:lnTo>
                  <a:lnTo>
                    <a:pt x="229" y="1059"/>
                  </a:lnTo>
                  <a:lnTo>
                    <a:pt x="229" y="1062"/>
                  </a:lnTo>
                  <a:lnTo>
                    <a:pt x="226" y="1062"/>
                  </a:lnTo>
                  <a:lnTo>
                    <a:pt x="224" y="1062"/>
                  </a:lnTo>
                  <a:lnTo>
                    <a:pt x="221" y="1062"/>
                  </a:lnTo>
                  <a:lnTo>
                    <a:pt x="218" y="1062"/>
                  </a:lnTo>
                  <a:lnTo>
                    <a:pt x="216" y="1062"/>
                  </a:lnTo>
                  <a:lnTo>
                    <a:pt x="216" y="1064"/>
                  </a:lnTo>
                  <a:lnTo>
                    <a:pt x="213" y="1064"/>
                  </a:lnTo>
                  <a:lnTo>
                    <a:pt x="211" y="1064"/>
                  </a:lnTo>
                  <a:lnTo>
                    <a:pt x="211" y="1067"/>
                  </a:lnTo>
                  <a:lnTo>
                    <a:pt x="208" y="1067"/>
                  </a:lnTo>
                  <a:lnTo>
                    <a:pt x="211" y="1067"/>
                  </a:lnTo>
                  <a:lnTo>
                    <a:pt x="211" y="1069"/>
                  </a:lnTo>
                  <a:lnTo>
                    <a:pt x="208" y="1069"/>
                  </a:lnTo>
                  <a:lnTo>
                    <a:pt x="206" y="1069"/>
                  </a:lnTo>
                  <a:lnTo>
                    <a:pt x="203" y="1069"/>
                  </a:lnTo>
                  <a:lnTo>
                    <a:pt x="203" y="1072"/>
                  </a:lnTo>
                  <a:lnTo>
                    <a:pt x="201" y="1072"/>
                  </a:lnTo>
                  <a:lnTo>
                    <a:pt x="198" y="1072"/>
                  </a:lnTo>
                  <a:lnTo>
                    <a:pt x="198" y="1075"/>
                  </a:lnTo>
                  <a:lnTo>
                    <a:pt x="196" y="1075"/>
                  </a:lnTo>
                  <a:close/>
                  <a:moveTo>
                    <a:pt x="483" y="955"/>
                  </a:moveTo>
                  <a:lnTo>
                    <a:pt x="483" y="957"/>
                  </a:lnTo>
                  <a:lnTo>
                    <a:pt x="483" y="955"/>
                  </a:lnTo>
                  <a:close/>
                  <a:moveTo>
                    <a:pt x="1043" y="759"/>
                  </a:moveTo>
                  <a:lnTo>
                    <a:pt x="1043" y="761"/>
                  </a:lnTo>
                  <a:lnTo>
                    <a:pt x="1046" y="761"/>
                  </a:lnTo>
                  <a:lnTo>
                    <a:pt x="1043" y="761"/>
                  </a:lnTo>
                  <a:lnTo>
                    <a:pt x="1043" y="759"/>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7">
              <a:extLst>
                <a:ext uri="{FF2B5EF4-FFF2-40B4-BE49-F238E27FC236}">
                  <a16:creationId xmlns:a16="http://schemas.microsoft.com/office/drawing/2014/main" id="{3E9DA4F2-52D0-8AC2-2A3B-F75458C8B1F6}"/>
                </a:ext>
              </a:extLst>
            </p:cNvPr>
            <p:cNvSpPr>
              <a:spLocks/>
            </p:cNvSpPr>
            <p:nvPr/>
          </p:nvSpPr>
          <p:spPr bwMode="auto">
            <a:xfrm>
              <a:off x="3903" y="2410"/>
              <a:ext cx="588" cy="1189"/>
            </a:xfrm>
            <a:custGeom>
              <a:avLst/>
              <a:gdLst>
                <a:gd name="T0" fmla="*/ 435 w 588"/>
                <a:gd name="T1" fmla="*/ 802 h 1189"/>
                <a:gd name="T2" fmla="*/ 481 w 588"/>
                <a:gd name="T3" fmla="*/ 911 h 1189"/>
                <a:gd name="T4" fmla="*/ 552 w 588"/>
                <a:gd name="T5" fmla="*/ 906 h 1189"/>
                <a:gd name="T6" fmla="*/ 588 w 588"/>
                <a:gd name="T7" fmla="*/ 1051 h 1189"/>
                <a:gd name="T8" fmla="*/ 565 w 588"/>
                <a:gd name="T9" fmla="*/ 1094 h 1189"/>
                <a:gd name="T10" fmla="*/ 575 w 588"/>
                <a:gd name="T11" fmla="*/ 1128 h 1189"/>
                <a:gd name="T12" fmla="*/ 565 w 588"/>
                <a:gd name="T13" fmla="*/ 1173 h 1189"/>
                <a:gd name="T14" fmla="*/ 514 w 588"/>
                <a:gd name="T15" fmla="*/ 1168 h 1189"/>
                <a:gd name="T16" fmla="*/ 432 w 588"/>
                <a:gd name="T17" fmla="*/ 1171 h 1189"/>
                <a:gd name="T18" fmla="*/ 371 w 588"/>
                <a:gd name="T19" fmla="*/ 1178 h 1189"/>
                <a:gd name="T20" fmla="*/ 333 w 588"/>
                <a:gd name="T21" fmla="*/ 1171 h 1189"/>
                <a:gd name="T22" fmla="*/ 295 w 588"/>
                <a:gd name="T23" fmla="*/ 1163 h 1189"/>
                <a:gd name="T24" fmla="*/ 257 w 588"/>
                <a:gd name="T25" fmla="*/ 1156 h 1189"/>
                <a:gd name="T26" fmla="*/ 216 w 588"/>
                <a:gd name="T27" fmla="*/ 1150 h 1189"/>
                <a:gd name="T28" fmla="*/ 178 w 588"/>
                <a:gd name="T29" fmla="*/ 1143 h 1189"/>
                <a:gd name="T30" fmla="*/ 132 w 588"/>
                <a:gd name="T31" fmla="*/ 1140 h 1189"/>
                <a:gd name="T32" fmla="*/ 94 w 588"/>
                <a:gd name="T33" fmla="*/ 1133 h 1189"/>
                <a:gd name="T34" fmla="*/ 53 w 588"/>
                <a:gd name="T35" fmla="*/ 1128 h 1189"/>
                <a:gd name="T36" fmla="*/ 15 w 588"/>
                <a:gd name="T37" fmla="*/ 1120 h 1189"/>
                <a:gd name="T38" fmla="*/ 68 w 588"/>
                <a:gd name="T39" fmla="*/ 1074 h 1189"/>
                <a:gd name="T40" fmla="*/ 79 w 588"/>
                <a:gd name="T41" fmla="*/ 1107 h 1189"/>
                <a:gd name="T42" fmla="*/ 112 w 588"/>
                <a:gd name="T43" fmla="*/ 1097 h 1189"/>
                <a:gd name="T44" fmla="*/ 114 w 588"/>
                <a:gd name="T45" fmla="*/ 1066 h 1189"/>
                <a:gd name="T46" fmla="*/ 107 w 588"/>
                <a:gd name="T47" fmla="*/ 1018 h 1189"/>
                <a:gd name="T48" fmla="*/ 104 w 588"/>
                <a:gd name="T49" fmla="*/ 975 h 1189"/>
                <a:gd name="T50" fmla="*/ 127 w 588"/>
                <a:gd name="T51" fmla="*/ 939 h 1189"/>
                <a:gd name="T52" fmla="*/ 147 w 588"/>
                <a:gd name="T53" fmla="*/ 896 h 1189"/>
                <a:gd name="T54" fmla="*/ 180 w 588"/>
                <a:gd name="T55" fmla="*/ 868 h 1189"/>
                <a:gd name="T56" fmla="*/ 221 w 588"/>
                <a:gd name="T57" fmla="*/ 825 h 1189"/>
                <a:gd name="T58" fmla="*/ 211 w 588"/>
                <a:gd name="T59" fmla="*/ 792 h 1189"/>
                <a:gd name="T60" fmla="*/ 216 w 588"/>
                <a:gd name="T61" fmla="*/ 728 h 1189"/>
                <a:gd name="T62" fmla="*/ 231 w 588"/>
                <a:gd name="T63" fmla="*/ 672 h 1189"/>
                <a:gd name="T64" fmla="*/ 236 w 588"/>
                <a:gd name="T65" fmla="*/ 641 h 1189"/>
                <a:gd name="T66" fmla="*/ 198 w 588"/>
                <a:gd name="T67" fmla="*/ 598 h 1189"/>
                <a:gd name="T68" fmla="*/ 196 w 588"/>
                <a:gd name="T69" fmla="*/ 552 h 1189"/>
                <a:gd name="T70" fmla="*/ 142 w 588"/>
                <a:gd name="T71" fmla="*/ 507 h 1189"/>
                <a:gd name="T72" fmla="*/ 107 w 588"/>
                <a:gd name="T73" fmla="*/ 433 h 1189"/>
                <a:gd name="T74" fmla="*/ 73 w 588"/>
                <a:gd name="T75" fmla="*/ 372 h 1189"/>
                <a:gd name="T76" fmla="*/ 30 w 588"/>
                <a:gd name="T77" fmla="*/ 356 h 1189"/>
                <a:gd name="T78" fmla="*/ 33 w 588"/>
                <a:gd name="T79" fmla="*/ 326 h 1189"/>
                <a:gd name="T80" fmla="*/ 48 w 588"/>
                <a:gd name="T81" fmla="*/ 298 h 1189"/>
                <a:gd name="T82" fmla="*/ 38 w 588"/>
                <a:gd name="T83" fmla="*/ 260 h 1189"/>
                <a:gd name="T84" fmla="*/ 63 w 588"/>
                <a:gd name="T85" fmla="*/ 224 h 1189"/>
                <a:gd name="T86" fmla="*/ 43 w 588"/>
                <a:gd name="T87" fmla="*/ 216 h 1189"/>
                <a:gd name="T88" fmla="*/ 48 w 588"/>
                <a:gd name="T89" fmla="*/ 186 h 1189"/>
                <a:gd name="T90" fmla="*/ 96 w 588"/>
                <a:gd name="T91" fmla="*/ 158 h 1189"/>
                <a:gd name="T92" fmla="*/ 122 w 588"/>
                <a:gd name="T93" fmla="*/ 140 h 1189"/>
                <a:gd name="T94" fmla="*/ 142 w 588"/>
                <a:gd name="T95" fmla="*/ 138 h 1189"/>
                <a:gd name="T96" fmla="*/ 119 w 588"/>
                <a:gd name="T97" fmla="*/ 122 h 1189"/>
                <a:gd name="T98" fmla="*/ 109 w 588"/>
                <a:gd name="T99" fmla="*/ 79 h 1189"/>
                <a:gd name="T100" fmla="*/ 142 w 588"/>
                <a:gd name="T101" fmla="*/ 74 h 1189"/>
                <a:gd name="T102" fmla="*/ 152 w 588"/>
                <a:gd name="T103" fmla="*/ 41 h 1189"/>
                <a:gd name="T104" fmla="*/ 155 w 588"/>
                <a:gd name="T105" fmla="*/ 18 h 1189"/>
                <a:gd name="T106" fmla="*/ 193 w 588"/>
                <a:gd name="T107" fmla="*/ 5 h 1189"/>
                <a:gd name="T108" fmla="*/ 211 w 588"/>
                <a:gd name="T109" fmla="*/ 8 h 1189"/>
                <a:gd name="T110" fmla="*/ 226 w 588"/>
                <a:gd name="T111" fmla="*/ 31 h 1189"/>
                <a:gd name="T112" fmla="*/ 290 w 588"/>
                <a:gd name="T113" fmla="*/ 43 h 1189"/>
                <a:gd name="T114" fmla="*/ 300 w 588"/>
                <a:gd name="T115" fmla="*/ 13 h 1189"/>
                <a:gd name="T116" fmla="*/ 331 w 588"/>
                <a:gd name="T117" fmla="*/ 87 h 1189"/>
                <a:gd name="T118" fmla="*/ 384 w 588"/>
                <a:gd name="T119" fmla="*/ 130 h 1189"/>
                <a:gd name="T120" fmla="*/ 397 w 588"/>
                <a:gd name="T121" fmla="*/ 163 h 1189"/>
                <a:gd name="T122" fmla="*/ 341 w 588"/>
                <a:gd name="T123" fmla="*/ 336 h 1189"/>
                <a:gd name="T124" fmla="*/ 346 w 588"/>
                <a:gd name="T125" fmla="*/ 527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1189">
                  <a:moveTo>
                    <a:pt x="364" y="580"/>
                  </a:moveTo>
                  <a:lnTo>
                    <a:pt x="369" y="588"/>
                  </a:lnTo>
                  <a:lnTo>
                    <a:pt x="371" y="593"/>
                  </a:lnTo>
                  <a:lnTo>
                    <a:pt x="374" y="598"/>
                  </a:lnTo>
                  <a:lnTo>
                    <a:pt x="379" y="608"/>
                  </a:lnTo>
                  <a:lnTo>
                    <a:pt x="392" y="631"/>
                  </a:lnTo>
                  <a:lnTo>
                    <a:pt x="397" y="662"/>
                  </a:lnTo>
                  <a:lnTo>
                    <a:pt x="397" y="667"/>
                  </a:lnTo>
                  <a:lnTo>
                    <a:pt x="397" y="675"/>
                  </a:lnTo>
                  <a:lnTo>
                    <a:pt x="399" y="682"/>
                  </a:lnTo>
                  <a:lnTo>
                    <a:pt x="404" y="705"/>
                  </a:lnTo>
                  <a:lnTo>
                    <a:pt x="412" y="725"/>
                  </a:lnTo>
                  <a:lnTo>
                    <a:pt x="412" y="731"/>
                  </a:lnTo>
                  <a:lnTo>
                    <a:pt x="420" y="746"/>
                  </a:lnTo>
                  <a:lnTo>
                    <a:pt x="422" y="748"/>
                  </a:lnTo>
                  <a:lnTo>
                    <a:pt x="435" y="779"/>
                  </a:lnTo>
                  <a:lnTo>
                    <a:pt x="435" y="787"/>
                  </a:lnTo>
                  <a:lnTo>
                    <a:pt x="435" y="802"/>
                  </a:lnTo>
                  <a:lnTo>
                    <a:pt x="435" y="812"/>
                  </a:lnTo>
                  <a:lnTo>
                    <a:pt x="435" y="817"/>
                  </a:lnTo>
                  <a:lnTo>
                    <a:pt x="432" y="837"/>
                  </a:lnTo>
                  <a:lnTo>
                    <a:pt x="432" y="840"/>
                  </a:lnTo>
                  <a:lnTo>
                    <a:pt x="432" y="850"/>
                  </a:lnTo>
                  <a:lnTo>
                    <a:pt x="432" y="860"/>
                  </a:lnTo>
                  <a:lnTo>
                    <a:pt x="437" y="860"/>
                  </a:lnTo>
                  <a:lnTo>
                    <a:pt x="440" y="863"/>
                  </a:lnTo>
                  <a:lnTo>
                    <a:pt x="445" y="860"/>
                  </a:lnTo>
                  <a:lnTo>
                    <a:pt x="450" y="860"/>
                  </a:lnTo>
                  <a:lnTo>
                    <a:pt x="455" y="860"/>
                  </a:lnTo>
                  <a:lnTo>
                    <a:pt x="468" y="860"/>
                  </a:lnTo>
                  <a:lnTo>
                    <a:pt x="465" y="881"/>
                  </a:lnTo>
                  <a:lnTo>
                    <a:pt x="463" y="899"/>
                  </a:lnTo>
                  <a:lnTo>
                    <a:pt x="465" y="901"/>
                  </a:lnTo>
                  <a:lnTo>
                    <a:pt x="473" y="901"/>
                  </a:lnTo>
                  <a:lnTo>
                    <a:pt x="476" y="909"/>
                  </a:lnTo>
                  <a:lnTo>
                    <a:pt x="481" y="911"/>
                  </a:lnTo>
                  <a:lnTo>
                    <a:pt x="483" y="911"/>
                  </a:lnTo>
                  <a:lnTo>
                    <a:pt x="486" y="906"/>
                  </a:lnTo>
                  <a:lnTo>
                    <a:pt x="493" y="906"/>
                  </a:lnTo>
                  <a:lnTo>
                    <a:pt x="496" y="904"/>
                  </a:lnTo>
                  <a:lnTo>
                    <a:pt x="499" y="904"/>
                  </a:lnTo>
                  <a:lnTo>
                    <a:pt x="501" y="901"/>
                  </a:lnTo>
                  <a:lnTo>
                    <a:pt x="509" y="896"/>
                  </a:lnTo>
                  <a:lnTo>
                    <a:pt x="511" y="896"/>
                  </a:lnTo>
                  <a:lnTo>
                    <a:pt x="511" y="891"/>
                  </a:lnTo>
                  <a:lnTo>
                    <a:pt x="516" y="891"/>
                  </a:lnTo>
                  <a:lnTo>
                    <a:pt x="516" y="888"/>
                  </a:lnTo>
                  <a:lnTo>
                    <a:pt x="519" y="893"/>
                  </a:lnTo>
                  <a:lnTo>
                    <a:pt x="529" y="896"/>
                  </a:lnTo>
                  <a:lnTo>
                    <a:pt x="537" y="901"/>
                  </a:lnTo>
                  <a:lnTo>
                    <a:pt x="542" y="904"/>
                  </a:lnTo>
                  <a:lnTo>
                    <a:pt x="544" y="904"/>
                  </a:lnTo>
                  <a:lnTo>
                    <a:pt x="547" y="906"/>
                  </a:lnTo>
                  <a:lnTo>
                    <a:pt x="552" y="906"/>
                  </a:lnTo>
                  <a:lnTo>
                    <a:pt x="555" y="904"/>
                  </a:lnTo>
                  <a:lnTo>
                    <a:pt x="557" y="911"/>
                  </a:lnTo>
                  <a:lnTo>
                    <a:pt x="562" y="911"/>
                  </a:lnTo>
                  <a:lnTo>
                    <a:pt x="562" y="916"/>
                  </a:lnTo>
                  <a:lnTo>
                    <a:pt x="565" y="916"/>
                  </a:lnTo>
                  <a:lnTo>
                    <a:pt x="570" y="921"/>
                  </a:lnTo>
                  <a:lnTo>
                    <a:pt x="565" y="942"/>
                  </a:lnTo>
                  <a:lnTo>
                    <a:pt x="565" y="947"/>
                  </a:lnTo>
                  <a:lnTo>
                    <a:pt x="570" y="970"/>
                  </a:lnTo>
                  <a:lnTo>
                    <a:pt x="575" y="1003"/>
                  </a:lnTo>
                  <a:lnTo>
                    <a:pt x="577" y="1013"/>
                  </a:lnTo>
                  <a:lnTo>
                    <a:pt x="580" y="1016"/>
                  </a:lnTo>
                  <a:lnTo>
                    <a:pt x="585" y="1023"/>
                  </a:lnTo>
                  <a:lnTo>
                    <a:pt x="588" y="1031"/>
                  </a:lnTo>
                  <a:lnTo>
                    <a:pt x="588" y="1033"/>
                  </a:lnTo>
                  <a:lnTo>
                    <a:pt x="588" y="1046"/>
                  </a:lnTo>
                  <a:lnTo>
                    <a:pt x="588" y="1049"/>
                  </a:lnTo>
                  <a:lnTo>
                    <a:pt x="588" y="1051"/>
                  </a:lnTo>
                  <a:lnTo>
                    <a:pt x="588" y="1054"/>
                  </a:lnTo>
                  <a:lnTo>
                    <a:pt x="580" y="1051"/>
                  </a:lnTo>
                  <a:lnTo>
                    <a:pt x="572" y="1054"/>
                  </a:lnTo>
                  <a:lnTo>
                    <a:pt x="567" y="1049"/>
                  </a:lnTo>
                  <a:lnTo>
                    <a:pt x="565" y="1049"/>
                  </a:lnTo>
                  <a:lnTo>
                    <a:pt x="560" y="1054"/>
                  </a:lnTo>
                  <a:lnTo>
                    <a:pt x="565" y="1056"/>
                  </a:lnTo>
                  <a:lnTo>
                    <a:pt x="560" y="1059"/>
                  </a:lnTo>
                  <a:lnTo>
                    <a:pt x="565" y="1064"/>
                  </a:lnTo>
                  <a:lnTo>
                    <a:pt x="565" y="1066"/>
                  </a:lnTo>
                  <a:lnTo>
                    <a:pt x="562" y="1077"/>
                  </a:lnTo>
                  <a:lnTo>
                    <a:pt x="562" y="1079"/>
                  </a:lnTo>
                  <a:lnTo>
                    <a:pt x="557" y="1079"/>
                  </a:lnTo>
                  <a:lnTo>
                    <a:pt x="557" y="1082"/>
                  </a:lnTo>
                  <a:lnTo>
                    <a:pt x="557" y="1087"/>
                  </a:lnTo>
                  <a:lnTo>
                    <a:pt x="557" y="1089"/>
                  </a:lnTo>
                  <a:lnTo>
                    <a:pt x="565" y="1092"/>
                  </a:lnTo>
                  <a:lnTo>
                    <a:pt x="565" y="1094"/>
                  </a:lnTo>
                  <a:lnTo>
                    <a:pt x="560" y="1094"/>
                  </a:lnTo>
                  <a:lnTo>
                    <a:pt x="565" y="1100"/>
                  </a:lnTo>
                  <a:lnTo>
                    <a:pt x="572" y="1097"/>
                  </a:lnTo>
                  <a:lnTo>
                    <a:pt x="572" y="1105"/>
                  </a:lnTo>
                  <a:lnTo>
                    <a:pt x="570" y="1105"/>
                  </a:lnTo>
                  <a:lnTo>
                    <a:pt x="572" y="1107"/>
                  </a:lnTo>
                  <a:lnTo>
                    <a:pt x="567" y="1107"/>
                  </a:lnTo>
                  <a:lnTo>
                    <a:pt x="567" y="1110"/>
                  </a:lnTo>
                  <a:lnTo>
                    <a:pt x="572" y="1110"/>
                  </a:lnTo>
                  <a:lnTo>
                    <a:pt x="572" y="1112"/>
                  </a:lnTo>
                  <a:lnTo>
                    <a:pt x="570" y="1112"/>
                  </a:lnTo>
                  <a:lnTo>
                    <a:pt x="570" y="1120"/>
                  </a:lnTo>
                  <a:lnTo>
                    <a:pt x="567" y="1120"/>
                  </a:lnTo>
                  <a:lnTo>
                    <a:pt x="567" y="1122"/>
                  </a:lnTo>
                  <a:lnTo>
                    <a:pt x="570" y="1125"/>
                  </a:lnTo>
                  <a:lnTo>
                    <a:pt x="572" y="1128"/>
                  </a:lnTo>
                  <a:lnTo>
                    <a:pt x="572" y="1125"/>
                  </a:lnTo>
                  <a:lnTo>
                    <a:pt x="575" y="1128"/>
                  </a:lnTo>
                  <a:lnTo>
                    <a:pt x="577" y="1133"/>
                  </a:lnTo>
                  <a:lnTo>
                    <a:pt x="577" y="1135"/>
                  </a:lnTo>
                  <a:lnTo>
                    <a:pt x="580" y="1140"/>
                  </a:lnTo>
                  <a:lnTo>
                    <a:pt x="577" y="1145"/>
                  </a:lnTo>
                  <a:lnTo>
                    <a:pt x="583" y="1148"/>
                  </a:lnTo>
                  <a:lnTo>
                    <a:pt x="580" y="1150"/>
                  </a:lnTo>
                  <a:lnTo>
                    <a:pt x="583" y="1150"/>
                  </a:lnTo>
                  <a:lnTo>
                    <a:pt x="585" y="1150"/>
                  </a:lnTo>
                  <a:lnTo>
                    <a:pt x="588" y="1158"/>
                  </a:lnTo>
                  <a:lnTo>
                    <a:pt x="588" y="1161"/>
                  </a:lnTo>
                  <a:lnTo>
                    <a:pt x="585" y="1161"/>
                  </a:lnTo>
                  <a:lnTo>
                    <a:pt x="583" y="1161"/>
                  </a:lnTo>
                  <a:lnTo>
                    <a:pt x="580" y="1166"/>
                  </a:lnTo>
                  <a:lnTo>
                    <a:pt x="580" y="1171"/>
                  </a:lnTo>
                  <a:lnTo>
                    <a:pt x="572" y="1171"/>
                  </a:lnTo>
                  <a:lnTo>
                    <a:pt x="572" y="1178"/>
                  </a:lnTo>
                  <a:lnTo>
                    <a:pt x="570" y="1176"/>
                  </a:lnTo>
                  <a:lnTo>
                    <a:pt x="565" y="1173"/>
                  </a:lnTo>
                  <a:lnTo>
                    <a:pt x="560" y="1173"/>
                  </a:lnTo>
                  <a:lnTo>
                    <a:pt x="557" y="1173"/>
                  </a:lnTo>
                  <a:lnTo>
                    <a:pt x="557" y="1168"/>
                  </a:lnTo>
                  <a:lnTo>
                    <a:pt x="555" y="1173"/>
                  </a:lnTo>
                  <a:lnTo>
                    <a:pt x="552" y="1176"/>
                  </a:lnTo>
                  <a:lnTo>
                    <a:pt x="549" y="1176"/>
                  </a:lnTo>
                  <a:lnTo>
                    <a:pt x="547" y="1173"/>
                  </a:lnTo>
                  <a:lnTo>
                    <a:pt x="544" y="1176"/>
                  </a:lnTo>
                  <a:lnTo>
                    <a:pt x="544" y="1173"/>
                  </a:lnTo>
                  <a:lnTo>
                    <a:pt x="542" y="1173"/>
                  </a:lnTo>
                  <a:lnTo>
                    <a:pt x="539" y="1176"/>
                  </a:lnTo>
                  <a:lnTo>
                    <a:pt x="534" y="1171"/>
                  </a:lnTo>
                  <a:lnTo>
                    <a:pt x="532" y="1171"/>
                  </a:lnTo>
                  <a:lnTo>
                    <a:pt x="532" y="1173"/>
                  </a:lnTo>
                  <a:lnTo>
                    <a:pt x="529" y="1176"/>
                  </a:lnTo>
                  <a:lnTo>
                    <a:pt x="524" y="1176"/>
                  </a:lnTo>
                  <a:lnTo>
                    <a:pt x="519" y="1171"/>
                  </a:lnTo>
                  <a:lnTo>
                    <a:pt x="514" y="1168"/>
                  </a:lnTo>
                  <a:lnTo>
                    <a:pt x="509" y="1168"/>
                  </a:lnTo>
                  <a:lnTo>
                    <a:pt x="506" y="1168"/>
                  </a:lnTo>
                  <a:lnTo>
                    <a:pt x="504" y="1168"/>
                  </a:lnTo>
                  <a:lnTo>
                    <a:pt x="501" y="1171"/>
                  </a:lnTo>
                  <a:lnTo>
                    <a:pt x="493" y="1171"/>
                  </a:lnTo>
                  <a:lnTo>
                    <a:pt x="486" y="1171"/>
                  </a:lnTo>
                  <a:lnTo>
                    <a:pt x="481" y="1176"/>
                  </a:lnTo>
                  <a:lnTo>
                    <a:pt x="483" y="1184"/>
                  </a:lnTo>
                  <a:lnTo>
                    <a:pt x="481" y="1184"/>
                  </a:lnTo>
                  <a:lnTo>
                    <a:pt x="473" y="1184"/>
                  </a:lnTo>
                  <a:lnTo>
                    <a:pt x="471" y="1189"/>
                  </a:lnTo>
                  <a:lnTo>
                    <a:pt x="468" y="1189"/>
                  </a:lnTo>
                  <a:lnTo>
                    <a:pt x="463" y="1186"/>
                  </a:lnTo>
                  <a:lnTo>
                    <a:pt x="455" y="1186"/>
                  </a:lnTo>
                  <a:lnTo>
                    <a:pt x="448" y="1181"/>
                  </a:lnTo>
                  <a:lnTo>
                    <a:pt x="443" y="1176"/>
                  </a:lnTo>
                  <a:lnTo>
                    <a:pt x="437" y="1171"/>
                  </a:lnTo>
                  <a:lnTo>
                    <a:pt x="432" y="1171"/>
                  </a:lnTo>
                  <a:lnTo>
                    <a:pt x="427" y="1168"/>
                  </a:lnTo>
                  <a:lnTo>
                    <a:pt x="425" y="1171"/>
                  </a:lnTo>
                  <a:lnTo>
                    <a:pt x="417" y="1171"/>
                  </a:lnTo>
                  <a:lnTo>
                    <a:pt x="417" y="1173"/>
                  </a:lnTo>
                  <a:lnTo>
                    <a:pt x="409" y="1171"/>
                  </a:lnTo>
                  <a:lnTo>
                    <a:pt x="407" y="1173"/>
                  </a:lnTo>
                  <a:lnTo>
                    <a:pt x="404" y="1176"/>
                  </a:lnTo>
                  <a:lnTo>
                    <a:pt x="394" y="1171"/>
                  </a:lnTo>
                  <a:lnTo>
                    <a:pt x="392" y="1173"/>
                  </a:lnTo>
                  <a:lnTo>
                    <a:pt x="387" y="1173"/>
                  </a:lnTo>
                  <a:lnTo>
                    <a:pt x="387" y="1181"/>
                  </a:lnTo>
                  <a:lnTo>
                    <a:pt x="384" y="1181"/>
                  </a:lnTo>
                  <a:lnTo>
                    <a:pt x="381" y="1181"/>
                  </a:lnTo>
                  <a:lnTo>
                    <a:pt x="379" y="1181"/>
                  </a:lnTo>
                  <a:lnTo>
                    <a:pt x="376" y="1181"/>
                  </a:lnTo>
                  <a:lnTo>
                    <a:pt x="374" y="1181"/>
                  </a:lnTo>
                  <a:lnTo>
                    <a:pt x="374" y="1178"/>
                  </a:lnTo>
                  <a:lnTo>
                    <a:pt x="371" y="1178"/>
                  </a:lnTo>
                  <a:lnTo>
                    <a:pt x="369" y="1178"/>
                  </a:lnTo>
                  <a:lnTo>
                    <a:pt x="366" y="1178"/>
                  </a:lnTo>
                  <a:lnTo>
                    <a:pt x="364" y="1178"/>
                  </a:lnTo>
                  <a:lnTo>
                    <a:pt x="361" y="1178"/>
                  </a:lnTo>
                  <a:lnTo>
                    <a:pt x="361" y="1176"/>
                  </a:lnTo>
                  <a:lnTo>
                    <a:pt x="359" y="1176"/>
                  </a:lnTo>
                  <a:lnTo>
                    <a:pt x="356" y="1176"/>
                  </a:lnTo>
                  <a:lnTo>
                    <a:pt x="353" y="1176"/>
                  </a:lnTo>
                  <a:lnTo>
                    <a:pt x="351" y="1176"/>
                  </a:lnTo>
                  <a:lnTo>
                    <a:pt x="351" y="1173"/>
                  </a:lnTo>
                  <a:lnTo>
                    <a:pt x="348" y="1173"/>
                  </a:lnTo>
                  <a:lnTo>
                    <a:pt x="346" y="1173"/>
                  </a:lnTo>
                  <a:lnTo>
                    <a:pt x="343" y="1173"/>
                  </a:lnTo>
                  <a:lnTo>
                    <a:pt x="341" y="1173"/>
                  </a:lnTo>
                  <a:lnTo>
                    <a:pt x="338" y="1173"/>
                  </a:lnTo>
                  <a:lnTo>
                    <a:pt x="336" y="1173"/>
                  </a:lnTo>
                  <a:lnTo>
                    <a:pt x="336" y="1171"/>
                  </a:lnTo>
                  <a:lnTo>
                    <a:pt x="333" y="1171"/>
                  </a:lnTo>
                  <a:lnTo>
                    <a:pt x="331" y="1171"/>
                  </a:lnTo>
                  <a:lnTo>
                    <a:pt x="328" y="1171"/>
                  </a:lnTo>
                  <a:lnTo>
                    <a:pt x="325" y="1171"/>
                  </a:lnTo>
                  <a:lnTo>
                    <a:pt x="325" y="1168"/>
                  </a:lnTo>
                  <a:lnTo>
                    <a:pt x="323" y="1168"/>
                  </a:lnTo>
                  <a:lnTo>
                    <a:pt x="320" y="1168"/>
                  </a:lnTo>
                  <a:lnTo>
                    <a:pt x="318" y="1168"/>
                  </a:lnTo>
                  <a:lnTo>
                    <a:pt x="315" y="1168"/>
                  </a:lnTo>
                  <a:lnTo>
                    <a:pt x="313" y="1168"/>
                  </a:lnTo>
                  <a:lnTo>
                    <a:pt x="310" y="1168"/>
                  </a:lnTo>
                  <a:lnTo>
                    <a:pt x="310" y="1166"/>
                  </a:lnTo>
                  <a:lnTo>
                    <a:pt x="308" y="1166"/>
                  </a:lnTo>
                  <a:lnTo>
                    <a:pt x="305" y="1166"/>
                  </a:lnTo>
                  <a:lnTo>
                    <a:pt x="303" y="1166"/>
                  </a:lnTo>
                  <a:lnTo>
                    <a:pt x="300" y="1166"/>
                  </a:lnTo>
                  <a:lnTo>
                    <a:pt x="300" y="1163"/>
                  </a:lnTo>
                  <a:lnTo>
                    <a:pt x="297" y="1163"/>
                  </a:lnTo>
                  <a:lnTo>
                    <a:pt x="295" y="1163"/>
                  </a:lnTo>
                  <a:lnTo>
                    <a:pt x="292" y="1163"/>
                  </a:lnTo>
                  <a:lnTo>
                    <a:pt x="290" y="1163"/>
                  </a:lnTo>
                  <a:lnTo>
                    <a:pt x="287" y="1163"/>
                  </a:lnTo>
                  <a:lnTo>
                    <a:pt x="285" y="1163"/>
                  </a:lnTo>
                  <a:lnTo>
                    <a:pt x="285" y="1161"/>
                  </a:lnTo>
                  <a:lnTo>
                    <a:pt x="282" y="1161"/>
                  </a:lnTo>
                  <a:lnTo>
                    <a:pt x="280" y="1161"/>
                  </a:lnTo>
                  <a:lnTo>
                    <a:pt x="277" y="1161"/>
                  </a:lnTo>
                  <a:lnTo>
                    <a:pt x="275" y="1161"/>
                  </a:lnTo>
                  <a:lnTo>
                    <a:pt x="272" y="1161"/>
                  </a:lnTo>
                  <a:lnTo>
                    <a:pt x="272" y="1158"/>
                  </a:lnTo>
                  <a:lnTo>
                    <a:pt x="269" y="1158"/>
                  </a:lnTo>
                  <a:lnTo>
                    <a:pt x="267" y="1158"/>
                  </a:lnTo>
                  <a:lnTo>
                    <a:pt x="264" y="1158"/>
                  </a:lnTo>
                  <a:lnTo>
                    <a:pt x="262" y="1158"/>
                  </a:lnTo>
                  <a:lnTo>
                    <a:pt x="259" y="1158"/>
                  </a:lnTo>
                  <a:lnTo>
                    <a:pt x="257" y="1158"/>
                  </a:lnTo>
                  <a:lnTo>
                    <a:pt x="257" y="1156"/>
                  </a:lnTo>
                  <a:lnTo>
                    <a:pt x="254" y="1156"/>
                  </a:lnTo>
                  <a:lnTo>
                    <a:pt x="252" y="1156"/>
                  </a:lnTo>
                  <a:lnTo>
                    <a:pt x="249" y="1156"/>
                  </a:lnTo>
                  <a:lnTo>
                    <a:pt x="247" y="1156"/>
                  </a:lnTo>
                  <a:lnTo>
                    <a:pt x="244" y="1156"/>
                  </a:lnTo>
                  <a:lnTo>
                    <a:pt x="244" y="1153"/>
                  </a:lnTo>
                  <a:lnTo>
                    <a:pt x="241" y="1153"/>
                  </a:lnTo>
                  <a:lnTo>
                    <a:pt x="239" y="1153"/>
                  </a:lnTo>
                  <a:lnTo>
                    <a:pt x="236" y="1153"/>
                  </a:lnTo>
                  <a:lnTo>
                    <a:pt x="234" y="1153"/>
                  </a:lnTo>
                  <a:lnTo>
                    <a:pt x="231" y="1153"/>
                  </a:lnTo>
                  <a:lnTo>
                    <a:pt x="229" y="1153"/>
                  </a:lnTo>
                  <a:lnTo>
                    <a:pt x="229" y="1150"/>
                  </a:lnTo>
                  <a:lnTo>
                    <a:pt x="226" y="1150"/>
                  </a:lnTo>
                  <a:lnTo>
                    <a:pt x="224" y="1150"/>
                  </a:lnTo>
                  <a:lnTo>
                    <a:pt x="221" y="1150"/>
                  </a:lnTo>
                  <a:lnTo>
                    <a:pt x="219" y="1150"/>
                  </a:lnTo>
                  <a:lnTo>
                    <a:pt x="216" y="1150"/>
                  </a:lnTo>
                  <a:lnTo>
                    <a:pt x="213" y="1150"/>
                  </a:lnTo>
                  <a:lnTo>
                    <a:pt x="211" y="1150"/>
                  </a:lnTo>
                  <a:lnTo>
                    <a:pt x="211" y="1148"/>
                  </a:lnTo>
                  <a:lnTo>
                    <a:pt x="208" y="1148"/>
                  </a:lnTo>
                  <a:lnTo>
                    <a:pt x="206" y="1148"/>
                  </a:lnTo>
                  <a:lnTo>
                    <a:pt x="203" y="1148"/>
                  </a:lnTo>
                  <a:lnTo>
                    <a:pt x="201" y="1148"/>
                  </a:lnTo>
                  <a:lnTo>
                    <a:pt x="198" y="1148"/>
                  </a:lnTo>
                  <a:lnTo>
                    <a:pt x="198" y="1145"/>
                  </a:lnTo>
                  <a:lnTo>
                    <a:pt x="196" y="1145"/>
                  </a:lnTo>
                  <a:lnTo>
                    <a:pt x="193" y="1145"/>
                  </a:lnTo>
                  <a:lnTo>
                    <a:pt x="191" y="1145"/>
                  </a:lnTo>
                  <a:lnTo>
                    <a:pt x="188" y="1145"/>
                  </a:lnTo>
                  <a:lnTo>
                    <a:pt x="185" y="1145"/>
                  </a:lnTo>
                  <a:lnTo>
                    <a:pt x="183" y="1145"/>
                  </a:lnTo>
                  <a:lnTo>
                    <a:pt x="180" y="1145"/>
                  </a:lnTo>
                  <a:lnTo>
                    <a:pt x="178" y="1145"/>
                  </a:lnTo>
                  <a:lnTo>
                    <a:pt x="178" y="1143"/>
                  </a:lnTo>
                  <a:lnTo>
                    <a:pt x="175" y="1143"/>
                  </a:lnTo>
                  <a:lnTo>
                    <a:pt x="173" y="1143"/>
                  </a:lnTo>
                  <a:lnTo>
                    <a:pt x="170" y="1143"/>
                  </a:lnTo>
                  <a:lnTo>
                    <a:pt x="168" y="1143"/>
                  </a:lnTo>
                  <a:lnTo>
                    <a:pt x="165" y="1143"/>
                  </a:lnTo>
                  <a:lnTo>
                    <a:pt x="163" y="1143"/>
                  </a:lnTo>
                  <a:lnTo>
                    <a:pt x="160" y="1143"/>
                  </a:lnTo>
                  <a:lnTo>
                    <a:pt x="157" y="1143"/>
                  </a:lnTo>
                  <a:lnTo>
                    <a:pt x="155" y="1143"/>
                  </a:lnTo>
                  <a:lnTo>
                    <a:pt x="152" y="1143"/>
                  </a:lnTo>
                  <a:lnTo>
                    <a:pt x="150" y="1143"/>
                  </a:lnTo>
                  <a:lnTo>
                    <a:pt x="150" y="1140"/>
                  </a:lnTo>
                  <a:lnTo>
                    <a:pt x="147" y="1140"/>
                  </a:lnTo>
                  <a:lnTo>
                    <a:pt x="142" y="1140"/>
                  </a:lnTo>
                  <a:lnTo>
                    <a:pt x="140" y="1140"/>
                  </a:lnTo>
                  <a:lnTo>
                    <a:pt x="137" y="1140"/>
                  </a:lnTo>
                  <a:lnTo>
                    <a:pt x="135" y="1140"/>
                  </a:lnTo>
                  <a:lnTo>
                    <a:pt x="132" y="1140"/>
                  </a:lnTo>
                  <a:lnTo>
                    <a:pt x="129" y="1140"/>
                  </a:lnTo>
                  <a:lnTo>
                    <a:pt x="127" y="1140"/>
                  </a:lnTo>
                  <a:lnTo>
                    <a:pt x="127" y="1138"/>
                  </a:lnTo>
                  <a:lnTo>
                    <a:pt x="124" y="1138"/>
                  </a:lnTo>
                  <a:lnTo>
                    <a:pt x="122" y="1138"/>
                  </a:lnTo>
                  <a:lnTo>
                    <a:pt x="119" y="1138"/>
                  </a:lnTo>
                  <a:lnTo>
                    <a:pt x="117" y="1138"/>
                  </a:lnTo>
                  <a:lnTo>
                    <a:pt x="114" y="1138"/>
                  </a:lnTo>
                  <a:lnTo>
                    <a:pt x="112" y="1138"/>
                  </a:lnTo>
                  <a:lnTo>
                    <a:pt x="109" y="1138"/>
                  </a:lnTo>
                  <a:lnTo>
                    <a:pt x="109" y="1135"/>
                  </a:lnTo>
                  <a:lnTo>
                    <a:pt x="107" y="1135"/>
                  </a:lnTo>
                  <a:lnTo>
                    <a:pt x="104" y="1135"/>
                  </a:lnTo>
                  <a:lnTo>
                    <a:pt x="101" y="1135"/>
                  </a:lnTo>
                  <a:lnTo>
                    <a:pt x="99" y="1135"/>
                  </a:lnTo>
                  <a:lnTo>
                    <a:pt x="96" y="1135"/>
                  </a:lnTo>
                  <a:lnTo>
                    <a:pt x="94" y="1135"/>
                  </a:lnTo>
                  <a:lnTo>
                    <a:pt x="94" y="1133"/>
                  </a:lnTo>
                  <a:lnTo>
                    <a:pt x="91" y="1133"/>
                  </a:lnTo>
                  <a:lnTo>
                    <a:pt x="89" y="1133"/>
                  </a:lnTo>
                  <a:lnTo>
                    <a:pt x="86" y="1133"/>
                  </a:lnTo>
                  <a:lnTo>
                    <a:pt x="84" y="1133"/>
                  </a:lnTo>
                  <a:lnTo>
                    <a:pt x="81" y="1133"/>
                  </a:lnTo>
                  <a:lnTo>
                    <a:pt x="79" y="1133"/>
                  </a:lnTo>
                  <a:lnTo>
                    <a:pt x="76" y="1133"/>
                  </a:lnTo>
                  <a:lnTo>
                    <a:pt x="73" y="1133"/>
                  </a:lnTo>
                  <a:lnTo>
                    <a:pt x="73" y="1130"/>
                  </a:lnTo>
                  <a:lnTo>
                    <a:pt x="71" y="1130"/>
                  </a:lnTo>
                  <a:lnTo>
                    <a:pt x="68" y="1130"/>
                  </a:lnTo>
                  <a:lnTo>
                    <a:pt x="66" y="1130"/>
                  </a:lnTo>
                  <a:lnTo>
                    <a:pt x="63" y="1130"/>
                  </a:lnTo>
                  <a:lnTo>
                    <a:pt x="61" y="1130"/>
                  </a:lnTo>
                  <a:lnTo>
                    <a:pt x="61" y="1128"/>
                  </a:lnTo>
                  <a:lnTo>
                    <a:pt x="58" y="1128"/>
                  </a:lnTo>
                  <a:lnTo>
                    <a:pt x="56" y="1128"/>
                  </a:lnTo>
                  <a:lnTo>
                    <a:pt x="53" y="1128"/>
                  </a:lnTo>
                  <a:lnTo>
                    <a:pt x="51" y="1128"/>
                  </a:lnTo>
                  <a:lnTo>
                    <a:pt x="48" y="1128"/>
                  </a:lnTo>
                  <a:lnTo>
                    <a:pt x="45" y="1128"/>
                  </a:lnTo>
                  <a:lnTo>
                    <a:pt x="45" y="1125"/>
                  </a:lnTo>
                  <a:lnTo>
                    <a:pt x="43" y="1125"/>
                  </a:lnTo>
                  <a:lnTo>
                    <a:pt x="40" y="1125"/>
                  </a:lnTo>
                  <a:lnTo>
                    <a:pt x="38" y="1125"/>
                  </a:lnTo>
                  <a:lnTo>
                    <a:pt x="35" y="1125"/>
                  </a:lnTo>
                  <a:lnTo>
                    <a:pt x="33" y="1125"/>
                  </a:lnTo>
                  <a:lnTo>
                    <a:pt x="33" y="1122"/>
                  </a:lnTo>
                  <a:lnTo>
                    <a:pt x="30" y="1122"/>
                  </a:lnTo>
                  <a:lnTo>
                    <a:pt x="28" y="1122"/>
                  </a:lnTo>
                  <a:lnTo>
                    <a:pt x="25" y="1122"/>
                  </a:lnTo>
                  <a:lnTo>
                    <a:pt x="23" y="1122"/>
                  </a:lnTo>
                  <a:lnTo>
                    <a:pt x="23" y="1120"/>
                  </a:lnTo>
                  <a:lnTo>
                    <a:pt x="20" y="1120"/>
                  </a:lnTo>
                  <a:lnTo>
                    <a:pt x="17" y="1120"/>
                  </a:lnTo>
                  <a:lnTo>
                    <a:pt x="15" y="1120"/>
                  </a:lnTo>
                  <a:lnTo>
                    <a:pt x="15" y="1117"/>
                  </a:lnTo>
                  <a:lnTo>
                    <a:pt x="12" y="1117"/>
                  </a:lnTo>
                  <a:lnTo>
                    <a:pt x="10" y="1117"/>
                  </a:lnTo>
                  <a:lnTo>
                    <a:pt x="10" y="1115"/>
                  </a:lnTo>
                  <a:lnTo>
                    <a:pt x="7" y="1115"/>
                  </a:lnTo>
                  <a:lnTo>
                    <a:pt x="5" y="1115"/>
                  </a:lnTo>
                  <a:lnTo>
                    <a:pt x="2" y="1115"/>
                  </a:lnTo>
                  <a:lnTo>
                    <a:pt x="2" y="1112"/>
                  </a:lnTo>
                  <a:lnTo>
                    <a:pt x="0" y="1112"/>
                  </a:lnTo>
                  <a:lnTo>
                    <a:pt x="5" y="1097"/>
                  </a:lnTo>
                  <a:lnTo>
                    <a:pt x="17" y="1100"/>
                  </a:lnTo>
                  <a:lnTo>
                    <a:pt x="17" y="1097"/>
                  </a:lnTo>
                  <a:lnTo>
                    <a:pt x="17" y="1094"/>
                  </a:lnTo>
                  <a:lnTo>
                    <a:pt x="15" y="1092"/>
                  </a:lnTo>
                  <a:lnTo>
                    <a:pt x="15" y="1089"/>
                  </a:lnTo>
                  <a:lnTo>
                    <a:pt x="23" y="1082"/>
                  </a:lnTo>
                  <a:lnTo>
                    <a:pt x="33" y="1087"/>
                  </a:lnTo>
                  <a:lnTo>
                    <a:pt x="68" y="1074"/>
                  </a:lnTo>
                  <a:lnTo>
                    <a:pt x="68" y="1077"/>
                  </a:lnTo>
                  <a:lnTo>
                    <a:pt x="68" y="1079"/>
                  </a:lnTo>
                  <a:lnTo>
                    <a:pt x="66" y="1082"/>
                  </a:lnTo>
                  <a:lnTo>
                    <a:pt x="63" y="1087"/>
                  </a:lnTo>
                  <a:lnTo>
                    <a:pt x="63" y="1089"/>
                  </a:lnTo>
                  <a:lnTo>
                    <a:pt x="63" y="1094"/>
                  </a:lnTo>
                  <a:lnTo>
                    <a:pt x="63" y="1100"/>
                  </a:lnTo>
                  <a:lnTo>
                    <a:pt x="68" y="1102"/>
                  </a:lnTo>
                  <a:lnTo>
                    <a:pt x="68" y="1105"/>
                  </a:lnTo>
                  <a:lnTo>
                    <a:pt x="68" y="1107"/>
                  </a:lnTo>
                  <a:lnTo>
                    <a:pt x="71" y="1110"/>
                  </a:lnTo>
                  <a:lnTo>
                    <a:pt x="68" y="1112"/>
                  </a:lnTo>
                  <a:lnTo>
                    <a:pt x="68" y="1115"/>
                  </a:lnTo>
                  <a:lnTo>
                    <a:pt x="71" y="1115"/>
                  </a:lnTo>
                  <a:lnTo>
                    <a:pt x="73" y="1112"/>
                  </a:lnTo>
                  <a:lnTo>
                    <a:pt x="73" y="1110"/>
                  </a:lnTo>
                  <a:lnTo>
                    <a:pt x="76" y="1110"/>
                  </a:lnTo>
                  <a:lnTo>
                    <a:pt x="79" y="1107"/>
                  </a:lnTo>
                  <a:lnTo>
                    <a:pt x="81" y="1107"/>
                  </a:lnTo>
                  <a:lnTo>
                    <a:pt x="84" y="1110"/>
                  </a:lnTo>
                  <a:lnTo>
                    <a:pt x="86" y="1110"/>
                  </a:lnTo>
                  <a:lnTo>
                    <a:pt x="89" y="1110"/>
                  </a:lnTo>
                  <a:lnTo>
                    <a:pt x="91" y="1110"/>
                  </a:lnTo>
                  <a:lnTo>
                    <a:pt x="94" y="1110"/>
                  </a:lnTo>
                  <a:lnTo>
                    <a:pt x="94" y="1107"/>
                  </a:lnTo>
                  <a:lnTo>
                    <a:pt x="96" y="1105"/>
                  </a:lnTo>
                  <a:lnTo>
                    <a:pt x="96" y="1102"/>
                  </a:lnTo>
                  <a:lnTo>
                    <a:pt x="96" y="1100"/>
                  </a:lnTo>
                  <a:lnTo>
                    <a:pt x="99" y="1097"/>
                  </a:lnTo>
                  <a:lnTo>
                    <a:pt x="99" y="1094"/>
                  </a:lnTo>
                  <a:lnTo>
                    <a:pt x="101" y="1094"/>
                  </a:lnTo>
                  <a:lnTo>
                    <a:pt x="104" y="1092"/>
                  </a:lnTo>
                  <a:lnTo>
                    <a:pt x="107" y="1092"/>
                  </a:lnTo>
                  <a:lnTo>
                    <a:pt x="109" y="1094"/>
                  </a:lnTo>
                  <a:lnTo>
                    <a:pt x="112" y="1094"/>
                  </a:lnTo>
                  <a:lnTo>
                    <a:pt x="112" y="1097"/>
                  </a:lnTo>
                  <a:lnTo>
                    <a:pt x="114" y="1097"/>
                  </a:lnTo>
                  <a:lnTo>
                    <a:pt x="117" y="1097"/>
                  </a:lnTo>
                  <a:lnTo>
                    <a:pt x="119" y="1097"/>
                  </a:lnTo>
                  <a:lnTo>
                    <a:pt x="122" y="1094"/>
                  </a:lnTo>
                  <a:lnTo>
                    <a:pt x="122" y="1092"/>
                  </a:lnTo>
                  <a:lnTo>
                    <a:pt x="124" y="1092"/>
                  </a:lnTo>
                  <a:lnTo>
                    <a:pt x="124" y="1089"/>
                  </a:lnTo>
                  <a:lnTo>
                    <a:pt x="124" y="1087"/>
                  </a:lnTo>
                  <a:lnTo>
                    <a:pt x="122" y="1084"/>
                  </a:lnTo>
                  <a:lnTo>
                    <a:pt x="119" y="1082"/>
                  </a:lnTo>
                  <a:lnTo>
                    <a:pt x="119" y="1079"/>
                  </a:lnTo>
                  <a:lnTo>
                    <a:pt x="119" y="1074"/>
                  </a:lnTo>
                  <a:lnTo>
                    <a:pt x="122" y="1074"/>
                  </a:lnTo>
                  <a:lnTo>
                    <a:pt x="122" y="1072"/>
                  </a:lnTo>
                  <a:lnTo>
                    <a:pt x="122" y="1069"/>
                  </a:lnTo>
                  <a:lnTo>
                    <a:pt x="119" y="1066"/>
                  </a:lnTo>
                  <a:lnTo>
                    <a:pt x="117" y="1066"/>
                  </a:lnTo>
                  <a:lnTo>
                    <a:pt x="114" y="1066"/>
                  </a:lnTo>
                  <a:lnTo>
                    <a:pt x="114" y="1064"/>
                  </a:lnTo>
                  <a:lnTo>
                    <a:pt x="114" y="1061"/>
                  </a:lnTo>
                  <a:lnTo>
                    <a:pt x="114" y="1059"/>
                  </a:lnTo>
                  <a:lnTo>
                    <a:pt x="112" y="1056"/>
                  </a:lnTo>
                  <a:lnTo>
                    <a:pt x="112" y="1054"/>
                  </a:lnTo>
                  <a:lnTo>
                    <a:pt x="109" y="1051"/>
                  </a:lnTo>
                  <a:lnTo>
                    <a:pt x="109" y="1049"/>
                  </a:lnTo>
                  <a:lnTo>
                    <a:pt x="112" y="1046"/>
                  </a:lnTo>
                  <a:lnTo>
                    <a:pt x="112" y="1044"/>
                  </a:lnTo>
                  <a:lnTo>
                    <a:pt x="112" y="1041"/>
                  </a:lnTo>
                  <a:lnTo>
                    <a:pt x="109" y="1041"/>
                  </a:lnTo>
                  <a:lnTo>
                    <a:pt x="109" y="1036"/>
                  </a:lnTo>
                  <a:lnTo>
                    <a:pt x="109" y="1033"/>
                  </a:lnTo>
                  <a:lnTo>
                    <a:pt x="109" y="1031"/>
                  </a:lnTo>
                  <a:lnTo>
                    <a:pt x="109" y="1023"/>
                  </a:lnTo>
                  <a:lnTo>
                    <a:pt x="109" y="1021"/>
                  </a:lnTo>
                  <a:lnTo>
                    <a:pt x="107" y="1021"/>
                  </a:lnTo>
                  <a:lnTo>
                    <a:pt x="107" y="1018"/>
                  </a:lnTo>
                  <a:lnTo>
                    <a:pt x="104" y="1016"/>
                  </a:lnTo>
                  <a:lnTo>
                    <a:pt x="101" y="1013"/>
                  </a:lnTo>
                  <a:lnTo>
                    <a:pt x="99" y="1010"/>
                  </a:lnTo>
                  <a:lnTo>
                    <a:pt x="99" y="1008"/>
                  </a:lnTo>
                  <a:lnTo>
                    <a:pt x="99" y="1005"/>
                  </a:lnTo>
                  <a:lnTo>
                    <a:pt x="101" y="1003"/>
                  </a:lnTo>
                  <a:lnTo>
                    <a:pt x="101" y="1000"/>
                  </a:lnTo>
                  <a:lnTo>
                    <a:pt x="101" y="998"/>
                  </a:lnTo>
                  <a:lnTo>
                    <a:pt x="101" y="995"/>
                  </a:lnTo>
                  <a:lnTo>
                    <a:pt x="104" y="993"/>
                  </a:lnTo>
                  <a:lnTo>
                    <a:pt x="104" y="990"/>
                  </a:lnTo>
                  <a:lnTo>
                    <a:pt x="104" y="988"/>
                  </a:lnTo>
                  <a:lnTo>
                    <a:pt x="104" y="985"/>
                  </a:lnTo>
                  <a:lnTo>
                    <a:pt x="104" y="982"/>
                  </a:lnTo>
                  <a:lnTo>
                    <a:pt x="101" y="980"/>
                  </a:lnTo>
                  <a:lnTo>
                    <a:pt x="101" y="977"/>
                  </a:lnTo>
                  <a:lnTo>
                    <a:pt x="101" y="975"/>
                  </a:lnTo>
                  <a:lnTo>
                    <a:pt x="104" y="975"/>
                  </a:lnTo>
                  <a:lnTo>
                    <a:pt x="104" y="972"/>
                  </a:lnTo>
                  <a:lnTo>
                    <a:pt x="104" y="970"/>
                  </a:lnTo>
                  <a:lnTo>
                    <a:pt x="104" y="967"/>
                  </a:lnTo>
                  <a:lnTo>
                    <a:pt x="101" y="967"/>
                  </a:lnTo>
                  <a:lnTo>
                    <a:pt x="104" y="965"/>
                  </a:lnTo>
                  <a:lnTo>
                    <a:pt x="107" y="965"/>
                  </a:lnTo>
                  <a:lnTo>
                    <a:pt x="109" y="962"/>
                  </a:lnTo>
                  <a:lnTo>
                    <a:pt x="114" y="955"/>
                  </a:lnTo>
                  <a:lnTo>
                    <a:pt x="117" y="955"/>
                  </a:lnTo>
                  <a:lnTo>
                    <a:pt x="117" y="952"/>
                  </a:lnTo>
                  <a:lnTo>
                    <a:pt x="119" y="949"/>
                  </a:lnTo>
                  <a:lnTo>
                    <a:pt x="122" y="949"/>
                  </a:lnTo>
                  <a:lnTo>
                    <a:pt x="122" y="947"/>
                  </a:lnTo>
                  <a:lnTo>
                    <a:pt x="122" y="944"/>
                  </a:lnTo>
                  <a:lnTo>
                    <a:pt x="124" y="944"/>
                  </a:lnTo>
                  <a:lnTo>
                    <a:pt x="124" y="942"/>
                  </a:lnTo>
                  <a:lnTo>
                    <a:pt x="124" y="939"/>
                  </a:lnTo>
                  <a:lnTo>
                    <a:pt x="127" y="939"/>
                  </a:lnTo>
                  <a:lnTo>
                    <a:pt x="127" y="937"/>
                  </a:lnTo>
                  <a:lnTo>
                    <a:pt x="127" y="934"/>
                  </a:lnTo>
                  <a:lnTo>
                    <a:pt x="127" y="932"/>
                  </a:lnTo>
                  <a:lnTo>
                    <a:pt x="129" y="932"/>
                  </a:lnTo>
                  <a:lnTo>
                    <a:pt x="132" y="929"/>
                  </a:lnTo>
                  <a:lnTo>
                    <a:pt x="135" y="929"/>
                  </a:lnTo>
                  <a:lnTo>
                    <a:pt x="135" y="927"/>
                  </a:lnTo>
                  <a:lnTo>
                    <a:pt x="137" y="924"/>
                  </a:lnTo>
                  <a:lnTo>
                    <a:pt x="140" y="924"/>
                  </a:lnTo>
                  <a:lnTo>
                    <a:pt x="140" y="921"/>
                  </a:lnTo>
                  <a:lnTo>
                    <a:pt x="142" y="921"/>
                  </a:lnTo>
                  <a:lnTo>
                    <a:pt x="142" y="919"/>
                  </a:lnTo>
                  <a:lnTo>
                    <a:pt x="142" y="916"/>
                  </a:lnTo>
                  <a:lnTo>
                    <a:pt x="140" y="906"/>
                  </a:lnTo>
                  <a:lnTo>
                    <a:pt x="140" y="904"/>
                  </a:lnTo>
                  <a:lnTo>
                    <a:pt x="140" y="901"/>
                  </a:lnTo>
                  <a:lnTo>
                    <a:pt x="142" y="901"/>
                  </a:lnTo>
                  <a:lnTo>
                    <a:pt x="147" y="896"/>
                  </a:lnTo>
                  <a:lnTo>
                    <a:pt x="150" y="896"/>
                  </a:lnTo>
                  <a:lnTo>
                    <a:pt x="152" y="896"/>
                  </a:lnTo>
                  <a:lnTo>
                    <a:pt x="152" y="893"/>
                  </a:lnTo>
                  <a:lnTo>
                    <a:pt x="155" y="893"/>
                  </a:lnTo>
                  <a:lnTo>
                    <a:pt x="155" y="891"/>
                  </a:lnTo>
                  <a:lnTo>
                    <a:pt x="157" y="891"/>
                  </a:lnTo>
                  <a:lnTo>
                    <a:pt x="157" y="888"/>
                  </a:lnTo>
                  <a:lnTo>
                    <a:pt x="157" y="886"/>
                  </a:lnTo>
                  <a:lnTo>
                    <a:pt x="160" y="886"/>
                  </a:lnTo>
                  <a:lnTo>
                    <a:pt x="163" y="883"/>
                  </a:lnTo>
                  <a:lnTo>
                    <a:pt x="165" y="881"/>
                  </a:lnTo>
                  <a:lnTo>
                    <a:pt x="165" y="878"/>
                  </a:lnTo>
                  <a:lnTo>
                    <a:pt x="170" y="873"/>
                  </a:lnTo>
                  <a:lnTo>
                    <a:pt x="173" y="873"/>
                  </a:lnTo>
                  <a:lnTo>
                    <a:pt x="175" y="873"/>
                  </a:lnTo>
                  <a:lnTo>
                    <a:pt x="178" y="873"/>
                  </a:lnTo>
                  <a:lnTo>
                    <a:pt x="180" y="871"/>
                  </a:lnTo>
                  <a:lnTo>
                    <a:pt x="180" y="868"/>
                  </a:lnTo>
                  <a:lnTo>
                    <a:pt x="183" y="865"/>
                  </a:lnTo>
                  <a:lnTo>
                    <a:pt x="185" y="865"/>
                  </a:lnTo>
                  <a:lnTo>
                    <a:pt x="191" y="858"/>
                  </a:lnTo>
                  <a:lnTo>
                    <a:pt x="191" y="855"/>
                  </a:lnTo>
                  <a:lnTo>
                    <a:pt x="191" y="850"/>
                  </a:lnTo>
                  <a:lnTo>
                    <a:pt x="193" y="848"/>
                  </a:lnTo>
                  <a:lnTo>
                    <a:pt x="196" y="848"/>
                  </a:lnTo>
                  <a:lnTo>
                    <a:pt x="196" y="845"/>
                  </a:lnTo>
                  <a:lnTo>
                    <a:pt x="201" y="843"/>
                  </a:lnTo>
                  <a:lnTo>
                    <a:pt x="203" y="840"/>
                  </a:lnTo>
                  <a:lnTo>
                    <a:pt x="206" y="837"/>
                  </a:lnTo>
                  <a:lnTo>
                    <a:pt x="208" y="835"/>
                  </a:lnTo>
                  <a:lnTo>
                    <a:pt x="213" y="832"/>
                  </a:lnTo>
                  <a:lnTo>
                    <a:pt x="216" y="830"/>
                  </a:lnTo>
                  <a:lnTo>
                    <a:pt x="219" y="830"/>
                  </a:lnTo>
                  <a:lnTo>
                    <a:pt x="221" y="830"/>
                  </a:lnTo>
                  <a:lnTo>
                    <a:pt x="221" y="827"/>
                  </a:lnTo>
                  <a:lnTo>
                    <a:pt x="221" y="825"/>
                  </a:lnTo>
                  <a:lnTo>
                    <a:pt x="219" y="825"/>
                  </a:lnTo>
                  <a:lnTo>
                    <a:pt x="216" y="822"/>
                  </a:lnTo>
                  <a:lnTo>
                    <a:pt x="213" y="822"/>
                  </a:lnTo>
                  <a:lnTo>
                    <a:pt x="211" y="822"/>
                  </a:lnTo>
                  <a:lnTo>
                    <a:pt x="208" y="822"/>
                  </a:lnTo>
                  <a:lnTo>
                    <a:pt x="206" y="822"/>
                  </a:lnTo>
                  <a:lnTo>
                    <a:pt x="206" y="820"/>
                  </a:lnTo>
                  <a:lnTo>
                    <a:pt x="206" y="817"/>
                  </a:lnTo>
                  <a:lnTo>
                    <a:pt x="206" y="815"/>
                  </a:lnTo>
                  <a:lnTo>
                    <a:pt x="206" y="812"/>
                  </a:lnTo>
                  <a:lnTo>
                    <a:pt x="206" y="809"/>
                  </a:lnTo>
                  <a:lnTo>
                    <a:pt x="206" y="807"/>
                  </a:lnTo>
                  <a:lnTo>
                    <a:pt x="208" y="807"/>
                  </a:lnTo>
                  <a:lnTo>
                    <a:pt x="208" y="802"/>
                  </a:lnTo>
                  <a:lnTo>
                    <a:pt x="208" y="799"/>
                  </a:lnTo>
                  <a:lnTo>
                    <a:pt x="211" y="797"/>
                  </a:lnTo>
                  <a:lnTo>
                    <a:pt x="208" y="792"/>
                  </a:lnTo>
                  <a:lnTo>
                    <a:pt x="211" y="792"/>
                  </a:lnTo>
                  <a:lnTo>
                    <a:pt x="211" y="787"/>
                  </a:lnTo>
                  <a:lnTo>
                    <a:pt x="216" y="789"/>
                  </a:lnTo>
                  <a:lnTo>
                    <a:pt x="213" y="784"/>
                  </a:lnTo>
                  <a:lnTo>
                    <a:pt x="211" y="781"/>
                  </a:lnTo>
                  <a:lnTo>
                    <a:pt x="211" y="779"/>
                  </a:lnTo>
                  <a:lnTo>
                    <a:pt x="208" y="779"/>
                  </a:lnTo>
                  <a:lnTo>
                    <a:pt x="206" y="769"/>
                  </a:lnTo>
                  <a:lnTo>
                    <a:pt x="208" y="761"/>
                  </a:lnTo>
                  <a:lnTo>
                    <a:pt x="208" y="759"/>
                  </a:lnTo>
                  <a:lnTo>
                    <a:pt x="213" y="751"/>
                  </a:lnTo>
                  <a:lnTo>
                    <a:pt x="216" y="746"/>
                  </a:lnTo>
                  <a:lnTo>
                    <a:pt x="216" y="743"/>
                  </a:lnTo>
                  <a:lnTo>
                    <a:pt x="219" y="741"/>
                  </a:lnTo>
                  <a:lnTo>
                    <a:pt x="221" y="736"/>
                  </a:lnTo>
                  <a:lnTo>
                    <a:pt x="221" y="733"/>
                  </a:lnTo>
                  <a:lnTo>
                    <a:pt x="219" y="731"/>
                  </a:lnTo>
                  <a:lnTo>
                    <a:pt x="219" y="728"/>
                  </a:lnTo>
                  <a:lnTo>
                    <a:pt x="216" y="728"/>
                  </a:lnTo>
                  <a:lnTo>
                    <a:pt x="219" y="725"/>
                  </a:lnTo>
                  <a:lnTo>
                    <a:pt x="219" y="723"/>
                  </a:lnTo>
                  <a:lnTo>
                    <a:pt x="221" y="723"/>
                  </a:lnTo>
                  <a:lnTo>
                    <a:pt x="226" y="723"/>
                  </a:lnTo>
                  <a:lnTo>
                    <a:pt x="231" y="723"/>
                  </a:lnTo>
                  <a:lnTo>
                    <a:pt x="234" y="718"/>
                  </a:lnTo>
                  <a:lnTo>
                    <a:pt x="236" y="710"/>
                  </a:lnTo>
                  <a:lnTo>
                    <a:pt x="236" y="708"/>
                  </a:lnTo>
                  <a:lnTo>
                    <a:pt x="236" y="705"/>
                  </a:lnTo>
                  <a:lnTo>
                    <a:pt x="241" y="703"/>
                  </a:lnTo>
                  <a:lnTo>
                    <a:pt x="241" y="700"/>
                  </a:lnTo>
                  <a:lnTo>
                    <a:pt x="239" y="695"/>
                  </a:lnTo>
                  <a:lnTo>
                    <a:pt x="236" y="690"/>
                  </a:lnTo>
                  <a:lnTo>
                    <a:pt x="234" y="685"/>
                  </a:lnTo>
                  <a:lnTo>
                    <a:pt x="229" y="682"/>
                  </a:lnTo>
                  <a:lnTo>
                    <a:pt x="234" y="677"/>
                  </a:lnTo>
                  <a:lnTo>
                    <a:pt x="234" y="675"/>
                  </a:lnTo>
                  <a:lnTo>
                    <a:pt x="231" y="672"/>
                  </a:lnTo>
                  <a:lnTo>
                    <a:pt x="229" y="672"/>
                  </a:lnTo>
                  <a:lnTo>
                    <a:pt x="226" y="672"/>
                  </a:lnTo>
                  <a:lnTo>
                    <a:pt x="224" y="675"/>
                  </a:lnTo>
                  <a:lnTo>
                    <a:pt x="224" y="672"/>
                  </a:lnTo>
                  <a:lnTo>
                    <a:pt x="224" y="667"/>
                  </a:lnTo>
                  <a:lnTo>
                    <a:pt x="226" y="664"/>
                  </a:lnTo>
                  <a:lnTo>
                    <a:pt x="229" y="664"/>
                  </a:lnTo>
                  <a:lnTo>
                    <a:pt x="231" y="662"/>
                  </a:lnTo>
                  <a:lnTo>
                    <a:pt x="234" y="662"/>
                  </a:lnTo>
                  <a:lnTo>
                    <a:pt x="236" y="664"/>
                  </a:lnTo>
                  <a:lnTo>
                    <a:pt x="239" y="662"/>
                  </a:lnTo>
                  <a:lnTo>
                    <a:pt x="239" y="659"/>
                  </a:lnTo>
                  <a:lnTo>
                    <a:pt x="239" y="657"/>
                  </a:lnTo>
                  <a:lnTo>
                    <a:pt x="234" y="652"/>
                  </a:lnTo>
                  <a:lnTo>
                    <a:pt x="231" y="649"/>
                  </a:lnTo>
                  <a:lnTo>
                    <a:pt x="231" y="644"/>
                  </a:lnTo>
                  <a:lnTo>
                    <a:pt x="231" y="641"/>
                  </a:lnTo>
                  <a:lnTo>
                    <a:pt x="236" y="641"/>
                  </a:lnTo>
                  <a:lnTo>
                    <a:pt x="239" y="641"/>
                  </a:lnTo>
                  <a:lnTo>
                    <a:pt x="239" y="634"/>
                  </a:lnTo>
                  <a:lnTo>
                    <a:pt x="239" y="631"/>
                  </a:lnTo>
                  <a:lnTo>
                    <a:pt x="231" y="626"/>
                  </a:lnTo>
                  <a:lnTo>
                    <a:pt x="231" y="624"/>
                  </a:lnTo>
                  <a:lnTo>
                    <a:pt x="226" y="613"/>
                  </a:lnTo>
                  <a:lnTo>
                    <a:pt x="224" y="606"/>
                  </a:lnTo>
                  <a:lnTo>
                    <a:pt x="221" y="606"/>
                  </a:lnTo>
                  <a:lnTo>
                    <a:pt x="208" y="606"/>
                  </a:lnTo>
                  <a:lnTo>
                    <a:pt x="208" y="608"/>
                  </a:lnTo>
                  <a:lnTo>
                    <a:pt x="208" y="613"/>
                  </a:lnTo>
                  <a:lnTo>
                    <a:pt x="213" y="619"/>
                  </a:lnTo>
                  <a:lnTo>
                    <a:pt x="206" y="616"/>
                  </a:lnTo>
                  <a:lnTo>
                    <a:pt x="206" y="611"/>
                  </a:lnTo>
                  <a:lnTo>
                    <a:pt x="206" y="606"/>
                  </a:lnTo>
                  <a:lnTo>
                    <a:pt x="203" y="603"/>
                  </a:lnTo>
                  <a:lnTo>
                    <a:pt x="203" y="601"/>
                  </a:lnTo>
                  <a:lnTo>
                    <a:pt x="198" y="598"/>
                  </a:lnTo>
                  <a:lnTo>
                    <a:pt x="196" y="598"/>
                  </a:lnTo>
                  <a:lnTo>
                    <a:pt x="193" y="596"/>
                  </a:lnTo>
                  <a:lnTo>
                    <a:pt x="193" y="593"/>
                  </a:lnTo>
                  <a:lnTo>
                    <a:pt x="193" y="588"/>
                  </a:lnTo>
                  <a:lnTo>
                    <a:pt x="196" y="585"/>
                  </a:lnTo>
                  <a:lnTo>
                    <a:pt x="198" y="583"/>
                  </a:lnTo>
                  <a:lnTo>
                    <a:pt x="211" y="588"/>
                  </a:lnTo>
                  <a:lnTo>
                    <a:pt x="213" y="588"/>
                  </a:lnTo>
                  <a:lnTo>
                    <a:pt x="213" y="585"/>
                  </a:lnTo>
                  <a:lnTo>
                    <a:pt x="213" y="583"/>
                  </a:lnTo>
                  <a:lnTo>
                    <a:pt x="213" y="580"/>
                  </a:lnTo>
                  <a:lnTo>
                    <a:pt x="208" y="578"/>
                  </a:lnTo>
                  <a:lnTo>
                    <a:pt x="206" y="578"/>
                  </a:lnTo>
                  <a:lnTo>
                    <a:pt x="203" y="575"/>
                  </a:lnTo>
                  <a:lnTo>
                    <a:pt x="201" y="568"/>
                  </a:lnTo>
                  <a:lnTo>
                    <a:pt x="198" y="557"/>
                  </a:lnTo>
                  <a:lnTo>
                    <a:pt x="198" y="555"/>
                  </a:lnTo>
                  <a:lnTo>
                    <a:pt x="196" y="552"/>
                  </a:lnTo>
                  <a:lnTo>
                    <a:pt x="188" y="545"/>
                  </a:lnTo>
                  <a:lnTo>
                    <a:pt x="188" y="542"/>
                  </a:lnTo>
                  <a:lnTo>
                    <a:pt x="183" y="540"/>
                  </a:lnTo>
                  <a:lnTo>
                    <a:pt x="183" y="537"/>
                  </a:lnTo>
                  <a:lnTo>
                    <a:pt x="183" y="532"/>
                  </a:lnTo>
                  <a:lnTo>
                    <a:pt x="185" y="527"/>
                  </a:lnTo>
                  <a:lnTo>
                    <a:pt x="183" y="527"/>
                  </a:lnTo>
                  <a:lnTo>
                    <a:pt x="178" y="527"/>
                  </a:lnTo>
                  <a:lnTo>
                    <a:pt x="178" y="519"/>
                  </a:lnTo>
                  <a:lnTo>
                    <a:pt x="178" y="517"/>
                  </a:lnTo>
                  <a:lnTo>
                    <a:pt x="168" y="507"/>
                  </a:lnTo>
                  <a:lnTo>
                    <a:pt x="165" y="507"/>
                  </a:lnTo>
                  <a:lnTo>
                    <a:pt x="157" y="509"/>
                  </a:lnTo>
                  <a:lnTo>
                    <a:pt x="160" y="509"/>
                  </a:lnTo>
                  <a:lnTo>
                    <a:pt x="160" y="514"/>
                  </a:lnTo>
                  <a:lnTo>
                    <a:pt x="157" y="517"/>
                  </a:lnTo>
                  <a:lnTo>
                    <a:pt x="145" y="507"/>
                  </a:lnTo>
                  <a:lnTo>
                    <a:pt x="142" y="507"/>
                  </a:lnTo>
                  <a:lnTo>
                    <a:pt x="140" y="507"/>
                  </a:lnTo>
                  <a:lnTo>
                    <a:pt x="137" y="512"/>
                  </a:lnTo>
                  <a:lnTo>
                    <a:pt x="132" y="507"/>
                  </a:lnTo>
                  <a:lnTo>
                    <a:pt x="127" y="501"/>
                  </a:lnTo>
                  <a:lnTo>
                    <a:pt x="127" y="499"/>
                  </a:lnTo>
                  <a:lnTo>
                    <a:pt x="124" y="499"/>
                  </a:lnTo>
                  <a:lnTo>
                    <a:pt x="124" y="486"/>
                  </a:lnTo>
                  <a:lnTo>
                    <a:pt x="122" y="484"/>
                  </a:lnTo>
                  <a:lnTo>
                    <a:pt x="112" y="476"/>
                  </a:lnTo>
                  <a:lnTo>
                    <a:pt x="109" y="479"/>
                  </a:lnTo>
                  <a:lnTo>
                    <a:pt x="109" y="473"/>
                  </a:lnTo>
                  <a:lnTo>
                    <a:pt x="107" y="468"/>
                  </a:lnTo>
                  <a:lnTo>
                    <a:pt x="107" y="466"/>
                  </a:lnTo>
                  <a:lnTo>
                    <a:pt x="114" y="453"/>
                  </a:lnTo>
                  <a:lnTo>
                    <a:pt x="112" y="443"/>
                  </a:lnTo>
                  <a:lnTo>
                    <a:pt x="109" y="440"/>
                  </a:lnTo>
                  <a:lnTo>
                    <a:pt x="107" y="435"/>
                  </a:lnTo>
                  <a:lnTo>
                    <a:pt x="107" y="433"/>
                  </a:lnTo>
                  <a:lnTo>
                    <a:pt x="107" y="428"/>
                  </a:lnTo>
                  <a:lnTo>
                    <a:pt x="104" y="425"/>
                  </a:lnTo>
                  <a:lnTo>
                    <a:pt x="101" y="420"/>
                  </a:lnTo>
                  <a:lnTo>
                    <a:pt x="99" y="417"/>
                  </a:lnTo>
                  <a:lnTo>
                    <a:pt x="101" y="412"/>
                  </a:lnTo>
                  <a:lnTo>
                    <a:pt x="99" y="407"/>
                  </a:lnTo>
                  <a:lnTo>
                    <a:pt x="99" y="405"/>
                  </a:lnTo>
                  <a:lnTo>
                    <a:pt x="94" y="402"/>
                  </a:lnTo>
                  <a:lnTo>
                    <a:pt x="89" y="400"/>
                  </a:lnTo>
                  <a:lnTo>
                    <a:pt x="86" y="397"/>
                  </a:lnTo>
                  <a:lnTo>
                    <a:pt x="86" y="395"/>
                  </a:lnTo>
                  <a:lnTo>
                    <a:pt x="86" y="389"/>
                  </a:lnTo>
                  <a:lnTo>
                    <a:pt x="86" y="387"/>
                  </a:lnTo>
                  <a:lnTo>
                    <a:pt x="91" y="384"/>
                  </a:lnTo>
                  <a:lnTo>
                    <a:pt x="91" y="377"/>
                  </a:lnTo>
                  <a:lnTo>
                    <a:pt x="89" y="372"/>
                  </a:lnTo>
                  <a:lnTo>
                    <a:pt x="79" y="369"/>
                  </a:lnTo>
                  <a:lnTo>
                    <a:pt x="73" y="372"/>
                  </a:lnTo>
                  <a:lnTo>
                    <a:pt x="68" y="379"/>
                  </a:lnTo>
                  <a:lnTo>
                    <a:pt x="63" y="379"/>
                  </a:lnTo>
                  <a:lnTo>
                    <a:pt x="61" y="377"/>
                  </a:lnTo>
                  <a:lnTo>
                    <a:pt x="58" y="377"/>
                  </a:lnTo>
                  <a:lnTo>
                    <a:pt x="56" y="374"/>
                  </a:lnTo>
                  <a:lnTo>
                    <a:pt x="48" y="374"/>
                  </a:lnTo>
                  <a:lnTo>
                    <a:pt x="48" y="377"/>
                  </a:lnTo>
                  <a:lnTo>
                    <a:pt x="45" y="382"/>
                  </a:lnTo>
                  <a:lnTo>
                    <a:pt x="43" y="384"/>
                  </a:lnTo>
                  <a:lnTo>
                    <a:pt x="43" y="382"/>
                  </a:lnTo>
                  <a:lnTo>
                    <a:pt x="43" y="379"/>
                  </a:lnTo>
                  <a:lnTo>
                    <a:pt x="43" y="377"/>
                  </a:lnTo>
                  <a:lnTo>
                    <a:pt x="40" y="374"/>
                  </a:lnTo>
                  <a:lnTo>
                    <a:pt x="40" y="372"/>
                  </a:lnTo>
                  <a:lnTo>
                    <a:pt x="40" y="369"/>
                  </a:lnTo>
                  <a:lnTo>
                    <a:pt x="38" y="367"/>
                  </a:lnTo>
                  <a:lnTo>
                    <a:pt x="33" y="359"/>
                  </a:lnTo>
                  <a:lnTo>
                    <a:pt x="30" y="356"/>
                  </a:lnTo>
                  <a:lnTo>
                    <a:pt x="28" y="356"/>
                  </a:lnTo>
                  <a:lnTo>
                    <a:pt x="30" y="354"/>
                  </a:lnTo>
                  <a:lnTo>
                    <a:pt x="33" y="354"/>
                  </a:lnTo>
                  <a:lnTo>
                    <a:pt x="33" y="351"/>
                  </a:lnTo>
                  <a:lnTo>
                    <a:pt x="35" y="351"/>
                  </a:lnTo>
                  <a:lnTo>
                    <a:pt x="35" y="349"/>
                  </a:lnTo>
                  <a:lnTo>
                    <a:pt x="40" y="344"/>
                  </a:lnTo>
                  <a:lnTo>
                    <a:pt x="43" y="344"/>
                  </a:lnTo>
                  <a:lnTo>
                    <a:pt x="45" y="344"/>
                  </a:lnTo>
                  <a:lnTo>
                    <a:pt x="45" y="341"/>
                  </a:lnTo>
                  <a:lnTo>
                    <a:pt x="43" y="336"/>
                  </a:lnTo>
                  <a:lnTo>
                    <a:pt x="40" y="334"/>
                  </a:lnTo>
                  <a:lnTo>
                    <a:pt x="40" y="331"/>
                  </a:lnTo>
                  <a:lnTo>
                    <a:pt x="40" y="328"/>
                  </a:lnTo>
                  <a:lnTo>
                    <a:pt x="38" y="328"/>
                  </a:lnTo>
                  <a:lnTo>
                    <a:pt x="38" y="326"/>
                  </a:lnTo>
                  <a:lnTo>
                    <a:pt x="35" y="326"/>
                  </a:lnTo>
                  <a:lnTo>
                    <a:pt x="33" y="326"/>
                  </a:lnTo>
                  <a:lnTo>
                    <a:pt x="33" y="323"/>
                  </a:lnTo>
                  <a:lnTo>
                    <a:pt x="33" y="321"/>
                  </a:lnTo>
                  <a:lnTo>
                    <a:pt x="33" y="318"/>
                  </a:lnTo>
                  <a:lnTo>
                    <a:pt x="30" y="316"/>
                  </a:lnTo>
                  <a:lnTo>
                    <a:pt x="30" y="313"/>
                  </a:lnTo>
                  <a:lnTo>
                    <a:pt x="28" y="313"/>
                  </a:lnTo>
                  <a:lnTo>
                    <a:pt x="28" y="311"/>
                  </a:lnTo>
                  <a:lnTo>
                    <a:pt x="30" y="308"/>
                  </a:lnTo>
                  <a:lnTo>
                    <a:pt x="33" y="308"/>
                  </a:lnTo>
                  <a:lnTo>
                    <a:pt x="35" y="308"/>
                  </a:lnTo>
                  <a:lnTo>
                    <a:pt x="38" y="306"/>
                  </a:lnTo>
                  <a:lnTo>
                    <a:pt x="40" y="306"/>
                  </a:lnTo>
                  <a:lnTo>
                    <a:pt x="43" y="306"/>
                  </a:lnTo>
                  <a:lnTo>
                    <a:pt x="45" y="306"/>
                  </a:lnTo>
                  <a:lnTo>
                    <a:pt x="48" y="306"/>
                  </a:lnTo>
                  <a:lnTo>
                    <a:pt x="48" y="303"/>
                  </a:lnTo>
                  <a:lnTo>
                    <a:pt x="48" y="300"/>
                  </a:lnTo>
                  <a:lnTo>
                    <a:pt x="48" y="298"/>
                  </a:lnTo>
                  <a:lnTo>
                    <a:pt x="48" y="295"/>
                  </a:lnTo>
                  <a:lnTo>
                    <a:pt x="48" y="293"/>
                  </a:lnTo>
                  <a:lnTo>
                    <a:pt x="48" y="290"/>
                  </a:lnTo>
                  <a:lnTo>
                    <a:pt x="48" y="288"/>
                  </a:lnTo>
                  <a:lnTo>
                    <a:pt x="51" y="285"/>
                  </a:lnTo>
                  <a:lnTo>
                    <a:pt x="53" y="285"/>
                  </a:lnTo>
                  <a:lnTo>
                    <a:pt x="53" y="283"/>
                  </a:lnTo>
                  <a:lnTo>
                    <a:pt x="56" y="283"/>
                  </a:lnTo>
                  <a:lnTo>
                    <a:pt x="56" y="280"/>
                  </a:lnTo>
                  <a:lnTo>
                    <a:pt x="53" y="278"/>
                  </a:lnTo>
                  <a:lnTo>
                    <a:pt x="53" y="275"/>
                  </a:lnTo>
                  <a:lnTo>
                    <a:pt x="51" y="272"/>
                  </a:lnTo>
                  <a:lnTo>
                    <a:pt x="45" y="270"/>
                  </a:lnTo>
                  <a:lnTo>
                    <a:pt x="45" y="267"/>
                  </a:lnTo>
                  <a:lnTo>
                    <a:pt x="40" y="265"/>
                  </a:lnTo>
                  <a:lnTo>
                    <a:pt x="40" y="262"/>
                  </a:lnTo>
                  <a:lnTo>
                    <a:pt x="38" y="262"/>
                  </a:lnTo>
                  <a:lnTo>
                    <a:pt x="38" y="260"/>
                  </a:lnTo>
                  <a:lnTo>
                    <a:pt x="38" y="257"/>
                  </a:lnTo>
                  <a:lnTo>
                    <a:pt x="40" y="257"/>
                  </a:lnTo>
                  <a:lnTo>
                    <a:pt x="40" y="255"/>
                  </a:lnTo>
                  <a:lnTo>
                    <a:pt x="43" y="255"/>
                  </a:lnTo>
                  <a:lnTo>
                    <a:pt x="43" y="252"/>
                  </a:lnTo>
                  <a:lnTo>
                    <a:pt x="45" y="247"/>
                  </a:lnTo>
                  <a:lnTo>
                    <a:pt x="48" y="244"/>
                  </a:lnTo>
                  <a:lnTo>
                    <a:pt x="51" y="244"/>
                  </a:lnTo>
                  <a:lnTo>
                    <a:pt x="51" y="242"/>
                  </a:lnTo>
                  <a:lnTo>
                    <a:pt x="53" y="239"/>
                  </a:lnTo>
                  <a:lnTo>
                    <a:pt x="56" y="239"/>
                  </a:lnTo>
                  <a:lnTo>
                    <a:pt x="56" y="237"/>
                  </a:lnTo>
                  <a:lnTo>
                    <a:pt x="58" y="234"/>
                  </a:lnTo>
                  <a:lnTo>
                    <a:pt x="61" y="234"/>
                  </a:lnTo>
                  <a:lnTo>
                    <a:pt x="61" y="232"/>
                  </a:lnTo>
                  <a:lnTo>
                    <a:pt x="61" y="229"/>
                  </a:lnTo>
                  <a:lnTo>
                    <a:pt x="63" y="227"/>
                  </a:lnTo>
                  <a:lnTo>
                    <a:pt x="63" y="224"/>
                  </a:lnTo>
                  <a:lnTo>
                    <a:pt x="61" y="224"/>
                  </a:lnTo>
                  <a:lnTo>
                    <a:pt x="61" y="222"/>
                  </a:lnTo>
                  <a:lnTo>
                    <a:pt x="61" y="219"/>
                  </a:lnTo>
                  <a:lnTo>
                    <a:pt x="58" y="216"/>
                  </a:lnTo>
                  <a:lnTo>
                    <a:pt x="58" y="214"/>
                  </a:lnTo>
                  <a:lnTo>
                    <a:pt x="58" y="211"/>
                  </a:lnTo>
                  <a:lnTo>
                    <a:pt x="61" y="209"/>
                  </a:lnTo>
                  <a:lnTo>
                    <a:pt x="58" y="209"/>
                  </a:lnTo>
                  <a:lnTo>
                    <a:pt x="58" y="206"/>
                  </a:lnTo>
                  <a:lnTo>
                    <a:pt x="56" y="206"/>
                  </a:lnTo>
                  <a:lnTo>
                    <a:pt x="53" y="206"/>
                  </a:lnTo>
                  <a:lnTo>
                    <a:pt x="51" y="206"/>
                  </a:lnTo>
                  <a:lnTo>
                    <a:pt x="51" y="209"/>
                  </a:lnTo>
                  <a:lnTo>
                    <a:pt x="48" y="209"/>
                  </a:lnTo>
                  <a:lnTo>
                    <a:pt x="48" y="211"/>
                  </a:lnTo>
                  <a:lnTo>
                    <a:pt x="45" y="214"/>
                  </a:lnTo>
                  <a:lnTo>
                    <a:pt x="45" y="216"/>
                  </a:lnTo>
                  <a:lnTo>
                    <a:pt x="43" y="216"/>
                  </a:lnTo>
                  <a:lnTo>
                    <a:pt x="43" y="219"/>
                  </a:lnTo>
                  <a:lnTo>
                    <a:pt x="43" y="222"/>
                  </a:lnTo>
                  <a:lnTo>
                    <a:pt x="40" y="222"/>
                  </a:lnTo>
                  <a:lnTo>
                    <a:pt x="38" y="222"/>
                  </a:lnTo>
                  <a:lnTo>
                    <a:pt x="38" y="219"/>
                  </a:lnTo>
                  <a:lnTo>
                    <a:pt x="35" y="219"/>
                  </a:lnTo>
                  <a:lnTo>
                    <a:pt x="35" y="216"/>
                  </a:lnTo>
                  <a:lnTo>
                    <a:pt x="35" y="214"/>
                  </a:lnTo>
                  <a:lnTo>
                    <a:pt x="35" y="211"/>
                  </a:lnTo>
                  <a:lnTo>
                    <a:pt x="35" y="204"/>
                  </a:lnTo>
                  <a:lnTo>
                    <a:pt x="38" y="199"/>
                  </a:lnTo>
                  <a:lnTo>
                    <a:pt x="40" y="199"/>
                  </a:lnTo>
                  <a:lnTo>
                    <a:pt x="40" y="196"/>
                  </a:lnTo>
                  <a:lnTo>
                    <a:pt x="43" y="194"/>
                  </a:lnTo>
                  <a:lnTo>
                    <a:pt x="45" y="191"/>
                  </a:lnTo>
                  <a:lnTo>
                    <a:pt x="45" y="188"/>
                  </a:lnTo>
                  <a:lnTo>
                    <a:pt x="48" y="188"/>
                  </a:lnTo>
                  <a:lnTo>
                    <a:pt x="48" y="186"/>
                  </a:lnTo>
                  <a:lnTo>
                    <a:pt x="51" y="186"/>
                  </a:lnTo>
                  <a:lnTo>
                    <a:pt x="53" y="183"/>
                  </a:lnTo>
                  <a:lnTo>
                    <a:pt x="56" y="183"/>
                  </a:lnTo>
                  <a:lnTo>
                    <a:pt x="58" y="183"/>
                  </a:lnTo>
                  <a:lnTo>
                    <a:pt x="63" y="181"/>
                  </a:lnTo>
                  <a:lnTo>
                    <a:pt x="66" y="183"/>
                  </a:lnTo>
                  <a:lnTo>
                    <a:pt x="68" y="183"/>
                  </a:lnTo>
                  <a:lnTo>
                    <a:pt x="71" y="183"/>
                  </a:lnTo>
                  <a:lnTo>
                    <a:pt x="71" y="178"/>
                  </a:lnTo>
                  <a:lnTo>
                    <a:pt x="71" y="176"/>
                  </a:lnTo>
                  <a:lnTo>
                    <a:pt x="73" y="173"/>
                  </a:lnTo>
                  <a:lnTo>
                    <a:pt x="79" y="171"/>
                  </a:lnTo>
                  <a:lnTo>
                    <a:pt x="81" y="168"/>
                  </a:lnTo>
                  <a:lnTo>
                    <a:pt x="84" y="168"/>
                  </a:lnTo>
                  <a:lnTo>
                    <a:pt x="86" y="166"/>
                  </a:lnTo>
                  <a:lnTo>
                    <a:pt x="89" y="163"/>
                  </a:lnTo>
                  <a:lnTo>
                    <a:pt x="91" y="160"/>
                  </a:lnTo>
                  <a:lnTo>
                    <a:pt x="96" y="158"/>
                  </a:lnTo>
                  <a:lnTo>
                    <a:pt x="99" y="158"/>
                  </a:lnTo>
                  <a:lnTo>
                    <a:pt x="104" y="160"/>
                  </a:lnTo>
                  <a:lnTo>
                    <a:pt x="107" y="160"/>
                  </a:lnTo>
                  <a:lnTo>
                    <a:pt x="109" y="160"/>
                  </a:lnTo>
                  <a:lnTo>
                    <a:pt x="112" y="163"/>
                  </a:lnTo>
                  <a:lnTo>
                    <a:pt x="112" y="160"/>
                  </a:lnTo>
                  <a:lnTo>
                    <a:pt x="114" y="160"/>
                  </a:lnTo>
                  <a:lnTo>
                    <a:pt x="114" y="158"/>
                  </a:lnTo>
                  <a:lnTo>
                    <a:pt x="117" y="155"/>
                  </a:lnTo>
                  <a:lnTo>
                    <a:pt x="117" y="153"/>
                  </a:lnTo>
                  <a:lnTo>
                    <a:pt x="119" y="153"/>
                  </a:lnTo>
                  <a:lnTo>
                    <a:pt x="119" y="150"/>
                  </a:lnTo>
                  <a:lnTo>
                    <a:pt x="119" y="148"/>
                  </a:lnTo>
                  <a:lnTo>
                    <a:pt x="117" y="148"/>
                  </a:lnTo>
                  <a:lnTo>
                    <a:pt x="117" y="145"/>
                  </a:lnTo>
                  <a:lnTo>
                    <a:pt x="117" y="143"/>
                  </a:lnTo>
                  <a:lnTo>
                    <a:pt x="119" y="138"/>
                  </a:lnTo>
                  <a:lnTo>
                    <a:pt x="122" y="140"/>
                  </a:lnTo>
                  <a:lnTo>
                    <a:pt x="124" y="140"/>
                  </a:lnTo>
                  <a:lnTo>
                    <a:pt x="124" y="143"/>
                  </a:lnTo>
                  <a:lnTo>
                    <a:pt x="127" y="143"/>
                  </a:lnTo>
                  <a:lnTo>
                    <a:pt x="129" y="143"/>
                  </a:lnTo>
                  <a:lnTo>
                    <a:pt x="132" y="143"/>
                  </a:lnTo>
                  <a:lnTo>
                    <a:pt x="132" y="145"/>
                  </a:lnTo>
                  <a:lnTo>
                    <a:pt x="135" y="145"/>
                  </a:lnTo>
                  <a:lnTo>
                    <a:pt x="137" y="145"/>
                  </a:lnTo>
                  <a:lnTo>
                    <a:pt x="137" y="148"/>
                  </a:lnTo>
                  <a:lnTo>
                    <a:pt x="140" y="150"/>
                  </a:lnTo>
                  <a:lnTo>
                    <a:pt x="140" y="153"/>
                  </a:lnTo>
                  <a:lnTo>
                    <a:pt x="142" y="150"/>
                  </a:lnTo>
                  <a:lnTo>
                    <a:pt x="142" y="148"/>
                  </a:lnTo>
                  <a:lnTo>
                    <a:pt x="140" y="145"/>
                  </a:lnTo>
                  <a:lnTo>
                    <a:pt x="140" y="143"/>
                  </a:lnTo>
                  <a:lnTo>
                    <a:pt x="142" y="143"/>
                  </a:lnTo>
                  <a:lnTo>
                    <a:pt x="142" y="140"/>
                  </a:lnTo>
                  <a:lnTo>
                    <a:pt x="142" y="138"/>
                  </a:lnTo>
                  <a:lnTo>
                    <a:pt x="145" y="138"/>
                  </a:lnTo>
                  <a:lnTo>
                    <a:pt x="145" y="135"/>
                  </a:lnTo>
                  <a:lnTo>
                    <a:pt x="147" y="132"/>
                  </a:lnTo>
                  <a:lnTo>
                    <a:pt x="150" y="132"/>
                  </a:lnTo>
                  <a:lnTo>
                    <a:pt x="150" y="130"/>
                  </a:lnTo>
                  <a:lnTo>
                    <a:pt x="147" y="130"/>
                  </a:lnTo>
                  <a:lnTo>
                    <a:pt x="145" y="130"/>
                  </a:lnTo>
                  <a:lnTo>
                    <a:pt x="142" y="130"/>
                  </a:lnTo>
                  <a:lnTo>
                    <a:pt x="142" y="132"/>
                  </a:lnTo>
                  <a:lnTo>
                    <a:pt x="140" y="132"/>
                  </a:lnTo>
                  <a:lnTo>
                    <a:pt x="137" y="132"/>
                  </a:lnTo>
                  <a:lnTo>
                    <a:pt x="135" y="132"/>
                  </a:lnTo>
                  <a:lnTo>
                    <a:pt x="132" y="132"/>
                  </a:lnTo>
                  <a:lnTo>
                    <a:pt x="129" y="132"/>
                  </a:lnTo>
                  <a:lnTo>
                    <a:pt x="127" y="130"/>
                  </a:lnTo>
                  <a:lnTo>
                    <a:pt x="122" y="127"/>
                  </a:lnTo>
                  <a:lnTo>
                    <a:pt x="119" y="125"/>
                  </a:lnTo>
                  <a:lnTo>
                    <a:pt x="119" y="122"/>
                  </a:lnTo>
                  <a:lnTo>
                    <a:pt x="117" y="122"/>
                  </a:lnTo>
                  <a:lnTo>
                    <a:pt x="114" y="122"/>
                  </a:lnTo>
                  <a:lnTo>
                    <a:pt x="112" y="120"/>
                  </a:lnTo>
                  <a:lnTo>
                    <a:pt x="109" y="120"/>
                  </a:lnTo>
                  <a:lnTo>
                    <a:pt x="109" y="117"/>
                  </a:lnTo>
                  <a:lnTo>
                    <a:pt x="109" y="112"/>
                  </a:lnTo>
                  <a:lnTo>
                    <a:pt x="109" y="110"/>
                  </a:lnTo>
                  <a:lnTo>
                    <a:pt x="109" y="107"/>
                  </a:lnTo>
                  <a:lnTo>
                    <a:pt x="107" y="104"/>
                  </a:lnTo>
                  <a:lnTo>
                    <a:pt x="107" y="102"/>
                  </a:lnTo>
                  <a:lnTo>
                    <a:pt x="107" y="99"/>
                  </a:lnTo>
                  <a:lnTo>
                    <a:pt x="107" y="97"/>
                  </a:lnTo>
                  <a:lnTo>
                    <a:pt x="104" y="94"/>
                  </a:lnTo>
                  <a:lnTo>
                    <a:pt x="107" y="89"/>
                  </a:lnTo>
                  <a:lnTo>
                    <a:pt x="107" y="87"/>
                  </a:lnTo>
                  <a:lnTo>
                    <a:pt x="107" y="82"/>
                  </a:lnTo>
                  <a:lnTo>
                    <a:pt x="109" y="82"/>
                  </a:lnTo>
                  <a:lnTo>
                    <a:pt x="109" y="79"/>
                  </a:lnTo>
                  <a:lnTo>
                    <a:pt x="114" y="79"/>
                  </a:lnTo>
                  <a:lnTo>
                    <a:pt x="114" y="82"/>
                  </a:lnTo>
                  <a:lnTo>
                    <a:pt x="119" y="82"/>
                  </a:lnTo>
                  <a:lnTo>
                    <a:pt x="119" y="84"/>
                  </a:lnTo>
                  <a:lnTo>
                    <a:pt x="122" y="84"/>
                  </a:lnTo>
                  <a:lnTo>
                    <a:pt x="124" y="84"/>
                  </a:lnTo>
                  <a:lnTo>
                    <a:pt x="127" y="87"/>
                  </a:lnTo>
                  <a:lnTo>
                    <a:pt x="127" y="89"/>
                  </a:lnTo>
                  <a:lnTo>
                    <a:pt x="129" y="92"/>
                  </a:lnTo>
                  <a:lnTo>
                    <a:pt x="132" y="89"/>
                  </a:lnTo>
                  <a:lnTo>
                    <a:pt x="135" y="89"/>
                  </a:lnTo>
                  <a:lnTo>
                    <a:pt x="135" y="87"/>
                  </a:lnTo>
                  <a:lnTo>
                    <a:pt x="137" y="87"/>
                  </a:lnTo>
                  <a:lnTo>
                    <a:pt x="137" y="84"/>
                  </a:lnTo>
                  <a:lnTo>
                    <a:pt x="140" y="84"/>
                  </a:lnTo>
                  <a:lnTo>
                    <a:pt x="140" y="82"/>
                  </a:lnTo>
                  <a:lnTo>
                    <a:pt x="140" y="76"/>
                  </a:lnTo>
                  <a:lnTo>
                    <a:pt x="142" y="74"/>
                  </a:lnTo>
                  <a:lnTo>
                    <a:pt x="142" y="71"/>
                  </a:lnTo>
                  <a:lnTo>
                    <a:pt x="145" y="69"/>
                  </a:lnTo>
                  <a:lnTo>
                    <a:pt x="145" y="66"/>
                  </a:lnTo>
                  <a:lnTo>
                    <a:pt x="145" y="64"/>
                  </a:lnTo>
                  <a:lnTo>
                    <a:pt x="142" y="61"/>
                  </a:lnTo>
                  <a:lnTo>
                    <a:pt x="140" y="59"/>
                  </a:lnTo>
                  <a:lnTo>
                    <a:pt x="135" y="54"/>
                  </a:lnTo>
                  <a:lnTo>
                    <a:pt x="135" y="51"/>
                  </a:lnTo>
                  <a:lnTo>
                    <a:pt x="135" y="48"/>
                  </a:lnTo>
                  <a:lnTo>
                    <a:pt x="135" y="43"/>
                  </a:lnTo>
                  <a:lnTo>
                    <a:pt x="135" y="41"/>
                  </a:lnTo>
                  <a:lnTo>
                    <a:pt x="137" y="41"/>
                  </a:lnTo>
                  <a:lnTo>
                    <a:pt x="140" y="38"/>
                  </a:lnTo>
                  <a:lnTo>
                    <a:pt x="142" y="38"/>
                  </a:lnTo>
                  <a:lnTo>
                    <a:pt x="145" y="38"/>
                  </a:lnTo>
                  <a:lnTo>
                    <a:pt x="147" y="38"/>
                  </a:lnTo>
                  <a:lnTo>
                    <a:pt x="150" y="38"/>
                  </a:lnTo>
                  <a:lnTo>
                    <a:pt x="152" y="41"/>
                  </a:lnTo>
                  <a:lnTo>
                    <a:pt x="155" y="41"/>
                  </a:lnTo>
                  <a:lnTo>
                    <a:pt x="160" y="41"/>
                  </a:lnTo>
                  <a:lnTo>
                    <a:pt x="163" y="41"/>
                  </a:lnTo>
                  <a:lnTo>
                    <a:pt x="163" y="38"/>
                  </a:lnTo>
                  <a:lnTo>
                    <a:pt x="165" y="38"/>
                  </a:lnTo>
                  <a:lnTo>
                    <a:pt x="168" y="36"/>
                  </a:lnTo>
                  <a:lnTo>
                    <a:pt x="170" y="36"/>
                  </a:lnTo>
                  <a:lnTo>
                    <a:pt x="168" y="36"/>
                  </a:lnTo>
                  <a:lnTo>
                    <a:pt x="165" y="36"/>
                  </a:lnTo>
                  <a:lnTo>
                    <a:pt x="163" y="33"/>
                  </a:lnTo>
                  <a:lnTo>
                    <a:pt x="160" y="33"/>
                  </a:lnTo>
                  <a:lnTo>
                    <a:pt x="160" y="31"/>
                  </a:lnTo>
                  <a:lnTo>
                    <a:pt x="157" y="31"/>
                  </a:lnTo>
                  <a:lnTo>
                    <a:pt x="155" y="28"/>
                  </a:lnTo>
                  <a:lnTo>
                    <a:pt x="152" y="26"/>
                  </a:lnTo>
                  <a:lnTo>
                    <a:pt x="152" y="23"/>
                  </a:lnTo>
                  <a:lnTo>
                    <a:pt x="155" y="20"/>
                  </a:lnTo>
                  <a:lnTo>
                    <a:pt x="155" y="18"/>
                  </a:lnTo>
                  <a:lnTo>
                    <a:pt x="157" y="15"/>
                  </a:lnTo>
                  <a:lnTo>
                    <a:pt x="157" y="13"/>
                  </a:lnTo>
                  <a:lnTo>
                    <a:pt x="163" y="10"/>
                  </a:lnTo>
                  <a:lnTo>
                    <a:pt x="163" y="8"/>
                  </a:lnTo>
                  <a:lnTo>
                    <a:pt x="165" y="8"/>
                  </a:lnTo>
                  <a:lnTo>
                    <a:pt x="168" y="8"/>
                  </a:lnTo>
                  <a:lnTo>
                    <a:pt x="170" y="5"/>
                  </a:lnTo>
                  <a:lnTo>
                    <a:pt x="173" y="5"/>
                  </a:lnTo>
                  <a:lnTo>
                    <a:pt x="173" y="3"/>
                  </a:lnTo>
                  <a:lnTo>
                    <a:pt x="175" y="3"/>
                  </a:lnTo>
                  <a:lnTo>
                    <a:pt x="178" y="3"/>
                  </a:lnTo>
                  <a:lnTo>
                    <a:pt x="180" y="3"/>
                  </a:lnTo>
                  <a:lnTo>
                    <a:pt x="183" y="3"/>
                  </a:lnTo>
                  <a:lnTo>
                    <a:pt x="185" y="3"/>
                  </a:lnTo>
                  <a:lnTo>
                    <a:pt x="188" y="3"/>
                  </a:lnTo>
                  <a:lnTo>
                    <a:pt x="188" y="5"/>
                  </a:lnTo>
                  <a:lnTo>
                    <a:pt x="191" y="5"/>
                  </a:lnTo>
                  <a:lnTo>
                    <a:pt x="193" y="5"/>
                  </a:lnTo>
                  <a:lnTo>
                    <a:pt x="196" y="5"/>
                  </a:lnTo>
                  <a:lnTo>
                    <a:pt x="196" y="3"/>
                  </a:lnTo>
                  <a:lnTo>
                    <a:pt x="196" y="0"/>
                  </a:lnTo>
                  <a:lnTo>
                    <a:pt x="198" y="0"/>
                  </a:lnTo>
                  <a:lnTo>
                    <a:pt x="198" y="3"/>
                  </a:lnTo>
                  <a:lnTo>
                    <a:pt x="198" y="5"/>
                  </a:lnTo>
                  <a:lnTo>
                    <a:pt x="201" y="5"/>
                  </a:lnTo>
                  <a:lnTo>
                    <a:pt x="201" y="3"/>
                  </a:lnTo>
                  <a:lnTo>
                    <a:pt x="203" y="3"/>
                  </a:lnTo>
                  <a:lnTo>
                    <a:pt x="203" y="5"/>
                  </a:lnTo>
                  <a:lnTo>
                    <a:pt x="203" y="8"/>
                  </a:lnTo>
                  <a:lnTo>
                    <a:pt x="206" y="8"/>
                  </a:lnTo>
                  <a:lnTo>
                    <a:pt x="206" y="5"/>
                  </a:lnTo>
                  <a:lnTo>
                    <a:pt x="206" y="3"/>
                  </a:lnTo>
                  <a:lnTo>
                    <a:pt x="208" y="3"/>
                  </a:lnTo>
                  <a:lnTo>
                    <a:pt x="211" y="3"/>
                  </a:lnTo>
                  <a:lnTo>
                    <a:pt x="211" y="5"/>
                  </a:lnTo>
                  <a:lnTo>
                    <a:pt x="211" y="8"/>
                  </a:lnTo>
                  <a:lnTo>
                    <a:pt x="211" y="10"/>
                  </a:lnTo>
                  <a:lnTo>
                    <a:pt x="211" y="8"/>
                  </a:lnTo>
                  <a:lnTo>
                    <a:pt x="213" y="8"/>
                  </a:lnTo>
                  <a:lnTo>
                    <a:pt x="216" y="8"/>
                  </a:lnTo>
                  <a:lnTo>
                    <a:pt x="219" y="10"/>
                  </a:lnTo>
                  <a:lnTo>
                    <a:pt x="216" y="10"/>
                  </a:lnTo>
                  <a:lnTo>
                    <a:pt x="219" y="10"/>
                  </a:lnTo>
                  <a:lnTo>
                    <a:pt x="219" y="13"/>
                  </a:lnTo>
                  <a:lnTo>
                    <a:pt x="219" y="15"/>
                  </a:lnTo>
                  <a:lnTo>
                    <a:pt x="221" y="15"/>
                  </a:lnTo>
                  <a:lnTo>
                    <a:pt x="221" y="18"/>
                  </a:lnTo>
                  <a:lnTo>
                    <a:pt x="224" y="18"/>
                  </a:lnTo>
                  <a:lnTo>
                    <a:pt x="224" y="20"/>
                  </a:lnTo>
                  <a:lnTo>
                    <a:pt x="224" y="23"/>
                  </a:lnTo>
                  <a:lnTo>
                    <a:pt x="224" y="26"/>
                  </a:lnTo>
                  <a:lnTo>
                    <a:pt x="224" y="28"/>
                  </a:lnTo>
                  <a:lnTo>
                    <a:pt x="226" y="28"/>
                  </a:lnTo>
                  <a:lnTo>
                    <a:pt x="226" y="31"/>
                  </a:lnTo>
                  <a:lnTo>
                    <a:pt x="226" y="33"/>
                  </a:lnTo>
                  <a:lnTo>
                    <a:pt x="226" y="36"/>
                  </a:lnTo>
                  <a:lnTo>
                    <a:pt x="226" y="38"/>
                  </a:lnTo>
                  <a:lnTo>
                    <a:pt x="229" y="38"/>
                  </a:lnTo>
                  <a:lnTo>
                    <a:pt x="229" y="41"/>
                  </a:lnTo>
                  <a:lnTo>
                    <a:pt x="229" y="43"/>
                  </a:lnTo>
                  <a:lnTo>
                    <a:pt x="229" y="46"/>
                  </a:lnTo>
                  <a:lnTo>
                    <a:pt x="231" y="46"/>
                  </a:lnTo>
                  <a:lnTo>
                    <a:pt x="231" y="48"/>
                  </a:lnTo>
                  <a:lnTo>
                    <a:pt x="234" y="51"/>
                  </a:lnTo>
                  <a:lnTo>
                    <a:pt x="234" y="54"/>
                  </a:lnTo>
                  <a:lnTo>
                    <a:pt x="234" y="56"/>
                  </a:lnTo>
                  <a:lnTo>
                    <a:pt x="236" y="56"/>
                  </a:lnTo>
                  <a:lnTo>
                    <a:pt x="236" y="59"/>
                  </a:lnTo>
                  <a:lnTo>
                    <a:pt x="239" y="59"/>
                  </a:lnTo>
                  <a:lnTo>
                    <a:pt x="239" y="61"/>
                  </a:lnTo>
                  <a:lnTo>
                    <a:pt x="241" y="61"/>
                  </a:lnTo>
                  <a:lnTo>
                    <a:pt x="290" y="43"/>
                  </a:lnTo>
                  <a:lnTo>
                    <a:pt x="290" y="41"/>
                  </a:lnTo>
                  <a:lnTo>
                    <a:pt x="290" y="38"/>
                  </a:lnTo>
                  <a:lnTo>
                    <a:pt x="292" y="36"/>
                  </a:lnTo>
                  <a:lnTo>
                    <a:pt x="292" y="33"/>
                  </a:lnTo>
                  <a:lnTo>
                    <a:pt x="292" y="31"/>
                  </a:lnTo>
                  <a:lnTo>
                    <a:pt x="292" y="28"/>
                  </a:lnTo>
                  <a:lnTo>
                    <a:pt x="290" y="26"/>
                  </a:lnTo>
                  <a:lnTo>
                    <a:pt x="290" y="23"/>
                  </a:lnTo>
                  <a:lnTo>
                    <a:pt x="290" y="20"/>
                  </a:lnTo>
                  <a:lnTo>
                    <a:pt x="287" y="20"/>
                  </a:lnTo>
                  <a:lnTo>
                    <a:pt x="285" y="18"/>
                  </a:lnTo>
                  <a:lnTo>
                    <a:pt x="282" y="15"/>
                  </a:lnTo>
                  <a:lnTo>
                    <a:pt x="285" y="15"/>
                  </a:lnTo>
                  <a:lnTo>
                    <a:pt x="287" y="15"/>
                  </a:lnTo>
                  <a:lnTo>
                    <a:pt x="290" y="15"/>
                  </a:lnTo>
                  <a:lnTo>
                    <a:pt x="290" y="13"/>
                  </a:lnTo>
                  <a:lnTo>
                    <a:pt x="295" y="13"/>
                  </a:lnTo>
                  <a:lnTo>
                    <a:pt x="300" y="13"/>
                  </a:lnTo>
                  <a:lnTo>
                    <a:pt x="303" y="13"/>
                  </a:lnTo>
                  <a:lnTo>
                    <a:pt x="305" y="13"/>
                  </a:lnTo>
                  <a:lnTo>
                    <a:pt x="305" y="15"/>
                  </a:lnTo>
                  <a:lnTo>
                    <a:pt x="308" y="15"/>
                  </a:lnTo>
                  <a:lnTo>
                    <a:pt x="310" y="15"/>
                  </a:lnTo>
                  <a:lnTo>
                    <a:pt x="313" y="15"/>
                  </a:lnTo>
                  <a:lnTo>
                    <a:pt x="315" y="18"/>
                  </a:lnTo>
                  <a:lnTo>
                    <a:pt x="318" y="20"/>
                  </a:lnTo>
                  <a:lnTo>
                    <a:pt x="320" y="59"/>
                  </a:lnTo>
                  <a:lnTo>
                    <a:pt x="320" y="61"/>
                  </a:lnTo>
                  <a:lnTo>
                    <a:pt x="320" y="64"/>
                  </a:lnTo>
                  <a:lnTo>
                    <a:pt x="323" y="66"/>
                  </a:lnTo>
                  <a:lnTo>
                    <a:pt x="325" y="69"/>
                  </a:lnTo>
                  <a:lnTo>
                    <a:pt x="328" y="69"/>
                  </a:lnTo>
                  <a:lnTo>
                    <a:pt x="331" y="71"/>
                  </a:lnTo>
                  <a:lnTo>
                    <a:pt x="331" y="74"/>
                  </a:lnTo>
                  <a:lnTo>
                    <a:pt x="331" y="76"/>
                  </a:lnTo>
                  <a:lnTo>
                    <a:pt x="331" y="87"/>
                  </a:lnTo>
                  <a:lnTo>
                    <a:pt x="333" y="89"/>
                  </a:lnTo>
                  <a:lnTo>
                    <a:pt x="336" y="89"/>
                  </a:lnTo>
                  <a:lnTo>
                    <a:pt x="336" y="92"/>
                  </a:lnTo>
                  <a:lnTo>
                    <a:pt x="338" y="92"/>
                  </a:lnTo>
                  <a:lnTo>
                    <a:pt x="341" y="92"/>
                  </a:lnTo>
                  <a:lnTo>
                    <a:pt x="343" y="94"/>
                  </a:lnTo>
                  <a:lnTo>
                    <a:pt x="346" y="94"/>
                  </a:lnTo>
                  <a:lnTo>
                    <a:pt x="346" y="97"/>
                  </a:lnTo>
                  <a:lnTo>
                    <a:pt x="348" y="94"/>
                  </a:lnTo>
                  <a:lnTo>
                    <a:pt x="351" y="97"/>
                  </a:lnTo>
                  <a:lnTo>
                    <a:pt x="374" y="112"/>
                  </a:lnTo>
                  <a:lnTo>
                    <a:pt x="374" y="115"/>
                  </a:lnTo>
                  <a:lnTo>
                    <a:pt x="376" y="117"/>
                  </a:lnTo>
                  <a:lnTo>
                    <a:pt x="376" y="120"/>
                  </a:lnTo>
                  <a:lnTo>
                    <a:pt x="379" y="120"/>
                  </a:lnTo>
                  <a:lnTo>
                    <a:pt x="381" y="125"/>
                  </a:lnTo>
                  <a:lnTo>
                    <a:pt x="384" y="127"/>
                  </a:lnTo>
                  <a:lnTo>
                    <a:pt x="384" y="130"/>
                  </a:lnTo>
                  <a:lnTo>
                    <a:pt x="387" y="130"/>
                  </a:lnTo>
                  <a:lnTo>
                    <a:pt x="389" y="135"/>
                  </a:lnTo>
                  <a:lnTo>
                    <a:pt x="392" y="138"/>
                  </a:lnTo>
                  <a:lnTo>
                    <a:pt x="394" y="140"/>
                  </a:lnTo>
                  <a:lnTo>
                    <a:pt x="394" y="143"/>
                  </a:lnTo>
                  <a:lnTo>
                    <a:pt x="397" y="143"/>
                  </a:lnTo>
                  <a:lnTo>
                    <a:pt x="397" y="145"/>
                  </a:lnTo>
                  <a:lnTo>
                    <a:pt x="399" y="145"/>
                  </a:lnTo>
                  <a:lnTo>
                    <a:pt x="399" y="148"/>
                  </a:lnTo>
                  <a:lnTo>
                    <a:pt x="402" y="148"/>
                  </a:lnTo>
                  <a:lnTo>
                    <a:pt x="402" y="150"/>
                  </a:lnTo>
                  <a:lnTo>
                    <a:pt x="404" y="150"/>
                  </a:lnTo>
                  <a:lnTo>
                    <a:pt x="404" y="153"/>
                  </a:lnTo>
                  <a:lnTo>
                    <a:pt x="407" y="153"/>
                  </a:lnTo>
                  <a:lnTo>
                    <a:pt x="407" y="155"/>
                  </a:lnTo>
                  <a:lnTo>
                    <a:pt x="404" y="155"/>
                  </a:lnTo>
                  <a:lnTo>
                    <a:pt x="397" y="158"/>
                  </a:lnTo>
                  <a:lnTo>
                    <a:pt x="397" y="163"/>
                  </a:lnTo>
                  <a:lnTo>
                    <a:pt x="392" y="171"/>
                  </a:lnTo>
                  <a:lnTo>
                    <a:pt x="376" y="199"/>
                  </a:lnTo>
                  <a:lnTo>
                    <a:pt x="374" y="199"/>
                  </a:lnTo>
                  <a:lnTo>
                    <a:pt x="371" y="206"/>
                  </a:lnTo>
                  <a:lnTo>
                    <a:pt x="369" y="209"/>
                  </a:lnTo>
                  <a:lnTo>
                    <a:pt x="364" y="216"/>
                  </a:lnTo>
                  <a:lnTo>
                    <a:pt x="341" y="255"/>
                  </a:lnTo>
                  <a:lnTo>
                    <a:pt x="325" y="280"/>
                  </a:lnTo>
                  <a:lnTo>
                    <a:pt x="323" y="303"/>
                  </a:lnTo>
                  <a:lnTo>
                    <a:pt x="323" y="306"/>
                  </a:lnTo>
                  <a:lnTo>
                    <a:pt x="325" y="311"/>
                  </a:lnTo>
                  <a:lnTo>
                    <a:pt x="328" y="313"/>
                  </a:lnTo>
                  <a:lnTo>
                    <a:pt x="336" y="318"/>
                  </a:lnTo>
                  <a:lnTo>
                    <a:pt x="336" y="326"/>
                  </a:lnTo>
                  <a:lnTo>
                    <a:pt x="338" y="328"/>
                  </a:lnTo>
                  <a:lnTo>
                    <a:pt x="341" y="334"/>
                  </a:lnTo>
                  <a:lnTo>
                    <a:pt x="343" y="336"/>
                  </a:lnTo>
                  <a:lnTo>
                    <a:pt x="341" y="336"/>
                  </a:lnTo>
                  <a:lnTo>
                    <a:pt x="338" y="341"/>
                  </a:lnTo>
                  <a:lnTo>
                    <a:pt x="336" y="341"/>
                  </a:lnTo>
                  <a:lnTo>
                    <a:pt x="331" y="346"/>
                  </a:lnTo>
                  <a:lnTo>
                    <a:pt x="325" y="361"/>
                  </a:lnTo>
                  <a:lnTo>
                    <a:pt x="320" y="364"/>
                  </a:lnTo>
                  <a:lnTo>
                    <a:pt x="320" y="367"/>
                  </a:lnTo>
                  <a:lnTo>
                    <a:pt x="315" y="372"/>
                  </a:lnTo>
                  <a:lnTo>
                    <a:pt x="313" y="384"/>
                  </a:lnTo>
                  <a:lnTo>
                    <a:pt x="313" y="389"/>
                  </a:lnTo>
                  <a:lnTo>
                    <a:pt x="318" y="395"/>
                  </a:lnTo>
                  <a:lnTo>
                    <a:pt x="323" y="397"/>
                  </a:lnTo>
                  <a:lnTo>
                    <a:pt x="320" y="423"/>
                  </a:lnTo>
                  <a:lnTo>
                    <a:pt x="320" y="428"/>
                  </a:lnTo>
                  <a:lnTo>
                    <a:pt x="325" y="443"/>
                  </a:lnTo>
                  <a:lnTo>
                    <a:pt x="325" y="445"/>
                  </a:lnTo>
                  <a:lnTo>
                    <a:pt x="336" y="486"/>
                  </a:lnTo>
                  <a:lnTo>
                    <a:pt x="343" y="519"/>
                  </a:lnTo>
                  <a:lnTo>
                    <a:pt x="346" y="527"/>
                  </a:lnTo>
                  <a:lnTo>
                    <a:pt x="348" y="529"/>
                  </a:lnTo>
                  <a:lnTo>
                    <a:pt x="348" y="537"/>
                  </a:lnTo>
                  <a:lnTo>
                    <a:pt x="351" y="542"/>
                  </a:lnTo>
                  <a:lnTo>
                    <a:pt x="353" y="545"/>
                  </a:lnTo>
                  <a:lnTo>
                    <a:pt x="353" y="550"/>
                  </a:lnTo>
                  <a:lnTo>
                    <a:pt x="353" y="555"/>
                  </a:lnTo>
                  <a:lnTo>
                    <a:pt x="353" y="575"/>
                  </a:lnTo>
                  <a:lnTo>
                    <a:pt x="353" y="580"/>
                  </a:lnTo>
                  <a:lnTo>
                    <a:pt x="356" y="580"/>
                  </a:lnTo>
                  <a:lnTo>
                    <a:pt x="364" y="580"/>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8">
              <a:extLst>
                <a:ext uri="{FF2B5EF4-FFF2-40B4-BE49-F238E27FC236}">
                  <a16:creationId xmlns:a16="http://schemas.microsoft.com/office/drawing/2014/main" id="{2346107B-43C0-7AF4-9C8E-26BB691FA312}"/>
                </a:ext>
              </a:extLst>
            </p:cNvPr>
            <p:cNvSpPr>
              <a:spLocks/>
            </p:cNvSpPr>
            <p:nvPr/>
          </p:nvSpPr>
          <p:spPr bwMode="auto">
            <a:xfrm>
              <a:off x="1650" y="776"/>
              <a:ext cx="830" cy="1033"/>
            </a:xfrm>
            <a:custGeom>
              <a:avLst/>
              <a:gdLst>
                <a:gd name="T0" fmla="*/ 511 w 830"/>
                <a:gd name="T1" fmla="*/ 804 h 1033"/>
                <a:gd name="T2" fmla="*/ 501 w 830"/>
                <a:gd name="T3" fmla="*/ 837 h 1033"/>
                <a:gd name="T4" fmla="*/ 506 w 830"/>
                <a:gd name="T5" fmla="*/ 871 h 1033"/>
                <a:gd name="T6" fmla="*/ 506 w 830"/>
                <a:gd name="T7" fmla="*/ 904 h 1033"/>
                <a:gd name="T8" fmla="*/ 504 w 830"/>
                <a:gd name="T9" fmla="*/ 947 h 1033"/>
                <a:gd name="T10" fmla="*/ 506 w 830"/>
                <a:gd name="T11" fmla="*/ 985 h 1033"/>
                <a:gd name="T12" fmla="*/ 514 w 830"/>
                <a:gd name="T13" fmla="*/ 1026 h 1033"/>
                <a:gd name="T14" fmla="*/ 494 w 830"/>
                <a:gd name="T15" fmla="*/ 1008 h 1033"/>
                <a:gd name="T16" fmla="*/ 478 w 830"/>
                <a:gd name="T17" fmla="*/ 965 h 1033"/>
                <a:gd name="T18" fmla="*/ 430 w 830"/>
                <a:gd name="T19" fmla="*/ 947 h 1033"/>
                <a:gd name="T20" fmla="*/ 404 w 830"/>
                <a:gd name="T21" fmla="*/ 919 h 1033"/>
                <a:gd name="T22" fmla="*/ 376 w 830"/>
                <a:gd name="T23" fmla="*/ 896 h 1033"/>
                <a:gd name="T24" fmla="*/ 341 w 830"/>
                <a:gd name="T25" fmla="*/ 863 h 1033"/>
                <a:gd name="T26" fmla="*/ 323 w 830"/>
                <a:gd name="T27" fmla="*/ 837 h 1033"/>
                <a:gd name="T28" fmla="*/ 300 w 830"/>
                <a:gd name="T29" fmla="*/ 812 h 1033"/>
                <a:gd name="T30" fmla="*/ 262 w 830"/>
                <a:gd name="T31" fmla="*/ 797 h 1033"/>
                <a:gd name="T32" fmla="*/ 252 w 830"/>
                <a:gd name="T33" fmla="*/ 756 h 1033"/>
                <a:gd name="T34" fmla="*/ 206 w 830"/>
                <a:gd name="T35" fmla="*/ 726 h 1033"/>
                <a:gd name="T36" fmla="*/ 165 w 830"/>
                <a:gd name="T37" fmla="*/ 682 h 1033"/>
                <a:gd name="T38" fmla="*/ 147 w 830"/>
                <a:gd name="T39" fmla="*/ 619 h 1033"/>
                <a:gd name="T40" fmla="*/ 163 w 830"/>
                <a:gd name="T41" fmla="*/ 552 h 1033"/>
                <a:gd name="T42" fmla="*/ 94 w 830"/>
                <a:gd name="T43" fmla="*/ 570 h 1033"/>
                <a:gd name="T44" fmla="*/ 28 w 830"/>
                <a:gd name="T45" fmla="*/ 527 h 1033"/>
                <a:gd name="T46" fmla="*/ 10 w 830"/>
                <a:gd name="T47" fmla="*/ 479 h 1033"/>
                <a:gd name="T48" fmla="*/ 20 w 830"/>
                <a:gd name="T49" fmla="*/ 425 h 1033"/>
                <a:gd name="T50" fmla="*/ 28 w 830"/>
                <a:gd name="T51" fmla="*/ 362 h 1033"/>
                <a:gd name="T52" fmla="*/ 30 w 830"/>
                <a:gd name="T53" fmla="*/ 331 h 1033"/>
                <a:gd name="T54" fmla="*/ 18 w 830"/>
                <a:gd name="T55" fmla="*/ 300 h 1033"/>
                <a:gd name="T56" fmla="*/ 23 w 830"/>
                <a:gd name="T57" fmla="*/ 278 h 1033"/>
                <a:gd name="T58" fmla="*/ 28 w 830"/>
                <a:gd name="T59" fmla="*/ 234 h 1033"/>
                <a:gd name="T60" fmla="*/ 124 w 830"/>
                <a:gd name="T61" fmla="*/ 166 h 1033"/>
                <a:gd name="T62" fmla="*/ 186 w 830"/>
                <a:gd name="T63" fmla="*/ 127 h 1033"/>
                <a:gd name="T64" fmla="*/ 206 w 830"/>
                <a:gd name="T65" fmla="*/ 89 h 1033"/>
                <a:gd name="T66" fmla="*/ 229 w 830"/>
                <a:gd name="T67" fmla="*/ 56 h 1033"/>
                <a:gd name="T68" fmla="*/ 267 w 830"/>
                <a:gd name="T69" fmla="*/ 10 h 1033"/>
                <a:gd name="T70" fmla="*/ 318 w 830"/>
                <a:gd name="T71" fmla="*/ 23 h 1033"/>
                <a:gd name="T72" fmla="*/ 382 w 830"/>
                <a:gd name="T73" fmla="*/ 41 h 1033"/>
                <a:gd name="T74" fmla="*/ 417 w 830"/>
                <a:gd name="T75" fmla="*/ 89 h 1033"/>
                <a:gd name="T76" fmla="*/ 481 w 830"/>
                <a:gd name="T77" fmla="*/ 115 h 1033"/>
                <a:gd name="T78" fmla="*/ 562 w 830"/>
                <a:gd name="T79" fmla="*/ 138 h 1033"/>
                <a:gd name="T80" fmla="*/ 628 w 830"/>
                <a:gd name="T81" fmla="*/ 138 h 1033"/>
                <a:gd name="T82" fmla="*/ 641 w 830"/>
                <a:gd name="T83" fmla="*/ 64 h 1033"/>
                <a:gd name="T84" fmla="*/ 763 w 830"/>
                <a:gd name="T85" fmla="*/ 66 h 1033"/>
                <a:gd name="T86" fmla="*/ 802 w 830"/>
                <a:gd name="T87" fmla="*/ 120 h 1033"/>
                <a:gd name="T88" fmla="*/ 825 w 830"/>
                <a:gd name="T89" fmla="*/ 155 h 1033"/>
                <a:gd name="T90" fmla="*/ 743 w 830"/>
                <a:gd name="T91" fmla="*/ 201 h 1033"/>
                <a:gd name="T92" fmla="*/ 692 w 830"/>
                <a:gd name="T93" fmla="*/ 186 h 1033"/>
                <a:gd name="T94" fmla="*/ 649 w 830"/>
                <a:gd name="T95" fmla="*/ 224 h 1033"/>
                <a:gd name="T96" fmla="*/ 667 w 830"/>
                <a:gd name="T97" fmla="*/ 278 h 1033"/>
                <a:gd name="T98" fmla="*/ 738 w 830"/>
                <a:gd name="T99" fmla="*/ 326 h 1033"/>
                <a:gd name="T100" fmla="*/ 735 w 830"/>
                <a:gd name="T101" fmla="*/ 402 h 1033"/>
                <a:gd name="T102" fmla="*/ 728 w 830"/>
                <a:gd name="T103" fmla="*/ 443 h 1033"/>
                <a:gd name="T104" fmla="*/ 723 w 830"/>
                <a:gd name="T105" fmla="*/ 486 h 1033"/>
                <a:gd name="T106" fmla="*/ 705 w 830"/>
                <a:gd name="T107" fmla="*/ 593 h 1033"/>
                <a:gd name="T108" fmla="*/ 733 w 830"/>
                <a:gd name="T109" fmla="*/ 629 h 1033"/>
                <a:gd name="T110" fmla="*/ 730 w 830"/>
                <a:gd name="T111" fmla="*/ 708 h 1033"/>
                <a:gd name="T112" fmla="*/ 677 w 830"/>
                <a:gd name="T113" fmla="*/ 743 h 1033"/>
                <a:gd name="T114" fmla="*/ 656 w 830"/>
                <a:gd name="T115" fmla="*/ 779 h 1033"/>
                <a:gd name="T116" fmla="*/ 646 w 830"/>
                <a:gd name="T117" fmla="*/ 799 h 1033"/>
                <a:gd name="T118" fmla="*/ 595 w 830"/>
                <a:gd name="T119" fmla="*/ 792 h 1033"/>
                <a:gd name="T120" fmla="*/ 562 w 830"/>
                <a:gd name="T121" fmla="*/ 754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0" h="1033">
                  <a:moveTo>
                    <a:pt x="544" y="764"/>
                  </a:moveTo>
                  <a:lnTo>
                    <a:pt x="539" y="766"/>
                  </a:lnTo>
                  <a:lnTo>
                    <a:pt x="537" y="769"/>
                  </a:lnTo>
                  <a:lnTo>
                    <a:pt x="534" y="771"/>
                  </a:lnTo>
                  <a:lnTo>
                    <a:pt x="534" y="776"/>
                  </a:lnTo>
                  <a:lnTo>
                    <a:pt x="534" y="779"/>
                  </a:lnTo>
                  <a:lnTo>
                    <a:pt x="532" y="779"/>
                  </a:lnTo>
                  <a:lnTo>
                    <a:pt x="527" y="779"/>
                  </a:lnTo>
                  <a:lnTo>
                    <a:pt x="524" y="781"/>
                  </a:lnTo>
                  <a:lnTo>
                    <a:pt x="522" y="781"/>
                  </a:lnTo>
                  <a:lnTo>
                    <a:pt x="522" y="787"/>
                  </a:lnTo>
                  <a:lnTo>
                    <a:pt x="522" y="789"/>
                  </a:lnTo>
                  <a:lnTo>
                    <a:pt x="519" y="797"/>
                  </a:lnTo>
                  <a:lnTo>
                    <a:pt x="519" y="802"/>
                  </a:lnTo>
                  <a:lnTo>
                    <a:pt x="516" y="804"/>
                  </a:lnTo>
                  <a:lnTo>
                    <a:pt x="514" y="804"/>
                  </a:lnTo>
                  <a:lnTo>
                    <a:pt x="511" y="804"/>
                  </a:lnTo>
                  <a:lnTo>
                    <a:pt x="506" y="802"/>
                  </a:lnTo>
                  <a:lnTo>
                    <a:pt x="504" y="802"/>
                  </a:lnTo>
                  <a:lnTo>
                    <a:pt x="499" y="802"/>
                  </a:lnTo>
                  <a:lnTo>
                    <a:pt x="496" y="802"/>
                  </a:lnTo>
                  <a:lnTo>
                    <a:pt x="494" y="804"/>
                  </a:lnTo>
                  <a:lnTo>
                    <a:pt x="494" y="807"/>
                  </a:lnTo>
                  <a:lnTo>
                    <a:pt x="494" y="809"/>
                  </a:lnTo>
                  <a:lnTo>
                    <a:pt x="494" y="812"/>
                  </a:lnTo>
                  <a:lnTo>
                    <a:pt x="494" y="817"/>
                  </a:lnTo>
                  <a:lnTo>
                    <a:pt x="499" y="817"/>
                  </a:lnTo>
                  <a:lnTo>
                    <a:pt x="501" y="820"/>
                  </a:lnTo>
                  <a:lnTo>
                    <a:pt x="501" y="822"/>
                  </a:lnTo>
                  <a:lnTo>
                    <a:pt x="501" y="825"/>
                  </a:lnTo>
                  <a:lnTo>
                    <a:pt x="499" y="827"/>
                  </a:lnTo>
                  <a:lnTo>
                    <a:pt x="499" y="832"/>
                  </a:lnTo>
                  <a:lnTo>
                    <a:pt x="499" y="835"/>
                  </a:lnTo>
                  <a:lnTo>
                    <a:pt x="501" y="837"/>
                  </a:lnTo>
                  <a:lnTo>
                    <a:pt x="501" y="840"/>
                  </a:lnTo>
                  <a:lnTo>
                    <a:pt x="499" y="843"/>
                  </a:lnTo>
                  <a:lnTo>
                    <a:pt x="496" y="840"/>
                  </a:lnTo>
                  <a:lnTo>
                    <a:pt x="496" y="843"/>
                  </a:lnTo>
                  <a:lnTo>
                    <a:pt x="496" y="845"/>
                  </a:lnTo>
                  <a:lnTo>
                    <a:pt x="499" y="845"/>
                  </a:lnTo>
                  <a:lnTo>
                    <a:pt x="501" y="845"/>
                  </a:lnTo>
                  <a:lnTo>
                    <a:pt x="504" y="848"/>
                  </a:lnTo>
                  <a:lnTo>
                    <a:pt x="501" y="853"/>
                  </a:lnTo>
                  <a:lnTo>
                    <a:pt x="501" y="855"/>
                  </a:lnTo>
                  <a:lnTo>
                    <a:pt x="504" y="858"/>
                  </a:lnTo>
                  <a:lnTo>
                    <a:pt x="509" y="858"/>
                  </a:lnTo>
                  <a:lnTo>
                    <a:pt x="511" y="860"/>
                  </a:lnTo>
                  <a:lnTo>
                    <a:pt x="509" y="863"/>
                  </a:lnTo>
                  <a:lnTo>
                    <a:pt x="506" y="865"/>
                  </a:lnTo>
                  <a:lnTo>
                    <a:pt x="504" y="868"/>
                  </a:lnTo>
                  <a:lnTo>
                    <a:pt x="506" y="871"/>
                  </a:lnTo>
                  <a:lnTo>
                    <a:pt x="506" y="873"/>
                  </a:lnTo>
                  <a:lnTo>
                    <a:pt x="509" y="873"/>
                  </a:lnTo>
                  <a:lnTo>
                    <a:pt x="509" y="878"/>
                  </a:lnTo>
                  <a:lnTo>
                    <a:pt x="511" y="878"/>
                  </a:lnTo>
                  <a:lnTo>
                    <a:pt x="511" y="881"/>
                  </a:lnTo>
                  <a:lnTo>
                    <a:pt x="509" y="881"/>
                  </a:lnTo>
                  <a:lnTo>
                    <a:pt x="506" y="883"/>
                  </a:lnTo>
                  <a:lnTo>
                    <a:pt x="506" y="886"/>
                  </a:lnTo>
                  <a:lnTo>
                    <a:pt x="509" y="888"/>
                  </a:lnTo>
                  <a:lnTo>
                    <a:pt x="511" y="891"/>
                  </a:lnTo>
                  <a:lnTo>
                    <a:pt x="514" y="891"/>
                  </a:lnTo>
                  <a:lnTo>
                    <a:pt x="516" y="891"/>
                  </a:lnTo>
                  <a:lnTo>
                    <a:pt x="514" y="893"/>
                  </a:lnTo>
                  <a:lnTo>
                    <a:pt x="511" y="896"/>
                  </a:lnTo>
                  <a:lnTo>
                    <a:pt x="509" y="896"/>
                  </a:lnTo>
                  <a:lnTo>
                    <a:pt x="506" y="901"/>
                  </a:lnTo>
                  <a:lnTo>
                    <a:pt x="506" y="904"/>
                  </a:lnTo>
                  <a:lnTo>
                    <a:pt x="509" y="906"/>
                  </a:lnTo>
                  <a:lnTo>
                    <a:pt x="511" y="909"/>
                  </a:lnTo>
                  <a:lnTo>
                    <a:pt x="511" y="911"/>
                  </a:lnTo>
                  <a:lnTo>
                    <a:pt x="511" y="914"/>
                  </a:lnTo>
                  <a:lnTo>
                    <a:pt x="509" y="914"/>
                  </a:lnTo>
                  <a:lnTo>
                    <a:pt x="509" y="916"/>
                  </a:lnTo>
                  <a:lnTo>
                    <a:pt x="506" y="916"/>
                  </a:lnTo>
                  <a:lnTo>
                    <a:pt x="506" y="919"/>
                  </a:lnTo>
                  <a:lnTo>
                    <a:pt x="506" y="921"/>
                  </a:lnTo>
                  <a:lnTo>
                    <a:pt x="506" y="924"/>
                  </a:lnTo>
                  <a:lnTo>
                    <a:pt x="509" y="927"/>
                  </a:lnTo>
                  <a:lnTo>
                    <a:pt x="506" y="932"/>
                  </a:lnTo>
                  <a:lnTo>
                    <a:pt x="504" y="937"/>
                  </a:lnTo>
                  <a:lnTo>
                    <a:pt x="501" y="939"/>
                  </a:lnTo>
                  <a:lnTo>
                    <a:pt x="501" y="942"/>
                  </a:lnTo>
                  <a:lnTo>
                    <a:pt x="504" y="944"/>
                  </a:lnTo>
                  <a:lnTo>
                    <a:pt x="504" y="947"/>
                  </a:lnTo>
                  <a:lnTo>
                    <a:pt x="504" y="949"/>
                  </a:lnTo>
                  <a:lnTo>
                    <a:pt x="501" y="952"/>
                  </a:lnTo>
                  <a:lnTo>
                    <a:pt x="499" y="955"/>
                  </a:lnTo>
                  <a:lnTo>
                    <a:pt x="504" y="957"/>
                  </a:lnTo>
                  <a:lnTo>
                    <a:pt x="504" y="960"/>
                  </a:lnTo>
                  <a:lnTo>
                    <a:pt x="504" y="962"/>
                  </a:lnTo>
                  <a:lnTo>
                    <a:pt x="501" y="965"/>
                  </a:lnTo>
                  <a:lnTo>
                    <a:pt x="501" y="967"/>
                  </a:lnTo>
                  <a:lnTo>
                    <a:pt x="499" y="970"/>
                  </a:lnTo>
                  <a:lnTo>
                    <a:pt x="499" y="972"/>
                  </a:lnTo>
                  <a:lnTo>
                    <a:pt x="501" y="970"/>
                  </a:lnTo>
                  <a:lnTo>
                    <a:pt x="504" y="972"/>
                  </a:lnTo>
                  <a:lnTo>
                    <a:pt x="506" y="975"/>
                  </a:lnTo>
                  <a:lnTo>
                    <a:pt x="506" y="977"/>
                  </a:lnTo>
                  <a:lnTo>
                    <a:pt x="506" y="980"/>
                  </a:lnTo>
                  <a:lnTo>
                    <a:pt x="506" y="983"/>
                  </a:lnTo>
                  <a:lnTo>
                    <a:pt x="506" y="985"/>
                  </a:lnTo>
                  <a:lnTo>
                    <a:pt x="509" y="988"/>
                  </a:lnTo>
                  <a:lnTo>
                    <a:pt x="509" y="990"/>
                  </a:lnTo>
                  <a:lnTo>
                    <a:pt x="506" y="993"/>
                  </a:lnTo>
                  <a:lnTo>
                    <a:pt x="506" y="995"/>
                  </a:lnTo>
                  <a:lnTo>
                    <a:pt x="504" y="998"/>
                  </a:lnTo>
                  <a:lnTo>
                    <a:pt x="506" y="1000"/>
                  </a:lnTo>
                  <a:lnTo>
                    <a:pt x="506" y="1003"/>
                  </a:lnTo>
                  <a:lnTo>
                    <a:pt x="509" y="1005"/>
                  </a:lnTo>
                  <a:lnTo>
                    <a:pt x="509" y="1008"/>
                  </a:lnTo>
                  <a:lnTo>
                    <a:pt x="511" y="1011"/>
                  </a:lnTo>
                  <a:lnTo>
                    <a:pt x="514" y="1013"/>
                  </a:lnTo>
                  <a:lnTo>
                    <a:pt x="516" y="1016"/>
                  </a:lnTo>
                  <a:lnTo>
                    <a:pt x="514" y="1018"/>
                  </a:lnTo>
                  <a:lnTo>
                    <a:pt x="511" y="1018"/>
                  </a:lnTo>
                  <a:lnTo>
                    <a:pt x="516" y="1021"/>
                  </a:lnTo>
                  <a:lnTo>
                    <a:pt x="516" y="1023"/>
                  </a:lnTo>
                  <a:lnTo>
                    <a:pt x="514" y="1026"/>
                  </a:lnTo>
                  <a:lnTo>
                    <a:pt x="514" y="1028"/>
                  </a:lnTo>
                  <a:lnTo>
                    <a:pt x="516" y="1031"/>
                  </a:lnTo>
                  <a:lnTo>
                    <a:pt x="514" y="1033"/>
                  </a:lnTo>
                  <a:lnTo>
                    <a:pt x="511" y="1031"/>
                  </a:lnTo>
                  <a:lnTo>
                    <a:pt x="509" y="1031"/>
                  </a:lnTo>
                  <a:lnTo>
                    <a:pt x="506" y="1031"/>
                  </a:lnTo>
                  <a:lnTo>
                    <a:pt x="504" y="1031"/>
                  </a:lnTo>
                  <a:lnTo>
                    <a:pt x="501" y="1028"/>
                  </a:lnTo>
                  <a:lnTo>
                    <a:pt x="499" y="1026"/>
                  </a:lnTo>
                  <a:lnTo>
                    <a:pt x="499" y="1023"/>
                  </a:lnTo>
                  <a:lnTo>
                    <a:pt x="499" y="1021"/>
                  </a:lnTo>
                  <a:lnTo>
                    <a:pt x="499" y="1018"/>
                  </a:lnTo>
                  <a:lnTo>
                    <a:pt x="499" y="1016"/>
                  </a:lnTo>
                  <a:lnTo>
                    <a:pt x="496" y="1013"/>
                  </a:lnTo>
                  <a:lnTo>
                    <a:pt x="494" y="1013"/>
                  </a:lnTo>
                  <a:lnTo>
                    <a:pt x="491" y="1011"/>
                  </a:lnTo>
                  <a:lnTo>
                    <a:pt x="494" y="1008"/>
                  </a:lnTo>
                  <a:lnTo>
                    <a:pt x="494" y="1005"/>
                  </a:lnTo>
                  <a:lnTo>
                    <a:pt x="496" y="1003"/>
                  </a:lnTo>
                  <a:lnTo>
                    <a:pt x="491" y="998"/>
                  </a:lnTo>
                  <a:lnTo>
                    <a:pt x="488" y="995"/>
                  </a:lnTo>
                  <a:lnTo>
                    <a:pt x="488" y="990"/>
                  </a:lnTo>
                  <a:lnTo>
                    <a:pt x="486" y="990"/>
                  </a:lnTo>
                  <a:lnTo>
                    <a:pt x="486" y="988"/>
                  </a:lnTo>
                  <a:lnTo>
                    <a:pt x="486" y="985"/>
                  </a:lnTo>
                  <a:lnTo>
                    <a:pt x="488" y="983"/>
                  </a:lnTo>
                  <a:lnTo>
                    <a:pt x="488" y="980"/>
                  </a:lnTo>
                  <a:lnTo>
                    <a:pt x="486" y="980"/>
                  </a:lnTo>
                  <a:lnTo>
                    <a:pt x="486" y="977"/>
                  </a:lnTo>
                  <a:lnTo>
                    <a:pt x="486" y="975"/>
                  </a:lnTo>
                  <a:lnTo>
                    <a:pt x="483" y="972"/>
                  </a:lnTo>
                  <a:lnTo>
                    <a:pt x="481" y="970"/>
                  </a:lnTo>
                  <a:lnTo>
                    <a:pt x="478" y="967"/>
                  </a:lnTo>
                  <a:lnTo>
                    <a:pt x="478" y="965"/>
                  </a:lnTo>
                  <a:lnTo>
                    <a:pt x="476" y="962"/>
                  </a:lnTo>
                  <a:lnTo>
                    <a:pt x="473" y="960"/>
                  </a:lnTo>
                  <a:lnTo>
                    <a:pt x="471" y="960"/>
                  </a:lnTo>
                  <a:lnTo>
                    <a:pt x="466" y="955"/>
                  </a:lnTo>
                  <a:lnTo>
                    <a:pt x="463" y="952"/>
                  </a:lnTo>
                  <a:lnTo>
                    <a:pt x="460" y="949"/>
                  </a:lnTo>
                  <a:lnTo>
                    <a:pt x="458" y="949"/>
                  </a:lnTo>
                  <a:lnTo>
                    <a:pt x="455" y="947"/>
                  </a:lnTo>
                  <a:lnTo>
                    <a:pt x="453" y="947"/>
                  </a:lnTo>
                  <a:lnTo>
                    <a:pt x="448" y="944"/>
                  </a:lnTo>
                  <a:lnTo>
                    <a:pt x="445" y="947"/>
                  </a:lnTo>
                  <a:lnTo>
                    <a:pt x="443" y="944"/>
                  </a:lnTo>
                  <a:lnTo>
                    <a:pt x="440" y="944"/>
                  </a:lnTo>
                  <a:lnTo>
                    <a:pt x="438" y="944"/>
                  </a:lnTo>
                  <a:lnTo>
                    <a:pt x="435" y="944"/>
                  </a:lnTo>
                  <a:lnTo>
                    <a:pt x="432" y="944"/>
                  </a:lnTo>
                  <a:lnTo>
                    <a:pt x="430" y="947"/>
                  </a:lnTo>
                  <a:lnTo>
                    <a:pt x="427" y="944"/>
                  </a:lnTo>
                  <a:lnTo>
                    <a:pt x="425" y="944"/>
                  </a:lnTo>
                  <a:lnTo>
                    <a:pt x="425" y="942"/>
                  </a:lnTo>
                  <a:lnTo>
                    <a:pt x="420" y="942"/>
                  </a:lnTo>
                  <a:lnTo>
                    <a:pt x="420" y="944"/>
                  </a:lnTo>
                  <a:lnTo>
                    <a:pt x="417" y="944"/>
                  </a:lnTo>
                  <a:lnTo>
                    <a:pt x="415" y="942"/>
                  </a:lnTo>
                  <a:lnTo>
                    <a:pt x="412" y="942"/>
                  </a:lnTo>
                  <a:lnTo>
                    <a:pt x="412" y="937"/>
                  </a:lnTo>
                  <a:lnTo>
                    <a:pt x="412" y="934"/>
                  </a:lnTo>
                  <a:lnTo>
                    <a:pt x="412" y="932"/>
                  </a:lnTo>
                  <a:lnTo>
                    <a:pt x="412" y="929"/>
                  </a:lnTo>
                  <a:lnTo>
                    <a:pt x="412" y="927"/>
                  </a:lnTo>
                  <a:lnTo>
                    <a:pt x="410" y="924"/>
                  </a:lnTo>
                  <a:lnTo>
                    <a:pt x="410" y="921"/>
                  </a:lnTo>
                  <a:lnTo>
                    <a:pt x="407" y="919"/>
                  </a:lnTo>
                  <a:lnTo>
                    <a:pt x="404" y="919"/>
                  </a:lnTo>
                  <a:lnTo>
                    <a:pt x="404" y="916"/>
                  </a:lnTo>
                  <a:lnTo>
                    <a:pt x="402" y="911"/>
                  </a:lnTo>
                  <a:lnTo>
                    <a:pt x="399" y="911"/>
                  </a:lnTo>
                  <a:lnTo>
                    <a:pt x="397" y="914"/>
                  </a:lnTo>
                  <a:lnTo>
                    <a:pt x="394" y="911"/>
                  </a:lnTo>
                  <a:lnTo>
                    <a:pt x="394" y="909"/>
                  </a:lnTo>
                  <a:lnTo>
                    <a:pt x="394" y="906"/>
                  </a:lnTo>
                  <a:lnTo>
                    <a:pt x="397" y="904"/>
                  </a:lnTo>
                  <a:lnTo>
                    <a:pt x="394" y="901"/>
                  </a:lnTo>
                  <a:lnTo>
                    <a:pt x="392" y="901"/>
                  </a:lnTo>
                  <a:lnTo>
                    <a:pt x="389" y="904"/>
                  </a:lnTo>
                  <a:lnTo>
                    <a:pt x="387" y="904"/>
                  </a:lnTo>
                  <a:lnTo>
                    <a:pt x="384" y="901"/>
                  </a:lnTo>
                  <a:lnTo>
                    <a:pt x="384" y="899"/>
                  </a:lnTo>
                  <a:lnTo>
                    <a:pt x="382" y="899"/>
                  </a:lnTo>
                  <a:lnTo>
                    <a:pt x="379" y="896"/>
                  </a:lnTo>
                  <a:lnTo>
                    <a:pt x="376" y="896"/>
                  </a:lnTo>
                  <a:lnTo>
                    <a:pt x="376" y="893"/>
                  </a:lnTo>
                  <a:lnTo>
                    <a:pt x="374" y="893"/>
                  </a:lnTo>
                  <a:lnTo>
                    <a:pt x="371" y="891"/>
                  </a:lnTo>
                  <a:lnTo>
                    <a:pt x="369" y="888"/>
                  </a:lnTo>
                  <a:lnTo>
                    <a:pt x="366" y="886"/>
                  </a:lnTo>
                  <a:lnTo>
                    <a:pt x="364" y="883"/>
                  </a:lnTo>
                  <a:lnTo>
                    <a:pt x="364" y="881"/>
                  </a:lnTo>
                  <a:lnTo>
                    <a:pt x="361" y="876"/>
                  </a:lnTo>
                  <a:lnTo>
                    <a:pt x="359" y="873"/>
                  </a:lnTo>
                  <a:lnTo>
                    <a:pt x="356" y="873"/>
                  </a:lnTo>
                  <a:lnTo>
                    <a:pt x="354" y="871"/>
                  </a:lnTo>
                  <a:lnTo>
                    <a:pt x="351" y="868"/>
                  </a:lnTo>
                  <a:lnTo>
                    <a:pt x="348" y="865"/>
                  </a:lnTo>
                  <a:lnTo>
                    <a:pt x="346" y="865"/>
                  </a:lnTo>
                  <a:lnTo>
                    <a:pt x="346" y="863"/>
                  </a:lnTo>
                  <a:lnTo>
                    <a:pt x="343" y="863"/>
                  </a:lnTo>
                  <a:lnTo>
                    <a:pt x="341" y="863"/>
                  </a:lnTo>
                  <a:lnTo>
                    <a:pt x="338" y="863"/>
                  </a:lnTo>
                  <a:lnTo>
                    <a:pt x="336" y="860"/>
                  </a:lnTo>
                  <a:lnTo>
                    <a:pt x="333" y="860"/>
                  </a:lnTo>
                  <a:lnTo>
                    <a:pt x="333" y="858"/>
                  </a:lnTo>
                  <a:lnTo>
                    <a:pt x="331" y="858"/>
                  </a:lnTo>
                  <a:lnTo>
                    <a:pt x="328" y="858"/>
                  </a:lnTo>
                  <a:lnTo>
                    <a:pt x="328" y="855"/>
                  </a:lnTo>
                  <a:lnTo>
                    <a:pt x="328" y="853"/>
                  </a:lnTo>
                  <a:lnTo>
                    <a:pt x="326" y="853"/>
                  </a:lnTo>
                  <a:lnTo>
                    <a:pt x="326" y="850"/>
                  </a:lnTo>
                  <a:lnTo>
                    <a:pt x="323" y="850"/>
                  </a:lnTo>
                  <a:lnTo>
                    <a:pt x="323" y="848"/>
                  </a:lnTo>
                  <a:lnTo>
                    <a:pt x="323" y="845"/>
                  </a:lnTo>
                  <a:lnTo>
                    <a:pt x="323" y="843"/>
                  </a:lnTo>
                  <a:lnTo>
                    <a:pt x="326" y="840"/>
                  </a:lnTo>
                  <a:lnTo>
                    <a:pt x="323" y="840"/>
                  </a:lnTo>
                  <a:lnTo>
                    <a:pt x="323" y="837"/>
                  </a:lnTo>
                  <a:lnTo>
                    <a:pt x="320" y="837"/>
                  </a:lnTo>
                  <a:lnTo>
                    <a:pt x="320" y="835"/>
                  </a:lnTo>
                  <a:lnTo>
                    <a:pt x="318" y="832"/>
                  </a:lnTo>
                  <a:lnTo>
                    <a:pt x="315" y="832"/>
                  </a:lnTo>
                  <a:lnTo>
                    <a:pt x="315" y="830"/>
                  </a:lnTo>
                  <a:lnTo>
                    <a:pt x="315" y="827"/>
                  </a:lnTo>
                  <a:lnTo>
                    <a:pt x="318" y="827"/>
                  </a:lnTo>
                  <a:lnTo>
                    <a:pt x="318" y="825"/>
                  </a:lnTo>
                  <a:lnTo>
                    <a:pt x="315" y="825"/>
                  </a:lnTo>
                  <a:lnTo>
                    <a:pt x="313" y="822"/>
                  </a:lnTo>
                  <a:lnTo>
                    <a:pt x="310" y="820"/>
                  </a:lnTo>
                  <a:lnTo>
                    <a:pt x="310" y="817"/>
                  </a:lnTo>
                  <a:lnTo>
                    <a:pt x="310" y="815"/>
                  </a:lnTo>
                  <a:lnTo>
                    <a:pt x="308" y="815"/>
                  </a:lnTo>
                  <a:lnTo>
                    <a:pt x="305" y="815"/>
                  </a:lnTo>
                  <a:lnTo>
                    <a:pt x="303" y="812"/>
                  </a:lnTo>
                  <a:lnTo>
                    <a:pt x="300" y="812"/>
                  </a:lnTo>
                  <a:lnTo>
                    <a:pt x="298" y="809"/>
                  </a:lnTo>
                  <a:lnTo>
                    <a:pt x="295" y="807"/>
                  </a:lnTo>
                  <a:lnTo>
                    <a:pt x="292" y="807"/>
                  </a:lnTo>
                  <a:lnTo>
                    <a:pt x="290" y="807"/>
                  </a:lnTo>
                  <a:lnTo>
                    <a:pt x="287" y="804"/>
                  </a:lnTo>
                  <a:lnTo>
                    <a:pt x="285" y="804"/>
                  </a:lnTo>
                  <a:lnTo>
                    <a:pt x="282" y="802"/>
                  </a:lnTo>
                  <a:lnTo>
                    <a:pt x="280" y="802"/>
                  </a:lnTo>
                  <a:lnTo>
                    <a:pt x="277" y="802"/>
                  </a:lnTo>
                  <a:lnTo>
                    <a:pt x="275" y="799"/>
                  </a:lnTo>
                  <a:lnTo>
                    <a:pt x="275" y="797"/>
                  </a:lnTo>
                  <a:lnTo>
                    <a:pt x="272" y="797"/>
                  </a:lnTo>
                  <a:lnTo>
                    <a:pt x="270" y="797"/>
                  </a:lnTo>
                  <a:lnTo>
                    <a:pt x="270" y="799"/>
                  </a:lnTo>
                  <a:lnTo>
                    <a:pt x="267" y="799"/>
                  </a:lnTo>
                  <a:lnTo>
                    <a:pt x="264" y="797"/>
                  </a:lnTo>
                  <a:lnTo>
                    <a:pt x="262" y="797"/>
                  </a:lnTo>
                  <a:lnTo>
                    <a:pt x="259" y="797"/>
                  </a:lnTo>
                  <a:lnTo>
                    <a:pt x="257" y="794"/>
                  </a:lnTo>
                  <a:lnTo>
                    <a:pt x="257" y="792"/>
                  </a:lnTo>
                  <a:lnTo>
                    <a:pt x="254" y="789"/>
                  </a:lnTo>
                  <a:lnTo>
                    <a:pt x="254" y="787"/>
                  </a:lnTo>
                  <a:lnTo>
                    <a:pt x="254" y="784"/>
                  </a:lnTo>
                  <a:lnTo>
                    <a:pt x="254" y="781"/>
                  </a:lnTo>
                  <a:lnTo>
                    <a:pt x="254" y="779"/>
                  </a:lnTo>
                  <a:lnTo>
                    <a:pt x="254" y="776"/>
                  </a:lnTo>
                  <a:lnTo>
                    <a:pt x="254" y="774"/>
                  </a:lnTo>
                  <a:lnTo>
                    <a:pt x="254" y="771"/>
                  </a:lnTo>
                  <a:lnTo>
                    <a:pt x="254" y="769"/>
                  </a:lnTo>
                  <a:lnTo>
                    <a:pt x="252" y="766"/>
                  </a:lnTo>
                  <a:lnTo>
                    <a:pt x="252" y="764"/>
                  </a:lnTo>
                  <a:lnTo>
                    <a:pt x="252" y="761"/>
                  </a:lnTo>
                  <a:lnTo>
                    <a:pt x="252" y="759"/>
                  </a:lnTo>
                  <a:lnTo>
                    <a:pt x="252" y="756"/>
                  </a:lnTo>
                  <a:lnTo>
                    <a:pt x="252" y="754"/>
                  </a:lnTo>
                  <a:lnTo>
                    <a:pt x="249" y="751"/>
                  </a:lnTo>
                  <a:lnTo>
                    <a:pt x="249" y="748"/>
                  </a:lnTo>
                  <a:lnTo>
                    <a:pt x="247" y="748"/>
                  </a:lnTo>
                  <a:lnTo>
                    <a:pt x="247" y="746"/>
                  </a:lnTo>
                  <a:lnTo>
                    <a:pt x="242" y="743"/>
                  </a:lnTo>
                  <a:lnTo>
                    <a:pt x="239" y="743"/>
                  </a:lnTo>
                  <a:lnTo>
                    <a:pt x="236" y="741"/>
                  </a:lnTo>
                  <a:lnTo>
                    <a:pt x="234" y="741"/>
                  </a:lnTo>
                  <a:lnTo>
                    <a:pt x="224" y="738"/>
                  </a:lnTo>
                  <a:lnTo>
                    <a:pt x="224" y="736"/>
                  </a:lnTo>
                  <a:lnTo>
                    <a:pt x="221" y="733"/>
                  </a:lnTo>
                  <a:lnTo>
                    <a:pt x="219" y="731"/>
                  </a:lnTo>
                  <a:lnTo>
                    <a:pt x="216" y="731"/>
                  </a:lnTo>
                  <a:lnTo>
                    <a:pt x="211" y="726"/>
                  </a:lnTo>
                  <a:lnTo>
                    <a:pt x="208" y="726"/>
                  </a:lnTo>
                  <a:lnTo>
                    <a:pt x="206" y="726"/>
                  </a:lnTo>
                  <a:lnTo>
                    <a:pt x="203" y="723"/>
                  </a:lnTo>
                  <a:lnTo>
                    <a:pt x="198" y="720"/>
                  </a:lnTo>
                  <a:lnTo>
                    <a:pt x="193" y="713"/>
                  </a:lnTo>
                  <a:lnTo>
                    <a:pt x="191" y="713"/>
                  </a:lnTo>
                  <a:lnTo>
                    <a:pt x="188" y="713"/>
                  </a:lnTo>
                  <a:lnTo>
                    <a:pt x="188" y="710"/>
                  </a:lnTo>
                  <a:lnTo>
                    <a:pt x="186" y="708"/>
                  </a:lnTo>
                  <a:lnTo>
                    <a:pt x="186" y="705"/>
                  </a:lnTo>
                  <a:lnTo>
                    <a:pt x="186" y="703"/>
                  </a:lnTo>
                  <a:lnTo>
                    <a:pt x="178" y="698"/>
                  </a:lnTo>
                  <a:lnTo>
                    <a:pt x="175" y="698"/>
                  </a:lnTo>
                  <a:lnTo>
                    <a:pt x="173" y="698"/>
                  </a:lnTo>
                  <a:lnTo>
                    <a:pt x="170" y="698"/>
                  </a:lnTo>
                  <a:lnTo>
                    <a:pt x="175" y="687"/>
                  </a:lnTo>
                  <a:lnTo>
                    <a:pt x="175" y="685"/>
                  </a:lnTo>
                  <a:lnTo>
                    <a:pt x="170" y="682"/>
                  </a:lnTo>
                  <a:lnTo>
                    <a:pt x="165" y="682"/>
                  </a:lnTo>
                  <a:lnTo>
                    <a:pt x="155" y="690"/>
                  </a:lnTo>
                  <a:lnTo>
                    <a:pt x="150" y="692"/>
                  </a:lnTo>
                  <a:lnTo>
                    <a:pt x="150" y="695"/>
                  </a:lnTo>
                  <a:lnTo>
                    <a:pt x="135" y="685"/>
                  </a:lnTo>
                  <a:lnTo>
                    <a:pt x="132" y="682"/>
                  </a:lnTo>
                  <a:lnTo>
                    <a:pt x="130" y="682"/>
                  </a:lnTo>
                  <a:lnTo>
                    <a:pt x="130" y="680"/>
                  </a:lnTo>
                  <a:lnTo>
                    <a:pt x="127" y="672"/>
                  </a:lnTo>
                  <a:lnTo>
                    <a:pt x="127" y="664"/>
                  </a:lnTo>
                  <a:lnTo>
                    <a:pt x="127" y="662"/>
                  </a:lnTo>
                  <a:lnTo>
                    <a:pt x="132" y="654"/>
                  </a:lnTo>
                  <a:lnTo>
                    <a:pt x="137" y="642"/>
                  </a:lnTo>
                  <a:lnTo>
                    <a:pt x="140" y="639"/>
                  </a:lnTo>
                  <a:lnTo>
                    <a:pt x="142" y="631"/>
                  </a:lnTo>
                  <a:lnTo>
                    <a:pt x="145" y="629"/>
                  </a:lnTo>
                  <a:lnTo>
                    <a:pt x="147" y="624"/>
                  </a:lnTo>
                  <a:lnTo>
                    <a:pt x="147" y="619"/>
                  </a:lnTo>
                  <a:lnTo>
                    <a:pt x="147" y="614"/>
                  </a:lnTo>
                  <a:lnTo>
                    <a:pt x="147" y="601"/>
                  </a:lnTo>
                  <a:lnTo>
                    <a:pt x="145" y="598"/>
                  </a:lnTo>
                  <a:lnTo>
                    <a:pt x="147" y="596"/>
                  </a:lnTo>
                  <a:lnTo>
                    <a:pt x="147" y="593"/>
                  </a:lnTo>
                  <a:lnTo>
                    <a:pt x="150" y="591"/>
                  </a:lnTo>
                  <a:lnTo>
                    <a:pt x="152" y="586"/>
                  </a:lnTo>
                  <a:lnTo>
                    <a:pt x="158" y="580"/>
                  </a:lnTo>
                  <a:lnTo>
                    <a:pt x="160" y="573"/>
                  </a:lnTo>
                  <a:lnTo>
                    <a:pt x="160" y="570"/>
                  </a:lnTo>
                  <a:lnTo>
                    <a:pt x="160" y="568"/>
                  </a:lnTo>
                  <a:lnTo>
                    <a:pt x="163" y="565"/>
                  </a:lnTo>
                  <a:lnTo>
                    <a:pt x="163" y="563"/>
                  </a:lnTo>
                  <a:lnTo>
                    <a:pt x="163" y="560"/>
                  </a:lnTo>
                  <a:lnTo>
                    <a:pt x="163" y="558"/>
                  </a:lnTo>
                  <a:lnTo>
                    <a:pt x="163" y="555"/>
                  </a:lnTo>
                  <a:lnTo>
                    <a:pt x="163" y="552"/>
                  </a:lnTo>
                  <a:lnTo>
                    <a:pt x="165" y="555"/>
                  </a:lnTo>
                  <a:lnTo>
                    <a:pt x="165" y="552"/>
                  </a:lnTo>
                  <a:lnTo>
                    <a:pt x="165" y="550"/>
                  </a:lnTo>
                  <a:lnTo>
                    <a:pt x="165" y="547"/>
                  </a:lnTo>
                  <a:lnTo>
                    <a:pt x="163" y="550"/>
                  </a:lnTo>
                  <a:lnTo>
                    <a:pt x="158" y="550"/>
                  </a:lnTo>
                  <a:lnTo>
                    <a:pt x="155" y="547"/>
                  </a:lnTo>
                  <a:lnTo>
                    <a:pt x="147" y="550"/>
                  </a:lnTo>
                  <a:lnTo>
                    <a:pt x="147" y="555"/>
                  </a:lnTo>
                  <a:lnTo>
                    <a:pt x="145" y="558"/>
                  </a:lnTo>
                  <a:lnTo>
                    <a:pt x="142" y="560"/>
                  </a:lnTo>
                  <a:lnTo>
                    <a:pt x="132" y="558"/>
                  </a:lnTo>
                  <a:lnTo>
                    <a:pt x="119" y="563"/>
                  </a:lnTo>
                  <a:lnTo>
                    <a:pt x="117" y="565"/>
                  </a:lnTo>
                  <a:lnTo>
                    <a:pt x="104" y="570"/>
                  </a:lnTo>
                  <a:lnTo>
                    <a:pt x="96" y="570"/>
                  </a:lnTo>
                  <a:lnTo>
                    <a:pt x="94" y="570"/>
                  </a:lnTo>
                  <a:lnTo>
                    <a:pt x="89" y="568"/>
                  </a:lnTo>
                  <a:lnTo>
                    <a:pt x="84" y="568"/>
                  </a:lnTo>
                  <a:lnTo>
                    <a:pt x="81" y="568"/>
                  </a:lnTo>
                  <a:lnTo>
                    <a:pt x="71" y="568"/>
                  </a:lnTo>
                  <a:lnTo>
                    <a:pt x="63" y="568"/>
                  </a:lnTo>
                  <a:lnTo>
                    <a:pt x="56" y="568"/>
                  </a:lnTo>
                  <a:lnTo>
                    <a:pt x="51" y="560"/>
                  </a:lnTo>
                  <a:lnTo>
                    <a:pt x="48" y="558"/>
                  </a:lnTo>
                  <a:lnTo>
                    <a:pt x="46" y="555"/>
                  </a:lnTo>
                  <a:lnTo>
                    <a:pt x="43" y="552"/>
                  </a:lnTo>
                  <a:lnTo>
                    <a:pt x="35" y="542"/>
                  </a:lnTo>
                  <a:lnTo>
                    <a:pt x="35" y="540"/>
                  </a:lnTo>
                  <a:lnTo>
                    <a:pt x="33" y="537"/>
                  </a:lnTo>
                  <a:lnTo>
                    <a:pt x="30" y="535"/>
                  </a:lnTo>
                  <a:lnTo>
                    <a:pt x="30" y="532"/>
                  </a:lnTo>
                  <a:lnTo>
                    <a:pt x="28" y="530"/>
                  </a:lnTo>
                  <a:lnTo>
                    <a:pt x="28" y="527"/>
                  </a:lnTo>
                  <a:lnTo>
                    <a:pt x="23" y="522"/>
                  </a:lnTo>
                  <a:lnTo>
                    <a:pt x="23" y="519"/>
                  </a:lnTo>
                  <a:lnTo>
                    <a:pt x="20" y="517"/>
                  </a:lnTo>
                  <a:lnTo>
                    <a:pt x="18" y="514"/>
                  </a:lnTo>
                  <a:lnTo>
                    <a:pt x="18" y="512"/>
                  </a:lnTo>
                  <a:lnTo>
                    <a:pt x="15" y="507"/>
                  </a:lnTo>
                  <a:lnTo>
                    <a:pt x="18" y="504"/>
                  </a:lnTo>
                  <a:lnTo>
                    <a:pt x="18" y="502"/>
                  </a:lnTo>
                  <a:lnTo>
                    <a:pt x="15" y="499"/>
                  </a:lnTo>
                  <a:lnTo>
                    <a:pt x="12" y="499"/>
                  </a:lnTo>
                  <a:lnTo>
                    <a:pt x="10" y="499"/>
                  </a:lnTo>
                  <a:lnTo>
                    <a:pt x="10" y="496"/>
                  </a:lnTo>
                  <a:lnTo>
                    <a:pt x="10" y="494"/>
                  </a:lnTo>
                  <a:lnTo>
                    <a:pt x="7" y="486"/>
                  </a:lnTo>
                  <a:lnTo>
                    <a:pt x="10" y="484"/>
                  </a:lnTo>
                  <a:lnTo>
                    <a:pt x="7" y="481"/>
                  </a:lnTo>
                  <a:lnTo>
                    <a:pt x="10" y="479"/>
                  </a:lnTo>
                  <a:lnTo>
                    <a:pt x="12" y="476"/>
                  </a:lnTo>
                  <a:lnTo>
                    <a:pt x="10" y="471"/>
                  </a:lnTo>
                  <a:lnTo>
                    <a:pt x="7" y="468"/>
                  </a:lnTo>
                  <a:lnTo>
                    <a:pt x="10" y="458"/>
                  </a:lnTo>
                  <a:lnTo>
                    <a:pt x="12" y="456"/>
                  </a:lnTo>
                  <a:lnTo>
                    <a:pt x="7" y="451"/>
                  </a:lnTo>
                  <a:lnTo>
                    <a:pt x="10" y="451"/>
                  </a:lnTo>
                  <a:lnTo>
                    <a:pt x="12" y="446"/>
                  </a:lnTo>
                  <a:lnTo>
                    <a:pt x="18" y="443"/>
                  </a:lnTo>
                  <a:lnTo>
                    <a:pt x="18" y="438"/>
                  </a:lnTo>
                  <a:lnTo>
                    <a:pt x="20" y="435"/>
                  </a:lnTo>
                  <a:lnTo>
                    <a:pt x="20" y="433"/>
                  </a:lnTo>
                  <a:lnTo>
                    <a:pt x="20" y="430"/>
                  </a:lnTo>
                  <a:lnTo>
                    <a:pt x="15" y="428"/>
                  </a:lnTo>
                  <a:lnTo>
                    <a:pt x="18" y="428"/>
                  </a:lnTo>
                  <a:lnTo>
                    <a:pt x="20" y="428"/>
                  </a:lnTo>
                  <a:lnTo>
                    <a:pt x="20" y="425"/>
                  </a:lnTo>
                  <a:lnTo>
                    <a:pt x="18" y="423"/>
                  </a:lnTo>
                  <a:lnTo>
                    <a:pt x="18" y="418"/>
                  </a:lnTo>
                  <a:lnTo>
                    <a:pt x="15" y="415"/>
                  </a:lnTo>
                  <a:lnTo>
                    <a:pt x="18" y="410"/>
                  </a:lnTo>
                  <a:lnTo>
                    <a:pt x="23" y="410"/>
                  </a:lnTo>
                  <a:lnTo>
                    <a:pt x="23" y="407"/>
                  </a:lnTo>
                  <a:lnTo>
                    <a:pt x="23" y="405"/>
                  </a:lnTo>
                  <a:lnTo>
                    <a:pt x="20" y="395"/>
                  </a:lnTo>
                  <a:lnTo>
                    <a:pt x="23" y="392"/>
                  </a:lnTo>
                  <a:lnTo>
                    <a:pt x="20" y="390"/>
                  </a:lnTo>
                  <a:lnTo>
                    <a:pt x="23" y="384"/>
                  </a:lnTo>
                  <a:lnTo>
                    <a:pt x="23" y="382"/>
                  </a:lnTo>
                  <a:lnTo>
                    <a:pt x="20" y="379"/>
                  </a:lnTo>
                  <a:lnTo>
                    <a:pt x="28" y="377"/>
                  </a:lnTo>
                  <a:lnTo>
                    <a:pt x="25" y="369"/>
                  </a:lnTo>
                  <a:lnTo>
                    <a:pt x="25" y="364"/>
                  </a:lnTo>
                  <a:lnTo>
                    <a:pt x="28" y="362"/>
                  </a:lnTo>
                  <a:lnTo>
                    <a:pt x="30" y="362"/>
                  </a:lnTo>
                  <a:lnTo>
                    <a:pt x="30" y="359"/>
                  </a:lnTo>
                  <a:lnTo>
                    <a:pt x="25" y="356"/>
                  </a:lnTo>
                  <a:lnTo>
                    <a:pt x="25" y="354"/>
                  </a:lnTo>
                  <a:lnTo>
                    <a:pt x="28" y="351"/>
                  </a:lnTo>
                  <a:lnTo>
                    <a:pt x="30" y="354"/>
                  </a:lnTo>
                  <a:lnTo>
                    <a:pt x="33" y="354"/>
                  </a:lnTo>
                  <a:lnTo>
                    <a:pt x="33" y="351"/>
                  </a:lnTo>
                  <a:lnTo>
                    <a:pt x="33" y="346"/>
                  </a:lnTo>
                  <a:lnTo>
                    <a:pt x="33" y="344"/>
                  </a:lnTo>
                  <a:lnTo>
                    <a:pt x="35" y="341"/>
                  </a:lnTo>
                  <a:lnTo>
                    <a:pt x="33" y="341"/>
                  </a:lnTo>
                  <a:lnTo>
                    <a:pt x="30" y="339"/>
                  </a:lnTo>
                  <a:lnTo>
                    <a:pt x="28" y="339"/>
                  </a:lnTo>
                  <a:lnTo>
                    <a:pt x="30" y="336"/>
                  </a:lnTo>
                  <a:lnTo>
                    <a:pt x="30" y="334"/>
                  </a:lnTo>
                  <a:lnTo>
                    <a:pt x="30" y="331"/>
                  </a:lnTo>
                  <a:lnTo>
                    <a:pt x="30" y="328"/>
                  </a:lnTo>
                  <a:lnTo>
                    <a:pt x="30" y="326"/>
                  </a:lnTo>
                  <a:lnTo>
                    <a:pt x="28" y="323"/>
                  </a:lnTo>
                  <a:lnTo>
                    <a:pt x="25" y="323"/>
                  </a:lnTo>
                  <a:lnTo>
                    <a:pt x="23" y="323"/>
                  </a:lnTo>
                  <a:lnTo>
                    <a:pt x="20" y="323"/>
                  </a:lnTo>
                  <a:lnTo>
                    <a:pt x="18" y="323"/>
                  </a:lnTo>
                  <a:lnTo>
                    <a:pt x="15" y="323"/>
                  </a:lnTo>
                  <a:lnTo>
                    <a:pt x="12" y="323"/>
                  </a:lnTo>
                  <a:lnTo>
                    <a:pt x="12" y="321"/>
                  </a:lnTo>
                  <a:lnTo>
                    <a:pt x="15" y="313"/>
                  </a:lnTo>
                  <a:lnTo>
                    <a:pt x="18" y="316"/>
                  </a:lnTo>
                  <a:lnTo>
                    <a:pt x="20" y="316"/>
                  </a:lnTo>
                  <a:lnTo>
                    <a:pt x="23" y="308"/>
                  </a:lnTo>
                  <a:lnTo>
                    <a:pt x="23" y="306"/>
                  </a:lnTo>
                  <a:lnTo>
                    <a:pt x="20" y="303"/>
                  </a:lnTo>
                  <a:lnTo>
                    <a:pt x="18" y="300"/>
                  </a:lnTo>
                  <a:lnTo>
                    <a:pt x="18" y="298"/>
                  </a:lnTo>
                  <a:lnTo>
                    <a:pt x="12" y="298"/>
                  </a:lnTo>
                  <a:lnTo>
                    <a:pt x="10" y="300"/>
                  </a:lnTo>
                  <a:lnTo>
                    <a:pt x="7" y="300"/>
                  </a:lnTo>
                  <a:lnTo>
                    <a:pt x="5" y="303"/>
                  </a:lnTo>
                  <a:lnTo>
                    <a:pt x="2" y="300"/>
                  </a:lnTo>
                  <a:lnTo>
                    <a:pt x="0" y="293"/>
                  </a:lnTo>
                  <a:lnTo>
                    <a:pt x="2" y="290"/>
                  </a:lnTo>
                  <a:lnTo>
                    <a:pt x="7" y="288"/>
                  </a:lnTo>
                  <a:lnTo>
                    <a:pt x="7" y="285"/>
                  </a:lnTo>
                  <a:lnTo>
                    <a:pt x="5" y="285"/>
                  </a:lnTo>
                  <a:lnTo>
                    <a:pt x="0" y="283"/>
                  </a:lnTo>
                  <a:lnTo>
                    <a:pt x="2" y="280"/>
                  </a:lnTo>
                  <a:lnTo>
                    <a:pt x="5" y="280"/>
                  </a:lnTo>
                  <a:lnTo>
                    <a:pt x="10" y="280"/>
                  </a:lnTo>
                  <a:lnTo>
                    <a:pt x="20" y="278"/>
                  </a:lnTo>
                  <a:lnTo>
                    <a:pt x="23" y="278"/>
                  </a:lnTo>
                  <a:lnTo>
                    <a:pt x="25" y="278"/>
                  </a:lnTo>
                  <a:lnTo>
                    <a:pt x="25" y="270"/>
                  </a:lnTo>
                  <a:lnTo>
                    <a:pt x="25" y="267"/>
                  </a:lnTo>
                  <a:lnTo>
                    <a:pt x="20" y="267"/>
                  </a:lnTo>
                  <a:lnTo>
                    <a:pt x="18" y="270"/>
                  </a:lnTo>
                  <a:lnTo>
                    <a:pt x="15" y="270"/>
                  </a:lnTo>
                  <a:lnTo>
                    <a:pt x="12" y="270"/>
                  </a:lnTo>
                  <a:lnTo>
                    <a:pt x="10" y="267"/>
                  </a:lnTo>
                  <a:lnTo>
                    <a:pt x="7" y="265"/>
                  </a:lnTo>
                  <a:lnTo>
                    <a:pt x="10" y="262"/>
                  </a:lnTo>
                  <a:lnTo>
                    <a:pt x="15" y="257"/>
                  </a:lnTo>
                  <a:lnTo>
                    <a:pt x="15" y="255"/>
                  </a:lnTo>
                  <a:lnTo>
                    <a:pt x="18" y="255"/>
                  </a:lnTo>
                  <a:lnTo>
                    <a:pt x="18" y="250"/>
                  </a:lnTo>
                  <a:lnTo>
                    <a:pt x="20" y="250"/>
                  </a:lnTo>
                  <a:lnTo>
                    <a:pt x="18" y="247"/>
                  </a:lnTo>
                  <a:lnTo>
                    <a:pt x="28" y="234"/>
                  </a:lnTo>
                  <a:lnTo>
                    <a:pt x="33" y="229"/>
                  </a:lnTo>
                  <a:lnTo>
                    <a:pt x="35" y="227"/>
                  </a:lnTo>
                  <a:lnTo>
                    <a:pt x="46" y="224"/>
                  </a:lnTo>
                  <a:lnTo>
                    <a:pt x="63" y="216"/>
                  </a:lnTo>
                  <a:lnTo>
                    <a:pt x="74" y="209"/>
                  </a:lnTo>
                  <a:lnTo>
                    <a:pt x="79" y="204"/>
                  </a:lnTo>
                  <a:lnTo>
                    <a:pt x="81" y="199"/>
                  </a:lnTo>
                  <a:lnTo>
                    <a:pt x="84" y="191"/>
                  </a:lnTo>
                  <a:lnTo>
                    <a:pt x="94" y="173"/>
                  </a:lnTo>
                  <a:lnTo>
                    <a:pt x="94" y="168"/>
                  </a:lnTo>
                  <a:lnTo>
                    <a:pt x="96" y="163"/>
                  </a:lnTo>
                  <a:lnTo>
                    <a:pt x="99" y="163"/>
                  </a:lnTo>
                  <a:lnTo>
                    <a:pt x="104" y="163"/>
                  </a:lnTo>
                  <a:lnTo>
                    <a:pt x="114" y="166"/>
                  </a:lnTo>
                  <a:lnTo>
                    <a:pt x="117" y="166"/>
                  </a:lnTo>
                  <a:lnTo>
                    <a:pt x="119" y="166"/>
                  </a:lnTo>
                  <a:lnTo>
                    <a:pt x="124" y="166"/>
                  </a:lnTo>
                  <a:lnTo>
                    <a:pt x="127" y="166"/>
                  </a:lnTo>
                  <a:lnTo>
                    <a:pt x="130" y="163"/>
                  </a:lnTo>
                  <a:lnTo>
                    <a:pt x="132" y="160"/>
                  </a:lnTo>
                  <a:lnTo>
                    <a:pt x="135" y="160"/>
                  </a:lnTo>
                  <a:lnTo>
                    <a:pt x="135" y="158"/>
                  </a:lnTo>
                  <a:lnTo>
                    <a:pt x="142" y="150"/>
                  </a:lnTo>
                  <a:lnTo>
                    <a:pt x="147" y="150"/>
                  </a:lnTo>
                  <a:lnTo>
                    <a:pt x="155" y="148"/>
                  </a:lnTo>
                  <a:lnTo>
                    <a:pt x="158" y="148"/>
                  </a:lnTo>
                  <a:lnTo>
                    <a:pt x="163" y="148"/>
                  </a:lnTo>
                  <a:lnTo>
                    <a:pt x="168" y="143"/>
                  </a:lnTo>
                  <a:lnTo>
                    <a:pt x="170" y="138"/>
                  </a:lnTo>
                  <a:lnTo>
                    <a:pt x="173" y="138"/>
                  </a:lnTo>
                  <a:lnTo>
                    <a:pt x="173" y="135"/>
                  </a:lnTo>
                  <a:lnTo>
                    <a:pt x="178" y="133"/>
                  </a:lnTo>
                  <a:lnTo>
                    <a:pt x="183" y="130"/>
                  </a:lnTo>
                  <a:lnTo>
                    <a:pt x="186" y="127"/>
                  </a:lnTo>
                  <a:lnTo>
                    <a:pt x="191" y="115"/>
                  </a:lnTo>
                  <a:lnTo>
                    <a:pt x="193" y="115"/>
                  </a:lnTo>
                  <a:lnTo>
                    <a:pt x="193" y="112"/>
                  </a:lnTo>
                  <a:lnTo>
                    <a:pt x="196" y="110"/>
                  </a:lnTo>
                  <a:lnTo>
                    <a:pt x="198" y="110"/>
                  </a:lnTo>
                  <a:lnTo>
                    <a:pt x="201" y="107"/>
                  </a:lnTo>
                  <a:lnTo>
                    <a:pt x="203" y="105"/>
                  </a:lnTo>
                  <a:lnTo>
                    <a:pt x="206" y="102"/>
                  </a:lnTo>
                  <a:lnTo>
                    <a:pt x="211" y="102"/>
                  </a:lnTo>
                  <a:lnTo>
                    <a:pt x="211" y="99"/>
                  </a:lnTo>
                  <a:lnTo>
                    <a:pt x="211" y="97"/>
                  </a:lnTo>
                  <a:lnTo>
                    <a:pt x="214" y="97"/>
                  </a:lnTo>
                  <a:lnTo>
                    <a:pt x="214" y="94"/>
                  </a:lnTo>
                  <a:lnTo>
                    <a:pt x="208" y="94"/>
                  </a:lnTo>
                  <a:lnTo>
                    <a:pt x="206" y="94"/>
                  </a:lnTo>
                  <a:lnTo>
                    <a:pt x="203" y="92"/>
                  </a:lnTo>
                  <a:lnTo>
                    <a:pt x="206" y="89"/>
                  </a:lnTo>
                  <a:lnTo>
                    <a:pt x="206" y="87"/>
                  </a:lnTo>
                  <a:lnTo>
                    <a:pt x="208" y="87"/>
                  </a:lnTo>
                  <a:lnTo>
                    <a:pt x="211" y="87"/>
                  </a:lnTo>
                  <a:lnTo>
                    <a:pt x="214" y="87"/>
                  </a:lnTo>
                  <a:lnTo>
                    <a:pt x="214" y="84"/>
                  </a:lnTo>
                  <a:lnTo>
                    <a:pt x="214" y="79"/>
                  </a:lnTo>
                  <a:lnTo>
                    <a:pt x="214" y="77"/>
                  </a:lnTo>
                  <a:lnTo>
                    <a:pt x="216" y="74"/>
                  </a:lnTo>
                  <a:lnTo>
                    <a:pt x="224" y="74"/>
                  </a:lnTo>
                  <a:lnTo>
                    <a:pt x="226" y="74"/>
                  </a:lnTo>
                  <a:lnTo>
                    <a:pt x="229" y="71"/>
                  </a:lnTo>
                  <a:lnTo>
                    <a:pt x="229" y="69"/>
                  </a:lnTo>
                  <a:lnTo>
                    <a:pt x="229" y="61"/>
                  </a:lnTo>
                  <a:lnTo>
                    <a:pt x="226" y="61"/>
                  </a:lnTo>
                  <a:lnTo>
                    <a:pt x="224" y="61"/>
                  </a:lnTo>
                  <a:lnTo>
                    <a:pt x="224" y="59"/>
                  </a:lnTo>
                  <a:lnTo>
                    <a:pt x="229" y="56"/>
                  </a:lnTo>
                  <a:lnTo>
                    <a:pt x="229" y="54"/>
                  </a:lnTo>
                  <a:lnTo>
                    <a:pt x="229" y="51"/>
                  </a:lnTo>
                  <a:lnTo>
                    <a:pt x="226" y="49"/>
                  </a:lnTo>
                  <a:lnTo>
                    <a:pt x="221" y="49"/>
                  </a:lnTo>
                  <a:lnTo>
                    <a:pt x="221" y="46"/>
                  </a:lnTo>
                  <a:lnTo>
                    <a:pt x="226" y="36"/>
                  </a:lnTo>
                  <a:lnTo>
                    <a:pt x="229" y="36"/>
                  </a:lnTo>
                  <a:lnTo>
                    <a:pt x="229" y="33"/>
                  </a:lnTo>
                  <a:lnTo>
                    <a:pt x="229" y="31"/>
                  </a:lnTo>
                  <a:lnTo>
                    <a:pt x="234" y="31"/>
                  </a:lnTo>
                  <a:lnTo>
                    <a:pt x="239" y="28"/>
                  </a:lnTo>
                  <a:lnTo>
                    <a:pt x="247" y="28"/>
                  </a:lnTo>
                  <a:lnTo>
                    <a:pt x="252" y="26"/>
                  </a:lnTo>
                  <a:lnTo>
                    <a:pt x="254" y="26"/>
                  </a:lnTo>
                  <a:lnTo>
                    <a:pt x="257" y="23"/>
                  </a:lnTo>
                  <a:lnTo>
                    <a:pt x="262" y="18"/>
                  </a:lnTo>
                  <a:lnTo>
                    <a:pt x="267" y="10"/>
                  </a:lnTo>
                  <a:lnTo>
                    <a:pt x="270" y="8"/>
                  </a:lnTo>
                  <a:lnTo>
                    <a:pt x="270" y="3"/>
                  </a:lnTo>
                  <a:lnTo>
                    <a:pt x="272" y="0"/>
                  </a:lnTo>
                  <a:lnTo>
                    <a:pt x="275" y="0"/>
                  </a:lnTo>
                  <a:lnTo>
                    <a:pt x="277" y="0"/>
                  </a:lnTo>
                  <a:lnTo>
                    <a:pt x="280" y="3"/>
                  </a:lnTo>
                  <a:lnTo>
                    <a:pt x="282" y="3"/>
                  </a:lnTo>
                  <a:lnTo>
                    <a:pt x="285" y="8"/>
                  </a:lnTo>
                  <a:lnTo>
                    <a:pt x="285" y="18"/>
                  </a:lnTo>
                  <a:lnTo>
                    <a:pt x="287" y="21"/>
                  </a:lnTo>
                  <a:lnTo>
                    <a:pt x="292" y="21"/>
                  </a:lnTo>
                  <a:lnTo>
                    <a:pt x="300" y="18"/>
                  </a:lnTo>
                  <a:lnTo>
                    <a:pt x="305" y="18"/>
                  </a:lnTo>
                  <a:lnTo>
                    <a:pt x="310" y="21"/>
                  </a:lnTo>
                  <a:lnTo>
                    <a:pt x="313" y="23"/>
                  </a:lnTo>
                  <a:lnTo>
                    <a:pt x="315" y="23"/>
                  </a:lnTo>
                  <a:lnTo>
                    <a:pt x="318" y="23"/>
                  </a:lnTo>
                  <a:lnTo>
                    <a:pt x="320" y="23"/>
                  </a:lnTo>
                  <a:lnTo>
                    <a:pt x="331" y="10"/>
                  </a:lnTo>
                  <a:lnTo>
                    <a:pt x="333" y="10"/>
                  </a:lnTo>
                  <a:lnTo>
                    <a:pt x="333" y="8"/>
                  </a:lnTo>
                  <a:lnTo>
                    <a:pt x="338" y="8"/>
                  </a:lnTo>
                  <a:lnTo>
                    <a:pt x="341" y="5"/>
                  </a:lnTo>
                  <a:lnTo>
                    <a:pt x="343" y="5"/>
                  </a:lnTo>
                  <a:lnTo>
                    <a:pt x="356" y="5"/>
                  </a:lnTo>
                  <a:lnTo>
                    <a:pt x="359" y="5"/>
                  </a:lnTo>
                  <a:lnTo>
                    <a:pt x="366" y="8"/>
                  </a:lnTo>
                  <a:lnTo>
                    <a:pt x="371" y="8"/>
                  </a:lnTo>
                  <a:lnTo>
                    <a:pt x="371" y="10"/>
                  </a:lnTo>
                  <a:lnTo>
                    <a:pt x="374" y="10"/>
                  </a:lnTo>
                  <a:lnTo>
                    <a:pt x="374" y="13"/>
                  </a:lnTo>
                  <a:lnTo>
                    <a:pt x="376" y="15"/>
                  </a:lnTo>
                  <a:lnTo>
                    <a:pt x="379" y="36"/>
                  </a:lnTo>
                  <a:lnTo>
                    <a:pt x="382" y="41"/>
                  </a:lnTo>
                  <a:lnTo>
                    <a:pt x="382" y="43"/>
                  </a:lnTo>
                  <a:lnTo>
                    <a:pt x="384" y="46"/>
                  </a:lnTo>
                  <a:lnTo>
                    <a:pt x="387" y="49"/>
                  </a:lnTo>
                  <a:lnTo>
                    <a:pt x="387" y="51"/>
                  </a:lnTo>
                  <a:lnTo>
                    <a:pt x="389" y="51"/>
                  </a:lnTo>
                  <a:lnTo>
                    <a:pt x="394" y="56"/>
                  </a:lnTo>
                  <a:lnTo>
                    <a:pt x="399" y="59"/>
                  </a:lnTo>
                  <a:lnTo>
                    <a:pt x="404" y="59"/>
                  </a:lnTo>
                  <a:lnTo>
                    <a:pt x="407" y="59"/>
                  </a:lnTo>
                  <a:lnTo>
                    <a:pt x="410" y="61"/>
                  </a:lnTo>
                  <a:lnTo>
                    <a:pt x="415" y="61"/>
                  </a:lnTo>
                  <a:lnTo>
                    <a:pt x="417" y="64"/>
                  </a:lnTo>
                  <a:lnTo>
                    <a:pt x="420" y="66"/>
                  </a:lnTo>
                  <a:lnTo>
                    <a:pt x="420" y="79"/>
                  </a:lnTo>
                  <a:lnTo>
                    <a:pt x="417" y="84"/>
                  </a:lnTo>
                  <a:lnTo>
                    <a:pt x="417" y="87"/>
                  </a:lnTo>
                  <a:lnTo>
                    <a:pt x="417" y="89"/>
                  </a:lnTo>
                  <a:lnTo>
                    <a:pt x="415" y="94"/>
                  </a:lnTo>
                  <a:lnTo>
                    <a:pt x="410" y="107"/>
                  </a:lnTo>
                  <a:lnTo>
                    <a:pt x="412" y="112"/>
                  </a:lnTo>
                  <a:lnTo>
                    <a:pt x="417" y="110"/>
                  </a:lnTo>
                  <a:lnTo>
                    <a:pt x="422" y="110"/>
                  </a:lnTo>
                  <a:lnTo>
                    <a:pt x="427" y="112"/>
                  </a:lnTo>
                  <a:lnTo>
                    <a:pt x="430" y="112"/>
                  </a:lnTo>
                  <a:lnTo>
                    <a:pt x="435" y="115"/>
                  </a:lnTo>
                  <a:lnTo>
                    <a:pt x="443" y="107"/>
                  </a:lnTo>
                  <a:lnTo>
                    <a:pt x="455" y="105"/>
                  </a:lnTo>
                  <a:lnTo>
                    <a:pt x="458" y="107"/>
                  </a:lnTo>
                  <a:lnTo>
                    <a:pt x="460" y="115"/>
                  </a:lnTo>
                  <a:lnTo>
                    <a:pt x="463" y="117"/>
                  </a:lnTo>
                  <a:lnTo>
                    <a:pt x="466" y="115"/>
                  </a:lnTo>
                  <a:lnTo>
                    <a:pt x="473" y="115"/>
                  </a:lnTo>
                  <a:lnTo>
                    <a:pt x="478" y="115"/>
                  </a:lnTo>
                  <a:lnTo>
                    <a:pt x="481" y="115"/>
                  </a:lnTo>
                  <a:lnTo>
                    <a:pt x="488" y="117"/>
                  </a:lnTo>
                  <a:lnTo>
                    <a:pt x="491" y="120"/>
                  </a:lnTo>
                  <a:lnTo>
                    <a:pt x="496" y="120"/>
                  </a:lnTo>
                  <a:lnTo>
                    <a:pt x="504" y="122"/>
                  </a:lnTo>
                  <a:lnTo>
                    <a:pt x="511" y="120"/>
                  </a:lnTo>
                  <a:lnTo>
                    <a:pt x="516" y="120"/>
                  </a:lnTo>
                  <a:lnTo>
                    <a:pt x="519" y="122"/>
                  </a:lnTo>
                  <a:lnTo>
                    <a:pt x="522" y="122"/>
                  </a:lnTo>
                  <a:lnTo>
                    <a:pt x="524" y="127"/>
                  </a:lnTo>
                  <a:lnTo>
                    <a:pt x="529" y="130"/>
                  </a:lnTo>
                  <a:lnTo>
                    <a:pt x="537" y="127"/>
                  </a:lnTo>
                  <a:lnTo>
                    <a:pt x="539" y="130"/>
                  </a:lnTo>
                  <a:lnTo>
                    <a:pt x="544" y="133"/>
                  </a:lnTo>
                  <a:lnTo>
                    <a:pt x="547" y="135"/>
                  </a:lnTo>
                  <a:lnTo>
                    <a:pt x="550" y="135"/>
                  </a:lnTo>
                  <a:lnTo>
                    <a:pt x="560" y="138"/>
                  </a:lnTo>
                  <a:lnTo>
                    <a:pt x="562" y="138"/>
                  </a:lnTo>
                  <a:lnTo>
                    <a:pt x="567" y="140"/>
                  </a:lnTo>
                  <a:lnTo>
                    <a:pt x="570" y="145"/>
                  </a:lnTo>
                  <a:lnTo>
                    <a:pt x="572" y="155"/>
                  </a:lnTo>
                  <a:lnTo>
                    <a:pt x="575" y="160"/>
                  </a:lnTo>
                  <a:lnTo>
                    <a:pt x="580" y="166"/>
                  </a:lnTo>
                  <a:lnTo>
                    <a:pt x="583" y="168"/>
                  </a:lnTo>
                  <a:lnTo>
                    <a:pt x="585" y="171"/>
                  </a:lnTo>
                  <a:lnTo>
                    <a:pt x="588" y="171"/>
                  </a:lnTo>
                  <a:lnTo>
                    <a:pt x="593" y="171"/>
                  </a:lnTo>
                  <a:lnTo>
                    <a:pt x="595" y="168"/>
                  </a:lnTo>
                  <a:lnTo>
                    <a:pt x="600" y="166"/>
                  </a:lnTo>
                  <a:lnTo>
                    <a:pt x="618" y="155"/>
                  </a:lnTo>
                  <a:lnTo>
                    <a:pt x="621" y="153"/>
                  </a:lnTo>
                  <a:lnTo>
                    <a:pt x="623" y="150"/>
                  </a:lnTo>
                  <a:lnTo>
                    <a:pt x="626" y="150"/>
                  </a:lnTo>
                  <a:lnTo>
                    <a:pt x="626" y="145"/>
                  </a:lnTo>
                  <a:lnTo>
                    <a:pt x="628" y="138"/>
                  </a:lnTo>
                  <a:lnTo>
                    <a:pt x="626" y="130"/>
                  </a:lnTo>
                  <a:lnTo>
                    <a:pt x="623" y="122"/>
                  </a:lnTo>
                  <a:lnTo>
                    <a:pt x="621" y="117"/>
                  </a:lnTo>
                  <a:lnTo>
                    <a:pt x="616" y="112"/>
                  </a:lnTo>
                  <a:lnTo>
                    <a:pt x="616" y="107"/>
                  </a:lnTo>
                  <a:lnTo>
                    <a:pt x="613" y="105"/>
                  </a:lnTo>
                  <a:lnTo>
                    <a:pt x="611" y="97"/>
                  </a:lnTo>
                  <a:lnTo>
                    <a:pt x="611" y="92"/>
                  </a:lnTo>
                  <a:lnTo>
                    <a:pt x="621" y="77"/>
                  </a:lnTo>
                  <a:lnTo>
                    <a:pt x="626" y="74"/>
                  </a:lnTo>
                  <a:lnTo>
                    <a:pt x="626" y="71"/>
                  </a:lnTo>
                  <a:lnTo>
                    <a:pt x="628" y="71"/>
                  </a:lnTo>
                  <a:lnTo>
                    <a:pt x="631" y="66"/>
                  </a:lnTo>
                  <a:lnTo>
                    <a:pt x="634" y="64"/>
                  </a:lnTo>
                  <a:lnTo>
                    <a:pt x="636" y="61"/>
                  </a:lnTo>
                  <a:lnTo>
                    <a:pt x="641" y="61"/>
                  </a:lnTo>
                  <a:lnTo>
                    <a:pt x="641" y="64"/>
                  </a:lnTo>
                  <a:lnTo>
                    <a:pt x="644" y="64"/>
                  </a:lnTo>
                  <a:lnTo>
                    <a:pt x="656" y="61"/>
                  </a:lnTo>
                  <a:lnTo>
                    <a:pt x="662" y="61"/>
                  </a:lnTo>
                  <a:lnTo>
                    <a:pt x="679" y="66"/>
                  </a:lnTo>
                  <a:lnTo>
                    <a:pt x="684" y="66"/>
                  </a:lnTo>
                  <a:lnTo>
                    <a:pt x="687" y="64"/>
                  </a:lnTo>
                  <a:lnTo>
                    <a:pt x="692" y="61"/>
                  </a:lnTo>
                  <a:lnTo>
                    <a:pt x="692" y="59"/>
                  </a:lnTo>
                  <a:lnTo>
                    <a:pt x="695" y="59"/>
                  </a:lnTo>
                  <a:lnTo>
                    <a:pt x="702" y="56"/>
                  </a:lnTo>
                  <a:lnTo>
                    <a:pt x="715" y="54"/>
                  </a:lnTo>
                  <a:lnTo>
                    <a:pt x="718" y="54"/>
                  </a:lnTo>
                  <a:lnTo>
                    <a:pt x="728" y="51"/>
                  </a:lnTo>
                  <a:lnTo>
                    <a:pt x="733" y="51"/>
                  </a:lnTo>
                  <a:lnTo>
                    <a:pt x="753" y="59"/>
                  </a:lnTo>
                  <a:lnTo>
                    <a:pt x="761" y="66"/>
                  </a:lnTo>
                  <a:lnTo>
                    <a:pt x="763" y="66"/>
                  </a:lnTo>
                  <a:lnTo>
                    <a:pt x="766" y="69"/>
                  </a:lnTo>
                  <a:lnTo>
                    <a:pt x="771" y="69"/>
                  </a:lnTo>
                  <a:lnTo>
                    <a:pt x="779" y="66"/>
                  </a:lnTo>
                  <a:lnTo>
                    <a:pt x="781" y="64"/>
                  </a:lnTo>
                  <a:lnTo>
                    <a:pt x="784" y="59"/>
                  </a:lnTo>
                  <a:lnTo>
                    <a:pt x="784" y="56"/>
                  </a:lnTo>
                  <a:lnTo>
                    <a:pt x="791" y="71"/>
                  </a:lnTo>
                  <a:lnTo>
                    <a:pt x="794" y="74"/>
                  </a:lnTo>
                  <a:lnTo>
                    <a:pt x="794" y="79"/>
                  </a:lnTo>
                  <a:lnTo>
                    <a:pt x="797" y="82"/>
                  </a:lnTo>
                  <a:lnTo>
                    <a:pt x="799" y="89"/>
                  </a:lnTo>
                  <a:lnTo>
                    <a:pt x="802" y="92"/>
                  </a:lnTo>
                  <a:lnTo>
                    <a:pt x="802" y="105"/>
                  </a:lnTo>
                  <a:lnTo>
                    <a:pt x="804" y="110"/>
                  </a:lnTo>
                  <a:lnTo>
                    <a:pt x="802" y="112"/>
                  </a:lnTo>
                  <a:lnTo>
                    <a:pt x="802" y="117"/>
                  </a:lnTo>
                  <a:lnTo>
                    <a:pt x="802" y="120"/>
                  </a:lnTo>
                  <a:lnTo>
                    <a:pt x="804" y="125"/>
                  </a:lnTo>
                  <a:lnTo>
                    <a:pt x="807" y="125"/>
                  </a:lnTo>
                  <a:lnTo>
                    <a:pt x="807" y="127"/>
                  </a:lnTo>
                  <a:lnTo>
                    <a:pt x="809" y="130"/>
                  </a:lnTo>
                  <a:lnTo>
                    <a:pt x="812" y="130"/>
                  </a:lnTo>
                  <a:lnTo>
                    <a:pt x="814" y="130"/>
                  </a:lnTo>
                  <a:lnTo>
                    <a:pt x="817" y="130"/>
                  </a:lnTo>
                  <a:lnTo>
                    <a:pt x="819" y="130"/>
                  </a:lnTo>
                  <a:lnTo>
                    <a:pt x="822" y="133"/>
                  </a:lnTo>
                  <a:lnTo>
                    <a:pt x="825" y="133"/>
                  </a:lnTo>
                  <a:lnTo>
                    <a:pt x="825" y="135"/>
                  </a:lnTo>
                  <a:lnTo>
                    <a:pt x="827" y="138"/>
                  </a:lnTo>
                  <a:lnTo>
                    <a:pt x="825" y="140"/>
                  </a:lnTo>
                  <a:lnTo>
                    <a:pt x="825" y="145"/>
                  </a:lnTo>
                  <a:lnTo>
                    <a:pt x="825" y="148"/>
                  </a:lnTo>
                  <a:lnTo>
                    <a:pt x="825" y="153"/>
                  </a:lnTo>
                  <a:lnTo>
                    <a:pt x="825" y="155"/>
                  </a:lnTo>
                  <a:lnTo>
                    <a:pt x="825" y="158"/>
                  </a:lnTo>
                  <a:lnTo>
                    <a:pt x="827" y="160"/>
                  </a:lnTo>
                  <a:lnTo>
                    <a:pt x="827" y="163"/>
                  </a:lnTo>
                  <a:lnTo>
                    <a:pt x="830" y="163"/>
                  </a:lnTo>
                  <a:lnTo>
                    <a:pt x="830" y="166"/>
                  </a:lnTo>
                  <a:lnTo>
                    <a:pt x="830" y="168"/>
                  </a:lnTo>
                  <a:lnTo>
                    <a:pt x="819" y="176"/>
                  </a:lnTo>
                  <a:lnTo>
                    <a:pt x="804" y="181"/>
                  </a:lnTo>
                  <a:lnTo>
                    <a:pt x="794" y="186"/>
                  </a:lnTo>
                  <a:lnTo>
                    <a:pt x="786" y="186"/>
                  </a:lnTo>
                  <a:lnTo>
                    <a:pt x="784" y="188"/>
                  </a:lnTo>
                  <a:lnTo>
                    <a:pt x="774" y="194"/>
                  </a:lnTo>
                  <a:lnTo>
                    <a:pt x="769" y="199"/>
                  </a:lnTo>
                  <a:lnTo>
                    <a:pt x="763" y="201"/>
                  </a:lnTo>
                  <a:lnTo>
                    <a:pt x="761" y="201"/>
                  </a:lnTo>
                  <a:lnTo>
                    <a:pt x="751" y="201"/>
                  </a:lnTo>
                  <a:lnTo>
                    <a:pt x="743" y="201"/>
                  </a:lnTo>
                  <a:lnTo>
                    <a:pt x="738" y="199"/>
                  </a:lnTo>
                  <a:lnTo>
                    <a:pt x="735" y="196"/>
                  </a:lnTo>
                  <a:lnTo>
                    <a:pt x="733" y="191"/>
                  </a:lnTo>
                  <a:lnTo>
                    <a:pt x="728" y="188"/>
                  </a:lnTo>
                  <a:lnTo>
                    <a:pt x="725" y="183"/>
                  </a:lnTo>
                  <a:lnTo>
                    <a:pt x="723" y="183"/>
                  </a:lnTo>
                  <a:lnTo>
                    <a:pt x="720" y="183"/>
                  </a:lnTo>
                  <a:lnTo>
                    <a:pt x="715" y="183"/>
                  </a:lnTo>
                  <a:lnTo>
                    <a:pt x="712" y="181"/>
                  </a:lnTo>
                  <a:lnTo>
                    <a:pt x="710" y="183"/>
                  </a:lnTo>
                  <a:lnTo>
                    <a:pt x="707" y="183"/>
                  </a:lnTo>
                  <a:lnTo>
                    <a:pt x="705" y="181"/>
                  </a:lnTo>
                  <a:lnTo>
                    <a:pt x="702" y="181"/>
                  </a:lnTo>
                  <a:lnTo>
                    <a:pt x="700" y="181"/>
                  </a:lnTo>
                  <a:lnTo>
                    <a:pt x="700" y="183"/>
                  </a:lnTo>
                  <a:lnTo>
                    <a:pt x="695" y="183"/>
                  </a:lnTo>
                  <a:lnTo>
                    <a:pt x="692" y="186"/>
                  </a:lnTo>
                  <a:lnTo>
                    <a:pt x="690" y="186"/>
                  </a:lnTo>
                  <a:lnTo>
                    <a:pt x="684" y="186"/>
                  </a:lnTo>
                  <a:lnTo>
                    <a:pt x="679" y="191"/>
                  </a:lnTo>
                  <a:lnTo>
                    <a:pt x="677" y="188"/>
                  </a:lnTo>
                  <a:lnTo>
                    <a:pt x="674" y="191"/>
                  </a:lnTo>
                  <a:lnTo>
                    <a:pt x="674" y="194"/>
                  </a:lnTo>
                  <a:lnTo>
                    <a:pt x="672" y="196"/>
                  </a:lnTo>
                  <a:lnTo>
                    <a:pt x="669" y="199"/>
                  </a:lnTo>
                  <a:lnTo>
                    <a:pt x="667" y="199"/>
                  </a:lnTo>
                  <a:lnTo>
                    <a:pt x="664" y="201"/>
                  </a:lnTo>
                  <a:lnTo>
                    <a:pt x="662" y="204"/>
                  </a:lnTo>
                  <a:lnTo>
                    <a:pt x="662" y="209"/>
                  </a:lnTo>
                  <a:lnTo>
                    <a:pt x="656" y="214"/>
                  </a:lnTo>
                  <a:lnTo>
                    <a:pt x="656" y="216"/>
                  </a:lnTo>
                  <a:lnTo>
                    <a:pt x="654" y="216"/>
                  </a:lnTo>
                  <a:lnTo>
                    <a:pt x="649" y="222"/>
                  </a:lnTo>
                  <a:lnTo>
                    <a:pt x="649" y="224"/>
                  </a:lnTo>
                  <a:lnTo>
                    <a:pt x="649" y="227"/>
                  </a:lnTo>
                  <a:lnTo>
                    <a:pt x="646" y="229"/>
                  </a:lnTo>
                  <a:lnTo>
                    <a:pt x="649" y="234"/>
                  </a:lnTo>
                  <a:lnTo>
                    <a:pt x="649" y="237"/>
                  </a:lnTo>
                  <a:lnTo>
                    <a:pt x="649" y="239"/>
                  </a:lnTo>
                  <a:lnTo>
                    <a:pt x="646" y="242"/>
                  </a:lnTo>
                  <a:lnTo>
                    <a:pt x="646" y="244"/>
                  </a:lnTo>
                  <a:lnTo>
                    <a:pt x="639" y="257"/>
                  </a:lnTo>
                  <a:lnTo>
                    <a:pt x="636" y="257"/>
                  </a:lnTo>
                  <a:lnTo>
                    <a:pt x="634" y="262"/>
                  </a:lnTo>
                  <a:lnTo>
                    <a:pt x="631" y="265"/>
                  </a:lnTo>
                  <a:lnTo>
                    <a:pt x="631" y="270"/>
                  </a:lnTo>
                  <a:lnTo>
                    <a:pt x="636" y="272"/>
                  </a:lnTo>
                  <a:lnTo>
                    <a:pt x="644" y="272"/>
                  </a:lnTo>
                  <a:lnTo>
                    <a:pt x="654" y="275"/>
                  </a:lnTo>
                  <a:lnTo>
                    <a:pt x="664" y="278"/>
                  </a:lnTo>
                  <a:lnTo>
                    <a:pt x="667" y="278"/>
                  </a:lnTo>
                  <a:lnTo>
                    <a:pt x="672" y="278"/>
                  </a:lnTo>
                  <a:lnTo>
                    <a:pt x="674" y="275"/>
                  </a:lnTo>
                  <a:lnTo>
                    <a:pt x="679" y="275"/>
                  </a:lnTo>
                  <a:lnTo>
                    <a:pt x="684" y="278"/>
                  </a:lnTo>
                  <a:lnTo>
                    <a:pt x="690" y="283"/>
                  </a:lnTo>
                  <a:lnTo>
                    <a:pt x="695" y="285"/>
                  </a:lnTo>
                  <a:lnTo>
                    <a:pt x="700" y="288"/>
                  </a:lnTo>
                  <a:lnTo>
                    <a:pt x="705" y="290"/>
                  </a:lnTo>
                  <a:lnTo>
                    <a:pt x="710" y="295"/>
                  </a:lnTo>
                  <a:lnTo>
                    <a:pt x="718" y="300"/>
                  </a:lnTo>
                  <a:lnTo>
                    <a:pt x="720" y="300"/>
                  </a:lnTo>
                  <a:lnTo>
                    <a:pt x="723" y="303"/>
                  </a:lnTo>
                  <a:lnTo>
                    <a:pt x="728" y="308"/>
                  </a:lnTo>
                  <a:lnTo>
                    <a:pt x="730" y="311"/>
                  </a:lnTo>
                  <a:lnTo>
                    <a:pt x="733" y="316"/>
                  </a:lnTo>
                  <a:lnTo>
                    <a:pt x="735" y="321"/>
                  </a:lnTo>
                  <a:lnTo>
                    <a:pt x="738" y="326"/>
                  </a:lnTo>
                  <a:lnTo>
                    <a:pt x="738" y="331"/>
                  </a:lnTo>
                  <a:lnTo>
                    <a:pt x="735" y="339"/>
                  </a:lnTo>
                  <a:lnTo>
                    <a:pt x="735" y="346"/>
                  </a:lnTo>
                  <a:lnTo>
                    <a:pt x="735" y="354"/>
                  </a:lnTo>
                  <a:lnTo>
                    <a:pt x="733" y="359"/>
                  </a:lnTo>
                  <a:lnTo>
                    <a:pt x="730" y="369"/>
                  </a:lnTo>
                  <a:lnTo>
                    <a:pt x="730" y="374"/>
                  </a:lnTo>
                  <a:lnTo>
                    <a:pt x="733" y="377"/>
                  </a:lnTo>
                  <a:lnTo>
                    <a:pt x="735" y="377"/>
                  </a:lnTo>
                  <a:lnTo>
                    <a:pt x="741" y="382"/>
                  </a:lnTo>
                  <a:lnTo>
                    <a:pt x="743" y="382"/>
                  </a:lnTo>
                  <a:lnTo>
                    <a:pt x="746" y="384"/>
                  </a:lnTo>
                  <a:lnTo>
                    <a:pt x="743" y="387"/>
                  </a:lnTo>
                  <a:lnTo>
                    <a:pt x="741" y="392"/>
                  </a:lnTo>
                  <a:lnTo>
                    <a:pt x="741" y="395"/>
                  </a:lnTo>
                  <a:lnTo>
                    <a:pt x="738" y="397"/>
                  </a:lnTo>
                  <a:lnTo>
                    <a:pt x="735" y="402"/>
                  </a:lnTo>
                  <a:lnTo>
                    <a:pt x="735" y="407"/>
                  </a:lnTo>
                  <a:lnTo>
                    <a:pt x="735" y="410"/>
                  </a:lnTo>
                  <a:lnTo>
                    <a:pt x="741" y="410"/>
                  </a:lnTo>
                  <a:lnTo>
                    <a:pt x="743" y="412"/>
                  </a:lnTo>
                  <a:lnTo>
                    <a:pt x="743" y="415"/>
                  </a:lnTo>
                  <a:lnTo>
                    <a:pt x="741" y="415"/>
                  </a:lnTo>
                  <a:lnTo>
                    <a:pt x="735" y="418"/>
                  </a:lnTo>
                  <a:lnTo>
                    <a:pt x="733" y="420"/>
                  </a:lnTo>
                  <a:lnTo>
                    <a:pt x="733" y="425"/>
                  </a:lnTo>
                  <a:lnTo>
                    <a:pt x="733" y="428"/>
                  </a:lnTo>
                  <a:lnTo>
                    <a:pt x="733" y="430"/>
                  </a:lnTo>
                  <a:lnTo>
                    <a:pt x="733" y="433"/>
                  </a:lnTo>
                  <a:lnTo>
                    <a:pt x="730" y="433"/>
                  </a:lnTo>
                  <a:lnTo>
                    <a:pt x="728" y="435"/>
                  </a:lnTo>
                  <a:lnTo>
                    <a:pt x="725" y="438"/>
                  </a:lnTo>
                  <a:lnTo>
                    <a:pt x="725" y="440"/>
                  </a:lnTo>
                  <a:lnTo>
                    <a:pt x="728" y="443"/>
                  </a:lnTo>
                  <a:lnTo>
                    <a:pt x="725" y="446"/>
                  </a:lnTo>
                  <a:lnTo>
                    <a:pt x="725" y="448"/>
                  </a:lnTo>
                  <a:lnTo>
                    <a:pt x="725" y="453"/>
                  </a:lnTo>
                  <a:lnTo>
                    <a:pt x="723" y="456"/>
                  </a:lnTo>
                  <a:lnTo>
                    <a:pt x="725" y="458"/>
                  </a:lnTo>
                  <a:lnTo>
                    <a:pt x="725" y="463"/>
                  </a:lnTo>
                  <a:lnTo>
                    <a:pt x="728" y="466"/>
                  </a:lnTo>
                  <a:lnTo>
                    <a:pt x="725" y="468"/>
                  </a:lnTo>
                  <a:lnTo>
                    <a:pt x="720" y="468"/>
                  </a:lnTo>
                  <a:lnTo>
                    <a:pt x="720" y="471"/>
                  </a:lnTo>
                  <a:lnTo>
                    <a:pt x="720" y="474"/>
                  </a:lnTo>
                  <a:lnTo>
                    <a:pt x="718" y="476"/>
                  </a:lnTo>
                  <a:lnTo>
                    <a:pt x="715" y="479"/>
                  </a:lnTo>
                  <a:lnTo>
                    <a:pt x="715" y="481"/>
                  </a:lnTo>
                  <a:lnTo>
                    <a:pt x="718" y="484"/>
                  </a:lnTo>
                  <a:lnTo>
                    <a:pt x="720" y="486"/>
                  </a:lnTo>
                  <a:lnTo>
                    <a:pt x="723" y="486"/>
                  </a:lnTo>
                  <a:lnTo>
                    <a:pt x="725" y="486"/>
                  </a:lnTo>
                  <a:lnTo>
                    <a:pt x="725" y="491"/>
                  </a:lnTo>
                  <a:lnTo>
                    <a:pt x="728" y="491"/>
                  </a:lnTo>
                  <a:lnTo>
                    <a:pt x="735" y="499"/>
                  </a:lnTo>
                  <a:lnTo>
                    <a:pt x="738" y="502"/>
                  </a:lnTo>
                  <a:lnTo>
                    <a:pt x="718" y="517"/>
                  </a:lnTo>
                  <a:lnTo>
                    <a:pt x="720" y="537"/>
                  </a:lnTo>
                  <a:lnTo>
                    <a:pt x="720" y="545"/>
                  </a:lnTo>
                  <a:lnTo>
                    <a:pt x="718" y="555"/>
                  </a:lnTo>
                  <a:lnTo>
                    <a:pt x="718" y="560"/>
                  </a:lnTo>
                  <a:lnTo>
                    <a:pt x="718" y="565"/>
                  </a:lnTo>
                  <a:lnTo>
                    <a:pt x="718" y="568"/>
                  </a:lnTo>
                  <a:lnTo>
                    <a:pt x="715" y="575"/>
                  </a:lnTo>
                  <a:lnTo>
                    <a:pt x="715" y="583"/>
                  </a:lnTo>
                  <a:lnTo>
                    <a:pt x="712" y="586"/>
                  </a:lnTo>
                  <a:lnTo>
                    <a:pt x="710" y="591"/>
                  </a:lnTo>
                  <a:lnTo>
                    <a:pt x="705" y="593"/>
                  </a:lnTo>
                  <a:lnTo>
                    <a:pt x="707" y="596"/>
                  </a:lnTo>
                  <a:lnTo>
                    <a:pt x="712" y="598"/>
                  </a:lnTo>
                  <a:lnTo>
                    <a:pt x="715" y="603"/>
                  </a:lnTo>
                  <a:lnTo>
                    <a:pt x="720" y="606"/>
                  </a:lnTo>
                  <a:lnTo>
                    <a:pt x="718" y="608"/>
                  </a:lnTo>
                  <a:lnTo>
                    <a:pt x="718" y="611"/>
                  </a:lnTo>
                  <a:lnTo>
                    <a:pt x="718" y="616"/>
                  </a:lnTo>
                  <a:lnTo>
                    <a:pt x="718" y="619"/>
                  </a:lnTo>
                  <a:lnTo>
                    <a:pt x="718" y="621"/>
                  </a:lnTo>
                  <a:lnTo>
                    <a:pt x="715" y="624"/>
                  </a:lnTo>
                  <a:lnTo>
                    <a:pt x="718" y="626"/>
                  </a:lnTo>
                  <a:lnTo>
                    <a:pt x="720" y="629"/>
                  </a:lnTo>
                  <a:lnTo>
                    <a:pt x="723" y="629"/>
                  </a:lnTo>
                  <a:lnTo>
                    <a:pt x="725" y="629"/>
                  </a:lnTo>
                  <a:lnTo>
                    <a:pt x="728" y="629"/>
                  </a:lnTo>
                  <a:lnTo>
                    <a:pt x="730" y="629"/>
                  </a:lnTo>
                  <a:lnTo>
                    <a:pt x="733" y="629"/>
                  </a:lnTo>
                  <a:lnTo>
                    <a:pt x="735" y="631"/>
                  </a:lnTo>
                  <a:lnTo>
                    <a:pt x="738" y="631"/>
                  </a:lnTo>
                  <a:lnTo>
                    <a:pt x="738" y="636"/>
                  </a:lnTo>
                  <a:lnTo>
                    <a:pt x="738" y="642"/>
                  </a:lnTo>
                  <a:lnTo>
                    <a:pt x="735" y="644"/>
                  </a:lnTo>
                  <a:lnTo>
                    <a:pt x="735" y="652"/>
                  </a:lnTo>
                  <a:lnTo>
                    <a:pt x="735" y="657"/>
                  </a:lnTo>
                  <a:lnTo>
                    <a:pt x="735" y="662"/>
                  </a:lnTo>
                  <a:lnTo>
                    <a:pt x="735" y="667"/>
                  </a:lnTo>
                  <a:lnTo>
                    <a:pt x="733" y="672"/>
                  </a:lnTo>
                  <a:lnTo>
                    <a:pt x="733" y="677"/>
                  </a:lnTo>
                  <a:lnTo>
                    <a:pt x="733" y="682"/>
                  </a:lnTo>
                  <a:lnTo>
                    <a:pt x="733" y="687"/>
                  </a:lnTo>
                  <a:lnTo>
                    <a:pt x="733" y="692"/>
                  </a:lnTo>
                  <a:lnTo>
                    <a:pt x="730" y="698"/>
                  </a:lnTo>
                  <a:lnTo>
                    <a:pt x="730" y="703"/>
                  </a:lnTo>
                  <a:lnTo>
                    <a:pt x="730" y="708"/>
                  </a:lnTo>
                  <a:lnTo>
                    <a:pt x="730" y="713"/>
                  </a:lnTo>
                  <a:lnTo>
                    <a:pt x="728" y="715"/>
                  </a:lnTo>
                  <a:lnTo>
                    <a:pt x="725" y="723"/>
                  </a:lnTo>
                  <a:lnTo>
                    <a:pt x="723" y="726"/>
                  </a:lnTo>
                  <a:lnTo>
                    <a:pt x="720" y="728"/>
                  </a:lnTo>
                  <a:lnTo>
                    <a:pt x="715" y="731"/>
                  </a:lnTo>
                  <a:lnTo>
                    <a:pt x="712" y="731"/>
                  </a:lnTo>
                  <a:lnTo>
                    <a:pt x="705" y="736"/>
                  </a:lnTo>
                  <a:lnTo>
                    <a:pt x="700" y="736"/>
                  </a:lnTo>
                  <a:lnTo>
                    <a:pt x="697" y="738"/>
                  </a:lnTo>
                  <a:lnTo>
                    <a:pt x="695" y="741"/>
                  </a:lnTo>
                  <a:lnTo>
                    <a:pt x="692" y="743"/>
                  </a:lnTo>
                  <a:lnTo>
                    <a:pt x="690" y="743"/>
                  </a:lnTo>
                  <a:lnTo>
                    <a:pt x="684" y="741"/>
                  </a:lnTo>
                  <a:lnTo>
                    <a:pt x="682" y="741"/>
                  </a:lnTo>
                  <a:lnTo>
                    <a:pt x="679" y="743"/>
                  </a:lnTo>
                  <a:lnTo>
                    <a:pt x="677" y="743"/>
                  </a:lnTo>
                  <a:lnTo>
                    <a:pt x="674" y="746"/>
                  </a:lnTo>
                  <a:lnTo>
                    <a:pt x="672" y="748"/>
                  </a:lnTo>
                  <a:lnTo>
                    <a:pt x="669" y="751"/>
                  </a:lnTo>
                  <a:lnTo>
                    <a:pt x="667" y="751"/>
                  </a:lnTo>
                  <a:lnTo>
                    <a:pt x="664" y="748"/>
                  </a:lnTo>
                  <a:lnTo>
                    <a:pt x="662" y="748"/>
                  </a:lnTo>
                  <a:lnTo>
                    <a:pt x="659" y="751"/>
                  </a:lnTo>
                  <a:lnTo>
                    <a:pt x="659" y="754"/>
                  </a:lnTo>
                  <a:lnTo>
                    <a:pt x="659" y="756"/>
                  </a:lnTo>
                  <a:lnTo>
                    <a:pt x="656" y="759"/>
                  </a:lnTo>
                  <a:lnTo>
                    <a:pt x="656" y="764"/>
                  </a:lnTo>
                  <a:lnTo>
                    <a:pt x="656" y="766"/>
                  </a:lnTo>
                  <a:lnTo>
                    <a:pt x="656" y="769"/>
                  </a:lnTo>
                  <a:lnTo>
                    <a:pt x="656" y="771"/>
                  </a:lnTo>
                  <a:lnTo>
                    <a:pt x="656" y="774"/>
                  </a:lnTo>
                  <a:lnTo>
                    <a:pt x="656" y="776"/>
                  </a:lnTo>
                  <a:lnTo>
                    <a:pt x="656" y="779"/>
                  </a:lnTo>
                  <a:lnTo>
                    <a:pt x="656" y="781"/>
                  </a:lnTo>
                  <a:lnTo>
                    <a:pt x="656" y="784"/>
                  </a:lnTo>
                  <a:lnTo>
                    <a:pt x="656" y="787"/>
                  </a:lnTo>
                  <a:lnTo>
                    <a:pt x="656" y="789"/>
                  </a:lnTo>
                  <a:lnTo>
                    <a:pt x="656" y="792"/>
                  </a:lnTo>
                  <a:lnTo>
                    <a:pt x="656" y="797"/>
                  </a:lnTo>
                  <a:lnTo>
                    <a:pt x="656" y="799"/>
                  </a:lnTo>
                  <a:lnTo>
                    <a:pt x="659" y="802"/>
                  </a:lnTo>
                  <a:lnTo>
                    <a:pt x="659" y="804"/>
                  </a:lnTo>
                  <a:lnTo>
                    <a:pt x="659" y="807"/>
                  </a:lnTo>
                  <a:lnTo>
                    <a:pt x="659" y="809"/>
                  </a:lnTo>
                  <a:lnTo>
                    <a:pt x="656" y="809"/>
                  </a:lnTo>
                  <a:lnTo>
                    <a:pt x="654" y="809"/>
                  </a:lnTo>
                  <a:lnTo>
                    <a:pt x="651" y="807"/>
                  </a:lnTo>
                  <a:lnTo>
                    <a:pt x="649" y="804"/>
                  </a:lnTo>
                  <a:lnTo>
                    <a:pt x="649" y="802"/>
                  </a:lnTo>
                  <a:lnTo>
                    <a:pt x="646" y="799"/>
                  </a:lnTo>
                  <a:lnTo>
                    <a:pt x="644" y="797"/>
                  </a:lnTo>
                  <a:lnTo>
                    <a:pt x="641" y="794"/>
                  </a:lnTo>
                  <a:lnTo>
                    <a:pt x="639" y="792"/>
                  </a:lnTo>
                  <a:lnTo>
                    <a:pt x="636" y="792"/>
                  </a:lnTo>
                  <a:lnTo>
                    <a:pt x="634" y="794"/>
                  </a:lnTo>
                  <a:lnTo>
                    <a:pt x="628" y="797"/>
                  </a:lnTo>
                  <a:lnTo>
                    <a:pt x="626" y="797"/>
                  </a:lnTo>
                  <a:lnTo>
                    <a:pt x="623" y="797"/>
                  </a:lnTo>
                  <a:lnTo>
                    <a:pt x="623" y="794"/>
                  </a:lnTo>
                  <a:lnTo>
                    <a:pt x="618" y="794"/>
                  </a:lnTo>
                  <a:lnTo>
                    <a:pt x="616" y="792"/>
                  </a:lnTo>
                  <a:lnTo>
                    <a:pt x="613" y="792"/>
                  </a:lnTo>
                  <a:lnTo>
                    <a:pt x="611" y="792"/>
                  </a:lnTo>
                  <a:lnTo>
                    <a:pt x="606" y="794"/>
                  </a:lnTo>
                  <a:lnTo>
                    <a:pt x="600" y="794"/>
                  </a:lnTo>
                  <a:lnTo>
                    <a:pt x="598" y="794"/>
                  </a:lnTo>
                  <a:lnTo>
                    <a:pt x="595" y="792"/>
                  </a:lnTo>
                  <a:lnTo>
                    <a:pt x="593" y="792"/>
                  </a:lnTo>
                  <a:lnTo>
                    <a:pt x="590" y="789"/>
                  </a:lnTo>
                  <a:lnTo>
                    <a:pt x="588" y="787"/>
                  </a:lnTo>
                  <a:lnTo>
                    <a:pt x="585" y="784"/>
                  </a:lnTo>
                  <a:lnTo>
                    <a:pt x="585" y="779"/>
                  </a:lnTo>
                  <a:lnTo>
                    <a:pt x="583" y="776"/>
                  </a:lnTo>
                  <a:lnTo>
                    <a:pt x="583" y="774"/>
                  </a:lnTo>
                  <a:lnTo>
                    <a:pt x="580" y="769"/>
                  </a:lnTo>
                  <a:lnTo>
                    <a:pt x="578" y="766"/>
                  </a:lnTo>
                  <a:lnTo>
                    <a:pt x="575" y="764"/>
                  </a:lnTo>
                  <a:lnTo>
                    <a:pt x="575" y="761"/>
                  </a:lnTo>
                  <a:lnTo>
                    <a:pt x="572" y="761"/>
                  </a:lnTo>
                  <a:lnTo>
                    <a:pt x="570" y="759"/>
                  </a:lnTo>
                  <a:lnTo>
                    <a:pt x="567" y="759"/>
                  </a:lnTo>
                  <a:lnTo>
                    <a:pt x="565" y="756"/>
                  </a:lnTo>
                  <a:lnTo>
                    <a:pt x="562" y="756"/>
                  </a:lnTo>
                  <a:lnTo>
                    <a:pt x="562" y="754"/>
                  </a:lnTo>
                  <a:lnTo>
                    <a:pt x="560" y="754"/>
                  </a:lnTo>
                  <a:lnTo>
                    <a:pt x="557" y="751"/>
                  </a:lnTo>
                  <a:lnTo>
                    <a:pt x="552" y="751"/>
                  </a:lnTo>
                  <a:lnTo>
                    <a:pt x="550" y="754"/>
                  </a:lnTo>
                  <a:lnTo>
                    <a:pt x="547" y="756"/>
                  </a:lnTo>
                  <a:lnTo>
                    <a:pt x="544" y="761"/>
                  </a:lnTo>
                  <a:lnTo>
                    <a:pt x="544" y="764"/>
                  </a:lnTo>
                  <a:close/>
                </a:path>
              </a:pathLst>
            </a:custGeom>
            <a:solidFill>
              <a:schemeClr val="accent1">
                <a:lumMod val="40000"/>
                <a:lumOff val="60000"/>
              </a:schemeClr>
            </a:solidFill>
            <a:ln w="9525">
              <a:solidFill>
                <a:schemeClr val="accent1">
                  <a:lumMod val="40000"/>
                  <a:lumOff val="6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9">
              <a:extLst>
                <a:ext uri="{FF2B5EF4-FFF2-40B4-BE49-F238E27FC236}">
                  <a16:creationId xmlns:a16="http://schemas.microsoft.com/office/drawing/2014/main" id="{4A2F95ED-33B2-8E04-D098-66494BEDEB32}"/>
                </a:ext>
              </a:extLst>
            </p:cNvPr>
            <p:cNvSpPr>
              <a:spLocks/>
            </p:cNvSpPr>
            <p:nvPr/>
          </p:nvSpPr>
          <p:spPr bwMode="auto">
            <a:xfrm>
              <a:off x="2553" y="2777"/>
              <a:ext cx="784" cy="786"/>
            </a:xfrm>
            <a:custGeom>
              <a:avLst/>
              <a:gdLst>
                <a:gd name="T0" fmla="*/ 377 w 784"/>
                <a:gd name="T1" fmla="*/ 547 h 786"/>
                <a:gd name="T2" fmla="*/ 235 w 784"/>
                <a:gd name="T3" fmla="*/ 588 h 786"/>
                <a:gd name="T4" fmla="*/ 230 w 784"/>
                <a:gd name="T5" fmla="*/ 580 h 786"/>
                <a:gd name="T6" fmla="*/ 224 w 784"/>
                <a:gd name="T7" fmla="*/ 575 h 786"/>
                <a:gd name="T8" fmla="*/ 219 w 784"/>
                <a:gd name="T9" fmla="*/ 562 h 786"/>
                <a:gd name="T10" fmla="*/ 217 w 784"/>
                <a:gd name="T11" fmla="*/ 552 h 786"/>
                <a:gd name="T12" fmla="*/ 214 w 784"/>
                <a:gd name="T13" fmla="*/ 547 h 786"/>
                <a:gd name="T14" fmla="*/ 219 w 784"/>
                <a:gd name="T15" fmla="*/ 544 h 786"/>
                <a:gd name="T16" fmla="*/ 219 w 784"/>
                <a:gd name="T17" fmla="*/ 534 h 786"/>
                <a:gd name="T18" fmla="*/ 222 w 784"/>
                <a:gd name="T19" fmla="*/ 526 h 786"/>
                <a:gd name="T20" fmla="*/ 207 w 784"/>
                <a:gd name="T21" fmla="*/ 516 h 786"/>
                <a:gd name="T22" fmla="*/ 199 w 784"/>
                <a:gd name="T23" fmla="*/ 501 h 786"/>
                <a:gd name="T24" fmla="*/ 189 w 784"/>
                <a:gd name="T25" fmla="*/ 491 h 786"/>
                <a:gd name="T26" fmla="*/ 194 w 784"/>
                <a:gd name="T27" fmla="*/ 481 h 786"/>
                <a:gd name="T28" fmla="*/ 179 w 784"/>
                <a:gd name="T29" fmla="*/ 470 h 786"/>
                <a:gd name="T30" fmla="*/ 176 w 784"/>
                <a:gd name="T31" fmla="*/ 460 h 786"/>
                <a:gd name="T32" fmla="*/ 118 w 784"/>
                <a:gd name="T33" fmla="*/ 465 h 786"/>
                <a:gd name="T34" fmla="*/ 112 w 784"/>
                <a:gd name="T35" fmla="*/ 458 h 786"/>
                <a:gd name="T36" fmla="*/ 102 w 784"/>
                <a:gd name="T37" fmla="*/ 445 h 786"/>
                <a:gd name="T38" fmla="*/ 100 w 784"/>
                <a:gd name="T39" fmla="*/ 420 h 786"/>
                <a:gd name="T40" fmla="*/ 87 w 784"/>
                <a:gd name="T41" fmla="*/ 414 h 786"/>
                <a:gd name="T42" fmla="*/ 82 w 784"/>
                <a:gd name="T43" fmla="*/ 397 h 786"/>
                <a:gd name="T44" fmla="*/ 79 w 784"/>
                <a:gd name="T45" fmla="*/ 356 h 786"/>
                <a:gd name="T46" fmla="*/ 46 w 784"/>
                <a:gd name="T47" fmla="*/ 330 h 786"/>
                <a:gd name="T48" fmla="*/ 31 w 784"/>
                <a:gd name="T49" fmla="*/ 302 h 786"/>
                <a:gd name="T50" fmla="*/ 13 w 784"/>
                <a:gd name="T51" fmla="*/ 259 h 786"/>
                <a:gd name="T52" fmla="*/ 8 w 784"/>
                <a:gd name="T53" fmla="*/ 213 h 786"/>
                <a:gd name="T54" fmla="*/ 3 w 784"/>
                <a:gd name="T55" fmla="*/ 196 h 786"/>
                <a:gd name="T56" fmla="*/ 36 w 784"/>
                <a:gd name="T57" fmla="*/ 183 h 786"/>
                <a:gd name="T58" fmla="*/ 125 w 784"/>
                <a:gd name="T59" fmla="*/ 170 h 786"/>
                <a:gd name="T60" fmla="*/ 153 w 784"/>
                <a:gd name="T61" fmla="*/ 170 h 786"/>
                <a:gd name="T62" fmla="*/ 174 w 784"/>
                <a:gd name="T63" fmla="*/ 160 h 786"/>
                <a:gd name="T64" fmla="*/ 181 w 784"/>
                <a:gd name="T65" fmla="*/ 142 h 786"/>
                <a:gd name="T66" fmla="*/ 186 w 784"/>
                <a:gd name="T67" fmla="*/ 119 h 786"/>
                <a:gd name="T68" fmla="*/ 199 w 784"/>
                <a:gd name="T69" fmla="*/ 99 h 786"/>
                <a:gd name="T70" fmla="*/ 204 w 784"/>
                <a:gd name="T71" fmla="*/ 81 h 786"/>
                <a:gd name="T72" fmla="*/ 364 w 784"/>
                <a:gd name="T73" fmla="*/ 81 h 786"/>
                <a:gd name="T74" fmla="*/ 543 w 784"/>
                <a:gd name="T75" fmla="*/ 28 h 786"/>
                <a:gd name="T76" fmla="*/ 591 w 784"/>
                <a:gd name="T77" fmla="*/ 33 h 786"/>
                <a:gd name="T78" fmla="*/ 594 w 784"/>
                <a:gd name="T79" fmla="*/ 53 h 786"/>
                <a:gd name="T80" fmla="*/ 581 w 784"/>
                <a:gd name="T81" fmla="*/ 71 h 786"/>
                <a:gd name="T82" fmla="*/ 591 w 784"/>
                <a:gd name="T83" fmla="*/ 94 h 786"/>
                <a:gd name="T84" fmla="*/ 586 w 784"/>
                <a:gd name="T85" fmla="*/ 122 h 786"/>
                <a:gd name="T86" fmla="*/ 599 w 784"/>
                <a:gd name="T87" fmla="*/ 147 h 786"/>
                <a:gd name="T88" fmla="*/ 619 w 784"/>
                <a:gd name="T89" fmla="*/ 145 h 786"/>
                <a:gd name="T90" fmla="*/ 639 w 784"/>
                <a:gd name="T91" fmla="*/ 145 h 786"/>
                <a:gd name="T92" fmla="*/ 734 w 784"/>
                <a:gd name="T93" fmla="*/ 323 h 786"/>
                <a:gd name="T94" fmla="*/ 784 w 784"/>
                <a:gd name="T95" fmla="*/ 440 h 786"/>
                <a:gd name="T96" fmla="*/ 741 w 784"/>
                <a:gd name="T97" fmla="*/ 572 h 786"/>
                <a:gd name="T98" fmla="*/ 746 w 784"/>
                <a:gd name="T99" fmla="*/ 588 h 786"/>
                <a:gd name="T100" fmla="*/ 746 w 784"/>
                <a:gd name="T101" fmla="*/ 603 h 786"/>
                <a:gd name="T102" fmla="*/ 739 w 784"/>
                <a:gd name="T103" fmla="*/ 613 h 786"/>
                <a:gd name="T104" fmla="*/ 736 w 784"/>
                <a:gd name="T105" fmla="*/ 626 h 786"/>
                <a:gd name="T106" fmla="*/ 734 w 784"/>
                <a:gd name="T107" fmla="*/ 636 h 786"/>
                <a:gd name="T108" fmla="*/ 728 w 784"/>
                <a:gd name="T109" fmla="*/ 643 h 786"/>
                <a:gd name="T110" fmla="*/ 726 w 784"/>
                <a:gd name="T111" fmla="*/ 654 h 786"/>
                <a:gd name="T112" fmla="*/ 721 w 784"/>
                <a:gd name="T113" fmla="*/ 666 h 786"/>
                <a:gd name="T114" fmla="*/ 718 w 784"/>
                <a:gd name="T115" fmla="*/ 677 h 786"/>
                <a:gd name="T116" fmla="*/ 721 w 784"/>
                <a:gd name="T117" fmla="*/ 689 h 786"/>
                <a:gd name="T118" fmla="*/ 716 w 784"/>
                <a:gd name="T119" fmla="*/ 697 h 786"/>
                <a:gd name="T120" fmla="*/ 622 w 784"/>
                <a:gd name="T121" fmla="*/ 755 h 786"/>
                <a:gd name="T122" fmla="*/ 441 w 784"/>
                <a:gd name="T123" fmla="*/ 588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4" h="786">
                  <a:moveTo>
                    <a:pt x="441" y="588"/>
                  </a:moveTo>
                  <a:lnTo>
                    <a:pt x="431" y="575"/>
                  </a:lnTo>
                  <a:lnTo>
                    <a:pt x="431" y="567"/>
                  </a:lnTo>
                  <a:lnTo>
                    <a:pt x="431" y="565"/>
                  </a:lnTo>
                  <a:lnTo>
                    <a:pt x="420" y="567"/>
                  </a:lnTo>
                  <a:lnTo>
                    <a:pt x="410" y="570"/>
                  </a:lnTo>
                  <a:lnTo>
                    <a:pt x="377" y="547"/>
                  </a:lnTo>
                  <a:lnTo>
                    <a:pt x="362" y="537"/>
                  </a:lnTo>
                  <a:lnTo>
                    <a:pt x="319" y="565"/>
                  </a:lnTo>
                  <a:lnTo>
                    <a:pt x="242" y="590"/>
                  </a:lnTo>
                  <a:lnTo>
                    <a:pt x="240" y="588"/>
                  </a:lnTo>
                  <a:lnTo>
                    <a:pt x="240" y="590"/>
                  </a:lnTo>
                  <a:lnTo>
                    <a:pt x="237" y="588"/>
                  </a:lnTo>
                  <a:lnTo>
                    <a:pt x="235" y="588"/>
                  </a:lnTo>
                  <a:lnTo>
                    <a:pt x="235" y="588"/>
                  </a:lnTo>
                  <a:lnTo>
                    <a:pt x="232" y="588"/>
                  </a:lnTo>
                  <a:lnTo>
                    <a:pt x="232" y="588"/>
                  </a:lnTo>
                  <a:lnTo>
                    <a:pt x="232" y="585"/>
                  </a:lnTo>
                  <a:lnTo>
                    <a:pt x="230" y="582"/>
                  </a:lnTo>
                  <a:lnTo>
                    <a:pt x="230" y="580"/>
                  </a:lnTo>
                  <a:lnTo>
                    <a:pt x="230" y="580"/>
                  </a:lnTo>
                  <a:lnTo>
                    <a:pt x="230" y="577"/>
                  </a:lnTo>
                  <a:lnTo>
                    <a:pt x="230" y="577"/>
                  </a:lnTo>
                  <a:lnTo>
                    <a:pt x="230" y="575"/>
                  </a:lnTo>
                  <a:lnTo>
                    <a:pt x="227" y="575"/>
                  </a:lnTo>
                  <a:lnTo>
                    <a:pt x="227" y="575"/>
                  </a:lnTo>
                  <a:lnTo>
                    <a:pt x="224" y="575"/>
                  </a:lnTo>
                  <a:lnTo>
                    <a:pt x="224" y="575"/>
                  </a:lnTo>
                  <a:lnTo>
                    <a:pt x="224" y="572"/>
                  </a:lnTo>
                  <a:lnTo>
                    <a:pt x="224" y="572"/>
                  </a:lnTo>
                  <a:lnTo>
                    <a:pt x="222" y="570"/>
                  </a:lnTo>
                  <a:lnTo>
                    <a:pt x="222" y="567"/>
                  </a:lnTo>
                  <a:lnTo>
                    <a:pt x="222" y="567"/>
                  </a:lnTo>
                  <a:lnTo>
                    <a:pt x="222" y="565"/>
                  </a:lnTo>
                  <a:lnTo>
                    <a:pt x="219" y="562"/>
                  </a:lnTo>
                  <a:lnTo>
                    <a:pt x="219" y="562"/>
                  </a:lnTo>
                  <a:lnTo>
                    <a:pt x="219" y="560"/>
                  </a:lnTo>
                  <a:lnTo>
                    <a:pt x="219" y="560"/>
                  </a:lnTo>
                  <a:lnTo>
                    <a:pt x="219" y="557"/>
                  </a:lnTo>
                  <a:lnTo>
                    <a:pt x="217" y="557"/>
                  </a:lnTo>
                  <a:lnTo>
                    <a:pt x="217" y="554"/>
                  </a:lnTo>
                  <a:lnTo>
                    <a:pt x="217" y="552"/>
                  </a:lnTo>
                  <a:lnTo>
                    <a:pt x="217" y="552"/>
                  </a:lnTo>
                  <a:lnTo>
                    <a:pt x="217" y="552"/>
                  </a:lnTo>
                  <a:lnTo>
                    <a:pt x="217" y="549"/>
                  </a:lnTo>
                  <a:lnTo>
                    <a:pt x="219" y="549"/>
                  </a:lnTo>
                  <a:lnTo>
                    <a:pt x="217" y="547"/>
                  </a:lnTo>
                  <a:lnTo>
                    <a:pt x="217" y="547"/>
                  </a:lnTo>
                  <a:lnTo>
                    <a:pt x="214" y="547"/>
                  </a:lnTo>
                  <a:lnTo>
                    <a:pt x="214" y="547"/>
                  </a:lnTo>
                  <a:lnTo>
                    <a:pt x="214" y="544"/>
                  </a:lnTo>
                  <a:lnTo>
                    <a:pt x="214" y="544"/>
                  </a:lnTo>
                  <a:lnTo>
                    <a:pt x="217" y="544"/>
                  </a:lnTo>
                  <a:lnTo>
                    <a:pt x="217" y="544"/>
                  </a:lnTo>
                  <a:lnTo>
                    <a:pt x="219" y="544"/>
                  </a:lnTo>
                  <a:lnTo>
                    <a:pt x="219" y="544"/>
                  </a:lnTo>
                  <a:lnTo>
                    <a:pt x="219" y="542"/>
                  </a:lnTo>
                  <a:lnTo>
                    <a:pt x="219" y="542"/>
                  </a:lnTo>
                  <a:lnTo>
                    <a:pt x="219" y="539"/>
                  </a:lnTo>
                  <a:lnTo>
                    <a:pt x="219" y="539"/>
                  </a:lnTo>
                  <a:lnTo>
                    <a:pt x="219" y="537"/>
                  </a:lnTo>
                  <a:lnTo>
                    <a:pt x="219" y="534"/>
                  </a:lnTo>
                  <a:lnTo>
                    <a:pt x="219" y="534"/>
                  </a:lnTo>
                  <a:lnTo>
                    <a:pt x="222" y="532"/>
                  </a:lnTo>
                  <a:lnTo>
                    <a:pt x="222" y="532"/>
                  </a:lnTo>
                  <a:lnTo>
                    <a:pt x="222" y="532"/>
                  </a:lnTo>
                  <a:lnTo>
                    <a:pt x="222" y="529"/>
                  </a:lnTo>
                  <a:lnTo>
                    <a:pt x="222" y="529"/>
                  </a:lnTo>
                  <a:lnTo>
                    <a:pt x="222" y="526"/>
                  </a:lnTo>
                  <a:lnTo>
                    <a:pt x="222" y="526"/>
                  </a:lnTo>
                  <a:lnTo>
                    <a:pt x="219" y="526"/>
                  </a:lnTo>
                  <a:lnTo>
                    <a:pt x="219" y="526"/>
                  </a:lnTo>
                  <a:lnTo>
                    <a:pt x="217" y="526"/>
                  </a:lnTo>
                  <a:lnTo>
                    <a:pt x="214" y="521"/>
                  </a:lnTo>
                  <a:lnTo>
                    <a:pt x="212" y="519"/>
                  </a:lnTo>
                  <a:lnTo>
                    <a:pt x="209" y="519"/>
                  </a:lnTo>
                  <a:lnTo>
                    <a:pt x="207" y="516"/>
                  </a:lnTo>
                  <a:lnTo>
                    <a:pt x="209" y="514"/>
                  </a:lnTo>
                  <a:lnTo>
                    <a:pt x="209" y="511"/>
                  </a:lnTo>
                  <a:lnTo>
                    <a:pt x="207" y="511"/>
                  </a:lnTo>
                  <a:lnTo>
                    <a:pt x="207" y="511"/>
                  </a:lnTo>
                  <a:lnTo>
                    <a:pt x="204" y="511"/>
                  </a:lnTo>
                  <a:lnTo>
                    <a:pt x="202" y="509"/>
                  </a:lnTo>
                  <a:lnTo>
                    <a:pt x="199" y="501"/>
                  </a:lnTo>
                  <a:lnTo>
                    <a:pt x="196" y="498"/>
                  </a:lnTo>
                  <a:lnTo>
                    <a:pt x="196" y="496"/>
                  </a:lnTo>
                  <a:lnTo>
                    <a:pt x="196" y="493"/>
                  </a:lnTo>
                  <a:lnTo>
                    <a:pt x="196" y="491"/>
                  </a:lnTo>
                  <a:lnTo>
                    <a:pt x="194" y="491"/>
                  </a:lnTo>
                  <a:lnTo>
                    <a:pt x="191" y="493"/>
                  </a:lnTo>
                  <a:lnTo>
                    <a:pt x="189" y="491"/>
                  </a:lnTo>
                  <a:lnTo>
                    <a:pt x="189" y="488"/>
                  </a:lnTo>
                  <a:lnTo>
                    <a:pt x="189" y="486"/>
                  </a:lnTo>
                  <a:lnTo>
                    <a:pt x="191" y="486"/>
                  </a:lnTo>
                  <a:lnTo>
                    <a:pt x="191" y="486"/>
                  </a:lnTo>
                  <a:lnTo>
                    <a:pt x="194" y="483"/>
                  </a:lnTo>
                  <a:lnTo>
                    <a:pt x="194" y="483"/>
                  </a:lnTo>
                  <a:lnTo>
                    <a:pt x="194" y="481"/>
                  </a:lnTo>
                  <a:lnTo>
                    <a:pt x="194" y="481"/>
                  </a:lnTo>
                  <a:lnTo>
                    <a:pt x="194" y="478"/>
                  </a:lnTo>
                  <a:lnTo>
                    <a:pt x="191" y="476"/>
                  </a:lnTo>
                  <a:lnTo>
                    <a:pt x="181" y="470"/>
                  </a:lnTo>
                  <a:lnTo>
                    <a:pt x="179" y="470"/>
                  </a:lnTo>
                  <a:lnTo>
                    <a:pt x="179" y="470"/>
                  </a:lnTo>
                  <a:lnTo>
                    <a:pt x="179" y="470"/>
                  </a:lnTo>
                  <a:lnTo>
                    <a:pt x="179" y="470"/>
                  </a:lnTo>
                  <a:lnTo>
                    <a:pt x="176" y="470"/>
                  </a:lnTo>
                  <a:lnTo>
                    <a:pt x="176" y="468"/>
                  </a:lnTo>
                  <a:lnTo>
                    <a:pt x="176" y="468"/>
                  </a:lnTo>
                  <a:lnTo>
                    <a:pt x="174" y="468"/>
                  </a:lnTo>
                  <a:lnTo>
                    <a:pt x="176" y="465"/>
                  </a:lnTo>
                  <a:lnTo>
                    <a:pt x="176" y="460"/>
                  </a:lnTo>
                  <a:lnTo>
                    <a:pt x="166" y="460"/>
                  </a:lnTo>
                  <a:lnTo>
                    <a:pt x="163" y="460"/>
                  </a:lnTo>
                  <a:lnTo>
                    <a:pt x="153" y="460"/>
                  </a:lnTo>
                  <a:lnTo>
                    <a:pt x="128" y="460"/>
                  </a:lnTo>
                  <a:lnTo>
                    <a:pt x="123" y="463"/>
                  </a:lnTo>
                  <a:lnTo>
                    <a:pt x="120" y="463"/>
                  </a:lnTo>
                  <a:lnTo>
                    <a:pt x="118" y="465"/>
                  </a:lnTo>
                  <a:lnTo>
                    <a:pt x="115" y="468"/>
                  </a:lnTo>
                  <a:lnTo>
                    <a:pt x="112" y="465"/>
                  </a:lnTo>
                  <a:lnTo>
                    <a:pt x="112" y="463"/>
                  </a:lnTo>
                  <a:lnTo>
                    <a:pt x="110" y="460"/>
                  </a:lnTo>
                  <a:lnTo>
                    <a:pt x="110" y="460"/>
                  </a:lnTo>
                  <a:lnTo>
                    <a:pt x="110" y="458"/>
                  </a:lnTo>
                  <a:lnTo>
                    <a:pt x="112" y="458"/>
                  </a:lnTo>
                  <a:lnTo>
                    <a:pt x="110" y="455"/>
                  </a:lnTo>
                  <a:lnTo>
                    <a:pt x="110" y="453"/>
                  </a:lnTo>
                  <a:lnTo>
                    <a:pt x="110" y="450"/>
                  </a:lnTo>
                  <a:lnTo>
                    <a:pt x="107" y="450"/>
                  </a:lnTo>
                  <a:lnTo>
                    <a:pt x="107" y="448"/>
                  </a:lnTo>
                  <a:lnTo>
                    <a:pt x="105" y="448"/>
                  </a:lnTo>
                  <a:lnTo>
                    <a:pt x="102" y="445"/>
                  </a:lnTo>
                  <a:lnTo>
                    <a:pt x="102" y="442"/>
                  </a:lnTo>
                  <a:lnTo>
                    <a:pt x="102" y="440"/>
                  </a:lnTo>
                  <a:lnTo>
                    <a:pt x="105" y="432"/>
                  </a:lnTo>
                  <a:lnTo>
                    <a:pt x="102" y="425"/>
                  </a:lnTo>
                  <a:lnTo>
                    <a:pt x="100" y="422"/>
                  </a:lnTo>
                  <a:lnTo>
                    <a:pt x="100" y="422"/>
                  </a:lnTo>
                  <a:lnTo>
                    <a:pt x="100" y="420"/>
                  </a:lnTo>
                  <a:lnTo>
                    <a:pt x="97" y="420"/>
                  </a:lnTo>
                  <a:lnTo>
                    <a:pt x="97" y="420"/>
                  </a:lnTo>
                  <a:lnTo>
                    <a:pt x="95" y="417"/>
                  </a:lnTo>
                  <a:lnTo>
                    <a:pt x="92" y="417"/>
                  </a:lnTo>
                  <a:lnTo>
                    <a:pt x="90" y="417"/>
                  </a:lnTo>
                  <a:lnTo>
                    <a:pt x="87" y="414"/>
                  </a:lnTo>
                  <a:lnTo>
                    <a:pt x="87" y="414"/>
                  </a:lnTo>
                  <a:lnTo>
                    <a:pt x="84" y="412"/>
                  </a:lnTo>
                  <a:lnTo>
                    <a:pt x="82" y="409"/>
                  </a:lnTo>
                  <a:lnTo>
                    <a:pt x="82" y="407"/>
                  </a:lnTo>
                  <a:lnTo>
                    <a:pt x="82" y="404"/>
                  </a:lnTo>
                  <a:lnTo>
                    <a:pt x="82" y="402"/>
                  </a:lnTo>
                  <a:lnTo>
                    <a:pt x="84" y="399"/>
                  </a:lnTo>
                  <a:lnTo>
                    <a:pt x="82" y="397"/>
                  </a:lnTo>
                  <a:lnTo>
                    <a:pt x="82" y="394"/>
                  </a:lnTo>
                  <a:lnTo>
                    <a:pt x="82" y="394"/>
                  </a:lnTo>
                  <a:lnTo>
                    <a:pt x="79" y="392"/>
                  </a:lnTo>
                  <a:lnTo>
                    <a:pt x="79" y="384"/>
                  </a:lnTo>
                  <a:lnTo>
                    <a:pt x="79" y="379"/>
                  </a:lnTo>
                  <a:lnTo>
                    <a:pt x="79" y="358"/>
                  </a:lnTo>
                  <a:lnTo>
                    <a:pt x="79" y="356"/>
                  </a:lnTo>
                  <a:lnTo>
                    <a:pt x="77" y="353"/>
                  </a:lnTo>
                  <a:lnTo>
                    <a:pt x="74" y="348"/>
                  </a:lnTo>
                  <a:lnTo>
                    <a:pt x="72" y="346"/>
                  </a:lnTo>
                  <a:lnTo>
                    <a:pt x="69" y="346"/>
                  </a:lnTo>
                  <a:lnTo>
                    <a:pt x="64" y="341"/>
                  </a:lnTo>
                  <a:lnTo>
                    <a:pt x="51" y="333"/>
                  </a:lnTo>
                  <a:lnTo>
                    <a:pt x="46" y="330"/>
                  </a:lnTo>
                  <a:lnTo>
                    <a:pt x="41" y="325"/>
                  </a:lnTo>
                  <a:lnTo>
                    <a:pt x="39" y="323"/>
                  </a:lnTo>
                  <a:lnTo>
                    <a:pt x="36" y="318"/>
                  </a:lnTo>
                  <a:lnTo>
                    <a:pt x="36" y="313"/>
                  </a:lnTo>
                  <a:lnTo>
                    <a:pt x="34" y="308"/>
                  </a:lnTo>
                  <a:lnTo>
                    <a:pt x="31" y="305"/>
                  </a:lnTo>
                  <a:lnTo>
                    <a:pt x="31" y="302"/>
                  </a:lnTo>
                  <a:lnTo>
                    <a:pt x="28" y="297"/>
                  </a:lnTo>
                  <a:lnTo>
                    <a:pt x="26" y="292"/>
                  </a:lnTo>
                  <a:lnTo>
                    <a:pt x="23" y="287"/>
                  </a:lnTo>
                  <a:lnTo>
                    <a:pt x="23" y="282"/>
                  </a:lnTo>
                  <a:lnTo>
                    <a:pt x="23" y="280"/>
                  </a:lnTo>
                  <a:lnTo>
                    <a:pt x="23" y="277"/>
                  </a:lnTo>
                  <a:lnTo>
                    <a:pt x="13" y="259"/>
                  </a:lnTo>
                  <a:lnTo>
                    <a:pt x="13" y="257"/>
                  </a:lnTo>
                  <a:lnTo>
                    <a:pt x="11" y="249"/>
                  </a:lnTo>
                  <a:lnTo>
                    <a:pt x="8" y="236"/>
                  </a:lnTo>
                  <a:lnTo>
                    <a:pt x="8" y="234"/>
                  </a:lnTo>
                  <a:lnTo>
                    <a:pt x="8" y="231"/>
                  </a:lnTo>
                  <a:lnTo>
                    <a:pt x="8" y="213"/>
                  </a:lnTo>
                  <a:lnTo>
                    <a:pt x="8" y="213"/>
                  </a:lnTo>
                  <a:lnTo>
                    <a:pt x="6" y="208"/>
                  </a:lnTo>
                  <a:lnTo>
                    <a:pt x="6" y="208"/>
                  </a:lnTo>
                  <a:lnTo>
                    <a:pt x="6" y="206"/>
                  </a:lnTo>
                  <a:lnTo>
                    <a:pt x="6" y="203"/>
                  </a:lnTo>
                  <a:lnTo>
                    <a:pt x="6" y="201"/>
                  </a:lnTo>
                  <a:lnTo>
                    <a:pt x="6" y="198"/>
                  </a:lnTo>
                  <a:lnTo>
                    <a:pt x="3" y="196"/>
                  </a:lnTo>
                  <a:lnTo>
                    <a:pt x="3" y="193"/>
                  </a:lnTo>
                  <a:lnTo>
                    <a:pt x="0" y="190"/>
                  </a:lnTo>
                  <a:lnTo>
                    <a:pt x="0" y="188"/>
                  </a:lnTo>
                  <a:lnTo>
                    <a:pt x="8" y="185"/>
                  </a:lnTo>
                  <a:lnTo>
                    <a:pt x="11" y="185"/>
                  </a:lnTo>
                  <a:lnTo>
                    <a:pt x="34" y="185"/>
                  </a:lnTo>
                  <a:lnTo>
                    <a:pt x="36" y="183"/>
                  </a:lnTo>
                  <a:lnTo>
                    <a:pt x="41" y="183"/>
                  </a:lnTo>
                  <a:lnTo>
                    <a:pt x="54" y="180"/>
                  </a:lnTo>
                  <a:lnTo>
                    <a:pt x="54" y="178"/>
                  </a:lnTo>
                  <a:lnTo>
                    <a:pt x="59" y="170"/>
                  </a:lnTo>
                  <a:lnTo>
                    <a:pt x="67" y="162"/>
                  </a:lnTo>
                  <a:lnTo>
                    <a:pt x="120" y="168"/>
                  </a:lnTo>
                  <a:lnTo>
                    <a:pt x="125" y="170"/>
                  </a:lnTo>
                  <a:lnTo>
                    <a:pt x="128" y="170"/>
                  </a:lnTo>
                  <a:lnTo>
                    <a:pt x="133" y="168"/>
                  </a:lnTo>
                  <a:lnTo>
                    <a:pt x="138" y="162"/>
                  </a:lnTo>
                  <a:lnTo>
                    <a:pt x="140" y="162"/>
                  </a:lnTo>
                  <a:lnTo>
                    <a:pt x="146" y="165"/>
                  </a:lnTo>
                  <a:lnTo>
                    <a:pt x="151" y="168"/>
                  </a:lnTo>
                  <a:lnTo>
                    <a:pt x="153" y="170"/>
                  </a:lnTo>
                  <a:lnTo>
                    <a:pt x="156" y="170"/>
                  </a:lnTo>
                  <a:lnTo>
                    <a:pt x="161" y="170"/>
                  </a:lnTo>
                  <a:lnTo>
                    <a:pt x="168" y="173"/>
                  </a:lnTo>
                  <a:lnTo>
                    <a:pt x="168" y="168"/>
                  </a:lnTo>
                  <a:lnTo>
                    <a:pt x="171" y="165"/>
                  </a:lnTo>
                  <a:lnTo>
                    <a:pt x="171" y="162"/>
                  </a:lnTo>
                  <a:lnTo>
                    <a:pt x="174" y="160"/>
                  </a:lnTo>
                  <a:lnTo>
                    <a:pt x="174" y="157"/>
                  </a:lnTo>
                  <a:lnTo>
                    <a:pt x="174" y="155"/>
                  </a:lnTo>
                  <a:lnTo>
                    <a:pt x="174" y="150"/>
                  </a:lnTo>
                  <a:lnTo>
                    <a:pt x="174" y="147"/>
                  </a:lnTo>
                  <a:lnTo>
                    <a:pt x="176" y="147"/>
                  </a:lnTo>
                  <a:lnTo>
                    <a:pt x="179" y="145"/>
                  </a:lnTo>
                  <a:lnTo>
                    <a:pt x="181" y="142"/>
                  </a:lnTo>
                  <a:lnTo>
                    <a:pt x="181" y="137"/>
                  </a:lnTo>
                  <a:lnTo>
                    <a:pt x="181" y="134"/>
                  </a:lnTo>
                  <a:lnTo>
                    <a:pt x="181" y="132"/>
                  </a:lnTo>
                  <a:lnTo>
                    <a:pt x="184" y="129"/>
                  </a:lnTo>
                  <a:lnTo>
                    <a:pt x="184" y="124"/>
                  </a:lnTo>
                  <a:lnTo>
                    <a:pt x="186" y="122"/>
                  </a:lnTo>
                  <a:lnTo>
                    <a:pt x="186" y="119"/>
                  </a:lnTo>
                  <a:lnTo>
                    <a:pt x="189" y="117"/>
                  </a:lnTo>
                  <a:lnTo>
                    <a:pt x="191" y="112"/>
                  </a:lnTo>
                  <a:lnTo>
                    <a:pt x="194" y="109"/>
                  </a:lnTo>
                  <a:lnTo>
                    <a:pt x="196" y="109"/>
                  </a:lnTo>
                  <a:lnTo>
                    <a:pt x="199" y="106"/>
                  </a:lnTo>
                  <a:lnTo>
                    <a:pt x="199" y="104"/>
                  </a:lnTo>
                  <a:lnTo>
                    <a:pt x="199" y="99"/>
                  </a:lnTo>
                  <a:lnTo>
                    <a:pt x="202" y="99"/>
                  </a:lnTo>
                  <a:lnTo>
                    <a:pt x="202" y="96"/>
                  </a:lnTo>
                  <a:lnTo>
                    <a:pt x="202" y="94"/>
                  </a:lnTo>
                  <a:lnTo>
                    <a:pt x="202" y="91"/>
                  </a:lnTo>
                  <a:lnTo>
                    <a:pt x="204" y="86"/>
                  </a:lnTo>
                  <a:lnTo>
                    <a:pt x="204" y="84"/>
                  </a:lnTo>
                  <a:lnTo>
                    <a:pt x="204" y="81"/>
                  </a:lnTo>
                  <a:lnTo>
                    <a:pt x="204" y="76"/>
                  </a:lnTo>
                  <a:lnTo>
                    <a:pt x="204" y="73"/>
                  </a:lnTo>
                  <a:lnTo>
                    <a:pt x="207" y="68"/>
                  </a:lnTo>
                  <a:lnTo>
                    <a:pt x="207" y="66"/>
                  </a:lnTo>
                  <a:lnTo>
                    <a:pt x="207" y="63"/>
                  </a:lnTo>
                  <a:lnTo>
                    <a:pt x="265" y="66"/>
                  </a:lnTo>
                  <a:lnTo>
                    <a:pt x="364" y="81"/>
                  </a:lnTo>
                  <a:lnTo>
                    <a:pt x="489" y="0"/>
                  </a:lnTo>
                  <a:lnTo>
                    <a:pt x="540" y="0"/>
                  </a:lnTo>
                  <a:lnTo>
                    <a:pt x="535" y="10"/>
                  </a:lnTo>
                  <a:lnTo>
                    <a:pt x="535" y="17"/>
                  </a:lnTo>
                  <a:lnTo>
                    <a:pt x="538" y="22"/>
                  </a:lnTo>
                  <a:lnTo>
                    <a:pt x="540" y="25"/>
                  </a:lnTo>
                  <a:lnTo>
                    <a:pt x="543" y="28"/>
                  </a:lnTo>
                  <a:lnTo>
                    <a:pt x="548" y="28"/>
                  </a:lnTo>
                  <a:lnTo>
                    <a:pt x="555" y="28"/>
                  </a:lnTo>
                  <a:lnTo>
                    <a:pt x="560" y="25"/>
                  </a:lnTo>
                  <a:lnTo>
                    <a:pt x="568" y="28"/>
                  </a:lnTo>
                  <a:lnTo>
                    <a:pt x="573" y="28"/>
                  </a:lnTo>
                  <a:lnTo>
                    <a:pt x="581" y="30"/>
                  </a:lnTo>
                  <a:lnTo>
                    <a:pt x="591" y="33"/>
                  </a:lnTo>
                  <a:lnTo>
                    <a:pt x="594" y="35"/>
                  </a:lnTo>
                  <a:lnTo>
                    <a:pt x="596" y="40"/>
                  </a:lnTo>
                  <a:lnTo>
                    <a:pt x="594" y="45"/>
                  </a:lnTo>
                  <a:lnTo>
                    <a:pt x="594" y="48"/>
                  </a:lnTo>
                  <a:lnTo>
                    <a:pt x="591" y="50"/>
                  </a:lnTo>
                  <a:lnTo>
                    <a:pt x="591" y="53"/>
                  </a:lnTo>
                  <a:lnTo>
                    <a:pt x="594" y="53"/>
                  </a:lnTo>
                  <a:lnTo>
                    <a:pt x="594" y="58"/>
                  </a:lnTo>
                  <a:lnTo>
                    <a:pt x="591" y="61"/>
                  </a:lnTo>
                  <a:lnTo>
                    <a:pt x="588" y="63"/>
                  </a:lnTo>
                  <a:lnTo>
                    <a:pt x="586" y="63"/>
                  </a:lnTo>
                  <a:lnTo>
                    <a:pt x="581" y="66"/>
                  </a:lnTo>
                  <a:lnTo>
                    <a:pt x="581" y="68"/>
                  </a:lnTo>
                  <a:lnTo>
                    <a:pt x="581" y="71"/>
                  </a:lnTo>
                  <a:lnTo>
                    <a:pt x="583" y="73"/>
                  </a:lnTo>
                  <a:lnTo>
                    <a:pt x="588" y="73"/>
                  </a:lnTo>
                  <a:lnTo>
                    <a:pt x="594" y="76"/>
                  </a:lnTo>
                  <a:lnTo>
                    <a:pt x="596" y="81"/>
                  </a:lnTo>
                  <a:lnTo>
                    <a:pt x="594" y="84"/>
                  </a:lnTo>
                  <a:lnTo>
                    <a:pt x="594" y="89"/>
                  </a:lnTo>
                  <a:lnTo>
                    <a:pt x="591" y="94"/>
                  </a:lnTo>
                  <a:lnTo>
                    <a:pt x="586" y="96"/>
                  </a:lnTo>
                  <a:lnTo>
                    <a:pt x="583" y="101"/>
                  </a:lnTo>
                  <a:lnTo>
                    <a:pt x="586" y="104"/>
                  </a:lnTo>
                  <a:lnTo>
                    <a:pt x="588" y="109"/>
                  </a:lnTo>
                  <a:lnTo>
                    <a:pt x="588" y="117"/>
                  </a:lnTo>
                  <a:lnTo>
                    <a:pt x="586" y="119"/>
                  </a:lnTo>
                  <a:lnTo>
                    <a:pt x="586" y="122"/>
                  </a:lnTo>
                  <a:lnTo>
                    <a:pt x="586" y="127"/>
                  </a:lnTo>
                  <a:lnTo>
                    <a:pt x="588" y="132"/>
                  </a:lnTo>
                  <a:lnTo>
                    <a:pt x="588" y="134"/>
                  </a:lnTo>
                  <a:lnTo>
                    <a:pt x="588" y="140"/>
                  </a:lnTo>
                  <a:lnTo>
                    <a:pt x="594" y="145"/>
                  </a:lnTo>
                  <a:lnTo>
                    <a:pt x="596" y="145"/>
                  </a:lnTo>
                  <a:lnTo>
                    <a:pt x="599" y="147"/>
                  </a:lnTo>
                  <a:lnTo>
                    <a:pt x="601" y="147"/>
                  </a:lnTo>
                  <a:lnTo>
                    <a:pt x="604" y="150"/>
                  </a:lnTo>
                  <a:lnTo>
                    <a:pt x="604" y="152"/>
                  </a:lnTo>
                  <a:lnTo>
                    <a:pt x="609" y="150"/>
                  </a:lnTo>
                  <a:lnTo>
                    <a:pt x="614" y="150"/>
                  </a:lnTo>
                  <a:lnTo>
                    <a:pt x="616" y="147"/>
                  </a:lnTo>
                  <a:lnTo>
                    <a:pt x="619" y="145"/>
                  </a:lnTo>
                  <a:lnTo>
                    <a:pt x="624" y="142"/>
                  </a:lnTo>
                  <a:lnTo>
                    <a:pt x="629" y="142"/>
                  </a:lnTo>
                  <a:lnTo>
                    <a:pt x="637" y="140"/>
                  </a:lnTo>
                  <a:lnTo>
                    <a:pt x="639" y="142"/>
                  </a:lnTo>
                  <a:lnTo>
                    <a:pt x="639" y="142"/>
                  </a:lnTo>
                  <a:lnTo>
                    <a:pt x="642" y="142"/>
                  </a:lnTo>
                  <a:lnTo>
                    <a:pt x="639" y="145"/>
                  </a:lnTo>
                  <a:lnTo>
                    <a:pt x="624" y="229"/>
                  </a:lnTo>
                  <a:lnTo>
                    <a:pt x="650" y="254"/>
                  </a:lnTo>
                  <a:lnTo>
                    <a:pt x="713" y="267"/>
                  </a:lnTo>
                  <a:lnTo>
                    <a:pt x="749" y="274"/>
                  </a:lnTo>
                  <a:lnTo>
                    <a:pt x="759" y="295"/>
                  </a:lnTo>
                  <a:lnTo>
                    <a:pt x="746" y="310"/>
                  </a:lnTo>
                  <a:lnTo>
                    <a:pt x="734" y="323"/>
                  </a:lnTo>
                  <a:lnTo>
                    <a:pt x="744" y="351"/>
                  </a:lnTo>
                  <a:lnTo>
                    <a:pt x="744" y="358"/>
                  </a:lnTo>
                  <a:lnTo>
                    <a:pt x="744" y="361"/>
                  </a:lnTo>
                  <a:lnTo>
                    <a:pt x="746" y="371"/>
                  </a:lnTo>
                  <a:lnTo>
                    <a:pt x="746" y="371"/>
                  </a:lnTo>
                  <a:lnTo>
                    <a:pt x="746" y="389"/>
                  </a:lnTo>
                  <a:lnTo>
                    <a:pt x="784" y="440"/>
                  </a:lnTo>
                  <a:lnTo>
                    <a:pt x="751" y="511"/>
                  </a:lnTo>
                  <a:lnTo>
                    <a:pt x="751" y="539"/>
                  </a:lnTo>
                  <a:lnTo>
                    <a:pt x="749" y="542"/>
                  </a:lnTo>
                  <a:lnTo>
                    <a:pt x="739" y="570"/>
                  </a:lnTo>
                  <a:lnTo>
                    <a:pt x="739" y="570"/>
                  </a:lnTo>
                  <a:lnTo>
                    <a:pt x="741" y="570"/>
                  </a:lnTo>
                  <a:lnTo>
                    <a:pt x="741" y="572"/>
                  </a:lnTo>
                  <a:lnTo>
                    <a:pt x="744" y="580"/>
                  </a:lnTo>
                  <a:lnTo>
                    <a:pt x="746" y="580"/>
                  </a:lnTo>
                  <a:lnTo>
                    <a:pt x="746" y="582"/>
                  </a:lnTo>
                  <a:lnTo>
                    <a:pt x="746" y="585"/>
                  </a:lnTo>
                  <a:lnTo>
                    <a:pt x="746" y="585"/>
                  </a:lnTo>
                  <a:lnTo>
                    <a:pt x="744" y="588"/>
                  </a:lnTo>
                  <a:lnTo>
                    <a:pt x="746" y="588"/>
                  </a:lnTo>
                  <a:lnTo>
                    <a:pt x="746" y="595"/>
                  </a:lnTo>
                  <a:lnTo>
                    <a:pt x="746" y="595"/>
                  </a:lnTo>
                  <a:lnTo>
                    <a:pt x="746" y="598"/>
                  </a:lnTo>
                  <a:lnTo>
                    <a:pt x="746" y="598"/>
                  </a:lnTo>
                  <a:lnTo>
                    <a:pt x="746" y="600"/>
                  </a:lnTo>
                  <a:lnTo>
                    <a:pt x="746" y="603"/>
                  </a:lnTo>
                  <a:lnTo>
                    <a:pt x="746" y="603"/>
                  </a:lnTo>
                  <a:lnTo>
                    <a:pt x="746" y="605"/>
                  </a:lnTo>
                  <a:lnTo>
                    <a:pt x="744" y="605"/>
                  </a:lnTo>
                  <a:lnTo>
                    <a:pt x="744" y="608"/>
                  </a:lnTo>
                  <a:lnTo>
                    <a:pt x="741" y="610"/>
                  </a:lnTo>
                  <a:lnTo>
                    <a:pt x="741" y="610"/>
                  </a:lnTo>
                  <a:lnTo>
                    <a:pt x="739" y="613"/>
                  </a:lnTo>
                  <a:lnTo>
                    <a:pt x="739" y="613"/>
                  </a:lnTo>
                  <a:lnTo>
                    <a:pt x="739" y="615"/>
                  </a:lnTo>
                  <a:lnTo>
                    <a:pt x="739" y="618"/>
                  </a:lnTo>
                  <a:lnTo>
                    <a:pt x="739" y="618"/>
                  </a:lnTo>
                  <a:lnTo>
                    <a:pt x="739" y="621"/>
                  </a:lnTo>
                  <a:lnTo>
                    <a:pt x="739" y="623"/>
                  </a:lnTo>
                  <a:lnTo>
                    <a:pt x="739" y="626"/>
                  </a:lnTo>
                  <a:lnTo>
                    <a:pt x="736" y="626"/>
                  </a:lnTo>
                  <a:lnTo>
                    <a:pt x="736" y="628"/>
                  </a:lnTo>
                  <a:lnTo>
                    <a:pt x="736" y="628"/>
                  </a:lnTo>
                  <a:lnTo>
                    <a:pt x="736" y="631"/>
                  </a:lnTo>
                  <a:lnTo>
                    <a:pt x="736" y="631"/>
                  </a:lnTo>
                  <a:lnTo>
                    <a:pt x="734" y="633"/>
                  </a:lnTo>
                  <a:lnTo>
                    <a:pt x="734" y="633"/>
                  </a:lnTo>
                  <a:lnTo>
                    <a:pt x="734" y="636"/>
                  </a:lnTo>
                  <a:lnTo>
                    <a:pt x="734" y="636"/>
                  </a:lnTo>
                  <a:lnTo>
                    <a:pt x="731" y="638"/>
                  </a:lnTo>
                  <a:lnTo>
                    <a:pt x="731" y="638"/>
                  </a:lnTo>
                  <a:lnTo>
                    <a:pt x="731" y="641"/>
                  </a:lnTo>
                  <a:lnTo>
                    <a:pt x="731" y="641"/>
                  </a:lnTo>
                  <a:lnTo>
                    <a:pt x="728" y="643"/>
                  </a:lnTo>
                  <a:lnTo>
                    <a:pt x="728" y="643"/>
                  </a:lnTo>
                  <a:lnTo>
                    <a:pt x="728" y="643"/>
                  </a:lnTo>
                  <a:lnTo>
                    <a:pt x="728" y="646"/>
                  </a:lnTo>
                  <a:lnTo>
                    <a:pt x="728" y="646"/>
                  </a:lnTo>
                  <a:lnTo>
                    <a:pt x="728" y="649"/>
                  </a:lnTo>
                  <a:lnTo>
                    <a:pt x="726" y="651"/>
                  </a:lnTo>
                  <a:lnTo>
                    <a:pt x="726" y="651"/>
                  </a:lnTo>
                  <a:lnTo>
                    <a:pt x="726" y="654"/>
                  </a:lnTo>
                  <a:lnTo>
                    <a:pt x="726" y="656"/>
                  </a:lnTo>
                  <a:lnTo>
                    <a:pt x="726" y="656"/>
                  </a:lnTo>
                  <a:lnTo>
                    <a:pt x="723" y="659"/>
                  </a:lnTo>
                  <a:lnTo>
                    <a:pt x="723" y="659"/>
                  </a:lnTo>
                  <a:lnTo>
                    <a:pt x="721" y="661"/>
                  </a:lnTo>
                  <a:lnTo>
                    <a:pt x="723" y="664"/>
                  </a:lnTo>
                  <a:lnTo>
                    <a:pt x="721" y="666"/>
                  </a:lnTo>
                  <a:lnTo>
                    <a:pt x="721" y="666"/>
                  </a:lnTo>
                  <a:lnTo>
                    <a:pt x="721" y="669"/>
                  </a:lnTo>
                  <a:lnTo>
                    <a:pt x="721" y="671"/>
                  </a:lnTo>
                  <a:lnTo>
                    <a:pt x="721" y="674"/>
                  </a:lnTo>
                  <a:lnTo>
                    <a:pt x="718" y="674"/>
                  </a:lnTo>
                  <a:lnTo>
                    <a:pt x="718" y="677"/>
                  </a:lnTo>
                  <a:lnTo>
                    <a:pt x="718" y="677"/>
                  </a:lnTo>
                  <a:lnTo>
                    <a:pt x="718" y="682"/>
                  </a:lnTo>
                  <a:lnTo>
                    <a:pt x="718" y="682"/>
                  </a:lnTo>
                  <a:lnTo>
                    <a:pt x="721" y="684"/>
                  </a:lnTo>
                  <a:lnTo>
                    <a:pt x="718" y="687"/>
                  </a:lnTo>
                  <a:lnTo>
                    <a:pt x="721" y="687"/>
                  </a:lnTo>
                  <a:lnTo>
                    <a:pt x="721" y="687"/>
                  </a:lnTo>
                  <a:lnTo>
                    <a:pt x="721" y="689"/>
                  </a:lnTo>
                  <a:lnTo>
                    <a:pt x="721" y="692"/>
                  </a:lnTo>
                  <a:lnTo>
                    <a:pt x="718" y="692"/>
                  </a:lnTo>
                  <a:lnTo>
                    <a:pt x="718" y="694"/>
                  </a:lnTo>
                  <a:lnTo>
                    <a:pt x="716" y="694"/>
                  </a:lnTo>
                  <a:lnTo>
                    <a:pt x="716" y="694"/>
                  </a:lnTo>
                  <a:lnTo>
                    <a:pt x="716" y="694"/>
                  </a:lnTo>
                  <a:lnTo>
                    <a:pt x="716" y="697"/>
                  </a:lnTo>
                  <a:lnTo>
                    <a:pt x="716" y="712"/>
                  </a:lnTo>
                  <a:lnTo>
                    <a:pt x="713" y="761"/>
                  </a:lnTo>
                  <a:lnTo>
                    <a:pt x="693" y="773"/>
                  </a:lnTo>
                  <a:lnTo>
                    <a:pt x="639" y="755"/>
                  </a:lnTo>
                  <a:lnTo>
                    <a:pt x="637" y="755"/>
                  </a:lnTo>
                  <a:lnTo>
                    <a:pt x="624" y="753"/>
                  </a:lnTo>
                  <a:lnTo>
                    <a:pt x="622" y="755"/>
                  </a:lnTo>
                  <a:lnTo>
                    <a:pt x="622" y="755"/>
                  </a:lnTo>
                  <a:lnTo>
                    <a:pt x="576" y="786"/>
                  </a:lnTo>
                  <a:lnTo>
                    <a:pt x="512" y="750"/>
                  </a:lnTo>
                  <a:lnTo>
                    <a:pt x="504" y="636"/>
                  </a:lnTo>
                  <a:lnTo>
                    <a:pt x="494" y="638"/>
                  </a:lnTo>
                  <a:lnTo>
                    <a:pt x="482" y="638"/>
                  </a:lnTo>
                  <a:lnTo>
                    <a:pt x="441" y="588"/>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 name="Freeform 10">
              <a:extLst>
                <a:ext uri="{FF2B5EF4-FFF2-40B4-BE49-F238E27FC236}">
                  <a16:creationId xmlns:a16="http://schemas.microsoft.com/office/drawing/2014/main" id="{65DE7141-8BC0-DC78-B4C5-58D4ADB4B62D}"/>
                </a:ext>
              </a:extLst>
            </p:cNvPr>
            <p:cNvSpPr>
              <a:spLocks/>
            </p:cNvSpPr>
            <p:nvPr/>
          </p:nvSpPr>
          <p:spPr bwMode="auto">
            <a:xfrm>
              <a:off x="2953" y="2049"/>
              <a:ext cx="1133" cy="974"/>
            </a:xfrm>
            <a:custGeom>
              <a:avLst/>
              <a:gdLst>
                <a:gd name="T0" fmla="*/ 799 w 1133"/>
                <a:gd name="T1" fmla="*/ 845 h 974"/>
                <a:gd name="T2" fmla="*/ 799 w 1133"/>
                <a:gd name="T3" fmla="*/ 936 h 974"/>
                <a:gd name="T4" fmla="*/ 751 w 1133"/>
                <a:gd name="T5" fmla="*/ 972 h 974"/>
                <a:gd name="T6" fmla="*/ 698 w 1133"/>
                <a:gd name="T7" fmla="*/ 964 h 974"/>
                <a:gd name="T8" fmla="*/ 621 w 1133"/>
                <a:gd name="T9" fmla="*/ 939 h 974"/>
                <a:gd name="T10" fmla="*/ 517 w 1133"/>
                <a:gd name="T11" fmla="*/ 921 h 974"/>
                <a:gd name="T12" fmla="*/ 443 w 1133"/>
                <a:gd name="T13" fmla="*/ 946 h 974"/>
                <a:gd name="T14" fmla="*/ 194 w 1133"/>
                <a:gd name="T15" fmla="*/ 873 h 974"/>
                <a:gd name="T16" fmla="*/ 188 w 1133"/>
                <a:gd name="T17" fmla="*/ 791 h 974"/>
                <a:gd name="T18" fmla="*/ 262 w 1133"/>
                <a:gd name="T19" fmla="*/ 700 h 974"/>
                <a:gd name="T20" fmla="*/ 374 w 1133"/>
                <a:gd name="T21" fmla="*/ 664 h 974"/>
                <a:gd name="T22" fmla="*/ 354 w 1133"/>
                <a:gd name="T23" fmla="*/ 605 h 974"/>
                <a:gd name="T24" fmla="*/ 318 w 1133"/>
                <a:gd name="T25" fmla="*/ 562 h 974"/>
                <a:gd name="T26" fmla="*/ 278 w 1133"/>
                <a:gd name="T27" fmla="*/ 534 h 974"/>
                <a:gd name="T28" fmla="*/ 244 w 1133"/>
                <a:gd name="T29" fmla="*/ 506 h 974"/>
                <a:gd name="T30" fmla="*/ 160 w 1133"/>
                <a:gd name="T31" fmla="*/ 511 h 974"/>
                <a:gd name="T32" fmla="*/ 94 w 1133"/>
                <a:gd name="T33" fmla="*/ 488 h 974"/>
                <a:gd name="T34" fmla="*/ 13 w 1133"/>
                <a:gd name="T35" fmla="*/ 440 h 974"/>
                <a:gd name="T36" fmla="*/ 43 w 1133"/>
                <a:gd name="T37" fmla="*/ 402 h 974"/>
                <a:gd name="T38" fmla="*/ 92 w 1133"/>
                <a:gd name="T39" fmla="*/ 392 h 974"/>
                <a:gd name="T40" fmla="*/ 130 w 1133"/>
                <a:gd name="T41" fmla="*/ 397 h 974"/>
                <a:gd name="T42" fmla="*/ 168 w 1133"/>
                <a:gd name="T43" fmla="*/ 420 h 974"/>
                <a:gd name="T44" fmla="*/ 209 w 1133"/>
                <a:gd name="T45" fmla="*/ 404 h 974"/>
                <a:gd name="T46" fmla="*/ 250 w 1133"/>
                <a:gd name="T47" fmla="*/ 379 h 974"/>
                <a:gd name="T48" fmla="*/ 295 w 1133"/>
                <a:gd name="T49" fmla="*/ 361 h 974"/>
                <a:gd name="T50" fmla="*/ 334 w 1133"/>
                <a:gd name="T51" fmla="*/ 328 h 974"/>
                <a:gd name="T52" fmla="*/ 349 w 1133"/>
                <a:gd name="T53" fmla="*/ 300 h 974"/>
                <a:gd name="T54" fmla="*/ 387 w 1133"/>
                <a:gd name="T55" fmla="*/ 285 h 974"/>
                <a:gd name="T56" fmla="*/ 420 w 1133"/>
                <a:gd name="T57" fmla="*/ 254 h 974"/>
                <a:gd name="T58" fmla="*/ 484 w 1133"/>
                <a:gd name="T59" fmla="*/ 262 h 974"/>
                <a:gd name="T60" fmla="*/ 524 w 1133"/>
                <a:gd name="T61" fmla="*/ 269 h 974"/>
                <a:gd name="T62" fmla="*/ 560 w 1133"/>
                <a:gd name="T63" fmla="*/ 236 h 974"/>
                <a:gd name="T64" fmla="*/ 603 w 1133"/>
                <a:gd name="T65" fmla="*/ 229 h 974"/>
                <a:gd name="T66" fmla="*/ 601 w 1133"/>
                <a:gd name="T67" fmla="*/ 160 h 974"/>
                <a:gd name="T68" fmla="*/ 598 w 1133"/>
                <a:gd name="T69" fmla="*/ 117 h 974"/>
                <a:gd name="T70" fmla="*/ 726 w 1133"/>
                <a:gd name="T71" fmla="*/ 84 h 974"/>
                <a:gd name="T72" fmla="*/ 835 w 1133"/>
                <a:gd name="T73" fmla="*/ 18 h 974"/>
                <a:gd name="T74" fmla="*/ 889 w 1133"/>
                <a:gd name="T75" fmla="*/ 20 h 974"/>
                <a:gd name="T76" fmla="*/ 878 w 1133"/>
                <a:gd name="T77" fmla="*/ 46 h 974"/>
                <a:gd name="T78" fmla="*/ 904 w 1133"/>
                <a:gd name="T79" fmla="*/ 58 h 974"/>
                <a:gd name="T80" fmla="*/ 896 w 1133"/>
                <a:gd name="T81" fmla="*/ 81 h 974"/>
                <a:gd name="T82" fmla="*/ 939 w 1133"/>
                <a:gd name="T83" fmla="*/ 109 h 974"/>
                <a:gd name="T84" fmla="*/ 947 w 1133"/>
                <a:gd name="T85" fmla="*/ 145 h 974"/>
                <a:gd name="T86" fmla="*/ 995 w 1133"/>
                <a:gd name="T87" fmla="*/ 163 h 974"/>
                <a:gd name="T88" fmla="*/ 1013 w 1133"/>
                <a:gd name="T89" fmla="*/ 201 h 974"/>
                <a:gd name="T90" fmla="*/ 1054 w 1133"/>
                <a:gd name="T91" fmla="*/ 247 h 974"/>
                <a:gd name="T92" fmla="*/ 1092 w 1133"/>
                <a:gd name="T93" fmla="*/ 262 h 974"/>
                <a:gd name="T94" fmla="*/ 1120 w 1133"/>
                <a:gd name="T95" fmla="*/ 305 h 974"/>
                <a:gd name="T96" fmla="*/ 1125 w 1133"/>
                <a:gd name="T97" fmla="*/ 364 h 974"/>
                <a:gd name="T98" fmla="*/ 1115 w 1133"/>
                <a:gd name="T99" fmla="*/ 399 h 974"/>
                <a:gd name="T100" fmla="*/ 1092 w 1133"/>
                <a:gd name="T101" fmla="*/ 435 h 974"/>
                <a:gd name="T102" fmla="*/ 1054 w 1133"/>
                <a:gd name="T103" fmla="*/ 455 h 974"/>
                <a:gd name="T104" fmla="*/ 1092 w 1133"/>
                <a:gd name="T105" fmla="*/ 491 h 974"/>
                <a:gd name="T106" fmla="*/ 1077 w 1133"/>
                <a:gd name="T107" fmla="*/ 504 h 974"/>
                <a:gd name="T108" fmla="*/ 1039 w 1133"/>
                <a:gd name="T109" fmla="*/ 524 h 974"/>
                <a:gd name="T110" fmla="*/ 988 w 1133"/>
                <a:gd name="T111" fmla="*/ 560 h 974"/>
                <a:gd name="T112" fmla="*/ 1008 w 1133"/>
                <a:gd name="T113" fmla="*/ 572 h 974"/>
                <a:gd name="T114" fmla="*/ 988 w 1133"/>
                <a:gd name="T115" fmla="*/ 618 h 974"/>
                <a:gd name="T116" fmla="*/ 995 w 1133"/>
                <a:gd name="T117" fmla="*/ 667 h 974"/>
                <a:gd name="T118" fmla="*/ 995 w 1133"/>
                <a:gd name="T119" fmla="*/ 705 h 974"/>
                <a:gd name="T120" fmla="*/ 970 w 1133"/>
                <a:gd name="T121" fmla="*/ 763 h 974"/>
                <a:gd name="T122" fmla="*/ 861 w 1133"/>
                <a:gd name="T123" fmla="*/ 778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3" h="974">
                  <a:moveTo>
                    <a:pt x="858" y="778"/>
                  </a:moveTo>
                  <a:lnTo>
                    <a:pt x="850" y="776"/>
                  </a:lnTo>
                  <a:lnTo>
                    <a:pt x="845" y="778"/>
                  </a:lnTo>
                  <a:lnTo>
                    <a:pt x="843" y="778"/>
                  </a:lnTo>
                  <a:lnTo>
                    <a:pt x="843" y="781"/>
                  </a:lnTo>
                  <a:lnTo>
                    <a:pt x="838" y="789"/>
                  </a:lnTo>
                  <a:lnTo>
                    <a:pt x="835" y="789"/>
                  </a:lnTo>
                  <a:lnTo>
                    <a:pt x="833" y="796"/>
                  </a:lnTo>
                  <a:lnTo>
                    <a:pt x="830" y="796"/>
                  </a:lnTo>
                  <a:lnTo>
                    <a:pt x="827" y="799"/>
                  </a:lnTo>
                  <a:lnTo>
                    <a:pt x="825" y="801"/>
                  </a:lnTo>
                  <a:lnTo>
                    <a:pt x="817" y="806"/>
                  </a:lnTo>
                  <a:lnTo>
                    <a:pt x="817" y="812"/>
                  </a:lnTo>
                  <a:lnTo>
                    <a:pt x="817" y="817"/>
                  </a:lnTo>
                  <a:lnTo>
                    <a:pt x="817" y="819"/>
                  </a:lnTo>
                  <a:lnTo>
                    <a:pt x="817" y="827"/>
                  </a:lnTo>
                  <a:lnTo>
                    <a:pt x="815" y="827"/>
                  </a:lnTo>
                  <a:lnTo>
                    <a:pt x="815" y="829"/>
                  </a:lnTo>
                  <a:lnTo>
                    <a:pt x="815" y="832"/>
                  </a:lnTo>
                  <a:lnTo>
                    <a:pt x="812" y="834"/>
                  </a:lnTo>
                  <a:lnTo>
                    <a:pt x="802" y="842"/>
                  </a:lnTo>
                  <a:lnTo>
                    <a:pt x="799" y="842"/>
                  </a:lnTo>
                  <a:lnTo>
                    <a:pt x="799" y="845"/>
                  </a:lnTo>
                  <a:lnTo>
                    <a:pt x="797" y="847"/>
                  </a:lnTo>
                  <a:lnTo>
                    <a:pt x="792" y="857"/>
                  </a:lnTo>
                  <a:lnTo>
                    <a:pt x="792" y="860"/>
                  </a:lnTo>
                  <a:lnTo>
                    <a:pt x="789" y="862"/>
                  </a:lnTo>
                  <a:lnTo>
                    <a:pt x="787" y="868"/>
                  </a:lnTo>
                  <a:lnTo>
                    <a:pt x="789" y="875"/>
                  </a:lnTo>
                  <a:lnTo>
                    <a:pt x="787" y="878"/>
                  </a:lnTo>
                  <a:lnTo>
                    <a:pt x="789" y="880"/>
                  </a:lnTo>
                  <a:lnTo>
                    <a:pt x="789" y="883"/>
                  </a:lnTo>
                  <a:lnTo>
                    <a:pt x="792" y="885"/>
                  </a:lnTo>
                  <a:lnTo>
                    <a:pt x="792" y="890"/>
                  </a:lnTo>
                  <a:lnTo>
                    <a:pt x="792" y="896"/>
                  </a:lnTo>
                  <a:lnTo>
                    <a:pt x="792" y="906"/>
                  </a:lnTo>
                  <a:lnTo>
                    <a:pt x="789" y="916"/>
                  </a:lnTo>
                  <a:lnTo>
                    <a:pt x="792" y="918"/>
                  </a:lnTo>
                  <a:lnTo>
                    <a:pt x="792" y="921"/>
                  </a:lnTo>
                  <a:lnTo>
                    <a:pt x="792" y="924"/>
                  </a:lnTo>
                  <a:lnTo>
                    <a:pt x="792" y="926"/>
                  </a:lnTo>
                  <a:lnTo>
                    <a:pt x="797" y="929"/>
                  </a:lnTo>
                  <a:lnTo>
                    <a:pt x="797" y="931"/>
                  </a:lnTo>
                  <a:lnTo>
                    <a:pt x="794" y="934"/>
                  </a:lnTo>
                  <a:lnTo>
                    <a:pt x="797" y="936"/>
                  </a:lnTo>
                  <a:lnTo>
                    <a:pt x="799" y="936"/>
                  </a:lnTo>
                  <a:lnTo>
                    <a:pt x="797" y="936"/>
                  </a:lnTo>
                  <a:lnTo>
                    <a:pt x="797" y="939"/>
                  </a:lnTo>
                  <a:lnTo>
                    <a:pt x="794" y="939"/>
                  </a:lnTo>
                  <a:lnTo>
                    <a:pt x="794" y="941"/>
                  </a:lnTo>
                  <a:lnTo>
                    <a:pt x="794" y="944"/>
                  </a:lnTo>
                  <a:lnTo>
                    <a:pt x="799" y="949"/>
                  </a:lnTo>
                  <a:lnTo>
                    <a:pt x="797" y="949"/>
                  </a:lnTo>
                  <a:lnTo>
                    <a:pt x="794" y="952"/>
                  </a:lnTo>
                  <a:lnTo>
                    <a:pt x="792" y="954"/>
                  </a:lnTo>
                  <a:lnTo>
                    <a:pt x="792" y="959"/>
                  </a:lnTo>
                  <a:lnTo>
                    <a:pt x="792" y="962"/>
                  </a:lnTo>
                  <a:lnTo>
                    <a:pt x="789" y="964"/>
                  </a:lnTo>
                  <a:lnTo>
                    <a:pt x="789" y="967"/>
                  </a:lnTo>
                  <a:lnTo>
                    <a:pt x="784" y="969"/>
                  </a:lnTo>
                  <a:lnTo>
                    <a:pt x="782" y="967"/>
                  </a:lnTo>
                  <a:lnTo>
                    <a:pt x="779" y="967"/>
                  </a:lnTo>
                  <a:lnTo>
                    <a:pt x="777" y="967"/>
                  </a:lnTo>
                  <a:lnTo>
                    <a:pt x="771" y="967"/>
                  </a:lnTo>
                  <a:lnTo>
                    <a:pt x="769" y="967"/>
                  </a:lnTo>
                  <a:lnTo>
                    <a:pt x="766" y="967"/>
                  </a:lnTo>
                  <a:lnTo>
                    <a:pt x="759" y="964"/>
                  </a:lnTo>
                  <a:lnTo>
                    <a:pt x="751" y="969"/>
                  </a:lnTo>
                  <a:lnTo>
                    <a:pt x="751" y="972"/>
                  </a:lnTo>
                  <a:lnTo>
                    <a:pt x="749" y="974"/>
                  </a:lnTo>
                  <a:lnTo>
                    <a:pt x="746" y="974"/>
                  </a:lnTo>
                  <a:lnTo>
                    <a:pt x="743" y="972"/>
                  </a:lnTo>
                  <a:lnTo>
                    <a:pt x="741" y="969"/>
                  </a:lnTo>
                  <a:lnTo>
                    <a:pt x="738" y="969"/>
                  </a:lnTo>
                  <a:lnTo>
                    <a:pt x="736" y="969"/>
                  </a:lnTo>
                  <a:lnTo>
                    <a:pt x="733" y="967"/>
                  </a:lnTo>
                  <a:lnTo>
                    <a:pt x="731" y="967"/>
                  </a:lnTo>
                  <a:lnTo>
                    <a:pt x="728" y="967"/>
                  </a:lnTo>
                  <a:lnTo>
                    <a:pt x="726" y="964"/>
                  </a:lnTo>
                  <a:lnTo>
                    <a:pt x="723" y="967"/>
                  </a:lnTo>
                  <a:lnTo>
                    <a:pt x="721" y="967"/>
                  </a:lnTo>
                  <a:lnTo>
                    <a:pt x="718" y="969"/>
                  </a:lnTo>
                  <a:lnTo>
                    <a:pt x="718" y="967"/>
                  </a:lnTo>
                  <a:lnTo>
                    <a:pt x="715" y="967"/>
                  </a:lnTo>
                  <a:lnTo>
                    <a:pt x="713" y="967"/>
                  </a:lnTo>
                  <a:lnTo>
                    <a:pt x="710" y="967"/>
                  </a:lnTo>
                  <a:lnTo>
                    <a:pt x="708" y="967"/>
                  </a:lnTo>
                  <a:lnTo>
                    <a:pt x="708" y="964"/>
                  </a:lnTo>
                  <a:lnTo>
                    <a:pt x="705" y="964"/>
                  </a:lnTo>
                  <a:lnTo>
                    <a:pt x="703" y="964"/>
                  </a:lnTo>
                  <a:lnTo>
                    <a:pt x="700" y="964"/>
                  </a:lnTo>
                  <a:lnTo>
                    <a:pt x="698" y="964"/>
                  </a:lnTo>
                  <a:lnTo>
                    <a:pt x="695" y="964"/>
                  </a:lnTo>
                  <a:lnTo>
                    <a:pt x="693" y="962"/>
                  </a:lnTo>
                  <a:lnTo>
                    <a:pt x="687" y="954"/>
                  </a:lnTo>
                  <a:lnTo>
                    <a:pt x="685" y="954"/>
                  </a:lnTo>
                  <a:lnTo>
                    <a:pt x="682" y="954"/>
                  </a:lnTo>
                  <a:lnTo>
                    <a:pt x="680" y="952"/>
                  </a:lnTo>
                  <a:lnTo>
                    <a:pt x="677" y="952"/>
                  </a:lnTo>
                  <a:lnTo>
                    <a:pt x="675" y="952"/>
                  </a:lnTo>
                  <a:lnTo>
                    <a:pt x="672" y="949"/>
                  </a:lnTo>
                  <a:lnTo>
                    <a:pt x="670" y="946"/>
                  </a:lnTo>
                  <a:lnTo>
                    <a:pt x="667" y="944"/>
                  </a:lnTo>
                  <a:lnTo>
                    <a:pt x="667" y="941"/>
                  </a:lnTo>
                  <a:lnTo>
                    <a:pt x="665" y="939"/>
                  </a:lnTo>
                  <a:lnTo>
                    <a:pt x="652" y="929"/>
                  </a:lnTo>
                  <a:lnTo>
                    <a:pt x="647" y="941"/>
                  </a:lnTo>
                  <a:lnTo>
                    <a:pt x="644" y="941"/>
                  </a:lnTo>
                  <a:lnTo>
                    <a:pt x="642" y="941"/>
                  </a:lnTo>
                  <a:lnTo>
                    <a:pt x="639" y="941"/>
                  </a:lnTo>
                  <a:lnTo>
                    <a:pt x="637" y="941"/>
                  </a:lnTo>
                  <a:lnTo>
                    <a:pt x="634" y="941"/>
                  </a:lnTo>
                  <a:lnTo>
                    <a:pt x="631" y="941"/>
                  </a:lnTo>
                  <a:lnTo>
                    <a:pt x="624" y="939"/>
                  </a:lnTo>
                  <a:lnTo>
                    <a:pt x="621" y="939"/>
                  </a:lnTo>
                  <a:lnTo>
                    <a:pt x="621" y="941"/>
                  </a:lnTo>
                  <a:lnTo>
                    <a:pt x="619" y="941"/>
                  </a:lnTo>
                  <a:lnTo>
                    <a:pt x="616" y="944"/>
                  </a:lnTo>
                  <a:lnTo>
                    <a:pt x="614" y="944"/>
                  </a:lnTo>
                  <a:lnTo>
                    <a:pt x="611" y="941"/>
                  </a:lnTo>
                  <a:lnTo>
                    <a:pt x="609" y="941"/>
                  </a:lnTo>
                  <a:lnTo>
                    <a:pt x="606" y="941"/>
                  </a:lnTo>
                  <a:lnTo>
                    <a:pt x="603" y="941"/>
                  </a:lnTo>
                  <a:lnTo>
                    <a:pt x="603" y="939"/>
                  </a:lnTo>
                  <a:lnTo>
                    <a:pt x="601" y="939"/>
                  </a:lnTo>
                  <a:lnTo>
                    <a:pt x="598" y="939"/>
                  </a:lnTo>
                  <a:lnTo>
                    <a:pt x="596" y="939"/>
                  </a:lnTo>
                  <a:lnTo>
                    <a:pt x="593" y="936"/>
                  </a:lnTo>
                  <a:lnTo>
                    <a:pt x="591" y="936"/>
                  </a:lnTo>
                  <a:lnTo>
                    <a:pt x="588" y="934"/>
                  </a:lnTo>
                  <a:lnTo>
                    <a:pt x="586" y="934"/>
                  </a:lnTo>
                  <a:lnTo>
                    <a:pt x="583" y="934"/>
                  </a:lnTo>
                  <a:lnTo>
                    <a:pt x="578" y="931"/>
                  </a:lnTo>
                  <a:lnTo>
                    <a:pt x="575" y="931"/>
                  </a:lnTo>
                  <a:lnTo>
                    <a:pt x="575" y="934"/>
                  </a:lnTo>
                  <a:lnTo>
                    <a:pt x="573" y="934"/>
                  </a:lnTo>
                  <a:lnTo>
                    <a:pt x="570" y="934"/>
                  </a:lnTo>
                  <a:lnTo>
                    <a:pt x="517" y="921"/>
                  </a:lnTo>
                  <a:lnTo>
                    <a:pt x="512" y="921"/>
                  </a:lnTo>
                  <a:lnTo>
                    <a:pt x="507" y="921"/>
                  </a:lnTo>
                  <a:lnTo>
                    <a:pt x="507" y="926"/>
                  </a:lnTo>
                  <a:lnTo>
                    <a:pt x="504" y="929"/>
                  </a:lnTo>
                  <a:lnTo>
                    <a:pt x="502" y="931"/>
                  </a:lnTo>
                  <a:lnTo>
                    <a:pt x="499" y="934"/>
                  </a:lnTo>
                  <a:lnTo>
                    <a:pt x="496" y="934"/>
                  </a:lnTo>
                  <a:lnTo>
                    <a:pt x="494" y="936"/>
                  </a:lnTo>
                  <a:lnTo>
                    <a:pt x="491" y="939"/>
                  </a:lnTo>
                  <a:lnTo>
                    <a:pt x="486" y="939"/>
                  </a:lnTo>
                  <a:lnTo>
                    <a:pt x="484" y="941"/>
                  </a:lnTo>
                  <a:lnTo>
                    <a:pt x="479" y="941"/>
                  </a:lnTo>
                  <a:lnTo>
                    <a:pt x="468" y="944"/>
                  </a:lnTo>
                  <a:lnTo>
                    <a:pt x="463" y="944"/>
                  </a:lnTo>
                  <a:lnTo>
                    <a:pt x="458" y="944"/>
                  </a:lnTo>
                  <a:lnTo>
                    <a:pt x="453" y="944"/>
                  </a:lnTo>
                  <a:lnTo>
                    <a:pt x="451" y="944"/>
                  </a:lnTo>
                  <a:lnTo>
                    <a:pt x="448" y="939"/>
                  </a:lnTo>
                  <a:lnTo>
                    <a:pt x="446" y="939"/>
                  </a:lnTo>
                  <a:lnTo>
                    <a:pt x="446" y="941"/>
                  </a:lnTo>
                  <a:lnTo>
                    <a:pt x="448" y="944"/>
                  </a:lnTo>
                  <a:lnTo>
                    <a:pt x="446" y="946"/>
                  </a:lnTo>
                  <a:lnTo>
                    <a:pt x="443" y="946"/>
                  </a:lnTo>
                  <a:lnTo>
                    <a:pt x="440" y="946"/>
                  </a:lnTo>
                  <a:lnTo>
                    <a:pt x="390" y="934"/>
                  </a:lnTo>
                  <a:lnTo>
                    <a:pt x="387" y="911"/>
                  </a:lnTo>
                  <a:lnTo>
                    <a:pt x="323" y="911"/>
                  </a:lnTo>
                  <a:lnTo>
                    <a:pt x="300" y="918"/>
                  </a:lnTo>
                  <a:lnTo>
                    <a:pt x="272" y="893"/>
                  </a:lnTo>
                  <a:lnTo>
                    <a:pt x="252" y="873"/>
                  </a:lnTo>
                  <a:lnTo>
                    <a:pt x="247" y="870"/>
                  </a:lnTo>
                  <a:lnTo>
                    <a:pt x="242" y="870"/>
                  </a:lnTo>
                  <a:lnTo>
                    <a:pt x="239" y="870"/>
                  </a:lnTo>
                  <a:lnTo>
                    <a:pt x="237" y="868"/>
                  </a:lnTo>
                  <a:lnTo>
                    <a:pt x="229" y="870"/>
                  </a:lnTo>
                  <a:lnTo>
                    <a:pt x="224" y="870"/>
                  </a:lnTo>
                  <a:lnTo>
                    <a:pt x="219" y="873"/>
                  </a:lnTo>
                  <a:lnTo>
                    <a:pt x="216" y="875"/>
                  </a:lnTo>
                  <a:lnTo>
                    <a:pt x="214" y="878"/>
                  </a:lnTo>
                  <a:lnTo>
                    <a:pt x="209" y="878"/>
                  </a:lnTo>
                  <a:lnTo>
                    <a:pt x="204" y="880"/>
                  </a:lnTo>
                  <a:lnTo>
                    <a:pt x="204" y="878"/>
                  </a:lnTo>
                  <a:lnTo>
                    <a:pt x="201" y="875"/>
                  </a:lnTo>
                  <a:lnTo>
                    <a:pt x="199" y="875"/>
                  </a:lnTo>
                  <a:lnTo>
                    <a:pt x="196" y="873"/>
                  </a:lnTo>
                  <a:lnTo>
                    <a:pt x="194" y="873"/>
                  </a:lnTo>
                  <a:lnTo>
                    <a:pt x="188" y="868"/>
                  </a:lnTo>
                  <a:lnTo>
                    <a:pt x="188" y="862"/>
                  </a:lnTo>
                  <a:lnTo>
                    <a:pt x="188" y="860"/>
                  </a:lnTo>
                  <a:lnTo>
                    <a:pt x="186" y="855"/>
                  </a:lnTo>
                  <a:lnTo>
                    <a:pt x="186" y="850"/>
                  </a:lnTo>
                  <a:lnTo>
                    <a:pt x="186" y="847"/>
                  </a:lnTo>
                  <a:lnTo>
                    <a:pt x="188" y="845"/>
                  </a:lnTo>
                  <a:lnTo>
                    <a:pt x="188" y="837"/>
                  </a:lnTo>
                  <a:lnTo>
                    <a:pt x="186" y="832"/>
                  </a:lnTo>
                  <a:lnTo>
                    <a:pt x="183" y="829"/>
                  </a:lnTo>
                  <a:lnTo>
                    <a:pt x="186" y="824"/>
                  </a:lnTo>
                  <a:lnTo>
                    <a:pt x="191" y="822"/>
                  </a:lnTo>
                  <a:lnTo>
                    <a:pt x="194" y="817"/>
                  </a:lnTo>
                  <a:lnTo>
                    <a:pt x="194" y="812"/>
                  </a:lnTo>
                  <a:lnTo>
                    <a:pt x="196" y="809"/>
                  </a:lnTo>
                  <a:lnTo>
                    <a:pt x="194" y="804"/>
                  </a:lnTo>
                  <a:lnTo>
                    <a:pt x="188" y="801"/>
                  </a:lnTo>
                  <a:lnTo>
                    <a:pt x="183" y="801"/>
                  </a:lnTo>
                  <a:lnTo>
                    <a:pt x="181" y="799"/>
                  </a:lnTo>
                  <a:lnTo>
                    <a:pt x="181" y="796"/>
                  </a:lnTo>
                  <a:lnTo>
                    <a:pt x="181" y="794"/>
                  </a:lnTo>
                  <a:lnTo>
                    <a:pt x="186" y="791"/>
                  </a:lnTo>
                  <a:lnTo>
                    <a:pt x="188" y="791"/>
                  </a:lnTo>
                  <a:lnTo>
                    <a:pt x="191" y="789"/>
                  </a:lnTo>
                  <a:lnTo>
                    <a:pt x="194" y="786"/>
                  </a:lnTo>
                  <a:lnTo>
                    <a:pt x="194" y="781"/>
                  </a:lnTo>
                  <a:lnTo>
                    <a:pt x="191" y="781"/>
                  </a:lnTo>
                  <a:lnTo>
                    <a:pt x="196" y="778"/>
                  </a:lnTo>
                  <a:lnTo>
                    <a:pt x="199" y="776"/>
                  </a:lnTo>
                  <a:lnTo>
                    <a:pt x="201" y="771"/>
                  </a:lnTo>
                  <a:lnTo>
                    <a:pt x="204" y="771"/>
                  </a:lnTo>
                  <a:lnTo>
                    <a:pt x="201" y="766"/>
                  </a:lnTo>
                  <a:lnTo>
                    <a:pt x="201" y="763"/>
                  </a:lnTo>
                  <a:lnTo>
                    <a:pt x="201" y="758"/>
                  </a:lnTo>
                  <a:lnTo>
                    <a:pt x="201" y="750"/>
                  </a:lnTo>
                  <a:lnTo>
                    <a:pt x="206" y="745"/>
                  </a:lnTo>
                  <a:lnTo>
                    <a:pt x="209" y="743"/>
                  </a:lnTo>
                  <a:lnTo>
                    <a:pt x="211" y="740"/>
                  </a:lnTo>
                  <a:lnTo>
                    <a:pt x="211" y="735"/>
                  </a:lnTo>
                  <a:lnTo>
                    <a:pt x="214" y="733"/>
                  </a:lnTo>
                  <a:lnTo>
                    <a:pt x="214" y="730"/>
                  </a:lnTo>
                  <a:lnTo>
                    <a:pt x="222" y="730"/>
                  </a:lnTo>
                  <a:lnTo>
                    <a:pt x="232" y="728"/>
                  </a:lnTo>
                  <a:lnTo>
                    <a:pt x="234" y="728"/>
                  </a:lnTo>
                  <a:lnTo>
                    <a:pt x="237" y="725"/>
                  </a:lnTo>
                  <a:lnTo>
                    <a:pt x="262" y="700"/>
                  </a:lnTo>
                  <a:lnTo>
                    <a:pt x="285" y="679"/>
                  </a:lnTo>
                  <a:lnTo>
                    <a:pt x="288" y="677"/>
                  </a:lnTo>
                  <a:lnTo>
                    <a:pt x="290" y="674"/>
                  </a:lnTo>
                  <a:lnTo>
                    <a:pt x="295" y="672"/>
                  </a:lnTo>
                  <a:lnTo>
                    <a:pt x="295" y="669"/>
                  </a:lnTo>
                  <a:lnTo>
                    <a:pt x="298" y="664"/>
                  </a:lnTo>
                  <a:lnTo>
                    <a:pt x="300" y="659"/>
                  </a:lnTo>
                  <a:lnTo>
                    <a:pt x="303" y="656"/>
                  </a:lnTo>
                  <a:lnTo>
                    <a:pt x="303" y="654"/>
                  </a:lnTo>
                  <a:lnTo>
                    <a:pt x="306" y="651"/>
                  </a:lnTo>
                  <a:lnTo>
                    <a:pt x="311" y="649"/>
                  </a:lnTo>
                  <a:lnTo>
                    <a:pt x="316" y="646"/>
                  </a:lnTo>
                  <a:lnTo>
                    <a:pt x="318" y="644"/>
                  </a:lnTo>
                  <a:lnTo>
                    <a:pt x="323" y="641"/>
                  </a:lnTo>
                  <a:lnTo>
                    <a:pt x="326" y="641"/>
                  </a:lnTo>
                  <a:lnTo>
                    <a:pt x="328" y="641"/>
                  </a:lnTo>
                  <a:lnTo>
                    <a:pt x="331" y="654"/>
                  </a:lnTo>
                  <a:lnTo>
                    <a:pt x="336" y="667"/>
                  </a:lnTo>
                  <a:lnTo>
                    <a:pt x="349" y="674"/>
                  </a:lnTo>
                  <a:lnTo>
                    <a:pt x="364" y="672"/>
                  </a:lnTo>
                  <a:lnTo>
                    <a:pt x="372" y="669"/>
                  </a:lnTo>
                  <a:lnTo>
                    <a:pt x="372" y="667"/>
                  </a:lnTo>
                  <a:lnTo>
                    <a:pt x="374" y="664"/>
                  </a:lnTo>
                  <a:lnTo>
                    <a:pt x="374" y="659"/>
                  </a:lnTo>
                  <a:lnTo>
                    <a:pt x="374" y="656"/>
                  </a:lnTo>
                  <a:lnTo>
                    <a:pt x="377" y="656"/>
                  </a:lnTo>
                  <a:lnTo>
                    <a:pt x="374" y="654"/>
                  </a:lnTo>
                  <a:lnTo>
                    <a:pt x="374" y="651"/>
                  </a:lnTo>
                  <a:lnTo>
                    <a:pt x="377" y="646"/>
                  </a:lnTo>
                  <a:lnTo>
                    <a:pt x="374" y="641"/>
                  </a:lnTo>
                  <a:lnTo>
                    <a:pt x="372" y="641"/>
                  </a:lnTo>
                  <a:lnTo>
                    <a:pt x="369" y="639"/>
                  </a:lnTo>
                  <a:lnTo>
                    <a:pt x="367" y="639"/>
                  </a:lnTo>
                  <a:lnTo>
                    <a:pt x="364" y="636"/>
                  </a:lnTo>
                  <a:lnTo>
                    <a:pt x="362" y="633"/>
                  </a:lnTo>
                  <a:lnTo>
                    <a:pt x="359" y="631"/>
                  </a:lnTo>
                  <a:lnTo>
                    <a:pt x="356" y="631"/>
                  </a:lnTo>
                  <a:lnTo>
                    <a:pt x="356" y="628"/>
                  </a:lnTo>
                  <a:lnTo>
                    <a:pt x="356" y="626"/>
                  </a:lnTo>
                  <a:lnTo>
                    <a:pt x="356" y="623"/>
                  </a:lnTo>
                  <a:lnTo>
                    <a:pt x="354" y="621"/>
                  </a:lnTo>
                  <a:lnTo>
                    <a:pt x="354" y="616"/>
                  </a:lnTo>
                  <a:lnTo>
                    <a:pt x="351" y="613"/>
                  </a:lnTo>
                  <a:lnTo>
                    <a:pt x="351" y="611"/>
                  </a:lnTo>
                  <a:lnTo>
                    <a:pt x="354" y="608"/>
                  </a:lnTo>
                  <a:lnTo>
                    <a:pt x="354" y="605"/>
                  </a:lnTo>
                  <a:lnTo>
                    <a:pt x="351" y="605"/>
                  </a:lnTo>
                  <a:lnTo>
                    <a:pt x="349" y="605"/>
                  </a:lnTo>
                  <a:lnTo>
                    <a:pt x="346" y="603"/>
                  </a:lnTo>
                  <a:lnTo>
                    <a:pt x="344" y="603"/>
                  </a:lnTo>
                  <a:lnTo>
                    <a:pt x="341" y="600"/>
                  </a:lnTo>
                  <a:lnTo>
                    <a:pt x="339" y="598"/>
                  </a:lnTo>
                  <a:lnTo>
                    <a:pt x="336" y="598"/>
                  </a:lnTo>
                  <a:lnTo>
                    <a:pt x="334" y="598"/>
                  </a:lnTo>
                  <a:lnTo>
                    <a:pt x="331" y="595"/>
                  </a:lnTo>
                  <a:lnTo>
                    <a:pt x="334" y="593"/>
                  </a:lnTo>
                  <a:lnTo>
                    <a:pt x="331" y="590"/>
                  </a:lnTo>
                  <a:lnTo>
                    <a:pt x="331" y="588"/>
                  </a:lnTo>
                  <a:lnTo>
                    <a:pt x="328" y="585"/>
                  </a:lnTo>
                  <a:lnTo>
                    <a:pt x="328" y="583"/>
                  </a:lnTo>
                  <a:lnTo>
                    <a:pt x="328" y="580"/>
                  </a:lnTo>
                  <a:lnTo>
                    <a:pt x="328" y="577"/>
                  </a:lnTo>
                  <a:lnTo>
                    <a:pt x="326" y="577"/>
                  </a:lnTo>
                  <a:lnTo>
                    <a:pt x="326" y="575"/>
                  </a:lnTo>
                  <a:lnTo>
                    <a:pt x="326" y="572"/>
                  </a:lnTo>
                  <a:lnTo>
                    <a:pt x="323" y="570"/>
                  </a:lnTo>
                  <a:lnTo>
                    <a:pt x="323" y="567"/>
                  </a:lnTo>
                  <a:lnTo>
                    <a:pt x="321" y="565"/>
                  </a:lnTo>
                  <a:lnTo>
                    <a:pt x="318" y="562"/>
                  </a:lnTo>
                  <a:lnTo>
                    <a:pt x="318" y="560"/>
                  </a:lnTo>
                  <a:lnTo>
                    <a:pt x="316" y="560"/>
                  </a:lnTo>
                  <a:lnTo>
                    <a:pt x="313" y="560"/>
                  </a:lnTo>
                  <a:lnTo>
                    <a:pt x="311" y="560"/>
                  </a:lnTo>
                  <a:lnTo>
                    <a:pt x="308" y="560"/>
                  </a:lnTo>
                  <a:lnTo>
                    <a:pt x="306" y="560"/>
                  </a:lnTo>
                  <a:lnTo>
                    <a:pt x="303" y="560"/>
                  </a:lnTo>
                  <a:lnTo>
                    <a:pt x="303" y="557"/>
                  </a:lnTo>
                  <a:lnTo>
                    <a:pt x="300" y="557"/>
                  </a:lnTo>
                  <a:lnTo>
                    <a:pt x="298" y="557"/>
                  </a:lnTo>
                  <a:lnTo>
                    <a:pt x="298" y="555"/>
                  </a:lnTo>
                  <a:lnTo>
                    <a:pt x="295" y="552"/>
                  </a:lnTo>
                  <a:lnTo>
                    <a:pt x="293" y="552"/>
                  </a:lnTo>
                  <a:lnTo>
                    <a:pt x="290" y="552"/>
                  </a:lnTo>
                  <a:lnTo>
                    <a:pt x="290" y="549"/>
                  </a:lnTo>
                  <a:lnTo>
                    <a:pt x="288" y="549"/>
                  </a:lnTo>
                  <a:lnTo>
                    <a:pt x="285" y="547"/>
                  </a:lnTo>
                  <a:lnTo>
                    <a:pt x="285" y="544"/>
                  </a:lnTo>
                  <a:lnTo>
                    <a:pt x="283" y="542"/>
                  </a:lnTo>
                  <a:lnTo>
                    <a:pt x="280" y="537"/>
                  </a:lnTo>
                  <a:lnTo>
                    <a:pt x="283" y="534"/>
                  </a:lnTo>
                  <a:lnTo>
                    <a:pt x="280" y="534"/>
                  </a:lnTo>
                  <a:lnTo>
                    <a:pt x="278" y="534"/>
                  </a:lnTo>
                  <a:lnTo>
                    <a:pt x="275" y="532"/>
                  </a:lnTo>
                  <a:lnTo>
                    <a:pt x="272" y="532"/>
                  </a:lnTo>
                  <a:lnTo>
                    <a:pt x="270" y="532"/>
                  </a:lnTo>
                  <a:lnTo>
                    <a:pt x="270" y="529"/>
                  </a:lnTo>
                  <a:lnTo>
                    <a:pt x="270" y="527"/>
                  </a:lnTo>
                  <a:lnTo>
                    <a:pt x="267" y="527"/>
                  </a:lnTo>
                  <a:lnTo>
                    <a:pt x="267" y="524"/>
                  </a:lnTo>
                  <a:lnTo>
                    <a:pt x="267" y="521"/>
                  </a:lnTo>
                  <a:lnTo>
                    <a:pt x="265" y="521"/>
                  </a:lnTo>
                  <a:lnTo>
                    <a:pt x="262" y="521"/>
                  </a:lnTo>
                  <a:lnTo>
                    <a:pt x="260" y="524"/>
                  </a:lnTo>
                  <a:lnTo>
                    <a:pt x="257" y="521"/>
                  </a:lnTo>
                  <a:lnTo>
                    <a:pt x="255" y="521"/>
                  </a:lnTo>
                  <a:lnTo>
                    <a:pt x="252" y="519"/>
                  </a:lnTo>
                  <a:lnTo>
                    <a:pt x="250" y="516"/>
                  </a:lnTo>
                  <a:lnTo>
                    <a:pt x="255" y="514"/>
                  </a:lnTo>
                  <a:lnTo>
                    <a:pt x="255" y="511"/>
                  </a:lnTo>
                  <a:lnTo>
                    <a:pt x="255" y="509"/>
                  </a:lnTo>
                  <a:lnTo>
                    <a:pt x="255" y="506"/>
                  </a:lnTo>
                  <a:lnTo>
                    <a:pt x="252" y="506"/>
                  </a:lnTo>
                  <a:lnTo>
                    <a:pt x="250" y="504"/>
                  </a:lnTo>
                  <a:lnTo>
                    <a:pt x="247" y="506"/>
                  </a:lnTo>
                  <a:lnTo>
                    <a:pt x="244" y="506"/>
                  </a:lnTo>
                  <a:lnTo>
                    <a:pt x="242" y="506"/>
                  </a:lnTo>
                  <a:lnTo>
                    <a:pt x="239" y="506"/>
                  </a:lnTo>
                  <a:lnTo>
                    <a:pt x="234" y="504"/>
                  </a:lnTo>
                  <a:lnTo>
                    <a:pt x="232" y="504"/>
                  </a:lnTo>
                  <a:lnTo>
                    <a:pt x="227" y="506"/>
                  </a:lnTo>
                  <a:lnTo>
                    <a:pt x="224" y="504"/>
                  </a:lnTo>
                  <a:lnTo>
                    <a:pt x="222" y="504"/>
                  </a:lnTo>
                  <a:lnTo>
                    <a:pt x="214" y="501"/>
                  </a:lnTo>
                  <a:lnTo>
                    <a:pt x="211" y="499"/>
                  </a:lnTo>
                  <a:lnTo>
                    <a:pt x="206" y="499"/>
                  </a:lnTo>
                  <a:lnTo>
                    <a:pt x="204" y="496"/>
                  </a:lnTo>
                  <a:lnTo>
                    <a:pt x="201" y="499"/>
                  </a:lnTo>
                  <a:lnTo>
                    <a:pt x="199" y="499"/>
                  </a:lnTo>
                  <a:lnTo>
                    <a:pt x="196" y="496"/>
                  </a:lnTo>
                  <a:lnTo>
                    <a:pt x="194" y="499"/>
                  </a:lnTo>
                  <a:lnTo>
                    <a:pt x="188" y="501"/>
                  </a:lnTo>
                  <a:lnTo>
                    <a:pt x="183" y="504"/>
                  </a:lnTo>
                  <a:lnTo>
                    <a:pt x="178" y="509"/>
                  </a:lnTo>
                  <a:lnTo>
                    <a:pt x="173" y="509"/>
                  </a:lnTo>
                  <a:lnTo>
                    <a:pt x="171" y="509"/>
                  </a:lnTo>
                  <a:lnTo>
                    <a:pt x="168" y="511"/>
                  </a:lnTo>
                  <a:lnTo>
                    <a:pt x="163" y="511"/>
                  </a:lnTo>
                  <a:lnTo>
                    <a:pt x="160" y="511"/>
                  </a:lnTo>
                  <a:lnTo>
                    <a:pt x="158" y="511"/>
                  </a:lnTo>
                  <a:lnTo>
                    <a:pt x="155" y="511"/>
                  </a:lnTo>
                  <a:lnTo>
                    <a:pt x="153" y="514"/>
                  </a:lnTo>
                  <a:lnTo>
                    <a:pt x="150" y="516"/>
                  </a:lnTo>
                  <a:lnTo>
                    <a:pt x="148" y="516"/>
                  </a:lnTo>
                  <a:lnTo>
                    <a:pt x="145" y="519"/>
                  </a:lnTo>
                  <a:lnTo>
                    <a:pt x="143" y="519"/>
                  </a:lnTo>
                  <a:lnTo>
                    <a:pt x="138" y="521"/>
                  </a:lnTo>
                  <a:lnTo>
                    <a:pt x="135" y="521"/>
                  </a:lnTo>
                  <a:lnTo>
                    <a:pt x="132" y="524"/>
                  </a:lnTo>
                  <a:lnTo>
                    <a:pt x="127" y="524"/>
                  </a:lnTo>
                  <a:lnTo>
                    <a:pt x="125" y="521"/>
                  </a:lnTo>
                  <a:lnTo>
                    <a:pt x="122" y="521"/>
                  </a:lnTo>
                  <a:lnTo>
                    <a:pt x="117" y="521"/>
                  </a:lnTo>
                  <a:lnTo>
                    <a:pt x="115" y="521"/>
                  </a:lnTo>
                  <a:lnTo>
                    <a:pt x="110" y="521"/>
                  </a:lnTo>
                  <a:lnTo>
                    <a:pt x="107" y="521"/>
                  </a:lnTo>
                  <a:lnTo>
                    <a:pt x="107" y="524"/>
                  </a:lnTo>
                  <a:lnTo>
                    <a:pt x="97" y="519"/>
                  </a:lnTo>
                  <a:lnTo>
                    <a:pt x="97" y="516"/>
                  </a:lnTo>
                  <a:lnTo>
                    <a:pt x="94" y="509"/>
                  </a:lnTo>
                  <a:lnTo>
                    <a:pt x="92" y="491"/>
                  </a:lnTo>
                  <a:lnTo>
                    <a:pt x="94" y="488"/>
                  </a:lnTo>
                  <a:lnTo>
                    <a:pt x="97" y="488"/>
                  </a:lnTo>
                  <a:lnTo>
                    <a:pt x="97" y="481"/>
                  </a:lnTo>
                  <a:lnTo>
                    <a:pt x="99" y="476"/>
                  </a:lnTo>
                  <a:lnTo>
                    <a:pt x="99" y="473"/>
                  </a:lnTo>
                  <a:lnTo>
                    <a:pt x="89" y="471"/>
                  </a:lnTo>
                  <a:lnTo>
                    <a:pt x="79" y="463"/>
                  </a:lnTo>
                  <a:lnTo>
                    <a:pt x="74" y="465"/>
                  </a:lnTo>
                  <a:lnTo>
                    <a:pt x="69" y="465"/>
                  </a:lnTo>
                  <a:lnTo>
                    <a:pt x="64" y="471"/>
                  </a:lnTo>
                  <a:lnTo>
                    <a:pt x="64" y="473"/>
                  </a:lnTo>
                  <a:lnTo>
                    <a:pt x="51" y="473"/>
                  </a:lnTo>
                  <a:lnTo>
                    <a:pt x="46" y="473"/>
                  </a:lnTo>
                  <a:lnTo>
                    <a:pt x="33" y="463"/>
                  </a:lnTo>
                  <a:lnTo>
                    <a:pt x="38" y="458"/>
                  </a:lnTo>
                  <a:lnTo>
                    <a:pt x="41" y="455"/>
                  </a:lnTo>
                  <a:lnTo>
                    <a:pt x="38" y="450"/>
                  </a:lnTo>
                  <a:lnTo>
                    <a:pt x="36" y="448"/>
                  </a:lnTo>
                  <a:lnTo>
                    <a:pt x="33" y="448"/>
                  </a:lnTo>
                  <a:lnTo>
                    <a:pt x="31" y="445"/>
                  </a:lnTo>
                  <a:lnTo>
                    <a:pt x="28" y="445"/>
                  </a:lnTo>
                  <a:lnTo>
                    <a:pt x="18" y="443"/>
                  </a:lnTo>
                  <a:lnTo>
                    <a:pt x="15" y="440"/>
                  </a:lnTo>
                  <a:lnTo>
                    <a:pt x="13" y="440"/>
                  </a:lnTo>
                  <a:lnTo>
                    <a:pt x="3" y="432"/>
                  </a:lnTo>
                  <a:lnTo>
                    <a:pt x="3" y="430"/>
                  </a:lnTo>
                  <a:lnTo>
                    <a:pt x="0" y="427"/>
                  </a:lnTo>
                  <a:lnTo>
                    <a:pt x="3" y="425"/>
                  </a:lnTo>
                  <a:lnTo>
                    <a:pt x="3" y="422"/>
                  </a:lnTo>
                  <a:lnTo>
                    <a:pt x="5" y="422"/>
                  </a:lnTo>
                  <a:lnTo>
                    <a:pt x="10" y="425"/>
                  </a:lnTo>
                  <a:lnTo>
                    <a:pt x="13" y="422"/>
                  </a:lnTo>
                  <a:lnTo>
                    <a:pt x="13" y="417"/>
                  </a:lnTo>
                  <a:lnTo>
                    <a:pt x="13" y="415"/>
                  </a:lnTo>
                  <a:lnTo>
                    <a:pt x="15" y="412"/>
                  </a:lnTo>
                  <a:lnTo>
                    <a:pt x="18" y="409"/>
                  </a:lnTo>
                  <a:lnTo>
                    <a:pt x="18" y="407"/>
                  </a:lnTo>
                  <a:lnTo>
                    <a:pt x="20" y="407"/>
                  </a:lnTo>
                  <a:lnTo>
                    <a:pt x="23" y="404"/>
                  </a:lnTo>
                  <a:lnTo>
                    <a:pt x="26" y="407"/>
                  </a:lnTo>
                  <a:lnTo>
                    <a:pt x="28" y="407"/>
                  </a:lnTo>
                  <a:lnTo>
                    <a:pt x="31" y="407"/>
                  </a:lnTo>
                  <a:lnTo>
                    <a:pt x="33" y="407"/>
                  </a:lnTo>
                  <a:lnTo>
                    <a:pt x="36" y="404"/>
                  </a:lnTo>
                  <a:lnTo>
                    <a:pt x="38" y="402"/>
                  </a:lnTo>
                  <a:lnTo>
                    <a:pt x="41" y="402"/>
                  </a:lnTo>
                  <a:lnTo>
                    <a:pt x="43" y="402"/>
                  </a:lnTo>
                  <a:lnTo>
                    <a:pt x="46" y="399"/>
                  </a:lnTo>
                  <a:lnTo>
                    <a:pt x="48" y="399"/>
                  </a:lnTo>
                  <a:lnTo>
                    <a:pt x="51" y="399"/>
                  </a:lnTo>
                  <a:lnTo>
                    <a:pt x="54" y="399"/>
                  </a:lnTo>
                  <a:lnTo>
                    <a:pt x="56" y="397"/>
                  </a:lnTo>
                  <a:lnTo>
                    <a:pt x="61" y="397"/>
                  </a:lnTo>
                  <a:lnTo>
                    <a:pt x="64" y="397"/>
                  </a:lnTo>
                  <a:lnTo>
                    <a:pt x="66" y="394"/>
                  </a:lnTo>
                  <a:lnTo>
                    <a:pt x="69" y="394"/>
                  </a:lnTo>
                  <a:lnTo>
                    <a:pt x="71" y="394"/>
                  </a:lnTo>
                  <a:lnTo>
                    <a:pt x="74" y="394"/>
                  </a:lnTo>
                  <a:lnTo>
                    <a:pt x="76" y="394"/>
                  </a:lnTo>
                  <a:lnTo>
                    <a:pt x="79" y="394"/>
                  </a:lnTo>
                  <a:lnTo>
                    <a:pt x="79" y="397"/>
                  </a:lnTo>
                  <a:lnTo>
                    <a:pt x="82" y="399"/>
                  </a:lnTo>
                  <a:lnTo>
                    <a:pt x="84" y="399"/>
                  </a:lnTo>
                  <a:lnTo>
                    <a:pt x="87" y="402"/>
                  </a:lnTo>
                  <a:lnTo>
                    <a:pt x="89" y="402"/>
                  </a:lnTo>
                  <a:lnTo>
                    <a:pt x="89" y="399"/>
                  </a:lnTo>
                  <a:lnTo>
                    <a:pt x="89" y="397"/>
                  </a:lnTo>
                  <a:lnTo>
                    <a:pt x="89" y="394"/>
                  </a:lnTo>
                  <a:lnTo>
                    <a:pt x="92" y="394"/>
                  </a:lnTo>
                  <a:lnTo>
                    <a:pt x="92" y="392"/>
                  </a:lnTo>
                  <a:lnTo>
                    <a:pt x="92" y="389"/>
                  </a:lnTo>
                  <a:lnTo>
                    <a:pt x="94" y="389"/>
                  </a:lnTo>
                  <a:lnTo>
                    <a:pt x="97" y="389"/>
                  </a:lnTo>
                  <a:lnTo>
                    <a:pt x="99" y="387"/>
                  </a:lnTo>
                  <a:lnTo>
                    <a:pt x="99" y="384"/>
                  </a:lnTo>
                  <a:lnTo>
                    <a:pt x="102" y="387"/>
                  </a:lnTo>
                  <a:lnTo>
                    <a:pt x="104" y="387"/>
                  </a:lnTo>
                  <a:lnTo>
                    <a:pt x="107" y="389"/>
                  </a:lnTo>
                  <a:lnTo>
                    <a:pt x="110" y="389"/>
                  </a:lnTo>
                  <a:lnTo>
                    <a:pt x="112" y="389"/>
                  </a:lnTo>
                  <a:lnTo>
                    <a:pt x="115" y="387"/>
                  </a:lnTo>
                  <a:lnTo>
                    <a:pt x="117" y="387"/>
                  </a:lnTo>
                  <a:lnTo>
                    <a:pt x="120" y="387"/>
                  </a:lnTo>
                  <a:lnTo>
                    <a:pt x="122" y="387"/>
                  </a:lnTo>
                  <a:lnTo>
                    <a:pt x="125" y="387"/>
                  </a:lnTo>
                  <a:lnTo>
                    <a:pt x="125" y="389"/>
                  </a:lnTo>
                  <a:lnTo>
                    <a:pt x="125" y="392"/>
                  </a:lnTo>
                  <a:lnTo>
                    <a:pt x="125" y="394"/>
                  </a:lnTo>
                  <a:lnTo>
                    <a:pt x="125" y="397"/>
                  </a:lnTo>
                  <a:lnTo>
                    <a:pt x="125" y="399"/>
                  </a:lnTo>
                  <a:lnTo>
                    <a:pt x="127" y="399"/>
                  </a:lnTo>
                  <a:lnTo>
                    <a:pt x="130" y="399"/>
                  </a:lnTo>
                  <a:lnTo>
                    <a:pt x="130" y="397"/>
                  </a:lnTo>
                  <a:lnTo>
                    <a:pt x="130" y="399"/>
                  </a:lnTo>
                  <a:lnTo>
                    <a:pt x="132" y="397"/>
                  </a:lnTo>
                  <a:lnTo>
                    <a:pt x="135" y="399"/>
                  </a:lnTo>
                  <a:lnTo>
                    <a:pt x="138" y="399"/>
                  </a:lnTo>
                  <a:lnTo>
                    <a:pt x="138" y="402"/>
                  </a:lnTo>
                  <a:lnTo>
                    <a:pt x="140" y="404"/>
                  </a:lnTo>
                  <a:lnTo>
                    <a:pt x="140" y="407"/>
                  </a:lnTo>
                  <a:lnTo>
                    <a:pt x="143" y="407"/>
                  </a:lnTo>
                  <a:lnTo>
                    <a:pt x="143" y="409"/>
                  </a:lnTo>
                  <a:lnTo>
                    <a:pt x="143" y="412"/>
                  </a:lnTo>
                  <a:lnTo>
                    <a:pt x="143" y="415"/>
                  </a:lnTo>
                  <a:lnTo>
                    <a:pt x="143" y="417"/>
                  </a:lnTo>
                  <a:lnTo>
                    <a:pt x="145" y="417"/>
                  </a:lnTo>
                  <a:lnTo>
                    <a:pt x="145" y="420"/>
                  </a:lnTo>
                  <a:lnTo>
                    <a:pt x="148" y="420"/>
                  </a:lnTo>
                  <a:lnTo>
                    <a:pt x="150" y="420"/>
                  </a:lnTo>
                  <a:lnTo>
                    <a:pt x="153" y="420"/>
                  </a:lnTo>
                  <a:lnTo>
                    <a:pt x="155" y="420"/>
                  </a:lnTo>
                  <a:lnTo>
                    <a:pt x="158" y="420"/>
                  </a:lnTo>
                  <a:lnTo>
                    <a:pt x="160" y="420"/>
                  </a:lnTo>
                  <a:lnTo>
                    <a:pt x="163" y="420"/>
                  </a:lnTo>
                  <a:lnTo>
                    <a:pt x="166" y="420"/>
                  </a:lnTo>
                  <a:lnTo>
                    <a:pt x="168" y="420"/>
                  </a:lnTo>
                  <a:lnTo>
                    <a:pt x="171" y="420"/>
                  </a:lnTo>
                  <a:lnTo>
                    <a:pt x="173" y="417"/>
                  </a:lnTo>
                  <a:lnTo>
                    <a:pt x="176" y="417"/>
                  </a:lnTo>
                  <a:lnTo>
                    <a:pt x="176" y="420"/>
                  </a:lnTo>
                  <a:lnTo>
                    <a:pt x="178" y="420"/>
                  </a:lnTo>
                  <a:lnTo>
                    <a:pt x="181" y="420"/>
                  </a:lnTo>
                  <a:lnTo>
                    <a:pt x="183" y="420"/>
                  </a:lnTo>
                  <a:lnTo>
                    <a:pt x="186" y="422"/>
                  </a:lnTo>
                  <a:lnTo>
                    <a:pt x="186" y="420"/>
                  </a:lnTo>
                  <a:lnTo>
                    <a:pt x="188" y="420"/>
                  </a:lnTo>
                  <a:lnTo>
                    <a:pt x="191" y="422"/>
                  </a:lnTo>
                  <a:lnTo>
                    <a:pt x="191" y="425"/>
                  </a:lnTo>
                  <a:lnTo>
                    <a:pt x="194" y="425"/>
                  </a:lnTo>
                  <a:lnTo>
                    <a:pt x="196" y="425"/>
                  </a:lnTo>
                  <a:lnTo>
                    <a:pt x="199" y="422"/>
                  </a:lnTo>
                  <a:lnTo>
                    <a:pt x="199" y="420"/>
                  </a:lnTo>
                  <a:lnTo>
                    <a:pt x="201" y="417"/>
                  </a:lnTo>
                  <a:lnTo>
                    <a:pt x="201" y="415"/>
                  </a:lnTo>
                  <a:lnTo>
                    <a:pt x="204" y="412"/>
                  </a:lnTo>
                  <a:lnTo>
                    <a:pt x="204" y="409"/>
                  </a:lnTo>
                  <a:lnTo>
                    <a:pt x="206" y="409"/>
                  </a:lnTo>
                  <a:lnTo>
                    <a:pt x="206" y="407"/>
                  </a:lnTo>
                  <a:lnTo>
                    <a:pt x="209" y="404"/>
                  </a:lnTo>
                  <a:lnTo>
                    <a:pt x="211" y="402"/>
                  </a:lnTo>
                  <a:lnTo>
                    <a:pt x="214" y="399"/>
                  </a:lnTo>
                  <a:lnTo>
                    <a:pt x="216" y="397"/>
                  </a:lnTo>
                  <a:lnTo>
                    <a:pt x="219" y="394"/>
                  </a:lnTo>
                  <a:lnTo>
                    <a:pt x="219" y="392"/>
                  </a:lnTo>
                  <a:lnTo>
                    <a:pt x="222" y="394"/>
                  </a:lnTo>
                  <a:lnTo>
                    <a:pt x="224" y="394"/>
                  </a:lnTo>
                  <a:lnTo>
                    <a:pt x="227" y="394"/>
                  </a:lnTo>
                  <a:lnTo>
                    <a:pt x="229" y="397"/>
                  </a:lnTo>
                  <a:lnTo>
                    <a:pt x="232" y="397"/>
                  </a:lnTo>
                  <a:lnTo>
                    <a:pt x="232" y="394"/>
                  </a:lnTo>
                  <a:lnTo>
                    <a:pt x="234" y="394"/>
                  </a:lnTo>
                  <a:lnTo>
                    <a:pt x="234" y="392"/>
                  </a:lnTo>
                  <a:lnTo>
                    <a:pt x="237" y="392"/>
                  </a:lnTo>
                  <a:lnTo>
                    <a:pt x="239" y="392"/>
                  </a:lnTo>
                  <a:lnTo>
                    <a:pt x="239" y="394"/>
                  </a:lnTo>
                  <a:lnTo>
                    <a:pt x="242" y="394"/>
                  </a:lnTo>
                  <a:lnTo>
                    <a:pt x="244" y="392"/>
                  </a:lnTo>
                  <a:lnTo>
                    <a:pt x="244" y="387"/>
                  </a:lnTo>
                  <a:lnTo>
                    <a:pt x="244" y="384"/>
                  </a:lnTo>
                  <a:lnTo>
                    <a:pt x="244" y="381"/>
                  </a:lnTo>
                  <a:lnTo>
                    <a:pt x="247" y="381"/>
                  </a:lnTo>
                  <a:lnTo>
                    <a:pt x="250" y="379"/>
                  </a:lnTo>
                  <a:lnTo>
                    <a:pt x="250" y="376"/>
                  </a:lnTo>
                  <a:lnTo>
                    <a:pt x="252" y="374"/>
                  </a:lnTo>
                  <a:lnTo>
                    <a:pt x="252" y="371"/>
                  </a:lnTo>
                  <a:lnTo>
                    <a:pt x="255" y="371"/>
                  </a:lnTo>
                  <a:lnTo>
                    <a:pt x="257" y="371"/>
                  </a:lnTo>
                  <a:lnTo>
                    <a:pt x="257" y="369"/>
                  </a:lnTo>
                  <a:lnTo>
                    <a:pt x="260" y="369"/>
                  </a:lnTo>
                  <a:lnTo>
                    <a:pt x="260" y="366"/>
                  </a:lnTo>
                  <a:lnTo>
                    <a:pt x="262" y="366"/>
                  </a:lnTo>
                  <a:lnTo>
                    <a:pt x="265" y="366"/>
                  </a:lnTo>
                  <a:lnTo>
                    <a:pt x="267" y="366"/>
                  </a:lnTo>
                  <a:lnTo>
                    <a:pt x="270" y="366"/>
                  </a:lnTo>
                  <a:lnTo>
                    <a:pt x="270" y="364"/>
                  </a:lnTo>
                  <a:lnTo>
                    <a:pt x="272" y="364"/>
                  </a:lnTo>
                  <a:lnTo>
                    <a:pt x="275" y="364"/>
                  </a:lnTo>
                  <a:lnTo>
                    <a:pt x="278" y="364"/>
                  </a:lnTo>
                  <a:lnTo>
                    <a:pt x="278" y="361"/>
                  </a:lnTo>
                  <a:lnTo>
                    <a:pt x="280" y="361"/>
                  </a:lnTo>
                  <a:lnTo>
                    <a:pt x="283" y="361"/>
                  </a:lnTo>
                  <a:lnTo>
                    <a:pt x="285" y="361"/>
                  </a:lnTo>
                  <a:lnTo>
                    <a:pt x="288" y="361"/>
                  </a:lnTo>
                  <a:lnTo>
                    <a:pt x="293" y="361"/>
                  </a:lnTo>
                  <a:lnTo>
                    <a:pt x="295" y="361"/>
                  </a:lnTo>
                  <a:lnTo>
                    <a:pt x="298" y="359"/>
                  </a:lnTo>
                  <a:lnTo>
                    <a:pt x="300" y="359"/>
                  </a:lnTo>
                  <a:lnTo>
                    <a:pt x="303" y="359"/>
                  </a:lnTo>
                  <a:lnTo>
                    <a:pt x="303" y="356"/>
                  </a:lnTo>
                  <a:lnTo>
                    <a:pt x="306" y="356"/>
                  </a:lnTo>
                  <a:lnTo>
                    <a:pt x="308" y="353"/>
                  </a:lnTo>
                  <a:lnTo>
                    <a:pt x="311" y="353"/>
                  </a:lnTo>
                  <a:lnTo>
                    <a:pt x="313" y="351"/>
                  </a:lnTo>
                  <a:lnTo>
                    <a:pt x="316" y="351"/>
                  </a:lnTo>
                  <a:lnTo>
                    <a:pt x="318" y="348"/>
                  </a:lnTo>
                  <a:lnTo>
                    <a:pt x="321" y="348"/>
                  </a:lnTo>
                  <a:lnTo>
                    <a:pt x="321" y="346"/>
                  </a:lnTo>
                  <a:lnTo>
                    <a:pt x="323" y="343"/>
                  </a:lnTo>
                  <a:lnTo>
                    <a:pt x="321" y="341"/>
                  </a:lnTo>
                  <a:lnTo>
                    <a:pt x="321" y="338"/>
                  </a:lnTo>
                  <a:lnTo>
                    <a:pt x="318" y="333"/>
                  </a:lnTo>
                  <a:lnTo>
                    <a:pt x="321" y="333"/>
                  </a:lnTo>
                  <a:lnTo>
                    <a:pt x="321" y="331"/>
                  </a:lnTo>
                  <a:lnTo>
                    <a:pt x="323" y="331"/>
                  </a:lnTo>
                  <a:lnTo>
                    <a:pt x="326" y="331"/>
                  </a:lnTo>
                  <a:lnTo>
                    <a:pt x="328" y="331"/>
                  </a:lnTo>
                  <a:lnTo>
                    <a:pt x="331" y="331"/>
                  </a:lnTo>
                  <a:lnTo>
                    <a:pt x="334" y="328"/>
                  </a:lnTo>
                  <a:lnTo>
                    <a:pt x="336" y="328"/>
                  </a:lnTo>
                  <a:lnTo>
                    <a:pt x="339" y="331"/>
                  </a:lnTo>
                  <a:lnTo>
                    <a:pt x="341" y="331"/>
                  </a:lnTo>
                  <a:lnTo>
                    <a:pt x="344" y="331"/>
                  </a:lnTo>
                  <a:lnTo>
                    <a:pt x="346" y="328"/>
                  </a:lnTo>
                  <a:lnTo>
                    <a:pt x="346" y="325"/>
                  </a:lnTo>
                  <a:lnTo>
                    <a:pt x="344" y="325"/>
                  </a:lnTo>
                  <a:lnTo>
                    <a:pt x="341" y="323"/>
                  </a:lnTo>
                  <a:lnTo>
                    <a:pt x="336" y="323"/>
                  </a:lnTo>
                  <a:lnTo>
                    <a:pt x="334" y="323"/>
                  </a:lnTo>
                  <a:lnTo>
                    <a:pt x="331" y="323"/>
                  </a:lnTo>
                  <a:lnTo>
                    <a:pt x="328" y="320"/>
                  </a:lnTo>
                  <a:lnTo>
                    <a:pt x="328" y="318"/>
                  </a:lnTo>
                  <a:lnTo>
                    <a:pt x="331" y="318"/>
                  </a:lnTo>
                  <a:lnTo>
                    <a:pt x="331" y="315"/>
                  </a:lnTo>
                  <a:lnTo>
                    <a:pt x="334" y="313"/>
                  </a:lnTo>
                  <a:lnTo>
                    <a:pt x="336" y="310"/>
                  </a:lnTo>
                  <a:lnTo>
                    <a:pt x="339" y="308"/>
                  </a:lnTo>
                  <a:lnTo>
                    <a:pt x="341" y="305"/>
                  </a:lnTo>
                  <a:lnTo>
                    <a:pt x="344" y="305"/>
                  </a:lnTo>
                  <a:lnTo>
                    <a:pt x="344" y="303"/>
                  </a:lnTo>
                  <a:lnTo>
                    <a:pt x="346" y="300"/>
                  </a:lnTo>
                  <a:lnTo>
                    <a:pt x="349" y="300"/>
                  </a:lnTo>
                  <a:lnTo>
                    <a:pt x="349" y="297"/>
                  </a:lnTo>
                  <a:lnTo>
                    <a:pt x="351" y="300"/>
                  </a:lnTo>
                  <a:lnTo>
                    <a:pt x="354" y="300"/>
                  </a:lnTo>
                  <a:lnTo>
                    <a:pt x="354" y="303"/>
                  </a:lnTo>
                  <a:lnTo>
                    <a:pt x="356" y="300"/>
                  </a:lnTo>
                  <a:lnTo>
                    <a:pt x="359" y="297"/>
                  </a:lnTo>
                  <a:lnTo>
                    <a:pt x="362" y="295"/>
                  </a:lnTo>
                  <a:lnTo>
                    <a:pt x="364" y="292"/>
                  </a:lnTo>
                  <a:lnTo>
                    <a:pt x="364" y="290"/>
                  </a:lnTo>
                  <a:lnTo>
                    <a:pt x="367" y="290"/>
                  </a:lnTo>
                  <a:lnTo>
                    <a:pt x="369" y="290"/>
                  </a:lnTo>
                  <a:lnTo>
                    <a:pt x="372" y="290"/>
                  </a:lnTo>
                  <a:lnTo>
                    <a:pt x="372" y="292"/>
                  </a:lnTo>
                  <a:lnTo>
                    <a:pt x="374" y="292"/>
                  </a:lnTo>
                  <a:lnTo>
                    <a:pt x="377" y="292"/>
                  </a:lnTo>
                  <a:lnTo>
                    <a:pt x="379" y="292"/>
                  </a:lnTo>
                  <a:lnTo>
                    <a:pt x="382" y="292"/>
                  </a:lnTo>
                  <a:lnTo>
                    <a:pt x="384" y="292"/>
                  </a:lnTo>
                  <a:lnTo>
                    <a:pt x="384" y="295"/>
                  </a:lnTo>
                  <a:lnTo>
                    <a:pt x="387" y="292"/>
                  </a:lnTo>
                  <a:lnTo>
                    <a:pt x="387" y="290"/>
                  </a:lnTo>
                  <a:lnTo>
                    <a:pt x="387" y="287"/>
                  </a:lnTo>
                  <a:lnTo>
                    <a:pt x="387" y="285"/>
                  </a:lnTo>
                  <a:lnTo>
                    <a:pt x="390" y="285"/>
                  </a:lnTo>
                  <a:lnTo>
                    <a:pt x="390" y="282"/>
                  </a:lnTo>
                  <a:lnTo>
                    <a:pt x="390" y="280"/>
                  </a:lnTo>
                  <a:lnTo>
                    <a:pt x="387" y="277"/>
                  </a:lnTo>
                  <a:lnTo>
                    <a:pt x="390" y="275"/>
                  </a:lnTo>
                  <a:lnTo>
                    <a:pt x="392" y="275"/>
                  </a:lnTo>
                  <a:lnTo>
                    <a:pt x="395" y="272"/>
                  </a:lnTo>
                  <a:lnTo>
                    <a:pt x="395" y="269"/>
                  </a:lnTo>
                  <a:lnTo>
                    <a:pt x="397" y="267"/>
                  </a:lnTo>
                  <a:lnTo>
                    <a:pt x="400" y="264"/>
                  </a:lnTo>
                  <a:lnTo>
                    <a:pt x="402" y="264"/>
                  </a:lnTo>
                  <a:lnTo>
                    <a:pt x="402" y="262"/>
                  </a:lnTo>
                  <a:lnTo>
                    <a:pt x="402" y="259"/>
                  </a:lnTo>
                  <a:lnTo>
                    <a:pt x="405" y="257"/>
                  </a:lnTo>
                  <a:lnTo>
                    <a:pt x="405" y="254"/>
                  </a:lnTo>
                  <a:lnTo>
                    <a:pt x="407" y="254"/>
                  </a:lnTo>
                  <a:lnTo>
                    <a:pt x="407" y="252"/>
                  </a:lnTo>
                  <a:lnTo>
                    <a:pt x="410" y="249"/>
                  </a:lnTo>
                  <a:lnTo>
                    <a:pt x="412" y="249"/>
                  </a:lnTo>
                  <a:lnTo>
                    <a:pt x="415" y="249"/>
                  </a:lnTo>
                  <a:lnTo>
                    <a:pt x="418" y="252"/>
                  </a:lnTo>
                  <a:lnTo>
                    <a:pt x="418" y="254"/>
                  </a:lnTo>
                  <a:lnTo>
                    <a:pt x="420" y="254"/>
                  </a:lnTo>
                  <a:lnTo>
                    <a:pt x="423" y="257"/>
                  </a:lnTo>
                  <a:lnTo>
                    <a:pt x="425" y="257"/>
                  </a:lnTo>
                  <a:lnTo>
                    <a:pt x="428" y="257"/>
                  </a:lnTo>
                  <a:lnTo>
                    <a:pt x="430" y="257"/>
                  </a:lnTo>
                  <a:lnTo>
                    <a:pt x="433" y="257"/>
                  </a:lnTo>
                  <a:lnTo>
                    <a:pt x="435" y="257"/>
                  </a:lnTo>
                  <a:lnTo>
                    <a:pt x="435" y="254"/>
                  </a:lnTo>
                  <a:lnTo>
                    <a:pt x="438" y="254"/>
                  </a:lnTo>
                  <a:lnTo>
                    <a:pt x="440" y="252"/>
                  </a:lnTo>
                  <a:lnTo>
                    <a:pt x="440" y="249"/>
                  </a:lnTo>
                  <a:lnTo>
                    <a:pt x="443" y="249"/>
                  </a:lnTo>
                  <a:lnTo>
                    <a:pt x="446" y="247"/>
                  </a:lnTo>
                  <a:lnTo>
                    <a:pt x="448" y="249"/>
                  </a:lnTo>
                  <a:lnTo>
                    <a:pt x="451" y="249"/>
                  </a:lnTo>
                  <a:lnTo>
                    <a:pt x="453" y="249"/>
                  </a:lnTo>
                  <a:lnTo>
                    <a:pt x="456" y="249"/>
                  </a:lnTo>
                  <a:lnTo>
                    <a:pt x="458" y="249"/>
                  </a:lnTo>
                  <a:lnTo>
                    <a:pt x="461" y="252"/>
                  </a:lnTo>
                  <a:lnTo>
                    <a:pt x="468" y="241"/>
                  </a:lnTo>
                  <a:lnTo>
                    <a:pt x="479" y="257"/>
                  </a:lnTo>
                  <a:lnTo>
                    <a:pt x="481" y="257"/>
                  </a:lnTo>
                  <a:lnTo>
                    <a:pt x="484" y="259"/>
                  </a:lnTo>
                  <a:lnTo>
                    <a:pt x="484" y="262"/>
                  </a:lnTo>
                  <a:lnTo>
                    <a:pt x="486" y="264"/>
                  </a:lnTo>
                  <a:lnTo>
                    <a:pt x="486" y="267"/>
                  </a:lnTo>
                  <a:lnTo>
                    <a:pt x="486" y="269"/>
                  </a:lnTo>
                  <a:lnTo>
                    <a:pt x="489" y="272"/>
                  </a:lnTo>
                  <a:lnTo>
                    <a:pt x="491" y="272"/>
                  </a:lnTo>
                  <a:lnTo>
                    <a:pt x="494" y="272"/>
                  </a:lnTo>
                  <a:lnTo>
                    <a:pt x="494" y="269"/>
                  </a:lnTo>
                  <a:lnTo>
                    <a:pt x="496" y="269"/>
                  </a:lnTo>
                  <a:lnTo>
                    <a:pt x="496" y="272"/>
                  </a:lnTo>
                  <a:lnTo>
                    <a:pt x="499" y="272"/>
                  </a:lnTo>
                  <a:lnTo>
                    <a:pt x="502" y="272"/>
                  </a:lnTo>
                  <a:lnTo>
                    <a:pt x="504" y="275"/>
                  </a:lnTo>
                  <a:lnTo>
                    <a:pt x="507" y="275"/>
                  </a:lnTo>
                  <a:lnTo>
                    <a:pt x="509" y="275"/>
                  </a:lnTo>
                  <a:lnTo>
                    <a:pt x="512" y="275"/>
                  </a:lnTo>
                  <a:lnTo>
                    <a:pt x="514" y="277"/>
                  </a:lnTo>
                  <a:lnTo>
                    <a:pt x="514" y="275"/>
                  </a:lnTo>
                  <a:lnTo>
                    <a:pt x="517" y="275"/>
                  </a:lnTo>
                  <a:lnTo>
                    <a:pt x="519" y="275"/>
                  </a:lnTo>
                  <a:lnTo>
                    <a:pt x="519" y="272"/>
                  </a:lnTo>
                  <a:lnTo>
                    <a:pt x="522" y="272"/>
                  </a:lnTo>
                  <a:lnTo>
                    <a:pt x="522" y="269"/>
                  </a:lnTo>
                  <a:lnTo>
                    <a:pt x="524" y="269"/>
                  </a:lnTo>
                  <a:lnTo>
                    <a:pt x="527" y="267"/>
                  </a:lnTo>
                  <a:lnTo>
                    <a:pt x="530" y="264"/>
                  </a:lnTo>
                  <a:lnTo>
                    <a:pt x="530" y="262"/>
                  </a:lnTo>
                  <a:lnTo>
                    <a:pt x="530" y="259"/>
                  </a:lnTo>
                  <a:lnTo>
                    <a:pt x="527" y="257"/>
                  </a:lnTo>
                  <a:lnTo>
                    <a:pt x="530" y="257"/>
                  </a:lnTo>
                  <a:lnTo>
                    <a:pt x="532" y="254"/>
                  </a:lnTo>
                  <a:lnTo>
                    <a:pt x="532" y="252"/>
                  </a:lnTo>
                  <a:lnTo>
                    <a:pt x="535" y="252"/>
                  </a:lnTo>
                  <a:lnTo>
                    <a:pt x="537" y="252"/>
                  </a:lnTo>
                  <a:lnTo>
                    <a:pt x="540" y="252"/>
                  </a:lnTo>
                  <a:lnTo>
                    <a:pt x="542" y="252"/>
                  </a:lnTo>
                  <a:lnTo>
                    <a:pt x="545" y="252"/>
                  </a:lnTo>
                  <a:lnTo>
                    <a:pt x="545" y="249"/>
                  </a:lnTo>
                  <a:lnTo>
                    <a:pt x="547" y="249"/>
                  </a:lnTo>
                  <a:lnTo>
                    <a:pt x="550" y="249"/>
                  </a:lnTo>
                  <a:lnTo>
                    <a:pt x="553" y="247"/>
                  </a:lnTo>
                  <a:lnTo>
                    <a:pt x="555" y="247"/>
                  </a:lnTo>
                  <a:lnTo>
                    <a:pt x="555" y="244"/>
                  </a:lnTo>
                  <a:lnTo>
                    <a:pt x="555" y="241"/>
                  </a:lnTo>
                  <a:lnTo>
                    <a:pt x="558" y="241"/>
                  </a:lnTo>
                  <a:lnTo>
                    <a:pt x="558" y="239"/>
                  </a:lnTo>
                  <a:lnTo>
                    <a:pt x="560" y="236"/>
                  </a:lnTo>
                  <a:lnTo>
                    <a:pt x="560" y="234"/>
                  </a:lnTo>
                  <a:lnTo>
                    <a:pt x="560" y="231"/>
                  </a:lnTo>
                  <a:lnTo>
                    <a:pt x="563" y="229"/>
                  </a:lnTo>
                  <a:lnTo>
                    <a:pt x="565" y="229"/>
                  </a:lnTo>
                  <a:lnTo>
                    <a:pt x="568" y="229"/>
                  </a:lnTo>
                  <a:lnTo>
                    <a:pt x="568" y="226"/>
                  </a:lnTo>
                  <a:lnTo>
                    <a:pt x="570" y="226"/>
                  </a:lnTo>
                  <a:lnTo>
                    <a:pt x="570" y="224"/>
                  </a:lnTo>
                  <a:lnTo>
                    <a:pt x="573" y="224"/>
                  </a:lnTo>
                  <a:lnTo>
                    <a:pt x="575" y="224"/>
                  </a:lnTo>
                  <a:lnTo>
                    <a:pt x="578" y="224"/>
                  </a:lnTo>
                  <a:lnTo>
                    <a:pt x="581" y="224"/>
                  </a:lnTo>
                  <a:lnTo>
                    <a:pt x="583" y="224"/>
                  </a:lnTo>
                  <a:lnTo>
                    <a:pt x="586" y="224"/>
                  </a:lnTo>
                  <a:lnTo>
                    <a:pt x="588" y="224"/>
                  </a:lnTo>
                  <a:lnTo>
                    <a:pt x="591" y="226"/>
                  </a:lnTo>
                  <a:lnTo>
                    <a:pt x="591" y="229"/>
                  </a:lnTo>
                  <a:lnTo>
                    <a:pt x="593" y="231"/>
                  </a:lnTo>
                  <a:lnTo>
                    <a:pt x="596" y="231"/>
                  </a:lnTo>
                  <a:lnTo>
                    <a:pt x="598" y="231"/>
                  </a:lnTo>
                  <a:lnTo>
                    <a:pt x="601" y="231"/>
                  </a:lnTo>
                  <a:lnTo>
                    <a:pt x="601" y="229"/>
                  </a:lnTo>
                  <a:lnTo>
                    <a:pt x="603" y="229"/>
                  </a:lnTo>
                  <a:lnTo>
                    <a:pt x="606" y="226"/>
                  </a:lnTo>
                  <a:lnTo>
                    <a:pt x="609" y="226"/>
                  </a:lnTo>
                  <a:lnTo>
                    <a:pt x="611" y="224"/>
                  </a:lnTo>
                  <a:lnTo>
                    <a:pt x="614" y="221"/>
                  </a:lnTo>
                  <a:lnTo>
                    <a:pt x="614" y="216"/>
                  </a:lnTo>
                  <a:lnTo>
                    <a:pt x="611" y="216"/>
                  </a:lnTo>
                  <a:lnTo>
                    <a:pt x="611" y="213"/>
                  </a:lnTo>
                  <a:lnTo>
                    <a:pt x="614" y="211"/>
                  </a:lnTo>
                  <a:lnTo>
                    <a:pt x="611" y="198"/>
                  </a:lnTo>
                  <a:lnTo>
                    <a:pt x="609" y="196"/>
                  </a:lnTo>
                  <a:lnTo>
                    <a:pt x="606" y="193"/>
                  </a:lnTo>
                  <a:lnTo>
                    <a:pt x="606" y="188"/>
                  </a:lnTo>
                  <a:lnTo>
                    <a:pt x="606" y="185"/>
                  </a:lnTo>
                  <a:lnTo>
                    <a:pt x="606" y="183"/>
                  </a:lnTo>
                  <a:lnTo>
                    <a:pt x="603" y="180"/>
                  </a:lnTo>
                  <a:lnTo>
                    <a:pt x="603" y="178"/>
                  </a:lnTo>
                  <a:lnTo>
                    <a:pt x="603" y="175"/>
                  </a:lnTo>
                  <a:lnTo>
                    <a:pt x="603" y="173"/>
                  </a:lnTo>
                  <a:lnTo>
                    <a:pt x="603" y="170"/>
                  </a:lnTo>
                  <a:lnTo>
                    <a:pt x="601" y="168"/>
                  </a:lnTo>
                  <a:lnTo>
                    <a:pt x="601" y="165"/>
                  </a:lnTo>
                  <a:lnTo>
                    <a:pt x="601" y="163"/>
                  </a:lnTo>
                  <a:lnTo>
                    <a:pt x="601" y="160"/>
                  </a:lnTo>
                  <a:lnTo>
                    <a:pt x="601" y="157"/>
                  </a:lnTo>
                  <a:lnTo>
                    <a:pt x="598" y="157"/>
                  </a:lnTo>
                  <a:lnTo>
                    <a:pt x="598" y="155"/>
                  </a:lnTo>
                  <a:lnTo>
                    <a:pt x="598" y="152"/>
                  </a:lnTo>
                  <a:lnTo>
                    <a:pt x="596" y="150"/>
                  </a:lnTo>
                  <a:lnTo>
                    <a:pt x="596" y="147"/>
                  </a:lnTo>
                  <a:lnTo>
                    <a:pt x="593" y="147"/>
                  </a:lnTo>
                  <a:lnTo>
                    <a:pt x="593" y="145"/>
                  </a:lnTo>
                  <a:lnTo>
                    <a:pt x="591" y="145"/>
                  </a:lnTo>
                  <a:lnTo>
                    <a:pt x="591" y="142"/>
                  </a:lnTo>
                  <a:lnTo>
                    <a:pt x="588" y="140"/>
                  </a:lnTo>
                  <a:lnTo>
                    <a:pt x="591" y="137"/>
                  </a:lnTo>
                  <a:lnTo>
                    <a:pt x="588" y="137"/>
                  </a:lnTo>
                  <a:lnTo>
                    <a:pt x="588" y="135"/>
                  </a:lnTo>
                  <a:lnTo>
                    <a:pt x="586" y="132"/>
                  </a:lnTo>
                  <a:lnTo>
                    <a:pt x="586" y="129"/>
                  </a:lnTo>
                  <a:lnTo>
                    <a:pt x="586" y="127"/>
                  </a:lnTo>
                  <a:lnTo>
                    <a:pt x="588" y="124"/>
                  </a:lnTo>
                  <a:lnTo>
                    <a:pt x="591" y="122"/>
                  </a:lnTo>
                  <a:lnTo>
                    <a:pt x="591" y="119"/>
                  </a:lnTo>
                  <a:lnTo>
                    <a:pt x="593" y="114"/>
                  </a:lnTo>
                  <a:lnTo>
                    <a:pt x="596" y="114"/>
                  </a:lnTo>
                  <a:lnTo>
                    <a:pt x="598" y="117"/>
                  </a:lnTo>
                  <a:lnTo>
                    <a:pt x="601" y="117"/>
                  </a:lnTo>
                  <a:lnTo>
                    <a:pt x="603" y="117"/>
                  </a:lnTo>
                  <a:lnTo>
                    <a:pt x="603" y="119"/>
                  </a:lnTo>
                  <a:lnTo>
                    <a:pt x="606" y="117"/>
                  </a:lnTo>
                  <a:lnTo>
                    <a:pt x="609" y="119"/>
                  </a:lnTo>
                  <a:lnTo>
                    <a:pt x="611" y="119"/>
                  </a:lnTo>
                  <a:lnTo>
                    <a:pt x="614" y="117"/>
                  </a:lnTo>
                  <a:lnTo>
                    <a:pt x="616" y="119"/>
                  </a:lnTo>
                  <a:lnTo>
                    <a:pt x="619" y="119"/>
                  </a:lnTo>
                  <a:lnTo>
                    <a:pt x="621" y="122"/>
                  </a:lnTo>
                  <a:lnTo>
                    <a:pt x="624" y="122"/>
                  </a:lnTo>
                  <a:lnTo>
                    <a:pt x="626" y="122"/>
                  </a:lnTo>
                  <a:lnTo>
                    <a:pt x="629" y="122"/>
                  </a:lnTo>
                  <a:lnTo>
                    <a:pt x="631" y="119"/>
                  </a:lnTo>
                  <a:lnTo>
                    <a:pt x="631" y="122"/>
                  </a:lnTo>
                  <a:lnTo>
                    <a:pt x="634" y="122"/>
                  </a:lnTo>
                  <a:lnTo>
                    <a:pt x="637" y="119"/>
                  </a:lnTo>
                  <a:lnTo>
                    <a:pt x="639" y="119"/>
                  </a:lnTo>
                  <a:lnTo>
                    <a:pt x="642" y="119"/>
                  </a:lnTo>
                  <a:lnTo>
                    <a:pt x="647" y="119"/>
                  </a:lnTo>
                  <a:lnTo>
                    <a:pt x="687" y="101"/>
                  </a:lnTo>
                  <a:lnTo>
                    <a:pt x="715" y="101"/>
                  </a:lnTo>
                  <a:lnTo>
                    <a:pt x="726" y="84"/>
                  </a:lnTo>
                  <a:lnTo>
                    <a:pt x="733" y="68"/>
                  </a:lnTo>
                  <a:lnTo>
                    <a:pt x="738" y="66"/>
                  </a:lnTo>
                  <a:lnTo>
                    <a:pt x="756" y="48"/>
                  </a:lnTo>
                  <a:lnTo>
                    <a:pt x="764" y="38"/>
                  </a:lnTo>
                  <a:lnTo>
                    <a:pt x="769" y="30"/>
                  </a:lnTo>
                  <a:lnTo>
                    <a:pt x="774" y="28"/>
                  </a:lnTo>
                  <a:lnTo>
                    <a:pt x="777" y="25"/>
                  </a:lnTo>
                  <a:lnTo>
                    <a:pt x="779" y="23"/>
                  </a:lnTo>
                  <a:lnTo>
                    <a:pt x="784" y="20"/>
                  </a:lnTo>
                  <a:lnTo>
                    <a:pt x="787" y="20"/>
                  </a:lnTo>
                  <a:lnTo>
                    <a:pt x="789" y="20"/>
                  </a:lnTo>
                  <a:lnTo>
                    <a:pt x="792" y="20"/>
                  </a:lnTo>
                  <a:lnTo>
                    <a:pt x="794" y="23"/>
                  </a:lnTo>
                  <a:lnTo>
                    <a:pt x="797" y="23"/>
                  </a:lnTo>
                  <a:lnTo>
                    <a:pt x="799" y="23"/>
                  </a:lnTo>
                  <a:lnTo>
                    <a:pt x="802" y="23"/>
                  </a:lnTo>
                  <a:lnTo>
                    <a:pt x="805" y="23"/>
                  </a:lnTo>
                  <a:lnTo>
                    <a:pt x="817" y="23"/>
                  </a:lnTo>
                  <a:lnTo>
                    <a:pt x="822" y="23"/>
                  </a:lnTo>
                  <a:lnTo>
                    <a:pt x="825" y="20"/>
                  </a:lnTo>
                  <a:lnTo>
                    <a:pt x="827" y="20"/>
                  </a:lnTo>
                  <a:lnTo>
                    <a:pt x="833" y="18"/>
                  </a:lnTo>
                  <a:lnTo>
                    <a:pt x="835" y="18"/>
                  </a:lnTo>
                  <a:lnTo>
                    <a:pt x="838" y="15"/>
                  </a:lnTo>
                  <a:lnTo>
                    <a:pt x="840" y="15"/>
                  </a:lnTo>
                  <a:lnTo>
                    <a:pt x="843" y="12"/>
                  </a:lnTo>
                  <a:lnTo>
                    <a:pt x="850" y="10"/>
                  </a:lnTo>
                  <a:lnTo>
                    <a:pt x="858" y="2"/>
                  </a:lnTo>
                  <a:lnTo>
                    <a:pt x="863" y="2"/>
                  </a:lnTo>
                  <a:lnTo>
                    <a:pt x="863" y="0"/>
                  </a:lnTo>
                  <a:lnTo>
                    <a:pt x="866" y="0"/>
                  </a:lnTo>
                  <a:lnTo>
                    <a:pt x="868" y="2"/>
                  </a:lnTo>
                  <a:lnTo>
                    <a:pt x="871" y="5"/>
                  </a:lnTo>
                  <a:lnTo>
                    <a:pt x="873" y="2"/>
                  </a:lnTo>
                  <a:lnTo>
                    <a:pt x="876" y="2"/>
                  </a:lnTo>
                  <a:lnTo>
                    <a:pt x="878" y="5"/>
                  </a:lnTo>
                  <a:lnTo>
                    <a:pt x="881" y="7"/>
                  </a:lnTo>
                  <a:lnTo>
                    <a:pt x="883" y="7"/>
                  </a:lnTo>
                  <a:lnTo>
                    <a:pt x="883" y="10"/>
                  </a:lnTo>
                  <a:lnTo>
                    <a:pt x="886" y="7"/>
                  </a:lnTo>
                  <a:lnTo>
                    <a:pt x="889" y="7"/>
                  </a:lnTo>
                  <a:lnTo>
                    <a:pt x="891" y="10"/>
                  </a:lnTo>
                  <a:lnTo>
                    <a:pt x="891" y="12"/>
                  </a:lnTo>
                  <a:lnTo>
                    <a:pt x="891" y="15"/>
                  </a:lnTo>
                  <a:lnTo>
                    <a:pt x="891" y="18"/>
                  </a:lnTo>
                  <a:lnTo>
                    <a:pt x="889" y="20"/>
                  </a:lnTo>
                  <a:lnTo>
                    <a:pt x="886" y="18"/>
                  </a:lnTo>
                  <a:lnTo>
                    <a:pt x="881" y="18"/>
                  </a:lnTo>
                  <a:lnTo>
                    <a:pt x="878" y="20"/>
                  </a:lnTo>
                  <a:lnTo>
                    <a:pt x="876" y="20"/>
                  </a:lnTo>
                  <a:lnTo>
                    <a:pt x="876" y="23"/>
                  </a:lnTo>
                  <a:lnTo>
                    <a:pt x="873" y="23"/>
                  </a:lnTo>
                  <a:lnTo>
                    <a:pt x="873" y="25"/>
                  </a:lnTo>
                  <a:lnTo>
                    <a:pt x="871" y="25"/>
                  </a:lnTo>
                  <a:lnTo>
                    <a:pt x="868" y="25"/>
                  </a:lnTo>
                  <a:lnTo>
                    <a:pt x="866" y="28"/>
                  </a:lnTo>
                  <a:lnTo>
                    <a:pt x="866" y="30"/>
                  </a:lnTo>
                  <a:lnTo>
                    <a:pt x="866" y="33"/>
                  </a:lnTo>
                  <a:lnTo>
                    <a:pt x="863" y="33"/>
                  </a:lnTo>
                  <a:lnTo>
                    <a:pt x="863" y="35"/>
                  </a:lnTo>
                  <a:lnTo>
                    <a:pt x="866" y="38"/>
                  </a:lnTo>
                  <a:lnTo>
                    <a:pt x="866" y="40"/>
                  </a:lnTo>
                  <a:lnTo>
                    <a:pt x="866" y="43"/>
                  </a:lnTo>
                  <a:lnTo>
                    <a:pt x="868" y="46"/>
                  </a:lnTo>
                  <a:lnTo>
                    <a:pt x="868" y="48"/>
                  </a:lnTo>
                  <a:lnTo>
                    <a:pt x="871" y="48"/>
                  </a:lnTo>
                  <a:lnTo>
                    <a:pt x="873" y="51"/>
                  </a:lnTo>
                  <a:lnTo>
                    <a:pt x="876" y="48"/>
                  </a:lnTo>
                  <a:lnTo>
                    <a:pt x="878" y="46"/>
                  </a:lnTo>
                  <a:lnTo>
                    <a:pt x="881" y="43"/>
                  </a:lnTo>
                  <a:lnTo>
                    <a:pt x="883" y="40"/>
                  </a:lnTo>
                  <a:lnTo>
                    <a:pt x="886" y="40"/>
                  </a:lnTo>
                  <a:lnTo>
                    <a:pt x="889" y="40"/>
                  </a:lnTo>
                  <a:lnTo>
                    <a:pt x="891" y="40"/>
                  </a:lnTo>
                  <a:lnTo>
                    <a:pt x="894" y="40"/>
                  </a:lnTo>
                  <a:lnTo>
                    <a:pt x="896" y="40"/>
                  </a:lnTo>
                  <a:lnTo>
                    <a:pt x="899" y="40"/>
                  </a:lnTo>
                  <a:lnTo>
                    <a:pt x="901" y="40"/>
                  </a:lnTo>
                  <a:lnTo>
                    <a:pt x="901" y="38"/>
                  </a:lnTo>
                  <a:lnTo>
                    <a:pt x="904" y="38"/>
                  </a:lnTo>
                  <a:lnTo>
                    <a:pt x="906" y="38"/>
                  </a:lnTo>
                  <a:lnTo>
                    <a:pt x="909" y="38"/>
                  </a:lnTo>
                  <a:lnTo>
                    <a:pt x="911" y="38"/>
                  </a:lnTo>
                  <a:lnTo>
                    <a:pt x="914" y="43"/>
                  </a:lnTo>
                  <a:lnTo>
                    <a:pt x="914" y="46"/>
                  </a:lnTo>
                  <a:lnTo>
                    <a:pt x="911" y="48"/>
                  </a:lnTo>
                  <a:lnTo>
                    <a:pt x="911" y="51"/>
                  </a:lnTo>
                  <a:lnTo>
                    <a:pt x="909" y="51"/>
                  </a:lnTo>
                  <a:lnTo>
                    <a:pt x="909" y="53"/>
                  </a:lnTo>
                  <a:lnTo>
                    <a:pt x="906" y="53"/>
                  </a:lnTo>
                  <a:lnTo>
                    <a:pt x="904" y="56"/>
                  </a:lnTo>
                  <a:lnTo>
                    <a:pt x="904" y="58"/>
                  </a:lnTo>
                  <a:lnTo>
                    <a:pt x="901" y="61"/>
                  </a:lnTo>
                  <a:lnTo>
                    <a:pt x="901" y="63"/>
                  </a:lnTo>
                  <a:lnTo>
                    <a:pt x="899" y="63"/>
                  </a:lnTo>
                  <a:lnTo>
                    <a:pt x="896" y="66"/>
                  </a:lnTo>
                  <a:lnTo>
                    <a:pt x="894" y="66"/>
                  </a:lnTo>
                  <a:lnTo>
                    <a:pt x="891" y="66"/>
                  </a:lnTo>
                  <a:lnTo>
                    <a:pt x="891" y="68"/>
                  </a:lnTo>
                  <a:lnTo>
                    <a:pt x="889" y="68"/>
                  </a:lnTo>
                  <a:lnTo>
                    <a:pt x="886" y="68"/>
                  </a:lnTo>
                  <a:lnTo>
                    <a:pt x="883" y="68"/>
                  </a:lnTo>
                  <a:lnTo>
                    <a:pt x="881" y="68"/>
                  </a:lnTo>
                  <a:lnTo>
                    <a:pt x="878" y="68"/>
                  </a:lnTo>
                  <a:lnTo>
                    <a:pt x="876" y="71"/>
                  </a:lnTo>
                  <a:lnTo>
                    <a:pt x="876" y="74"/>
                  </a:lnTo>
                  <a:lnTo>
                    <a:pt x="876" y="76"/>
                  </a:lnTo>
                  <a:lnTo>
                    <a:pt x="878" y="76"/>
                  </a:lnTo>
                  <a:lnTo>
                    <a:pt x="881" y="76"/>
                  </a:lnTo>
                  <a:lnTo>
                    <a:pt x="881" y="79"/>
                  </a:lnTo>
                  <a:lnTo>
                    <a:pt x="883" y="79"/>
                  </a:lnTo>
                  <a:lnTo>
                    <a:pt x="889" y="79"/>
                  </a:lnTo>
                  <a:lnTo>
                    <a:pt x="891" y="79"/>
                  </a:lnTo>
                  <a:lnTo>
                    <a:pt x="894" y="81"/>
                  </a:lnTo>
                  <a:lnTo>
                    <a:pt x="896" y="81"/>
                  </a:lnTo>
                  <a:lnTo>
                    <a:pt x="899" y="81"/>
                  </a:lnTo>
                  <a:lnTo>
                    <a:pt x="904" y="81"/>
                  </a:lnTo>
                  <a:lnTo>
                    <a:pt x="906" y="81"/>
                  </a:lnTo>
                  <a:lnTo>
                    <a:pt x="909" y="81"/>
                  </a:lnTo>
                  <a:lnTo>
                    <a:pt x="911" y="84"/>
                  </a:lnTo>
                  <a:lnTo>
                    <a:pt x="914" y="86"/>
                  </a:lnTo>
                  <a:lnTo>
                    <a:pt x="917" y="86"/>
                  </a:lnTo>
                  <a:lnTo>
                    <a:pt x="919" y="86"/>
                  </a:lnTo>
                  <a:lnTo>
                    <a:pt x="922" y="86"/>
                  </a:lnTo>
                  <a:lnTo>
                    <a:pt x="924" y="86"/>
                  </a:lnTo>
                  <a:lnTo>
                    <a:pt x="927" y="86"/>
                  </a:lnTo>
                  <a:lnTo>
                    <a:pt x="932" y="86"/>
                  </a:lnTo>
                  <a:lnTo>
                    <a:pt x="934" y="86"/>
                  </a:lnTo>
                  <a:lnTo>
                    <a:pt x="934" y="89"/>
                  </a:lnTo>
                  <a:lnTo>
                    <a:pt x="939" y="94"/>
                  </a:lnTo>
                  <a:lnTo>
                    <a:pt x="939" y="96"/>
                  </a:lnTo>
                  <a:lnTo>
                    <a:pt x="942" y="96"/>
                  </a:lnTo>
                  <a:lnTo>
                    <a:pt x="942" y="99"/>
                  </a:lnTo>
                  <a:lnTo>
                    <a:pt x="945" y="99"/>
                  </a:lnTo>
                  <a:lnTo>
                    <a:pt x="945" y="104"/>
                  </a:lnTo>
                  <a:lnTo>
                    <a:pt x="942" y="107"/>
                  </a:lnTo>
                  <a:lnTo>
                    <a:pt x="942" y="109"/>
                  </a:lnTo>
                  <a:lnTo>
                    <a:pt x="939" y="109"/>
                  </a:lnTo>
                  <a:lnTo>
                    <a:pt x="939" y="112"/>
                  </a:lnTo>
                  <a:lnTo>
                    <a:pt x="937" y="112"/>
                  </a:lnTo>
                  <a:lnTo>
                    <a:pt x="937" y="114"/>
                  </a:lnTo>
                  <a:lnTo>
                    <a:pt x="937" y="117"/>
                  </a:lnTo>
                  <a:lnTo>
                    <a:pt x="937" y="119"/>
                  </a:lnTo>
                  <a:lnTo>
                    <a:pt x="937" y="122"/>
                  </a:lnTo>
                  <a:lnTo>
                    <a:pt x="939" y="122"/>
                  </a:lnTo>
                  <a:lnTo>
                    <a:pt x="942" y="122"/>
                  </a:lnTo>
                  <a:lnTo>
                    <a:pt x="942" y="124"/>
                  </a:lnTo>
                  <a:lnTo>
                    <a:pt x="945" y="124"/>
                  </a:lnTo>
                  <a:lnTo>
                    <a:pt x="945" y="127"/>
                  </a:lnTo>
                  <a:lnTo>
                    <a:pt x="947" y="127"/>
                  </a:lnTo>
                  <a:lnTo>
                    <a:pt x="947" y="129"/>
                  </a:lnTo>
                  <a:lnTo>
                    <a:pt x="945" y="129"/>
                  </a:lnTo>
                  <a:lnTo>
                    <a:pt x="945" y="135"/>
                  </a:lnTo>
                  <a:lnTo>
                    <a:pt x="942" y="135"/>
                  </a:lnTo>
                  <a:lnTo>
                    <a:pt x="942" y="137"/>
                  </a:lnTo>
                  <a:lnTo>
                    <a:pt x="942" y="140"/>
                  </a:lnTo>
                  <a:lnTo>
                    <a:pt x="939" y="140"/>
                  </a:lnTo>
                  <a:lnTo>
                    <a:pt x="937" y="142"/>
                  </a:lnTo>
                  <a:lnTo>
                    <a:pt x="937" y="145"/>
                  </a:lnTo>
                  <a:lnTo>
                    <a:pt x="939" y="145"/>
                  </a:lnTo>
                  <a:lnTo>
                    <a:pt x="947" y="145"/>
                  </a:lnTo>
                  <a:lnTo>
                    <a:pt x="950" y="145"/>
                  </a:lnTo>
                  <a:lnTo>
                    <a:pt x="952" y="145"/>
                  </a:lnTo>
                  <a:lnTo>
                    <a:pt x="955" y="145"/>
                  </a:lnTo>
                  <a:lnTo>
                    <a:pt x="957" y="145"/>
                  </a:lnTo>
                  <a:lnTo>
                    <a:pt x="960" y="147"/>
                  </a:lnTo>
                  <a:lnTo>
                    <a:pt x="962" y="147"/>
                  </a:lnTo>
                  <a:lnTo>
                    <a:pt x="962" y="150"/>
                  </a:lnTo>
                  <a:lnTo>
                    <a:pt x="960" y="152"/>
                  </a:lnTo>
                  <a:lnTo>
                    <a:pt x="960" y="155"/>
                  </a:lnTo>
                  <a:lnTo>
                    <a:pt x="960" y="157"/>
                  </a:lnTo>
                  <a:lnTo>
                    <a:pt x="960" y="160"/>
                  </a:lnTo>
                  <a:lnTo>
                    <a:pt x="962" y="160"/>
                  </a:lnTo>
                  <a:lnTo>
                    <a:pt x="965" y="163"/>
                  </a:lnTo>
                  <a:lnTo>
                    <a:pt x="967" y="163"/>
                  </a:lnTo>
                  <a:lnTo>
                    <a:pt x="970" y="160"/>
                  </a:lnTo>
                  <a:lnTo>
                    <a:pt x="973" y="160"/>
                  </a:lnTo>
                  <a:lnTo>
                    <a:pt x="975" y="160"/>
                  </a:lnTo>
                  <a:lnTo>
                    <a:pt x="978" y="160"/>
                  </a:lnTo>
                  <a:lnTo>
                    <a:pt x="980" y="163"/>
                  </a:lnTo>
                  <a:lnTo>
                    <a:pt x="983" y="163"/>
                  </a:lnTo>
                  <a:lnTo>
                    <a:pt x="985" y="163"/>
                  </a:lnTo>
                  <a:lnTo>
                    <a:pt x="988" y="163"/>
                  </a:lnTo>
                  <a:lnTo>
                    <a:pt x="995" y="163"/>
                  </a:lnTo>
                  <a:lnTo>
                    <a:pt x="998" y="163"/>
                  </a:lnTo>
                  <a:lnTo>
                    <a:pt x="998" y="165"/>
                  </a:lnTo>
                  <a:lnTo>
                    <a:pt x="1001" y="165"/>
                  </a:lnTo>
                  <a:lnTo>
                    <a:pt x="1003" y="165"/>
                  </a:lnTo>
                  <a:lnTo>
                    <a:pt x="1006" y="165"/>
                  </a:lnTo>
                  <a:lnTo>
                    <a:pt x="1008" y="165"/>
                  </a:lnTo>
                  <a:lnTo>
                    <a:pt x="1008" y="163"/>
                  </a:lnTo>
                  <a:lnTo>
                    <a:pt x="1011" y="160"/>
                  </a:lnTo>
                  <a:lnTo>
                    <a:pt x="1013" y="163"/>
                  </a:lnTo>
                  <a:lnTo>
                    <a:pt x="1013" y="165"/>
                  </a:lnTo>
                  <a:lnTo>
                    <a:pt x="1013" y="170"/>
                  </a:lnTo>
                  <a:lnTo>
                    <a:pt x="1013" y="173"/>
                  </a:lnTo>
                  <a:lnTo>
                    <a:pt x="1013" y="175"/>
                  </a:lnTo>
                  <a:lnTo>
                    <a:pt x="1013" y="178"/>
                  </a:lnTo>
                  <a:lnTo>
                    <a:pt x="1013" y="180"/>
                  </a:lnTo>
                  <a:lnTo>
                    <a:pt x="1013" y="183"/>
                  </a:lnTo>
                  <a:lnTo>
                    <a:pt x="1011" y="183"/>
                  </a:lnTo>
                  <a:lnTo>
                    <a:pt x="1011" y="185"/>
                  </a:lnTo>
                  <a:lnTo>
                    <a:pt x="1011" y="188"/>
                  </a:lnTo>
                  <a:lnTo>
                    <a:pt x="1011" y="191"/>
                  </a:lnTo>
                  <a:lnTo>
                    <a:pt x="1011" y="193"/>
                  </a:lnTo>
                  <a:lnTo>
                    <a:pt x="1013" y="198"/>
                  </a:lnTo>
                  <a:lnTo>
                    <a:pt x="1013" y="201"/>
                  </a:lnTo>
                  <a:lnTo>
                    <a:pt x="1016" y="201"/>
                  </a:lnTo>
                  <a:lnTo>
                    <a:pt x="1016" y="203"/>
                  </a:lnTo>
                  <a:lnTo>
                    <a:pt x="1023" y="208"/>
                  </a:lnTo>
                  <a:lnTo>
                    <a:pt x="1026" y="208"/>
                  </a:lnTo>
                  <a:lnTo>
                    <a:pt x="1029" y="208"/>
                  </a:lnTo>
                  <a:lnTo>
                    <a:pt x="1031" y="208"/>
                  </a:lnTo>
                  <a:lnTo>
                    <a:pt x="1036" y="211"/>
                  </a:lnTo>
                  <a:lnTo>
                    <a:pt x="1036" y="213"/>
                  </a:lnTo>
                  <a:lnTo>
                    <a:pt x="1039" y="213"/>
                  </a:lnTo>
                  <a:lnTo>
                    <a:pt x="1039" y="216"/>
                  </a:lnTo>
                  <a:lnTo>
                    <a:pt x="1039" y="219"/>
                  </a:lnTo>
                  <a:lnTo>
                    <a:pt x="1039" y="221"/>
                  </a:lnTo>
                  <a:lnTo>
                    <a:pt x="1041" y="224"/>
                  </a:lnTo>
                  <a:lnTo>
                    <a:pt x="1044" y="226"/>
                  </a:lnTo>
                  <a:lnTo>
                    <a:pt x="1044" y="229"/>
                  </a:lnTo>
                  <a:lnTo>
                    <a:pt x="1046" y="231"/>
                  </a:lnTo>
                  <a:lnTo>
                    <a:pt x="1046" y="234"/>
                  </a:lnTo>
                  <a:lnTo>
                    <a:pt x="1049" y="234"/>
                  </a:lnTo>
                  <a:lnTo>
                    <a:pt x="1049" y="236"/>
                  </a:lnTo>
                  <a:lnTo>
                    <a:pt x="1049" y="239"/>
                  </a:lnTo>
                  <a:lnTo>
                    <a:pt x="1051" y="241"/>
                  </a:lnTo>
                  <a:lnTo>
                    <a:pt x="1051" y="244"/>
                  </a:lnTo>
                  <a:lnTo>
                    <a:pt x="1054" y="247"/>
                  </a:lnTo>
                  <a:lnTo>
                    <a:pt x="1057" y="247"/>
                  </a:lnTo>
                  <a:lnTo>
                    <a:pt x="1059" y="247"/>
                  </a:lnTo>
                  <a:lnTo>
                    <a:pt x="1064" y="247"/>
                  </a:lnTo>
                  <a:lnTo>
                    <a:pt x="1064" y="244"/>
                  </a:lnTo>
                  <a:lnTo>
                    <a:pt x="1067" y="244"/>
                  </a:lnTo>
                  <a:lnTo>
                    <a:pt x="1067" y="241"/>
                  </a:lnTo>
                  <a:lnTo>
                    <a:pt x="1069" y="241"/>
                  </a:lnTo>
                  <a:lnTo>
                    <a:pt x="1072" y="239"/>
                  </a:lnTo>
                  <a:lnTo>
                    <a:pt x="1074" y="239"/>
                  </a:lnTo>
                  <a:lnTo>
                    <a:pt x="1077" y="236"/>
                  </a:lnTo>
                  <a:lnTo>
                    <a:pt x="1079" y="236"/>
                  </a:lnTo>
                  <a:lnTo>
                    <a:pt x="1082" y="236"/>
                  </a:lnTo>
                  <a:lnTo>
                    <a:pt x="1082" y="239"/>
                  </a:lnTo>
                  <a:lnTo>
                    <a:pt x="1085" y="239"/>
                  </a:lnTo>
                  <a:lnTo>
                    <a:pt x="1090" y="244"/>
                  </a:lnTo>
                  <a:lnTo>
                    <a:pt x="1092" y="244"/>
                  </a:lnTo>
                  <a:lnTo>
                    <a:pt x="1092" y="247"/>
                  </a:lnTo>
                  <a:lnTo>
                    <a:pt x="1092" y="249"/>
                  </a:lnTo>
                  <a:lnTo>
                    <a:pt x="1092" y="252"/>
                  </a:lnTo>
                  <a:lnTo>
                    <a:pt x="1095" y="254"/>
                  </a:lnTo>
                  <a:lnTo>
                    <a:pt x="1095" y="257"/>
                  </a:lnTo>
                  <a:lnTo>
                    <a:pt x="1095" y="259"/>
                  </a:lnTo>
                  <a:lnTo>
                    <a:pt x="1092" y="262"/>
                  </a:lnTo>
                  <a:lnTo>
                    <a:pt x="1090" y="264"/>
                  </a:lnTo>
                  <a:lnTo>
                    <a:pt x="1087" y="267"/>
                  </a:lnTo>
                  <a:lnTo>
                    <a:pt x="1085" y="267"/>
                  </a:lnTo>
                  <a:lnTo>
                    <a:pt x="1082" y="269"/>
                  </a:lnTo>
                  <a:lnTo>
                    <a:pt x="1079" y="272"/>
                  </a:lnTo>
                  <a:lnTo>
                    <a:pt x="1079" y="275"/>
                  </a:lnTo>
                  <a:lnTo>
                    <a:pt x="1082" y="277"/>
                  </a:lnTo>
                  <a:lnTo>
                    <a:pt x="1085" y="277"/>
                  </a:lnTo>
                  <a:lnTo>
                    <a:pt x="1087" y="280"/>
                  </a:lnTo>
                  <a:lnTo>
                    <a:pt x="1090" y="282"/>
                  </a:lnTo>
                  <a:lnTo>
                    <a:pt x="1095" y="285"/>
                  </a:lnTo>
                  <a:lnTo>
                    <a:pt x="1097" y="287"/>
                  </a:lnTo>
                  <a:lnTo>
                    <a:pt x="1100" y="287"/>
                  </a:lnTo>
                  <a:lnTo>
                    <a:pt x="1102" y="287"/>
                  </a:lnTo>
                  <a:lnTo>
                    <a:pt x="1107" y="290"/>
                  </a:lnTo>
                  <a:lnTo>
                    <a:pt x="1110" y="290"/>
                  </a:lnTo>
                  <a:lnTo>
                    <a:pt x="1113" y="290"/>
                  </a:lnTo>
                  <a:lnTo>
                    <a:pt x="1115" y="292"/>
                  </a:lnTo>
                  <a:lnTo>
                    <a:pt x="1115" y="295"/>
                  </a:lnTo>
                  <a:lnTo>
                    <a:pt x="1118" y="297"/>
                  </a:lnTo>
                  <a:lnTo>
                    <a:pt x="1118" y="303"/>
                  </a:lnTo>
                  <a:lnTo>
                    <a:pt x="1118" y="305"/>
                  </a:lnTo>
                  <a:lnTo>
                    <a:pt x="1120" y="305"/>
                  </a:lnTo>
                  <a:lnTo>
                    <a:pt x="1120" y="308"/>
                  </a:lnTo>
                  <a:lnTo>
                    <a:pt x="1123" y="310"/>
                  </a:lnTo>
                  <a:lnTo>
                    <a:pt x="1125" y="313"/>
                  </a:lnTo>
                  <a:lnTo>
                    <a:pt x="1128" y="313"/>
                  </a:lnTo>
                  <a:lnTo>
                    <a:pt x="1128" y="315"/>
                  </a:lnTo>
                  <a:lnTo>
                    <a:pt x="1130" y="318"/>
                  </a:lnTo>
                  <a:lnTo>
                    <a:pt x="1130" y="320"/>
                  </a:lnTo>
                  <a:lnTo>
                    <a:pt x="1133" y="323"/>
                  </a:lnTo>
                  <a:lnTo>
                    <a:pt x="1133" y="325"/>
                  </a:lnTo>
                  <a:lnTo>
                    <a:pt x="1133" y="328"/>
                  </a:lnTo>
                  <a:lnTo>
                    <a:pt x="1133" y="331"/>
                  </a:lnTo>
                  <a:lnTo>
                    <a:pt x="1133" y="333"/>
                  </a:lnTo>
                  <a:lnTo>
                    <a:pt x="1133" y="336"/>
                  </a:lnTo>
                  <a:lnTo>
                    <a:pt x="1133" y="338"/>
                  </a:lnTo>
                  <a:lnTo>
                    <a:pt x="1130" y="341"/>
                  </a:lnTo>
                  <a:lnTo>
                    <a:pt x="1130" y="343"/>
                  </a:lnTo>
                  <a:lnTo>
                    <a:pt x="1128" y="343"/>
                  </a:lnTo>
                  <a:lnTo>
                    <a:pt x="1125" y="343"/>
                  </a:lnTo>
                  <a:lnTo>
                    <a:pt x="1125" y="348"/>
                  </a:lnTo>
                  <a:lnTo>
                    <a:pt x="1123" y="351"/>
                  </a:lnTo>
                  <a:lnTo>
                    <a:pt x="1123" y="353"/>
                  </a:lnTo>
                  <a:lnTo>
                    <a:pt x="1123" y="356"/>
                  </a:lnTo>
                  <a:lnTo>
                    <a:pt x="1125" y="364"/>
                  </a:lnTo>
                  <a:lnTo>
                    <a:pt x="1123" y="364"/>
                  </a:lnTo>
                  <a:lnTo>
                    <a:pt x="1123" y="366"/>
                  </a:lnTo>
                  <a:lnTo>
                    <a:pt x="1120" y="366"/>
                  </a:lnTo>
                  <a:lnTo>
                    <a:pt x="1118" y="369"/>
                  </a:lnTo>
                  <a:lnTo>
                    <a:pt x="1115" y="369"/>
                  </a:lnTo>
                  <a:lnTo>
                    <a:pt x="1113" y="369"/>
                  </a:lnTo>
                  <a:lnTo>
                    <a:pt x="1113" y="371"/>
                  </a:lnTo>
                  <a:lnTo>
                    <a:pt x="1107" y="374"/>
                  </a:lnTo>
                  <a:lnTo>
                    <a:pt x="1107" y="376"/>
                  </a:lnTo>
                  <a:lnTo>
                    <a:pt x="1105" y="379"/>
                  </a:lnTo>
                  <a:lnTo>
                    <a:pt x="1105" y="381"/>
                  </a:lnTo>
                  <a:lnTo>
                    <a:pt x="1102" y="384"/>
                  </a:lnTo>
                  <a:lnTo>
                    <a:pt x="1102" y="387"/>
                  </a:lnTo>
                  <a:lnTo>
                    <a:pt x="1105" y="389"/>
                  </a:lnTo>
                  <a:lnTo>
                    <a:pt x="1107" y="392"/>
                  </a:lnTo>
                  <a:lnTo>
                    <a:pt x="1110" y="392"/>
                  </a:lnTo>
                  <a:lnTo>
                    <a:pt x="1110" y="394"/>
                  </a:lnTo>
                  <a:lnTo>
                    <a:pt x="1113" y="394"/>
                  </a:lnTo>
                  <a:lnTo>
                    <a:pt x="1115" y="397"/>
                  </a:lnTo>
                  <a:lnTo>
                    <a:pt x="1118" y="397"/>
                  </a:lnTo>
                  <a:lnTo>
                    <a:pt x="1120" y="397"/>
                  </a:lnTo>
                  <a:lnTo>
                    <a:pt x="1118" y="397"/>
                  </a:lnTo>
                  <a:lnTo>
                    <a:pt x="1115" y="399"/>
                  </a:lnTo>
                  <a:lnTo>
                    <a:pt x="1113" y="399"/>
                  </a:lnTo>
                  <a:lnTo>
                    <a:pt x="1113" y="402"/>
                  </a:lnTo>
                  <a:lnTo>
                    <a:pt x="1110" y="402"/>
                  </a:lnTo>
                  <a:lnTo>
                    <a:pt x="1105" y="402"/>
                  </a:lnTo>
                  <a:lnTo>
                    <a:pt x="1102" y="402"/>
                  </a:lnTo>
                  <a:lnTo>
                    <a:pt x="1100" y="399"/>
                  </a:lnTo>
                  <a:lnTo>
                    <a:pt x="1097" y="399"/>
                  </a:lnTo>
                  <a:lnTo>
                    <a:pt x="1095" y="399"/>
                  </a:lnTo>
                  <a:lnTo>
                    <a:pt x="1092" y="399"/>
                  </a:lnTo>
                  <a:lnTo>
                    <a:pt x="1090" y="399"/>
                  </a:lnTo>
                  <a:lnTo>
                    <a:pt x="1087" y="402"/>
                  </a:lnTo>
                  <a:lnTo>
                    <a:pt x="1085" y="402"/>
                  </a:lnTo>
                  <a:lnTo>
                    <a:pt x="1085" y="404"/>
                  </a:lnTo>
                  <a:lnTo>
                    <a:pt x="1085" y="409"/>
                  </a:lnTo>
                  <a:lnTo>
                    <a:pt x="1085" y="412"/>
                  </a:lnTo>
                  <a:lnTo>
                    <a:pt x="1085" y="415"/>
                  </a:lnTo>
                  <a:lnTo>
                    <a:pt x="1090" y="420"/>
                  </a:lnTo>
                  <a:lnTo>
                    <a:pt x="1092" y="422"/>
                  </a:lnTo>
                  <a:lnTo>
                    <a:pt x="1095" y="425"/>
                  </a:lnTo>
                  <a:lnTo>
                    <a:pt x="1095" y="427"/>
                  </a:lnTo>
                  <a:lnTo>
                    <a:pt x="1095" y="430"/>
                  </a:lnTo>
                  <a:lnTo>
                    <a:pt x="1092" y="432"/>
                  </a:lnTo>
                  <a:lnTo>
                    <a:pt x="1092" y="435"/>
                  </a:lnTo>
                  <a:lnTo>
                    <a:pt x="1090" y="437"/>
                  </a:lnTo>
                  <a:lnTo>
                    <a:pt x="1090" y="443"/>
                  </a:lnTo>
                  <a:lnTo>
                    <a:pt x="1090" y="445"/>
                  </a:lnTo>
                  <a:lnTo>
                    <a:pt x="1087" y="445"/>
                  </a:lnTo>
                  <a:lnTo>
                    <a:pt x="1087" y="448"/>
                  </a:lnTo>
                  <a:lnTo>
                    <a:pt x="1085" y="448"/>
                  </a:lnTo>
                  <a:lnTo>
                    <a:pt x="1085" y="450"/>
                  </a:lnTo>
                  <a:lnTo>
                    <a:pt x="1082" y="450"/>
                  </a:lnTo>
                  <a:lnTo>
                    <a:pt x="1079" y="453"/>
                  </a:lnTo>
                  <a:lnTo>
                    <a:pt x="1077" y="450"/>
                  </a:lnTo>
                  <a:lnTo>
                    <a:pt x="1077" y="448"/>
                  </a:lnTo>
                  <a:lnTo>
                    <a:pt x="1074" y="445"/>
                  </a:lnTo>
                  <a:lnTo>
                    <a:pt x="1072" y="445"/>
                  </a:lnTo>
                  <a:lnTo>
                    <a:pt x="1069" y="445"/>
                  </a:lnTo>
                  <a:lnTo>
                    <a:pt x="1069" y="443"/>
                  </a:lnTo>
                  <a:lnTo>
                    <a:pt x="1064" y="443"/>
                  </a:lnTo>
                  <a:lnTo>
                    <a:pt x="1064" y="440"/>
                  </a:lnTo>
                  <a:lnTo>
                    <a:pt x="1059" y="440"/>
                  </a:lnTo>
                  <a:lnTo>
                    <a:pt x="1059" y="443"/>
                  </a:lnTo>
                  <a:lnTo>
                    <a:pt x="1057" y="443"/>
                  </a:lnTo>
                  <a:lnTo>
                    <a:pt x="1057" y="448"/>
                  </a:lnTo>
                  <a:lnTo>
                    <a:pt x="1057" y="450"/>
                  </a:lnTo>
                  <a:lnTo>
                    <a:pt x="1054" y="455"/>
                  </a:lnTo>
                  <a:lnTo>
                    <a:pt x="1057" y="458"/>
                  </a:lnTo>
                  <a:lnTo>
                    <a:pt x="1057" y="460"/>
                  </a:lnTo>
                  <a:lnTo>
                    <a:pt x="1057" y="463"/>
                  </a:lnTo>
                  <a:lnTo>
                    <a:pt x="1057" y="465"/>
                  </a:lnTo>
                  <a:lnTo>
                    <a:pt x="1059" y="468"/>
                  </a:lnTo>
                  <a:lnTo>
                    <a:pt x="1059" y="471"/>
                  </a:lnTo>
                  <a:lnTo>
                    <a:pt x="1059" y="473"/>
                  </a:lnTo>
                  <a:lnTo>
                    <a:pt x="1059" y="478"/>
                  </a:lnTo>
                  <a:lnTo>
                    <a:pt x="1059" y="481"/>
                  </a:lnTo>
                  <a:lnTo>
                    <a:pt x="1062" y="481"/>
                  </a:lnTo>
                  <a:lnTo>
                    <a:pt x="1064" y="483"/>
                  </a:lnTo>
                  <a:lnTo>
                    <a:pt x="1067" y="483"/>
                  </a:lnTo>
                  <a:lnTo>
                    <a:pt x="1069" y="483"/>
                  </a:lnTo>
                  <a:lnTo>
                    <a:pt x="1069" y="486"/>
                  </a:lnTo>
                  <a:lnTo>
                    <a:pt x="1072" y="488"/>
                  </a:lnTo>
                  <a:lnTo>
                    <a:pt x="1077" y="491"/>
                  </a:lnTo>
                  <a:lnTo>
                    <a:pt x="1079" y="493"/>
                  </a:lnTo>
                  <a:lnTo>
                    <a:pt x="1082" y="493"/>
                  </a:lnTo>
                  <a:lnTo>
                    <a:pt x="1085" y="493"/>
                  </a:lnTo>
                  <a:lnTo>
                    <a:pt x="1087" y="493"/>
                  </a:lnTo>
                  <a:lnTo>
                    <a:pt x="1090" y="493"/>
                  </a:lnTo>
                  <a:lnTo>
                    <a:pt x="1092" y="493"/>
                  </a:lnTo>
                  <a:lnTo>
                    <a:pt x="1092" y="491"/>
                  </a:lnTo>
                  <a:lnTo>
                    <a:pt x="1095" y="491"/>
                  </a:lnTo>
                  <a:lnTo>
                    <a:pt x="1097" y="491"/>
                  </a:lnTo>
                  <a:lnTo>
                    <a:pt x="1100" y="491"/>
                  </a:lnTo>
                  <a:lnTo>
                    <a:pt x="1100" y="493"/>
                  </a:lnTo>
                  <a:lnTo>
                    <a:pt x="1097" y="493"/>
                  </a:lnTo>
                  <a:lnTo>
                    <a:pt x="1095" y="496"/>
                  </a:lnTo>
                  <a:lnTo>
                    <a:pt x="1095" y="499"/>
                  </a:lnTo>
                  <a:lnTo>
                    <a:pt x="1092" y="499"/>
                  </a:lnTo>
                  <a:lnTo>
                    <a:pt x="1092" y="501"/>
                  </a:lnTo>
                  <a:lnTo>
                    <a:pt x="1092" y="504"/>
                  </a:lnTo>
                  <a:lnTo>
                    <a:pt x="1090" y="504"/>
                  </a:lnTo>
                  <a:lnTo>
                    <a:pt x="1090" y="506"/>
                  </a:lnTo>
                  <a:lnTo>
                    <a:pt x="1092" y="509"/>
                  </a:lnTo>
                  <a:lnTo>
                    <a:pt x="1092" y="511"/>
                  </a:lnTo>
                  <a:lnTo>
                    <a:pt x="1090" y="514"/>
                  </a:lnTo>
                  <a:lnTo>
                    <a:pt x="1090" y="511"/>
                  </a:lnTo>
                  <a:lnTo>
                    <a:pt x="1087" y="509"/>
                  </a:lnTo>
                  <a:lnTo>
                    <a:pt x="1087" y="506"/>
                  </a:lnTo>
                  <a:lnTo>
                    <a:pt x="1085" y="506"/>
                  </a:lnTo>
                  <a:lnTo>
                    <a:pt x="1082" y="506"/>
                  </a:lnTo>
                  <a:lnTo>
                    <a:pt x="1082" y="504"/>
                  </a:lnTo>
                  <a:lnTo>
                    <a:pt x="1079" y="504"/>
                  </a:lnTo>
                  <a:lnTo>
                    <a:pt x="1077" y="504"/>
                  </a:lnTo>
                  <a:lnTo>
                    <a:pt x="1074" y="504"/>
                  </a:lnTo>
                  <a:lnTo>
                    <a:pt x="1074" y="501"/>
                  </a:lnTo>
                  <a:lnTo>
                    <a:pt x="1072" y="501"/>
                  </a:lnTo>
                  <a:lnTo>
                    <a:pt x="1069" y="499"/>
                  </a:lnTo>
                  <a:lnTo>
                    <a:pt x="1067" y="504"/>
                  </a:lnTo>
                  <a:lnTo>
                    <a:pt x="1067" y="506"/>
                  </a:lnTo>
                  <a:lnTo>
                    <a:pt x="1067" y="509"/>
                  </a:lnTo>
                  <a:lnTo>
                    <a:pt x="1069" y="509"/>
                  </a:lnTo>
                  <a:lnTo>
                    <a:pt x="1069" y="511"/>
                  </a:lnTo>
                  <a:lnTo>
                    <a:pt x="1069" y="514"/>
                  </a:lnTo>
                  <a:lnTo>
                    <a:pt x="1067" y="514"/>
                  </a:lnTo>
                  <a:lnTo>
                    <a:pt x="1067" y="516"/>
                  </a:lnTo>
                  <a:lnTo>
                    <a:pt x="1064" y="519"/>
                  </a:lnTo>
                  <a:lnTo>
                    <a:pt x="1064" y="521"/>
                  </a:lnTo>
                  <a:lnTo>
                    <a:pt x="1062" y="521"/>
                  </a:lnTo>
                  <a:lnTo>
                    <a:pt x="1062" y="524"/>
                  </a:lnTo>
                  <a:lnTo>
                    <a:pt x="1059" y="521"/>
                  </a:lnTo>
                  <a:lnTo>
                    <a:pt x="1057" y="521"/>
                  </a:lnTo>
                  <a:lnTo>
                    <a:pt x="1054" y="521"/>
                  </a:lnTo>
                  <a:lnTo>
                    <a:pt x="1049" y="519"/>
                  </a:lnTo>
                  <a:lnTo>
                    <a:pt x="1046" y="519"/>
                  </a:lnTo>
                  <a:lnTo>
                    <a:pt x="1041" y="521"/>
                  </a:lnTo>
                  <a:lnTo>
                    <a:pt x="1039" y="524"/>
                  </a:lnTo>
                  <a:lnTo>
                    <a:pt x="1036" y="527"/>
                  </a:lnTo>
                  <a:lnTo>
                    <a:pt x="1034" y="529"/>
                  </a:lnTo>
                  <a:lnTo>
                    <a:pt x="1031" y="529"/>
                  </a:lnTo>
                  <a:lnTo>
                    <a:pt x="1029" y="532"/>
                  </a:lnTo>
                  <a:lnTo>
                    <a:pt x="1023" y="534"/>
                  </a:lnTo>
                  <a:lnTo>
                    <a:pt x="1021" y="537"/>
                  </a:lnTo>
                  <a:lnTo>
                    <a:pt x="1021" y="539"/>
                  </a:lnTo>
                  <a:lnTo>
                    <a:pt x="1021" y="544"/>
                  </a:lnTo>
                  <a:lnTo>
                    <a:pt x="1018" y="544"/>
                  </a:lnTo>
                  <a:lnTo>
                    <a:pt x="1016" y="544"/>
                  </a:lnTo>
                  <a:lnTo>
                    <a:pt x="1013" y="542"/>
                  </a:lnTo>
                  <a:lnTo>
                    <a:pt x="1008" y="544"/>
                  </a:lnTo>
                  <a:lnTo>
                    <a:pt x="1006" y="544"/>
                  </a:lnTo>
                  <a:lnTo>
                    <a:pt x="1003" y="544"/>
                  </a:lnTo>
                  <a:lnTo>
                    <a:pt x="1001" y="547"/>
                  </a:lnTo>
                  <a:lnTo>
                    <a:pt x="998" y="547"/>
                  </a:lnTo>
                  <a:lnTo>
                    <a:pt x="998" y="549"/>
                  </a:lnTo>
                  <a:lnTo>
                    <a:pt x="995" y="549"/>
                  </a:lnTo>
                  <a:lnTo>
                    <a:pt x="995" y="552"/>
                  </a:lnTo>
                  <a:lnTo>
                    <a:pt x="993" y="555"/>
                  </a:lnTo>
                  <a:lnTo>
                    <a:pt x="990" y="557"/>
                  </a:lnTo>
                  <a:lnTo>
                    <a:pt x="990" y="560"/>
                  </a:lnTo>
                  <a:lnTo>
                    <a:pt x="988" y="560"/>
                  </a:lnTo>
                  <a:lnTo>
                    <a:pt x="985" y="565"/>
                  </a:lnTo>
                  <a:lnTo>
                    <a:pt x="985" y="572"/>
                  </a:lnTo>
                  <a:lnTo>
                    <a:pt x="985" y="575"/>
                  </a:lnTo>
                  <a:lnTo>
                    <a:pt x="985" y="577"/>
                  </a:lnTo>
                  <a:lnTo>
                    <a:pt x="985" y="580"/>
                  </a:lnTo>
                  <a:lnTo>
                    <a:pt x="988" y="580"/>
                  </a:lnTo>
                  <a:lnTo>
                    <a:pt x="988" y="583"/>
                  </a:lnTo>
                  <a:lnTo>
                    <a:pt x="990" y="583"/>
                  </a:lnTo>
                  <a:lnTo>
                    <a:pt x="993" y="583"/>
                  </a:lnTo>
                  <a:lnTo>
                    <a:pt x="993" y="580"/>
                  </a:lnTo>
                  <a:lnTo>
                    <a:pt x="993" y="577"/>
                  </a:lnTo>
                  <a:lnTo>
                    <a:pt x="995" y="577"/>
                  </a:lnTo>
                  <a:lnTo>
                    <a:pt x="995" y="575"/>
                  </a:lnTo>
                  <a:lnTo>
                    <a:pt x="998" y="572"/>
                  </a:lnTo>
                  <a:lnTo>
                    <a:pt x="998" y="570"/>
                  </a:lnTo>
                  <a:lnTo>
                    <a:pt x="1001" y="570"/>
                  </a:lnTo>
                  <a:lnTo>
                    <a:pt x="1001" y="567"/>
                  </a:lnTo>
                  <a:lnTo>
                    <a:pt x="1003" y="567"/>
                  </a:lnTo>
                  <a:lnTo>
                    <a:pt x="1006" y="567"/>
                  </a:lnTo>
                  <a:lnTo>
                    <a:pt x="1008" y="567"/>
                  </a:lnTo>
                  <a:lnTo>
                    <a:pt x="1008" y="570"/>
                  </a:lnTo>
                  <a:lnTo>
                    <a:pt x="1011" y="570"/>
                  </a:lnTo>
                  <a:lnTo>
                    <a:pt x="1008" y="572"/>
                  </a:lnTo>
                  <a:lnTo>
                    <a:pt x="1008" y="575"/>
                  </a:lnTo>
                  <a:lnTo>
                    <a:pt x="1008" y="577"/>
                  </a:lnTo>
                  <a:lnTo>
                    <a:pt x="1011" y="580"/>
                  </a:lnTo>
                  <a:lnTo>
                    <a:pt x="1011" y="583"/>
                  </a:lnTo>
                  <a:lnTo>
                    <a:pt x="1011" y="585"/>
                  </a:lnTo>
                  <a:lnTo>
                    <a:pt x="1013" y="585"/>
                  </a:lnTo>
                  <a:lnTo>
                    <a:pt x="1013" y="588"/>
                  </a:lnTo>
                  <a:lnTo>
                    <a:pt x="1011" y="590"/>
                  </a:lnTo>
                  <a:lnTo>
                    <a:pt x="1011" y="593"/>
                  </a:lnTo>
                  <a:lnTo>
                    <a:pt x="1011" y="595"/>
                  </a:lnTo>
                  <a:lnTo>
                    <a:pt x="1008" y="595"/>
                  </a:lnTo>
                  <a:lnTo>
                    <a:pt x="1006" y="598"/>
                  </a:lnTo>
                  <a:lnTo>
                    <a:pt x="1006" y="600"/>
                  </a:lnTo>
                  <a:lnTo>
                    <a:pt x="1003" y="600"/>
                  </a:lnTo>
                  <a:lnTo>
                    <a:pt x="1001" y="603"/>
                  </a:lnTo>
                  <a:lnTo>
                    <a:pt x="1001" y="605"/>
                  </a:lnTo>
                  <a:lnTo>
                    <a:pt x="998" y="605"/>
                  </a:lnTo>
                  <a:lnTo>
                    <a:pt x="995" y="608"/>
                  </a:lnTo>
                  <a:lnTo>
                    <a:pt x="993" y="613"/>
                  </a:lnTo>
                  <a:lnTo>
                    <a:pt x="993" y="616"/>
                  </a:lnTo>
                  <a:lnTo>
                    <a:pt x="990" y="616"/>
                  </a:lnTo>
                  <a:lnTo>
                    <a:pt x="990" y="618"/>
                  </a:lnTo>
                  <a:lnTo>
                    <a:pt x="988" y="618"/>
                  </a:lnTo>
                  <a:lnTo>
                    <a:pt x="988" y="621"/>
                  </a:lnTo>
                  <a:lnTo>
                    <a:pt x="988" y="623"/>
                  </a:lnTo>
                  <a:lnTo>
                    <a:pt x="990" y="623"/>
                  </a:lnTo>
                  <a:lnTo>
                    <a:pt x="990" y="626"/>
                  </a:lnTo>
                  <a:lnTo>
                    <a:pt x="995" y="628"/>
                  </a:lnTo>
                  <a:lnTo>
                    <a:pt x="995" y="631"/>
                  </a:lnTo>
                  <a:lnTo>
                    <a:pt x="1001" y="633"/>
                  </a:lnTo>
                  <a:lnTo>
                    <a:pt x="1003" y="636"/>
                  </a:lnTo>
                  <a:lnTo>
                    <a:pt x="1003" y="639"/>
                  </a:lnTo>
                  <a:lnTo>
                    <a:pt x="1006" y="641"/>
                  </a:lnTo>
                  <a:lnTo>
                    <a:pt x="1006" y="644"/>
                  </a:lnTo>
                  <a:lnTo>
                    <a:pt x="1003" y="644"/>
                  </a:lnTo>
                  <a:lnTo>
                    <a:pt x="1003" y="646"/>
                  </a:lnTo>
                  <a:lnTo>
                    <a:pt x="1001" y="646"/>
                  </a:lnTo>
                  <a:lnTo>
                    <a:pt x="998" y="649"/>
                  </a:lnTo>
                  <a:lnTo>
                    <a:pt x="998" y="651"/>
                  </a:lnTo>
                  <a:lnTo>
                    <a:pt x="998" y="654"/>
                  </a:lnTo>
                  <a:lnTo>
                    <a:pt x="998" y="656"/>
                  </a:lnTo>
                  <a:lnTo>
                    <a:pt x="998" y="659"/>
                  </a:lnTo>
                  <a:lnTo>
                    <a:pt x="998" y="661"/>
                  </a:lnTo>
                  <a:lnTo>
                    <a:pt x="998" y="664"/>
                  </a:lnTo>
                  <a:lnTo>
                    <a:pt x="998" y="667"/>
                  </a:lnTo>
                  <a:lnTo>
                    <a:pt x="995" y="667"/>
                  </a:lnTo>
                  <a:lnTo>
                    <a:pt x="993" y="667"/>
                  </a:lnTo>
                  <a:lnTo>
                    <a:pt x="990" y="667"/>
                  </a:lnTo>
                  <a:lnTo>
                    <a:pt x="988" y="667"/>
                  </a:lnTo>
                  <a:lnTo>
                    <a:pt x="985" y="669"/>
                  </a:lnTo>
                  <a:lnTo>
                    <a:pt x="983" y="669"/>
                  </a:lnTo>
                  <a:lnTo>
                    <a:pt x="980" y="669"/>
                  </a:lnTo>
                  <a:lnTo>
                    <a:pt x="978" y="672"/>
                  </a:lnTo>
                  <a:lnTo>
                    <a:pt x="978" y="674"/>
                  </a:lnTo>
                  <a:lnTo>
                    <a:pt x="980" y="674"/>
                  </a:lnTo>
                  <a:lnTo>
                    <a:pt x="980" y="677"/>
                  </a:lnTo>
                  <a:lnTo>
                    <a:pt x="983" y="679"/>
                  </a:lnTo>
                  <a:lnTo>
                    <a:pt x="983" y="682"/>
                  </a:lnTo>
                  <a:lnTo>
                    <a:pt x="983" y="684"/>
                  </a:lnTo>
                  <a:lnTo>
                    <a:pt x="983" y="687"/>
                  </a:lnTo>
                  <a:lnTo>
                    <a:pt x="985" y="687"/>
                  </a:lnTo>
                  <a:lnTo>
                    <a:pt x="988" y="687"/>
                  </a:lnTo>
                  <a:lnTo>
                    <a:pt x="988" y="689"/>
                  </a:lnTo>
                  <a:lnTo>
                    <a:pt x="990" y="689"/>
                  </a:lnTo>
                  <a:lnTo>
                    <a:pt x="990" y="692"/>
                  </a:lnTo>
                  <a:lnTo>
                    <a:pt x="990" y="695"/>
                  </a:lnTo>
                  <a:lnTo>
                    <a:pt x="993" y="697"/>
                  </a:lnTo>
                  <a:lnTo>
                    <a:pt x="995" y="702"/>
                  </a:lnTo>
                  <a:lnTo>
                    <a:pt x="995" y="705"/>
                  </a:lnTo>
                  <a:lnTo>
                    <a:pt x="993" y="705"/>
                  </a:lnTo>
                  <a:lnTo>
                    <a:pt x="990" y="705"/>
                  </a:lnTo>
                  <a:lnTo>
                    <a:pt x="985" y="710"/>
                  </a:lnTo>
                  <a:lnTo>
                    <a:pt x="985" y="712"/>
                  </a:lnTo>
                  <a:lnTo>
                    <a:pt x="983" y="712"/>
                  </a:lnTo>
                  <a:lnTo>
                    <a:pt x="983" y="715"/>
                  </a:lnTo>
                  <a:lnTo>
                    <a:pt x="980" y="715"/>
                  </a:lnTo>
                  <a:lnTo>
                    <a:pt x="978" y="717"/>
                  </a:lnTo>
                  <a:lnTo>
                    <a:pt x="980" y="717"/>
                  </a:lnTo>
                  <a:lnTo>
                    <a:pt x="983" y="720"/>
                  </a:lnTo>
                  <a:lnTo>
                    <a:pt x="988" y="728"/>
                  </a:lnTo>
                  <a:lnTo>
                    <a:pt x="990" y="730"/>
                  </a:lnTo>
                  <a:lnTo>
                    <a:pt x="990" y="733"/>
                  </a:lnTo>
                  <a:lnTo>
                    <a:pt x="990" y="735"/>
                  </a:lnTo>
                  <a:lnTo>
                    <a:pt x="993" y="738"/>
                  </a:lnTo>
                  <a:lnTo>
                    <a:pt x="993" y="740"/>
                  </a:lnTo>
                  <a:lnTo>
                    <a:pt x="993" y="743"/>
                  </a:lnTo>
                  <a:lnTo>
                    <a:pt x="993" y="745"/>
                  </a:lnTo>
                  <a:lnTo>
                    <a:pt x="983" y="761"/>
                  </a:lnTo>
                  <a:lnTo>
                    <a:pt x="980" y="761"/>
                  </a:lnTo>
                  <a:lnTo>
                    <a:pt x="978" y="763"/>
                  </a:lnTo>
                  <a:lnTo>
                    <a:pt x="973" y="763"/>
                  </a:lnTo>
                  <a:lnTo>
                    <a:pt x="970" y="763"/>
                  </a:lnTo>
                  <a:lnTo>
                    <a:pt x="967" y="763"/>
                  </a:lnTo>
                  <a:lnTo>
                    <a:pt x="965" y="766"/>
                  </a:lnTo>
                  <a:lnTo>
                    <a:pt x="962" y="766"/>
                  </a:lnTo>
                  <a:lnTo>
                    <a:pt x="962" y="768"/>
                  </a:lnTo>
                  <a:lnTo>
                    <a:pt x="960" y="768"/>
                  </a:lnTo>
                  <a:lnTo>
                    <a:pt x="957" y="768"/>
                  </a:lnTo>
                  <a:lnTo>
                    <a:pt x="955" y="768"/>
                  </a:lnTo>
                  <a:lnTo>
                    <a:pt x="955" y="771"/>
                  </a:lnTo>
                  <a:lnTo>
                    <a:pt x="952" y="771"/>
                  </a:lnTo>
                  <a:lnTo>
                    <a:pt x="950" y="771"/>
                  </a:lnTo>
                  <a:lnTo>
                    <a:pt x="947" y="771"/>
                  </a:lnTo>
                  <a:lnTo>
                    <a:pt x="947" y="773"/>
                  </a:lnTo>
                  <a:lnTo>
                    <a:pt x="942" y="773"/>
                  </a:lnTo>
                  <a:lnTo>
                    <a:pt x="939" y="776"/>
                  </a:lnTo>
                  <a:lnTo>
                    <a:pt x="929" y="778"/>
                  </a:lnTo>
                  <a:lnTo>
                    <a:pt x="917" y="786"/>
                  </a:lnTo>
                  <a:lnTo>
                    <a:pt x="906" y="786"/>
                  </a:lnTo>
                  <a:lnTo>
                    <a:pt x="896" y="784"/>
                  </a:lnTo>
                  <a:lnTo>
                    <a:pt x="886" y="776"/>
                  </a:lnTo>
                  <a:lnTo>
                    <a:pt x="881" y="776"/>
                  </a:lnTo>
                  <a:lnTo>
                    <a:pt x="866" y="776"/>
                  </a:lnTo>
                  <a:lnTo>
                    <a:pt x="863" y="778"/>
                  </a:lnTo>
                  <a:lnTo>
                    <a:pt x="861" y="778"/>
                  </a:lnTo>
                  <a:lnTo>
                    <a:pt x="858" y="778"/>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 name="Freeform 11">
              <a:extLst>
                <a:ext uri="{FF2B5EF4-FFF2-40B4-BE49-F238E27FC236}">
                  <a16:creationId xmlns:a16="http://schemas.microsoft.com/office/drawing/2014/main" id="{D1CF8953-31C2-AD99-7669-5EC6BA529076}"/>
                </a:ext>
              </a:extLst>
            </p:cNvPr>
            <p:cNvSpPr>
              <a:spLocks/>
            </p:cNvSpPr>
            <p:nvPr/>
          </p:nvSpPr>
          <p:spPr bwMode="auto">
            <a:xfrm>
              <a:off x="3065" y="2779"/>
              <a:ext cx="1079" cy="812"/>
            </a:xfrm>
            <a:custGeom>
              <a:avLst/>
              <a:gdLst>
                <a:gd name="T0" fmla="*/ 626 w 1079"/>
                <a:gd name="T1" fmla="*/ 748 h 812"/>
                <a:gd name="T2" fmla="*/ 588 w 1079"/>
                <a:gd name="T3" fmla="*/ 753 h 812"/>
                <a:gd name="T4" fmla="*/ 560 w 1079"/>
                <a:gd name="T5" fmla="*/ 753 h 812"/>
                <a:gd name="T6" fmla="*/ 519 w 1079"/>
                <a:gd name="T7" fmla="*/ 759 h 812"/>
                <a:gd name="T8" fmla="*/ 481 w 1079"/>
                <a:gd name="T9" fmla="*/ 764 h 812"/>
                <a:gd name="T10" fmla="*/ 446 w 1079"/>
                <a:gd name="T11" fmla="*/ 766 h 812"/>
                <a:gd name="T12" fmla="*/ 410 w 1079"/>
                <a:gd name="T13" fmla="*/ 774 h 812"/>
                <a:gd name="T14" fmla="*/ 377 w 1079"/>
                <a:gd name="T15" fmla="*/ 779 h 812"/>
                <a:gd name="T16" fmla="*/ 339 w 1079"/>
                <a:gd name="T17" fmla="*/ 784 h 812"/>
                <a:gd name="T18" fmla="*/ 308 w 1079"/>
                <a:gd name="T19" fmla="*/ 787 h 812"/>
                <a:gd name="T20" fmla="*/ 262 w 1079"/>
                <a:gd name="T21" fmla="*/ 789 h 812"/>
                <a:gd name="T22" fmla="*/ 211 w 1079"/>
                <a:gd name="T23" fmla="*/ 792 h 812"/>
                <a:gd name="T24" fmla="*/ 171 w 1079"/>
                <a:gd name="T25" fmla="*/ 794 h 812"/>
                <a:gd name="T26" fmla="*/ 140 w 1079"/>
                <a:gd name="T27" fmla="*/ 797 h 812"/>
                <a:gd name="T28" fmla="*/ 99 w 1079"/>
                <a:gd name="T29" fmla="*/ 799 h 812"/>
                <a:gd name="T30" fmla="*/ 61 w 1079"/>
                <a:gd name="T31" fmla="*/ 804 h 812"/>
                <a:gd name="T32" fmla="*/ 23 w 1079"/>
                <a:gd name="T33" fmla="*/ 809 h 812"/>
                <a:gd name="T34" fmla="*/ 181 w 1079"/>
                <a:gd name="T35" fmla="*/ 771 h 812"/>
                <a:gd name="T36" fmla="*/ 209 w 1079"/>
                <a:gd name="T37" fmla="*/ 667 h 812"/>
                <a:gd name="T38" fmla="*/ 224 w 1079"/>
                <a:gd name="T39" fmla="*/ 624 h 812"/>
                <a:gd name="T40" fmla="*/ 234 w 1079"/>
                <a:gd name="T41" fmla="*/ 583 h 812"/>
                <a:gd name="T42" fmla="*/ 234 w 1079"/>
                <a:gd name="T43" fmla="*/ 308 h 812"/>
                <a:gd name="T44" fmla="*/ 334 w 1079"/>
                <a:gd name="T45" fmla="*/ 216 h 812"/>
                <a:gd name="T46" fmla="*/ 390 w 1079"/>
                <a:gd name="T47" fmla="*/ 201 h 812"/>
                <a:gd name="T48" fmla="*/ 486 w 1079"/>
                <a:gd name="T49" fmla="*/ 209 h 812"/>
                <a:gd name="T50" fmla="*/ 530 w 1079"/>
                <a:gd name="T51" fmla="*/ 211 h 812"/>
                <a:gd name="T52" fmla="*/ 586 w 1079"/>
                <a:gd name="T53" fmla="*/ 234 h 812"/>
                <a:gd name="T54" fmla="*/ 624 w 1079"/>
                <a:gd name="T55" fmla="*/ 239 h 812"/>
                <a:gd name="T56" fmla="*/ 677 w 1079"/>
                <a:gd name="T57" fmla="*/ 234 h 812"/>
                <a:gd name="T58" fmla="*/ 680 w 1079"/>
                <a:gd name="T59" fmla="*/ 196 h 812"/>
                <a:gd name="T60" fmla="*/ 685 w 1079"/>
                <a:gd name="T61" fmla="*/ 117 h 812"/>
                <a:gd name="T62" fmla="*/ 723 w 1079"/>
                <a:gd name="T63" fmla="*/ 59 h 812"/>
                <a:gd name="T64" fmla="*/ 830 w 1079"/>
                <a:gd name="T65" fmla="*/ 43 h 812"/>
                <a:gd name="T66" fmla="*/ 871 w 1079"/>
                <a:gd name="T67" fmla="*/ 31 h 812"/>
                <a:gd name="T68" fmla="*/ 924 w 1079"/>
                <a:gd name="T69" fmla="*/ 26 h 812"/>
                <a:gd name="T70" fmla="*/ 945 w 1079"/>
                <a:gd name="T71" fmla="*/ 99 h 812"/>
                <a:gd name="T72" fmla="*/ 995 w 1079"/>
                <a:gd name="T73" fmla="*/ 140 h 812"/>
                <a:gd name="T74" fmla="*/ 1041 w 1079"/>
                <a:gd name="T75" fmla="*/ 206 h 812"/>
                <a:gd name="T76" fmla="*/ 1044 w 1079"/>
                <a:gd name="T77" fmla="*/ 237 h 812"/>
                <a:gd name="T78" fmla="*/ 1069 w 1079"/>
                <a:gd name="T79" fmla="*/ 275 h 812"/>
                <a:gd name="T80" fmla="*/ 1072 w 1079"/>
                <a:gd name="T81" fmla="*/ 306 h 812"/>
                <a:gd name="T82" fmla="*/ 1054 w 1079"/>
                <a:gd name="T83" fmla="*/ 359 h 812"/>
                <a:gd name="T84" fmla="*/ 1049 w 1079"/>
                <a:gd name="T85" fmla="*/ 418 h 812"/>
                <a:gd name="T86" fmla="*/ 1054 w 1079"/>
                <a:gd name="T87" fmla="*/ 453 h 812"/>
                <a:gd name="T88" fmla="*/ 1029 w 1079"/>
                <a:gd name="T89" fmla="*/ 489 h 812"/>
                <a:gd name="T90" fmla="*/ 993 w 1079"/>
                <a:gd name="T91" fmla="*/ 524 h 812"/>
                <a:gd name="T92" fmla="*/ 970 w 1079"/>
                <a:gd name="T93" fmla="*/ 560 h 812"/>
                <a:gd name="T94" fmla="*/ 945 w 1079"/>
                <a:gd name="T95" fmla="*/ 596 h 812"/>
                <a:gd name="T96" fmla="*/ 939 w 1079"/>
                <a:gd name="T97" fmla="*/ 631 h 812"/>
                <a:gd name="T98" fmla="*/ 950 w 1079"/>
                <a:gd name="T99" fmla="*/ 677 h 812"/>
                <a:gd name="T100" fmla="*/ 960 w 1079"/>
                <a:gd name="T101" fmla="*/ 715 h 812"/>
                <a:gd name="T102" fmla="*/ 934 w 1079"/>
                <a:gd name="T103" fmla="*/ 731 h 812"/>
                <a:gd name="T104" fmla="*/ 909 w 1079"/>
                <a:gd name="T105" fmla="*/ 741 h 812"/>
                <a:gd name="T106" fmla="*/ 894 w 1079"/>
                <a:gd name="T107" fmla="*/ 697 h 812"/>
                <a:gd name="T108" fmla="*/ 855 w 1079"/>
                <a:gd name="T109" fmla="*/ 667 h 812"/>
                <a:gd name="T110" fmla="*/ 855 w 1079"/>
                <a:gd name="T111" fmla="*/ 634 h 812"/>
                <a:gd name="T112" fmla="*/ 845 w 1079"/>
                <a:gd name="T113" fmla="*/ 603 h 812"/>
                <a:gd name="T114" fmla="*/ 817 w 1079"/>
                <a:gd name="T115" fmla="*/ 578 h 812"/>
                <a:gd name="T116" fmla="*/ 794 w 1079"/>
                <a:gd name="T117" fmla="*/ 547 h 812"/>
                <a:gd name="T118" fmla="*/ 718 w 1079"/>
                <a:gd name="T119" fmla="*/ 550 h 812"/>
                <a:gd name="T120" fmla="*/ 601 w 1079"/>
                <a:gd name="T121" fmla="*/ 601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9" h="812">
                  <a:moveTo>
                    <a:pt x="629" y="705"/>
                  </a:moveTo>
                  <a:lnTo>
                    <a:pt x="629" y="708"/>
                  </a:lnTo>
                  <a:lnTo>
                    <a:pt x="629" y="710"/>
                  </a:lnTo>
                  <a:lnTo>
                    <a:pt x="631" y="710"/>
                  </a:lnTo>
                  <a:lnTo>
                    <a:pt x="634" y="713"/>
                  </a:lnTo>
                  <a:lnTo>
                    <a:pt x="637" y="736"/>
                  </a:lnTo>
                  <a:lnTo>
                    <a:pt x="642" y="736"/>
                  </a:lnTo>
                  <a:lnTo>
                    <a:pt x="647" y="746"/>
                  </a:lnTo>
                  <a:lnTo>
                    <a:pt x="644" y="746"/>
                  </a:lnTo>
                  <a:lnTo>
                    <a:pt x="642" y="746"/>
                  </a:lnTo>
                  <a:lnTo>
                    <a:pt x="639" y="746"/>
                  </a:lnTo>
                  <a:lnTo>
                    <a:pt x="637" y="746"/>
                  </a:lnTo>
                  <a:lnTo>
                    <a:pt x="637" y="748"/>
                  </a:lnTo>
                  <a:lnTo>
                    <a:pt x="634" y="748"/>
                  </a:lnTo>
                  <a:lnTo>
                    <a:pt x="631" y="748"/>
                  </a:lnTo>
                  <a:lnTo>
                    <a:pt x="629" y="748"/>
                  </a:lnTo>
                  <a:lnTo>
                    <a:pt x="626" y="748"/>
                  </a:lnTo>
                  <a:lnTo>
                    <a:pt x="624" y="748"/>
                  </a:lnTo>
                  <a:lnTo>
                    <a:pt x="621" y="748"/>
                  </a:lnTo>
                  <a:lnTo>
                    <a:pt x="619" y="748"/>
                  </a:lnTo>
                  <a:lnTo>
                    <a:pt x="616" y="748"/>
                  </a:lnTo>
                  <a:lnTo>
                    <a:pt x="614" y="748"/>
                  </a:lnTo>
                  <a:lnTo>
                    <a:pt x="611" y="748"/>
                  </a:lnTo>
                  <a:lnTo>
                    <a:pt x="611" y="751"/>
                  </a:lnTo>
                  <a:lnTo>
                    <a:pt x="609" y="751"/>
                  </a:lnTo>
                  <a:lnTo>
                    <a:pt x="606" y="751"/>
                  </a:lnTo>
                  <a:lnTo>
                    <a:pt x="603" y="751"/>
                  </a:lnTo>
                  <a:lnTo>
                    <a:pt x="601" y="751"/>
                  </a:lnTo>
                  <a:lnTo>
                    <a:pt x="598" y="751"/>
                  </a:lnTo>
                  <a:lnTo>
                    <a:pt x="596" y="751"/>
                  </a:lnTo>
                  <a:lnTo>
                    <a:pt x="593" y="751"/>
                  </a:lnTo>
                  <a:lnTo>
                    <a:pt x="591" y="751"/>
                  </a:lnTo>
                  <a:lnTo>
                    <a:pt x="588" y="751"/>
                  </a:lnTo>
                  <a:lnTo>
                    <a:pt x="588" y="753"/>
                  </a:lnTo>
                  <a:lnTo>
                    <a:pt x="588" y="751"/>
                  </a:lnTo>
                  <a:lnTo>
                    <a:pt x="588" y="753"/>
                  </a:lnTo>
                  <a:lnTo>
                    <a:pt x="588" y="751"/>
                  </a:lnTo>
                  <a:lnTo>
                    <a:pt x="586" y="751"/>
                  </a:lnTo>
                  <a:lnTo>
                    <a:pt x="586" y="753"/>
                  </a:lnTo>
                  <a:lnTo>
                    <a:pt x="583" y="753"/>
                  </a:lnTo>
                  <a:lnTo>
                    <a:pt x="581" y="753"/>
                  </a:lnTo>
                  <a:lnTo>
                    <a:pt x="578" y="753"/>
                  </a:lnTo>
                  <a:lnTo>
                    <a:pt x="575" y="753"/>
                  </a:lnTo>
                  <a:lnTo>
                    <a:pt x="573" y="753"/>
                  </a:lnTo>
                  <a:lnTo>
                    <a:pt x="570" y="753"/>
                  </a:lnTo>
                  <a:lnTo>
                    <a:pt x="568" y="753"/>
                  </a:lnTo>
                  <a:lnTo>
                    <a:pt x="565" y="753"/>
                  </a:lnTo>
                  <a:lnTo>
                    <a:pt x="563" y="753"/>
                  </a:lnTo>
                  <a:lnTo>
                    <a:pt x="563" y="756"/>
                  </a:lnTo>
                  <a:lnTo>
                    <a:pt x="560" y="756"/>
                  </a:lnTo>
                  <a:lnTo>
                    <a:pt x="560" y="753"/>
                  </a:lnTo>
                  <a:lnTo>
                    <a:pt x="560" y="756"/>
                  </a:lnTo>
                  <a:lnTo>
                    <a:pt x="558" y="756"/>
                  </a:lnTo>
                  <a:lnTo>
                    <a:pt x="555" y="756"/>
                  </a:lnTo>
                  <a:lnTo>
                    <a:pt x="553" y="756"/>
                  </a:lnTo>
                  <a:lnTo>
                    <a:pt x="550" y="756"/>
                  </a:lnTo>
                  <a:lnTo>
                    <a:pt x="547" y="756"/>
                  </a:lnTo>
                  <a:lnTo>
                    <a:pt x="545" y="756"/>
                  </a:lnTo>
                  <a:lnTo>
                    <a:pt x="542" y="756"/>
                  </a:lnTo>
                  <a:lnTo>
                    <a:pt x="540" y="756"/>
                  </a:lnTo>
                  <a:lnTo>
                    <a:pt x="537" y="756"/>
                  </a:lnTo>
                  <a:lnTo>
                    <a:pt x="535" y="756"/>
                  </a:lnTo>
                  <a:lnTo>
                    <a:pt x="535" y="759"/>
                  </a:lnTo>
                  <a:lnTo>
                    <a:pt x="532" y="759"/>
                  </a:lnTo>
                  <a:lnTo>
                    <a:pt x="530" y="759"/>
                  </a:lnTo>
                  <a:lnTo>
                    <a:pt x="527" y="759"/>
                  </a:lnTo>
                  <a:lnTo>
                    <a:pt x="525" y="759"/>
                  </a:lnTo>
                  <a:lnTo>
                    <a:pt x="519" y="759"/>
                  </a:lnTo>
                  <a:lnTo>
                    <a:pt x="517" y="759"/>
                  </a:lnTo>
                  <a:lnTo>
                    <a:pt x="514" y="759"/>
                  </a:lnTo>
                  <a:lnTo>
                    <a:pt x="512" y="759"/>
                  </a:lnTo>
                  <a:lnTo>
                    <a:pt x="509" y="759"/>
                  </a:lnTo>
                  <a:lnTo>
                    <a:pt x="509" y="761"/>
                  </a:lnTo>
                  <a:lnTo>
                    <a:pt x="507" y="761"/>
                  </a:lnTo>
                  <a:lnTo>
                    <a:pt x="504" y="761"/>
                  </a:lnTo>
                  <a:lnTo>
                    <a:pt x="502" y="761"/>
                  </a:lnTo>
                  <a:lnTo>
                    <a:pt x="499" y="761"/>
                  </a:lnTo>
                  <a:lnTo>
                    <a:pt x="497" y="761"/>
                  </a:lnTo>
                  <a:lnTo>
                    <a:pt x="494" y="761"/>
                  </a:lnTo>
                  <a:lnTo>
                    <a:pt x="491" y="761"/>
                  </a:lnTo>
                  <a:lnTo>
                    <a:pt x="489" y="761"/>
                  </a:lnTo>
                  <a:lnTo>
                    <a:pt x="486" y="761"/>
                  </a:lnTo>
                  <a:lnTo>
                    <a:pt x="486" y="764"/>
                  </a:lnTo>
                  <a:lnTo>
                    <a:pt x="484" y="764"/>
                  </a:lnTo>
                  <a:lnTo>
                    <a:pt x="481" y="764"/>
                  </a:lnTo>
                  <a:lnTo>
                    <a:pt x="479" y="764"/>
                  </a:lnTo>
                  <a:lnTo>
                    <a:pt x="476" y="764"/>
                  </a:lnTo>
                  <a:lnTo>
                    <a:pt x="474" y="764"/>
                  </a:lnTo>
                  <a:lnTo>
                    <a:pt x="471" y="764"/>
                  </a:lnTo>
                  <a:lnTo>
                    <a:pt x="469" y="764"/>
                  </a:lnTo>
                  <a:lnTo>
                    <a:pt x="466" y="764"/>
                  </a:lnTo>
                  <a:lnTo>
                    <a:pt x="463" y="764"/>
                  </a:lnTo>
                  <a:lnTo>
                    <a:pt x="463" y="766"/>
                  </a:lnTo>
                  <a:lnTo>
                    <a:pt x="463" y="764"/>
                  </a:lnTo>
                  <a:lnTo>
                    <a:pt x="463" y="766"/>
                  </a:lnTo>
                  <a:lnTo>
                    <a:pt x="461" y="766"/>
                  </a:lnTo>
                  <a:lnTo>
                    <a:pt x="458" y="766"/>
                  </a:lnTo>
                  <a:lnTo>
                    <a:pt x="456" y="766"/>
                  </a:lnTo>
                  <a:lnTo>
                    <a:pt x="453" y="766"/>
                  </a:lnTo>
                  <a:lnTo>
                    <a:pt x="451" y="766"/>
                  </a:lnTo>
                  <a:lnTo>
                    <a:pt x="448" y="766"/>
                  </a:lnTo>
                  <a:lnTo>
                    <a:pt x="446" y="766"/>
                  </a:lnTo>
                  <a:lnTo>
                    <a:pt x="443" y="766"/>
                  </a:lnTo>
                  <a:lnTo>
                    <a:pt x="443" y="769"/>
                  </a:lnTo>
                  <a:lnTo>
                    <a:pt x="441" y="769"/>
                  </a:lnTo>
                  <a:lnTo>
                    <a:pt x="438" y="769"/>
                  </a:lnTo>
                  <a:lnTo>
                    <a:pt x="435" y="769"/>
                  </a:lnTo>
                  <a:lnTo>
                    <a:pt x="433" y="769"/>
                  </a:lnTo>
                  <a:lnTo>
                    <a:pt x="430" y="769"/>
                  </a:lnTo>
                  <a:lnTo>
                    <a:pt x="428" y="769"/>
                  </a:lnTo>
                  <a:lnTo>
                    <a:pt x="425" y="769"/>
                  </a:lnTo>
                  <a:lnTo>
                    <a:pt x="425" y="771"/>
                  </a:lnTo>
                  <a:lnTo>
                    <a:pt x="423" y="771"/>
                  </a:lnTo>
                  <a:lnTo>
                    <a:pt x="420" y="771"/>
                  </a:lnTo>
                  <a:lnTo>
                    <a:pt x="418" y="771"/>
                  </a:lnTo>
                  <a:lnTo>
                    <a:pt x="415" y="771"/>
                  </a:lnTo>
                  <a:lnTo>
                    <a:pt x="412" y="771"/>
                  </a:lnTo>
                  <a:lnTo>
                    <a:pt x="410" y="771"/>
                  </a:lnTo>
                  <a:lnTo>
                    <a:pt x="410" y="774"/>
                  </a:lnTo>
                  <a:lnTo>
                    <a:pt x="407" y="774"/>
                  </a:lnTo>
                  <a:lnTo>
                    <a:pt x="405" y="774"/>
                  </a:lnTo>
                  <a:lnTo>
                    <a:pt x="402" y="774"/>
                  </a:lnTo>
                  <a:lnTo>
                    <a:pt x="400" y="774"/>
                  </a:lnTo>
                  <a:lnTo>
                    <a:pt x="397" y="774"/>
                  </a:lnTo>
                  <a:lnTo>
                    <a:pt x="397" y="776"/>
                  </a:lnTo>
                  <a:lnTo>
                    <a:pt x="395" y="776"/>
                  </a:lnTo>
                  <a:lnTo>
                    <a:pt x="392" y="776"/>
                  </a:lnTo>
                  <a:lnTo>
                    <a:pt x="390" y="776"/>
                  </a:lnTo>
                  <a:lnTo>
                    <a:pt x="387" y="776"/>
                  </a:lnTo>
                  <a:lnTo>
                    <a:pt x="384" y="776"/>
                  </a:lnTo>
                  <a:lnTo>
                    <a:pt x="382" y="776"/>
                  </a:lnTo>
                  <a:lnTo>
                    <a:pt x="382" y="779"/>
                  </a:lnTo>
                  <a:lnTo>
                    <a:pt x="382" y="776"/>
                  </a:lnTo>
                  <a:lnTo>
                    <a:pt x="382" y="779"/>
                  </a:lnTo>
                  <a:lnTo>
                    <a:pt x="379" y="779"/>
                  </a:lnTo>
                  <a:lnTo>
                    <a:pt x="377" y="779"/>
                  </a:lnTo>
                  <a:lnTo>
                    <a:pt x="374" y="779"/>
                  </a:lnTo>
                  <a:lnTo>
                    <a:pt x="372" y="779"/>
                  </a:lnTo>
                  <a:lnTo>
                    <a:pt x="369" y="779"/>
                  </a:lnTo>
                  <a:lnTo>
                    <a:pt x="369" y="781"/>
                  </a:lnTo>
                  <a:lnTo>
                    <a:pt x="367" y="781"/>
                  </a:lnTo>
                  <a:lnTo>
                    <a:pt x="364" y="781"/>
                  </a:lnTo>
                  <a:lnTo>
                    <a:pt x="362" y="781"/>
                  </a:lnTo>
                  <a:lnTo>
                    <a:pt x="359" y="781"/>
                  </a:lnTo>
                  <a:lnTo>
                    <a:pt x="356" y="781"/>
                  </a:lnTo>
                  <a:lnTo>
                    <a:pt x="354" y="781"/>
                  </a:lnTo>
                  <a:lnTo>
                    <a:pt x="351" y="781"/>
                  </a:lnTo>
                  <a:lnTo>
                    <a:pt x="349" y="781"/>
                  </a:lnTo>
                  <a:lnTo>
                    <a:pt x="346" y="781"/>
                  </a:lnTo>
                  <a:lnTo>
                    <a:pt x="344" y="781"/>
                  </a:lnTo>
                  <a:lnTo>
                    <a:pt x="341" y="781"/>
                  </a:lnTo>
                  <a:lnTo>
                    <a:pt x="341" y="784"/>
                  </a:lnTo>
                  <a:lnTo>
                    <a:pt x="339" y="784"/>
                  </a:lnTo>
                  <a:lnTo>
                    <a:pt x="336" y="784"/>
                  </a:lnTo>
                  <a:lnTo>
                    <a:pt x="334" y="784"/>
                  </a:lnTo>
                  <a:lnTo>
                    <a:pt x="331" y="784"/>
                  </a:lnTo>
                  <a:lnTo>
                    <a:pt x="328" y="784"/>
                  </a:lnTo>
                  <a:lnTo>
                    <a:pt x="326" y="784"/>
                  </a:lnTo>
                  <a:lnTo>
                    <a:pt x="323" y="784"/>
                  </a:lnTo>
                  <a:lnTo>
                    <a:pt x="321" y="784"/>
                  </a:lnTo>
                  <a:lnTo>
                    <a:pt x="318" y="784"/>
                  </a:lnTo>
                  <a:lnTo>
                    <a:pt x="316" y="784"/>
                  </a:lnTo>
                  <a:lnTo>
                    <a:pt x="313" y="784"/>
                  </a:lnTo>
                  <a:lnTo>
                    <a:pt x="311" y="784"/>
                  </a:lnTo>
                  <a:lnTo>
                    <a:pt x="311" y="787"/>
                  </a:lnTo>
                  <a:lnTo>
                    <a:pt x="311" y="784"/>
                  </a:lnTo>
                  <a:lnTo>
                    <a:pt x="308" y="784"/>
                  </a:lnTo>
                  <a:lnTo>
                    <a:pt x="308" y="787"/>
                  </a:lnTo>
                  <a:lnTo>
                    <a:pt x="308" y="784"/>
                  </a:lnTo>
                  <a:lnTo>
                    <a:pt x="308" y="787"/>
                  </a:lnTo>
                  <a:lnTo>
                    <a:pt x="306" y="787"/>
                  </a:lnTo>
                  <a:lnTo>
                    <a:pt x="303" y="787"/>
                  </a:lnTo>
                  <a:lnTo>
                    <a:pt x="300" y="787"/>
                  </a:lnTo>
                  <a:lnTo>
                    <a:pt x="298" y="787"/>
                  </a:lnTo>
                  <a:lnTo>
                    <a:pt x="295" y="787"/>
                  </a:lnTo>
                  <a:lnTo>
                    <a:pt x="293" y="787"/>
                  </a:lnTo>
                  <a:lnTo>
                    <a:pt x="290" y="787"/>
                  </a:lnTo>
                  <a:lnTo>
                    <a:pt x="285" y="787"/>
                  </a:lnTo>
                  <a:lnTo>
                    <a:pt x="283" y="787"/>
                  </a:lnTo>
                  <a:lnTo>
                    <a:pt x="280" y="787"/>
                  </a:lnTo>
                  <a:lnTo>
                    <a:pt x="278" y="787"/>
                  </a:lnTo>
                  <a:lnTo>
                    <a:pt x="275" y="787"/>
                  </a:lnTo>
                  <a:lnTo>
                    <a:pt x="272" y="787"/>
                  </a:lnTo>
                  <a:lnTo>
                    <a:pt x="270" y="787"/>
                  </a:lnTo>
                  <a:lnTo>
                    <a:pt x="270" y="789"/>
                  </a:lnTo>
                  <a:lnTo>
                    <a:pt x="265" y="789"/>
                  </a:lnTo>
                  <a:lnTo>
                    <a:pt x="262" y="789"/>
                  </a:lnTo>
                  <a:lnTo>
                    <a:pt x="260" y="789"/>
                  </a:lnTo>
                  <a:lnTo>
                    <a:pt x="255" y="789"/>
                  </a:lnTo>
                  <a:lnTo>
                    <a:pt x="252" y="789"/>
                  </a:lnTo>
                  <a:lnTo>
                    <a:pt x="250" y="789"/>
                  </a:lnTo>
                  <a:lnTo>
                    <a:pt x="244" y="789"/>
                  </a:lnTo>
                  <a:lnTo>
                    <a:pt x="242" y="789"/>
                  </a:lnTo>
                  <a:lnTo>
                    <a:pt x="239" y="789"/>
                  </a:lnTo>
                  <a:lnTo>
                    <a:pt x="237" y="789"/>
                  </a:lnTo>
                  <a:lnTo>
                    <a:pt x="237" y="792"/>
                  </a:lnTo>
                  <a:lnTo>
                    <a:pt x="232" y="792"/>
                  </a:lnTo>
                  <a:lnTo>
                    <a:pt x="229" y="792"/>
                  </a:lnTo>
                  <a:lnTo>
                    <a:pt x="227" y="792"/>
                  </a:lnTo>
                  <a:lnTo>
                    <a:pt x="224" y="792"/>
                  </a:lnTo>
                  <a:lnTo>
                    <a:pt x="219" y="792"/>
                  </a:lnTo>
                  <a:lnTo>
                    <a:pt x="216" y="792"/>
                  </a:lnTo>
                  <a:lnTo>
                    <a:pt x="214" y="792"/>
                  </a:lnTo>
                  <a:lnTo>
                    <a:pt x="211" y="792"/>
                  </a:lnTo>
                  <a:lnTo>
                    <a:pt x="209" y="792"/>
                  </a:lnTo>
                  <a:lnTo>
                    <a:pt x="206" y="792"/>
                  </a:lnTo>
                  <a:lnTo>
                    <a:pt x="204" y="792"/>
                  </a:lnTo>
                  <a:lnTo>
                    <a:pt x="201" y="792"/>
                  </a:lnTo>
                  <a:lnTo>
                    <a:pt x="199" y="792"/>
                  </a:lnTo>
                  <a:lnTo>
                    <a:pt x="196" y="792"/>
                  </a:lnTo>
                  <a:lnTo>
                    <a:pt x="194" y="792"/>
                  </a:lnTo>
                  <a:lnTo>
                    <a:pt x="191" y="792"/>
                  </a:lnTo>
                  <a:lnTo>
                    <a:pt x="191" y="794"/>
                  </a:lnTo>
                  <a:lnTo>
                    <a:pt x="188" y="794"/>
                  </a:lnTo>
                  <a:lnTo>
                    <a:pt x="186" y="794"/>
                  </a:lnTo>
                  <a:lnTo>
                    <a:pt x="183" y="794"/>
                  </a:lnTo>
                  <a:lnTo>
                    <a:pt x="181" y="794"/>
                  </a:lnTo>
                  <a:lnTo>
                    <a:pt x="178" y="794"/>
                  </a:lnTo>
                  <a:lnTo>
                    <a:pt x="176" y="794"/>
                  </a:lnTo>
                  <a:lnTo>
                    <a:pt x="173" y="794"/>
                  </a:lnTo>
                  <a:lnTo>
                    <a:pt x="171" y="794"/>
                  </a:lnTo>
                  <a:lnTo>
                    <a:pt x="168" y="794"/>
                  </a:lnTo>
                  <a:lnTo>
                    <a:pt x="166" y="794"/>
                  </a:lnTo>
                  <a:lnTo>
                    <a:pt x="163" y="794"/>
                  </a:lnTo>
                  <a:lnTo>
                    <a:pt x="160" y="794"/>
                  </a:lnTo>
                  <a:lnTo>
                    <a:pt x="158" y="794"/>
                  </a:lnTo>
                  <a:lnTo>
                    <a:pt x="155" y="794"/>
                  </a:lnTo>
                  <a:lnTo>
                    <a:pt x="155" y="797"/>
                  </a:lnTo>
                  <a:lnTo>
                    <a:pt x="153" y="797"/>
                  </a:lnTo>
                  <a:lnTo>
                    <a:pt x="153" y="794"/>
                  </a:lnTo>
                  <a:lnTo>
                    <a:pt x="153" y="797"/>
                  </a:lnTo>
                  <a:lnTo>
                    <a:pt x="150" y="797"/>
                  </a:lnTo>
                  <a:lnTo>
                    <a:pt x="150" y="794"/>
                  </a:lnTo>
                  <a:lnTo>
                    <a:pt x="150" y="797"/>
                  </a:lnTo>
                  <a:lnTo>
                    <a:pt x="148" y="797"/>
                  </a:lnTo>
                  <a:lnTo>
                    <a:pt x="145" y="797"/>
                  </a:lnTo>
                  <a:lnTo>
                    <a:pt x="143" y="797"/>
                  </a:lnTo>
                  <a:lnTo>
                    <a:pt x="140" y="797"/>
                  </a:lnTo>
                  <a:lnTo>
                    <a:pt x="138" y="797"/>
                  </a:lnTo>
                  <a:lnTo>
                    <a:pt x="135" y="797"/>
                  </a:lnTo>
                  <a:lnTo>
                    <a:pt x="132" y="797"/>
                  </a:lnTo>
                  <a:lnTo>
                    <a:pt x="130" y="797"/>
                  </a:lnTo>
                  <a:lnTo>
                    <a:pt x="127" y="797"/>
                  </a:lnTo>
                  <a:lnTo>
                    <a:pt x="125" y="797"/>
                  </a:lnTo>
                  <a:lnTo>
                    <a:pt x="122" y="797"/>
                  </a:lnTo>
                  <a:lnTo>
                    <a:pt x="122" y="799"/>
                  </a:lnTo>
                  <a:lnTo>
                    <a:pt x="120" y="799"/>
                  </a:lnTo>
                  <a:lnTo>
                    <a:pt x="117" y="799"/>
                  </a:lnTo>
                  <a:lnTo>
                    <a:pt x="115" y="799"/>
                  </a:lnTo>
                  <a:lnTo>
                    <a:pt x="112" y="799"/>
                  </a:lnTo>
                  <a:lnTo>
                    <a:pt x="110" y="799"/>
                  </a:lnTo>
                  <a:lnTo>
                    <a:pt x="107" y="799"/>
                  </a:lnTo>
                  <a:lnTo>
                    <a:pt x="104" y="799"/>
                  </a:lnTo>
                  <a:lnTo>
                    <a:pt x="102" y="799"/>
                  </a:lnTo>
                  <a:lnTo>
                    <a:pt x="99" y="799"/>
                  </a:lnTo>
                  <a:lnTo>
                    <a:pt x="97" y="799"/>
                  </a:lnTo>
                  <a:lnTo>
                    <a:pt x="97" y="802"/>
                  </a:lnTo>
                  <a:lnTo>
                    <a:pt x="94" y="802"/>
                  </a:lnTo>
                  <a:lnTo>
                    <a:pt x="92" y="802"/>
                  </a:lnTo>
                  <a:lnTo>
                    <a:pt x="89" y="802"/>
                  </a:lnTo>
                  <a:lnTo>
                    <a:pt x="87" y="802"/>
                  </a:lnTo>
                  <a:lnTo>
                    <a:pt x="84" y="802"/>
                  </a:lnTo>
                  <a:lnTo>
                    <a:pt x="82" y="802"/>
                  </a:lnTo>
                  <a:lnTo>
                    <a:pt x="79" y="802"/>
                  </a:lnTo>
                  <a:lnTo>
                    <a:pt x="76" y="802"/>
                  </a:lnTo>
                  <a:lnTo>
                    <a:pt x="74" y="802"/>
                  </a:lnTo>
                  <a:lnTo>
                    <a:pt x="74" y="804"/>
                  </a:lnTo>
                  <a:lnTo>
                    <a:pt x="71" y="804"/>
                  </a:lnTo>
                  <a:lnTo>
                    <a:pt x="69" y="804"/>
                  </a:lnTo>
                  <a:lnTo>
                    <a:pt x="66" y="804"/>
                  </a:lnTo>
                  <a:lnTo>
                    <a:pt x="64" y="804"/>
                  </a:lnTo>
                  <a:lnTo>
                    <a:pt x="61" y="804"/>
                  </a:lnTo>
                  <a:lnTo>
                    <a:pt x="59" y="804"/>
                  </a:lnTo>
                  <a:lnTo>
                    <a:pt x="56" y="804"/>
                  </a:lnTo>
                  <a:lnTo>
                    <a:pt x="54" y="804"/>
                  </a:lnTo>
                  <a:lnTo>
                    <a:pt x="51" y="804"/>
                  </a:lnTo>
                  <a:lnTo>
                    <a:pt x="51" y="807"/>
                  </a:lnTo>
                  <a:lnTo>
                    <a:pt x="48" y="807"/>
                  </a:lnTo>
                  <a:lnTo>
                    <a:pt x="46" y="807"/>
                  </a:lnTo>
                  <a:lnTo>
                    <a:pt x="43" y="807"/>
                  </a:lnTo>
                  <a:lnTo>
                    <a:pt x="41" y="807"/>
                  </a:lnTo>
                  <a:lnTo>
                    <a:pt x="38" y="807"/>
                  </a:lnTo>
                  <a:lnTo>
                    <a:pt x="36" y="807"/>
                  </a:lnTo>
                  <a:lnTo>
                    <a:pt x="33" y="807"/>
                  </a:lnTo>
                  <a:lnTo>
                    <a:pt x="31" y="807"/>
                  </a:lnTo>
                  <a:lnTo>
                    <a:pt x="28" y="807"/>
                  </a:lnTo>
                  <a:lnTo>
                    <a:pt x="28" y="809"/>
                  </a:lnTo>
                  <a:lnTo>
                    <a:pt x="26" y="809"/>
                  </a:lnTo>
                  <a:lnTo>
                    <a:pt x="23" y="809"/>
                  </a:lnTo>
                  <a:lnTo>
                    <a:pt x="20" y="809"/>
                  </a:lnTo>
                  <a:lnTo>
                    <a:pt x="18" y="809"/>
                  </a:lnTo>
                  <a:lnTo>
                    <a:pt x="15" y="809"/>
                  </a:lnTo>
                  <a:lnTo>
                    <a:pt x="13" y="809"/>
                  </a:lnTo>
                  <a:lnTo>
                    <a:pt x="10" y="809"/>
                  </a:lnTo>
                  <a:lnTo>
                    <a:pt x="8" y="809"/>
                  </a:lnTo>
                  <a:lnTo>
                    <a:pt x="5" y="809"/>
                  </a:lnTo>
                  <a:lnTo>
                    <a:pt x="5" y="812"/>
                  </a:lnTo>
                  <a:lnTo>
                    <a:pt x="3" y="812"/>
                  </a:lnTo>
                  <a:lnTo>
                    <a:pt x="0" y="771"/>
                  </a:lnTo>
                  <a:lnTo>
                    <a:pt x="0" y="748"/>
                  </a:lnTo>
                  <a:lnTo>
                    <a:pt x="64" y="784"/>
                  </a:lnTo>
                  <a:lnTo>
                    <a:pt x="110" y="753"/>
                  </a:lnTo>
                  <a:lnTo>
                    <a:pt x="112" y="751"/>
                  </a:lnTo>
                  <a:lnTo>
                    <a:pt x="125" y="753"/>
                  </a:lnTo>
                  <a:lnTo>
                    <a:pt x="127" y="753"/>
                  </a:lnTo>
                  <a:lnTo>
                    <a:pt x="181" y="771"/>
                  </a:lnTo>
                  <a:lnTo>
                    <a:pt x="201" y="759"/>
                  </a:lnTo>
                  <a:lnTo>
                    <a:pt x="204" y="710"/>
                  </a:lnTo>
                  <a:lnTo>
                    <a:pt x="204" y="695"/>
                  </a:lnTo>
                  <a:lnTo>
                    <a:pt x="204" y="692"/>
                  </a:lnTo>
                  <a:lnTo>
                    <a:pt x="206" y="692"/>
                  </a:lnTo>
                  <a:lnTo>
                    <a:pt x="206" y="690"/>
                  </a:lnTo>
                  <a:lnTo>
                    <a:pt x="209" y="690"/>
                  </a:lnTo>
                  <a:lnTo>
                    <a:pt x="209" y="687"/>
                  </a:lnTo>
                  <a:lnTo>
                    <a:pt x="209" y="685"/>
                  </a:lnTo>
                  <a:lnTo>
                    <a:pt x="206" y="685"/>
                  </a:lnTo>
                  <a:lnTo>
                    <a:pt x="209" y="682"/>
                  </a:lnTo>
                  <a:lnTo>
                    <a:pt x="206" y="680"/>
                  </a:lnTo>
                  <a:lnTo>
                    <a:pt x="206" y="675"/>
                  </a:lnTo>
                  <a:lnTo>
                    <a:pt x="206" y="672"/>
                  </a:lnTo>
                  <a:lnTo>
                    <a:pt x="209" y="672"/>
                  </a:lnTo>
                  <a:lnTo>
                    <a:pt x="209" y="669"/>
                  </a:lnTo>
                  <a:lnTo>
                    <a:pt x="209" y="667"/>
                  </a:lnTo>
                  <a:lnTo>
                    <a:pt x="209" y="664"/>
                  </a:lnTo>
                  <a:lnTo>
                    <a:pt x="211" y="662"/>
                  </a:lnTo>
                  <a:lnTo>
                    <a:pt x="209" y="659"/>
                  </a:lnTo>
                  <a:lnTo>
                    <a:pt x="211" y="657"/>
                  </a:lnTo>
                  <a:lnTo>
                    <a:pt x="214" y="654"/>
                  </a:lnTo>
                  <a:lnTo>
                    <a:pt x="214" y="652"/>
                  </a:lnTo>
                  <a:lnTo>
                    <a:pt x="214" y="649"/>
                  </a:lnTo>
                  <a:lnTo>
                    <a:pt x="216" y="647"/>
                  </a:lnTo>
                  <a:lnTo>
                    <a:pt x="216" y="644"/>
                  </a:lnTo>
                  <a:lnTo>
                    <a:pt x="216" y="641"/>
                  </a:lnTo>
                  <a:lnTo>
                    <a:pt x="219" y="639"/>
                  </a:lnTo>
                  <a:lnTo>
                    <a:pt x="219" y="636"/>
                  </a:lnTo>
                  <a:lnTo>
                    <a:pt x="222" y="634"/>
                  </a:lnTo>
                  <a:lnTo>
                    <a:pt x="222" y="631"/>
                  </a:lnTo>
                  <a:lnTo>
                    <a:pt x="224" y="629"/>
                  </a:lnTo>
                  <a:lnTo>
                    <a:pt x="224" y="626"/>
                  </a:lnTo>
                  <a:lnTo>
                    <a:pt x="224" y="624"/>
                  </a:lnTo>
                  <a:lnTo>
                    <a:pt x="227" y="624"/>
                  </a:lnTo>
                  <a:lnTo>
                    <a:pt x="227" y="621"/>
                  </a:lnTo>
                  <a:lnTo>
                    <a:pt x="227" y="619"/>
                  </a:lnTo>
                  <a:lnTo>
                    <a:pt x="227" y="616"/>
                  </a:lnTo>
                  <a:lnTo>
                    <a:pt x="227" y="613"/>
                  </a:lnTo>
                  <a:lnTo>
                    <a:pt x="227" y="611"/>
                  </a:lnTo>
                  <a:lnTo>
                    <a:pt x="229" y="608"/>
                  </a:lnTo>
                  <a:lnTo>
                    <a:pt x="232" y="606"/>
                  </a:lnTo>
                  <a:lnTo>
                    <a:pt x="232" y="603"/>
                  </a:lnTo>
                  <a:lnTo>
                    <a:pt x="234" y="603"/>
                  </a:lnTo>
                  <a:lnTo>
                    <a:pt x="234" y="601"/>
                  </a:lnTo>
                  <a:lnTo>
                    <a:pt x="234" y="598"/>
                  </a:lnTo>
                  <a:lnTo>
                    <a:pt x="234" y="596"/>
                  </a:lnTo>
                  <a:lnTo>
                    <a:pt x="234" y="593"/>
                  </a:lnTo>
                  <a:lnTo>
                    <a:pt x="234" y="586"/>
                  </a:lnTo>
                  <a:lnTo>
                    <a:pt x="232" y="586"/>
                  </a:lnTo>
                  <a:lnTo>
                    <a:pt x="234" y="583"/>
                  </a:lnTo>
                  <a:lnTo>
                    <a:pt x="234" y="580"/>
                  </a:lnTo>
                  <a:lnTo>
                    <a:pt x="234" y="578"/>
                  </a:lnTo>
                  <a:lnTo>
                    <a:pt x="232" y="578"/>
                  </a:lnTo>
                  <a:lnTo>
                    <a:pt x="229" y="570"/>
                  </a:lnTo>
                  <a:lnTo>
                    <a:pt x="229" y="568"/>
                  </a:lnTo>
                  <a:lnTo>
                    <a:pt x="227" y="568"/>
                  </a:lnTo>
                  <a:lnTo>
                    <a:pt x="237" y="540"/>
                  </a:lnTo>
                  <a:lnTo>
                    <a:pt x="239" y="537"/>
                  </a:lnTo>
                  <a:lnTo>
                    <a:pt x="239" y="509"/>
                  </a:lnTo>
                  <a:lnTo>
                    <a:pt x="272" y="438"/>
                  </a:lnTo>
                  <a:lnTo>
                    <a:pt x="234" y="387"/>
                  </a:lnTo>
                  <a:lnTo>
                    <a:pt x="234" y="369"/>
                  </a:lnTo>
                  <a:lnTo>
                    <a:pt x="232" y="359"/>
                  </a:lnTo>
                  <a:lnTo>
                    <a:pt x="232" y="356"/>
                  </a:lnTo>
                  <a:lnTo>
                    <a:pt x="232" y="349"/>
                  </a:lnTo>
                  <a:lnTo>
                    <a:pt x="222" y="321"/>
                  </a:lnTo>
                  <a:lnTo>
                    <a:pt x="234" y="308"/>
                  </a:lnTo>
                  <a:lnTo>
                    <a:pt x="247" y="293"/>
                  </a:lnTo>
                  <a:lnTo>
                    <a:pt x="237" y="272"/>
                  </a:lnTo>
                  <a:lnTo>
                    <a:pt x="201" y="265"/>
                  </a:lnTo>
                  <a:lnTo>
                    <a:pt x="138" y="252"/>
                  </a:lnTo>
                  <a:lnTo>
                    <a:pt x="112" y="227"/>
                  </a:lnTo>
                  <a:lnTo>
                    <a:pt x="127" y="143"/>
                  </a:lnTo>
                  <a:lnTo>
                    <a:pt x="130" y="140"/>
                  </a:lnTo>
                  <a:lnTo>
                    <a:pt x="135" y="140"/>
                  </a:lnTo>
                  <a:lnTo>
                    <a:pt x="140" y="143"/>
                  </a:lnTo>
                  <a:lnTo>
                    <a:pt x="160" y="163"/>
                  </a:lnTo>
                  <a:lnTo>
                    <a:pt x="188" y="188"/>
                  </a:lnTo>
                  <a:lnTo>
                    <a:pt x="211" y="181"/>
                  </a:lnTo>
                  <a:lnTo>
                    <a:pt x="275" y="181"/>
                  </a:lnTo>
                  <a:lnTo>
                    <a:pt x="278" y="204"/>
                  </a:lnTo>
                  <a:lnTo>
                    <a:pt x="328" y="216"/>
                  </a:lnTo>
                  <a:lnTo>
                    <a:pt x="331" y="216"/>
                  </a:lnTo>
                  <a:lnTo>
                    <a:pt x="334" y="216"/>
                  </a:lnTo>
                  <a:lnTo>
                    <a:pt x="336" y="214"/>
                  </a:lnTo>
                  <a:lnTo>
                    <a:pt x="334" y="211"/>
                  </a:lnTo>
                  <a:lnTo>
                    <a:pt x="334" y="209"/>
                  </a:lnTo>
                  <a:lnTo>
                    <a:pt x="336" y="209"/>
                  </a:lnTo>
                  <a:lnTo>
                    <a:pt x="339" y="214"/>
                  </a:lnTo>
                  <a:lnTo>
                    <a:pt x="341" y="214"/>
                  </a:lnTo>
                  <a:lnTo>
                    <a:pt x="346" y="214"/>
                  </a:lnTo>
                  <a:lnTo>
                    <a:pt x="351" y="214"/>
                  </a:lnTo>
                  <a:lnTo>
                    <a:pt x="356" y="214"/>
                  </a:lnTo>
                  <a:lnTo>
                    <a:pt x="367" y="211"/>
                  </a:lnTo>
                  <a:lnTo>
                    <a:pt x="372" y="211"/>
                  </a:lnTo>
                  <a:lnTo>
                    <a:pt x="374" y="209"/>
                  </a:lnTo>
                  <a:lnTo>
                    <a:pt x="379" y="209"/>
                  </a:lnTo>
                  <a:lnTo>
                    <a:pt x="382" y="206"/>
                  </a:lnTo>
                  <a:lnTo>
                    <a:pt x="384" y="204"/>
                  </a:lnTo>
                  <a:lnTo>
                    <a:pt x="387" y="204"/>
                  </a:lnTo>
                  <a:lnTo>
                    <a:pt x="390" y="201"/>
                  </a:lnTo>
                  <a:lnTo>
                    <a:pt x="392" y="199"/>
                  </a:lnTo>
                  <a:lnTo>
                    <a:pt x="395" y="196"/>
                  </a:lnTo>
                  <a:lnTo>
                    <a:pt x="395" y="191"/>
                  </a:lnTo>
                  <a:lnTo>
                    <a:pt x="400" y="191"/>
                  </a:lnTo>
                  <a:lnTo>
                    <a:pt x="405" y="191"/>
                  </a:lnTo>
                  <a:lnTo>
                    <a:pt x="458" y="204"/>
                  </a:lnTo>
                  <a:lnTo>
                    <a:pt x="461" y="204"/>
                  </a:lnTo>
                  <a:lnTo>
                    <a:pt x="463" y="204"/>
                  </a:lnTo>
                  <a:lnTo>
                    <a:pt x="463" y="201"/>
                  </a:lnTo>
                  <a:lnTo>
                    <a:pt x="466" y="201"/>
                  </a:lnTo>
                  <a:lnTo>
                    <a:pt x="471" y="204"/>
                  </a:lnTo>
                  <a:lnTo>
                    <a:pt x="474" y="204"/>
                  </a:lnTo>
                  <a:lnTo>
                    <a:pt x="476" y="204"/>
                  </a:lnTo>
                  <a:lnTo>
                    <a:pt x="479" y="206"/>
                  </a:lnTo>
                  <a:lnTo>
                    <a:pt x="481" y="206"/>
                  </a:lnTo>
                  <a:lnTo>
                    <a:pt x="484" y="209"/>
                  </a:lnTo>
                  <a:lnTo>
                    <a:pt x="486" y="209"/>
                  </a:lnTo>
                  <a:lnTo>
                    <a:pt x="489" y="209"/>
                  </a:lnTo>
                  <a:lnTo>
                    <a:pt x="491" y="209"/>
                  </a:lnTo>
                  <a:lnTo>
                    <a:pt x="491" y="211"/>
                  </a:lnTo>
                  <a:lnTo>
                    <a:pt x="494" y="211"/>
                  </a:lnTo>
                  <a:lnTo>
                    <a:pt x="497" y="211"/>
                  </a:lnTo>
                  <a:lnTo>
                    <a:pt x="499" y="211"/>
                  </a:lnTo>
                  <a:lnTo>
                    <a:pt x="502" y="214"/>
                  </a:lnTo>
                  <a:lnTo>
                    <a:pt x="504" y="214"/>
                  </a:lnTo>
                  <a:lnTo>
                    <a:pt x="507" y="211"/>
                  </a:lnTo>
                  <a:lnTo>
                    <a:pt x="509" y="211"/>
                  </a:lnTo>
                  <a:lnTo>
                    <a:pt x="509" y="209"/>
                  </a:lnTo>
                  <a:lnTo>
                    <a:pt x="512" y="209"/>
                  </a:lnTo>
                  <a:lnTo>
                    <a:pt x="519" y="211"/>
                  </a:lnTo>
                  <a:lnTo>
                    <a:pt x="522" y="211"/>
                  </a:lnTo>
                  <a:lnTo>
                    <a:pt x="525" y="211"/>
                  </a:lnTo>
                  <a:lnTo>
                    <a:pt x="527" y="211"/>
                  </a:lnTo>
                  <a:lnTo>
                    <a:pt x="530" y="211"/>
                  </a:lnTo>
                  <a:lnTo>
                    <a:pt x="532" y="211"/>
                  </a:lnTo>
                  <a:lnTo>
                    <a:pt x="535" y="211"/>
                  </a:lnTo>
                  <a:lnTo>
                    <a:pt x="540" y="199"/>
                  </a:lnTo>
                  <a:lnTo>
                    <a:pt x="553" y="209"/>
                  </a:lnTo>
                  <a:lnTo>
                    <a:pt x="555" y="211"/>
                  </a:lnTo>
                  <a:lnTo>
                    <a:pt x="555" y="214"/>
                  </a:lnTo>
                  <a:lnTo>
                    <a:pt x="558" y="216"/>
                  </a:lnTo>
                  <a:lnTo>
                    <a:pt x="560" y="219"/>
                  </a:lnTo>
                  <a:lnTo>
                    <a:pt x="563" y="222"/>
                  </a:lnTo>
                  <a:lnTo>
                    <a:pt x="565" y="222"/>
                  </a:lnTo>
                  <a:lnTo>
                    <a:pt x="568" y="222"/>
                  </a:lnTo>
                  <a:lnTo>
                    <a:pt x="570" y="224"/>
                  </a:lnTo>
                  <a:lnTo>
                    <a:pt x="573" y="224"/>
                  </a:lnTo>
                  <a:lnTo>
                    <a:pt x="575" y="224"/>
                  </a:lnTo>
                  <a:lnTo>
                    <a:pt x="581" y="232"/>
                  </a:lnTo>
                  <a:lnTo>
                    <a:pt x="583" y="234"/>
                  </a:lnTo>
                  <a:lnTo>
                    <a:pt x="586" y="234"/>
                  </a:lnTo>
                  <a:lnTo>
                    <a:pt x="588" y="234"/>
                  </a:lnTo>
                  <a:lnTo>
                    <a:pt x="591" y="234"/>
                  </a:lnTo>
                  <a:lnTo>
                    <a:pt x="593" y="234"/>
                  </a:lnTo>
                  <a:lnTo>
                    <a:pt x="596" y="234"/>
                  </a:lnTo>
                  <a:lnTo>
                    <a:pt x="596" y="237"/>
                  </a:lnTo>
                  <a:lnTo>
                    <a:pt x="598" y="237"/>
                  </a:lnTo>
                  <a:lnTo>
                    <a:pt x="601" y="237"/>
                  </a:lnTo>
                  <a:lnTo>
                    <a:pt x="603" y="237"/>
                  </a:lnTo>
                  <a:lnTo>
                    <a:pt x="606" y="237"/>
                  </a:lnTo>
                  <a:lnTo>
                    <a:pt x="606" y="239"/>
                  </a:lnTo>
                  <a:lnTo>
                    <a:pt x="609" y="237"/>
                  </a:lnTo>
                  <a:lnTo>
                    <a:pt x="611" y="237"/>
                  </a:lnTo>
                  <a:lnTo>
                    <a:pt x="614" y="234"/>
                  </a:lnTo>
                  <a:lnTo>
                    <a:pt x="616" y="237"/>
                  </a:lnTo>
                  <a:lnTo>
                    <a:pt x="619" y="237"/>
                  </a:lnTo>
                  <a:lnTo>
                    <a:pt x="621" y="237"/>
                  </a:lnTo>
                  <a:lnTo>
                    <a:pt x="624" y="239"/>
                  </a:lnTo>
                  <a:lnTo>
                    <a:pt x="626" y="239"/>
                  </a:lnTo>
                  <a:lnTo>
                    <a:pt x="629" y="239"/>
                  </a:lnTo>
                  <a:lnTo>
                    <a:pt x="631" y="242"/>
                  </a:lnTo>
                  <a:lnTo>
                    <a:pt x="634" y="244"/>
                  </a:lnTo>
                  <a:lnTo>
                    <a:pt x="637" y="244"/>
                  </a:lnTo>
                  <a:lnTo>
                    <a:pt x="639" y="242"/>
                  </a:lnTo>
                  <a:lnTo>
                    <a:pt x="639" y="239"/>
                  </a:lnTo>
                  <a:lnTo>
                    <a:pt x="647" y="234"/>
                  </a:lnTo>
                  <a:lnTo>
                    <a:pt x="654" y="237"/>
                  </a:lnTo>
                  <a:lnTo>
                    <a:pt x="657" y="237"/>
                  </a:lnTo>
                  <a:lnTo>
                    <a:pt x="659" y="237"/>
                  </a:lnTo>
                  <a:lnTo>
                    <a:pt x="665" y="237"/>
                  </a:lnTo>
                  <a:lnTo>
                    <a:pt x="667" y="237"/>
                  </a:lnTo>
                  <a:lnTo>
                    <a:pt x="670" y="237"/>
                  </a:lnTo>
                  <a:lnTo>
                    <a:pt x="672" y="239"/>
                  </a:lnTo>
                  <a:lnTo>
                    <a:pt x="677" y="237"/>
                  </a:lnTo>
                  <a:lnTo>
                    <a:pt x="677" y="234"/>
                  </a:lnTo>
                  <a:lnTo>
                    <a:pt x="680" y="232"/>
                  </a:lnTo>
                  <a:lnTo>
                    <a:pt x="680" y="229"/>
                  </a:lnTo>
                  <a:lnTo>
                    <a:pt x="680" y="224"/>
                  </a:lnTo>
                  <a:lnTo>
                    <a:pt x="682" y="222"/>
                  </a:lnTo>
                  <a:lnTo>
                    <a:pt x="685" y="219"/>
                  </a:lnTo>
                  <a:lnTo>
                    <a:pt x="687" y="219"/>
                  </a:lnTo>
                  <a:lnTo>
                    <a:pt x="682" y="214"/>
                  </a:lnTo>
                  <a:lnTo>
                    <a:pt x="682" y="211"/>
                  </a:lnTo>
                  <a:lnTo>
                    <a:pt x="682" y="209"/>
                  </a:lnTo>
                  <a:lnTo>
                    <a:pt x="685" y="209"/>
                  </a:lnTo>
                  <a:lnTo>
                    <a:pt x="685" y="206"/>
                  </a:lnTo>
                  <a:lnTo>
                    <a:pt x="687" y="206"/>
                  </a:lnTo>
                  <a:lnTo>
                    <a:pt x="685" y="206"/>
                  </a:lnTo>
                  <a:lnTo>
                    <a:pt x="682" y="204"/>
                  </a:lnTo>
                  <a:lnTo>
                    <a:pt x="685" y="201"/>
                  </a:lnTo>
                  <a:lnTo>
                    <a:pt x="685" y="199"/>
                  </a:lnTo>
                  <a:lnTo>
                    <a:pt x="680" y="196"/>
                  </a:lnTo>
                  <a:lnTo>
                    <a:pt x="680" y="194"/>
                  </a:lnTo>
                  <a:lnTo>
                    <a:pt x="680" y="191"/>
                  </a:lnTo>
                  <a:lnTo>
                    <a:pt x="680" y="188"/>
                  </a:lnTo>
                  <a:lnTo>
                    <a:pt x="677" y="186"/>
                  </a:lnTo>
                  <a:lnTo>
                    <a:pt x="680" y="176"/>
                  </a:lnTo>
                  <a:lnTo>
                    <a:pt x="680" y="166"/>
                  </a:lnTo>
                  <a:lnTo>
                    <a:pt x="680" y="160"/>
                  </a:lnTo>
                  <a:lnTo>
                    <a:pt x="680" y="155"/>
                  </a:lnTo>
                  <a:lnTo>
                    <a:pt x="677" y="153"/>
                  </a:lnTo>
                  <a:lnTo>
                    <a:pt x="677" y="150"/>
                  </a:lnTo>
                  <a:lnTo>
                    <a:pt x="675" y="148"/>
                  </a:lnTo>
                  <a:lnTo>
                    <a:pt x="677" y="145"/>
                  </a:lnTo>
                  <a:lnTo>
                    <a:pt x="675" y="138"/>
                  </a:lnTo>
                  <a:lnTo>
                    <a:pt x="677" y="132"/>
                  </a:lnTo>
                  <a:lnTo>
                    <a:pt x="680" y="130"/>
                  </a:lnTo>
                  <a:lnTo>
                    <a:pt x="680" y="127"/>
                  </a:lnTo>
                  <a:lnTo>
                    <a:pt x="685" y="117"/>
                  </a:lnTo>
                  <a:lnTo>
                    <a:pt x="687" y="115"/>
                  </a:lnTo>
                  <a:lnTo>
                    <a:pt x="687" y="112"/>
                  </a:lnTo>
                  <a:lnTo>
                    <a:pt x="690" y="112"/>
                  </a:lnTo>
                  <a:lnTo>
                    <a:pt x="700" y="104"/>
                  </a:lnTo>
                  <a:lnTo>
                    <a:pt x="703" y="102"/>
                  </a:lnTo>
                  <a:lnTo>
                    <a:pt x="703" y="99"/>
                  </a:lnTo>
                  <a:lnTo>
                    <a:pt x="703" y="97"/>
                  </a:lnTo>
                  <a:lnTo>
                    <a:pt x="705" y="97"/>
                  </a:lnTo>
                  <a:lnTo>
                    <a:pt x="705" y="89"/>
                  </a:lnTo>
                  <a:lnTo>
                    <a:pt x="705" y="87"/>
                  </a:lnTo>
                  <a:lnTo>
                    <a:pt x="705" y="82"/>
                  </a:lnTo>
                  <a:lnTo>
                    <a:pt x="705" y="76"/>
                  </a:lnTo>
                  <a:lnTo>
                    <a:pt x="713" y="71"/>
                  </a:lnTo>
                  <a:lnTo>
                    <a:pt x="715" y="69"/>
                  </a:lnTo>
                  <a:lnTo>
                    <a:pt x="718" y="66"/>
                  </a:lnTo>
                  <a:lnTo>
                    <a:pt x="721" y="66"/>
                  </a:lnTo>
                  <a:lnTo>
                    <a:pt x="723" y="59"/>
                  </a:lnTo>
                  <a:lnTo>
                    <a:pt x="726" y="59"/>
                  </a:lnTo>
                  <a:lnTo>
                    <a:pt x="731" y="51"/>
                  </a:lnTo>
                  <a:lnTo>
                    <a:pt x="731" y="48"/>
                  </a:lnTo>
                  <a:lnTo>
                    <a:pt x="733" y="48"/>
                  </a:lnTo>
                  <a:lnTo>
                    <a:pt x="738" y="46"/>
                  </a:lnTo>
                  <a:lnTo>
                    <a:pt x="746" y="48"/>
                  </a:lnTo>
                  <a:lnTo>
                    <a:pt x="749" y="48"/>
                  </a:lnTo>
                  <a:lnTo>
                    <a:pt x="751" y="48"/>
                  </a:lnTo>
                  <a:lnTo>
                    <a:pt x="754" y="46"/>
                  </a:lnTo>
                  <a:lnTo>
                    <a:pt x="769" y="46"/>
                  </a:lnTo>
                  <a:lnTo>
                    <a:pt x="774" y="46"/>
                  </a:lnTo>
                  <a:lnTo>
                    <a:pt x="784" y="54"/>
                  </a:lnTo>
                  <a:lnTo>
                    <a:pt x="794" y="56"/>
                  </a:lnTo>
                  <a:lnTo>
                    <a:pt x="805" y="56"/>
                  </a:lnTo>
                  <a:lnTo>
                    <a:pt x="817" y="48"/>
                  </a:lnTo>
                  <a:lnTo>
                    <a:pt x="827" y="46"/>
                  </a:lnTo>
                  <a:lnTo>
                    <a:pt x="830" y="43"/>
                  </a:lnTo>
                  <a:lnTo>
                    <a:pt x="835" y="43"/>
                  </a:lnTo>
                  <a:lnTo>
                    <a:pt x="835" y="41"/>
                  </a:lnTo>
                  <a:lnTo>
                    <a:pt x="838" y="41"/>
                  </a:lnTo>
                  <a:lnTo>
                    <a:pt x="840" y="41"/>
                  </a:lnTo>
                  <a:lnTo>
                    <a:pt x="843" y="41"/>
                  </a:lnTo>
                  <a:lnTo>
                    <a:pt x="843" y="38"/>
                  </a:lnTo>
                  <a:lnTo>
                    <a:pt x="845" y="38"/>
                  </a:lnTo>
                  <a:lnTo>
                    <a:pt x="848" y="38"/>
                  </a:lnTo>
                  <a:lnTo>
                    <a:pt x="850" y="38"/>
                  </a:lnTo>
                  <a:lnTo>
                    <a:pt x="850" y="36"/>
                  </a:lnTo>
                  <a:lnTo>
                    <a:pt x="853" y="36"/>
                  </a:lnTo>
                  <a:lnTo>
                    <a:pt x="855" y="33"/>
                  </a:lnTo>
                  <a:lnTo>
                    <a:pt x="858" y="33"/>
                  </a:lnTo>
                  <a:lnTo>
                    <a:pt x="861" y="33"/>
                  </a:lnTo>
                  <a:lnTo>
                    <a:pt x="866" y="33"/>
                  </a:lnTo>
                  <a:lnTo>
                    <a:pt x="868" y="31"/>
                  </a:lnTo>
                  <a:lnTo>
                    <a:pt x="871" y="31"/>
                  </a:lnTo>
                  <a:lnTo>
                    <a:pt x="881" y="15"/>
                  </a:lnTo>
                  <a:lnTo>
                    <a:pt x="883" y="13"/>
                  </a:lnTo>
                  <a:lnTo>
                    <a:pt x="886" y="8"/>
                  </a:lnTo>
                  <a:lnTo>
                    <a:pt x="886" y="5"/>
                  </a:lnTo>
                  <a:lnTo>
                    <a:pt x="894" y="5"/>
                  </a:lnTo>
                  <a:lnTo>
                    <a:pt x="896" y="8"/>
                  </a:lnTo>
                  <a:lnTo>
                    <a:pt x="899" y="8"/>
                  </a:lnTo>
                  <a:lnTo>
                    <a:pt x="901" y="10"/>
                  </a:lnTo>
                  <a:lnTo>
                    <a:pt x="906" y="10"/>
                  </a:lnTo>
                  <a:lnTo>
                    <a:pt x="911" y="3"/>
                  </a:lnTo>
                  <a:lnTo>
                    <a:pt x="917" y="0"/>
                  </a:lnTo>
                  <a:lnTo>
                    <a:pt x="927" y="3"/>
                  </a:lnTo>
                  <a:lnTo>
                    <a:pt x="929" y="8"/>
                  </a:lnTo>
                  <a:lnTo>
                    <a:pt x="929" y="15"/>
                  </a:lnTo>
                  <a:lnTo>
                    <a:pt x="924" y="18"/>
                  </a:lnTo>
                  <a:lnTo>
                    <a:pt x="924" y="20"/>
                  </a:lnTo>
                  <a:lnTo>
                    <a:pt x="924" y="26"/>
                  </a:lnTo>
                  <a:lnTo>
                    <a:pt x="924" y="28"/>
                  </a:lnTo>
                  <a:lnTo>
                    <a:pt x="927" y="31"/>
                  </a:lnTo>
                  <a:lnTo>
                    <a:pt x="932" y="33"/>
                  </a:lnTo>
                  <a:lnTo>
                    <a:pt x="937" y="36"/>
                  </a:lnTo>
                  <a:lnTo>
                    <a:pt x="937" y="38"/>
                  </a:lnTo>
                  <a:lnTo>
                    <a:pt x="939" y="43"/>
                  </a:lnTo>
                  <a:lnTo>
                    <a:pt x="937" y="48"/>
                  </a:lnTo>
                  <a:lnTo>
                    <a:pt x="939" y="51"/>
                  </a:lnTo>
                  <a:lnTo>
                    <a:pt x="942" y="56"/>
                  </a:lnTo>
                  <a:lnTo>
                    <a:pt x="945" y="59"/>
                  </a:lnTo>
                  <a:lnTo>
                    <a:pt x="945" y="64"/>
                  </a:lnTo>
                  <a:lnTo>
                    <a:pt x="945" y="66"/>
                  </a:lnTo>
                  <a:lnTo>
                    <a:pt x="947" y="71"/>
                  </a:lnTo>
                  <a:lnTo>
                    <a:pt x="950" y="74"/>
                  </a:lnTo>
                  <a:lnTo>
                    <a:pt x="952" y="84"/>
                  </a:lnTo>
                  <a:lnTo>
                    <a:pt x="945" y="97"/>
                  </a:lnTo>
                  <a:lnTo>
                    <a:pt x="945" y="99"/>
                  </a:lnTo>
                  <a:lnTo>
                    <a:pt x="947" y="104"/>
                  </a:lnTo>
                  <a:lnTo>
                    <a:pt x="947" y="110"/>
                  </a:lnTo>
                  <a:lnTo>
                    <a:pt x="950" y="107"/>
                  </a:lnTo>
                  <a:lnTo>
                    <a:pt x="960" y="115"/>
                  </a:lnTo>
                  <a:lnTo>
                    <a:pt x="962" y="117"/>
                  </a:lnTo>
                  <a:lnTo>
                    <a:pt x="962" y="130"/>
                  </a:lnTo>
                  <a:lnTo>
                    <a:pt x="965" y="130"/>
                  </a:lnTo>
                  <a:lnTo>
                    <a:pt x="965" y="132"/>
                  </a:lnTo>
                  <a:lnTo>
                    <a:pt x="970" y="138"/>
                  </a:lnTo>
                  <a:lnTo>
                    <a:pt x="975" y="143"/>
                  </a:lnTo>
                  <a:lnTo>
                    <a:pt x="978" y="138"/>
                  </a:lnTo>
                  <a:lnTo>
                    <a:pt x="980" y="138"/>
                  </a:lnTo>
                  <a:lnTo>
                    <a:pt x="983" y="138"/>
                  </a:lnTo>
                  <a:lnTo>
                    <a:pt x="995" y="148"/>
                  </a:lnTo>
                  <a:lnTo>
                    <a:pt x="998" y="145"/>
                  </a:lnTo>
                  <a:lnTo>
                    <a:pt x="998" y="140"/>
                  </a:lnTo>
                  <a:lnTo>
                    <a:pt x="995" y="140"/>
                  </a:lnTo>
                  <a:lnTo>
                    <a:pt x="1003" y="138"/>
                  </a:lnTo>
                  <a:lnTo>
                    <a:pt x="1006" y="138"/>
                  </a:lnTo>
                  <a:lnTo>
                    <a:pt x="1016" y="148"/>
                  </a:lnTo>
                  <a:lnTo>
                    <a:pt x="1016" y="150"/>
                  </a:lnTo>
                  <a:lnTo>
                    <a:pt x="1016" y="158"/>
                  </a:lnTo>
                  <a:lnTo>
                    <a:pt x="1021" y="158"/>
                  </a:lnTo>
                  <a:lnTo>
                    <a:pt x="1023" y="158"/>
                  </a:lnTo>
                  <a:lnTo>
                    <a:pt x="1021" y="163"/>
                  </a:lnTo>
                  <a:lnTo>
                    <a:pt x="1021" y="168"/>
                  </a:lnTo>
                  <a:lnTo>
                    <a:pt x="1021" y="171"/>
                  </a:lnTo>
                  <a:lnTo>
                    <a:pt x="1026" y="173"/>
                  </a:lnTo>
                  <a:lnTo>
                    <a:pt x="1026" y="176"/>
                  </a:lnTo>
                  <a:lnTo>
                    <a:pt x="1034" y="183"/>
                  </a:lnTo>
                  <a:lnTo>
                    <a:pt x="1036" y="186"/>
                  </a:lnTo>
                  <a:lnTo>
                    <a:pt x="1036" y="188"/>
                  </a:lnTo>
                  <a:lnTo>
                    <a:pt x="1039" y="199"/>
                  </a:lnTo>
                  <a:lnTo>
                    <a:pt x="1041" y="206"/>
                  </a:lnTo>
                  <a:lnTo>
                    <a:pt x="1044" y="209"/>
                  </a:lnTo>
                  <a:lnTo>
                    <a:pt x="1046" y="209"/>
                  </a:lnTo>
                  <a:lnTo>
                    <a:pt x="1051" y="211"/>
                  </a:lnTo>
                  <a:lnTo>
                    <a:pt x="1051" y="214"/>
                  </a:lnTo>
                  <a:lnTo>
                    <a:pt x="1051" y="216"/>
                  </a:lnTo>
                  <a:lnTo>
                    <a:pt x="1051" y="219"/>
                  </a:lnTo>
                  <a:lnTo>
                    <a:pt x="1049" y="219"/>
                  </a:lnTo>
                  <a:lnTo>
                    <a:pt x="1036" y="214"/>
                  </a:lnTo>
                  <a:lnTo>
                    <a:pt x="1034" y="216"/>
                  </a:lnTo>
                  <a:lnTo>
                    <a:pt x="1031" y="219"/>
                  </a:lnTo>
                  <a:lnTo>
                    <a:pt x="1031" y="224"/>
                  </a:lnTo>
                  <a:lnTo>
                    <a:pt x="1031" y="227"/>
                  </a:lnTo>
                  <a:lnTo>
                    <a:pt x="1034" y="229"/>
                  </a:lnTo>
                  <a:lnTo>
                    <a:pt x="1036" y="229"/>
                  </a:lnTo>
                  <a:lnTo>
                    <a:pt x="1041" y="232"/>
                  </a:lnTo>
                  <a:lnTo>
                    <a:pt x="1041" y="234"/>
                  </a:lnTo>
                  <a:lnTo>
                    <a:pt x="1044" y="237"/>
                  </a:lnTo>
                  <a:lnTo>
                    <a:pt x="1044" y="242"/>
                  </a:lnTo>
                  <a:lnTo>
                    <a:pt x="1044" y="247"/>
                  </a:lnTo>
                  <a:lnTo>
                    <a:pt x="1051" y="250"/>
                  </a:lnTo>
                  <a:lnTo>
                    <a:pt x="1046" y="244"/>
                  </a:lnTo>
                  <a:lnTo>
                    <a:pt x="1046" y="239"/>
                  </a:lnTo>
                  <a:lnTo>
                    <a:pt x="1046" y="237"/>
                  </a:lnTo>
                  <a:lnTo>
                    <a:pt x="1059" y="237"/>
                  </a:lnTo>
                  <a:lnTo>
                    <a:pt x="1062" y="237"/>
                  </a:lnTo>
                  <a:lnTo>
                    <a:pt x="1064" y="244"/>
                  </a:lnTo>
                  <a:lnTo>
                    <a:pt x="1069" y="255"/>
                  </a:lnTo>
                  <a:lnTo>
                    <a:pt x="1069" y="257"/>
                  </a:lnTo>
                  <a:lnTo>
                    <a:pt x="1077" y="262"/>
                  </a:lnTo>
                  <a:lnTo>
                    <a:pt x="1077" y="265"/>
                  </a:lnTo>
                  <a:lnTo>
                    <a:pt x="1077" y="272"/>
                  </a:lnTo>
                  <a:lnTo>
                    <a:pt x="1074" y="272"/>
                  </a:lnTo>
                  <a:lnTo>
                    <a:pt x="1069" y="272"/>
                  </a:lnTo>
                  <a:lnTo>
                    <a:pt x="1069" y="275"/>
                  </a:lnTo>
                  <a:lnTo>
                    <a:pt x="1069" y="280"/>
                  </a:lnTo>
                  <a:lnTo>
                    <a:pt x="1072" y="283"/>
                  </a:lnTo>
                  <a:lnTo>
                    <a:pt x="1077" y="288"/>
                  </a:lnTo>
                  <a:lnTo>
                    <a:pt x="1077" y="290"/>
                  </a:lnTo>
                  <a:lnTo>
                    <a:pt x="1077" y="293"/>
                  </a:lnTo>
                  <a:lnTo>
                    <a:pt x="1074" y="295"/>
                  </a:lnTo>
                  <a:lnTo>
                    <a:pt x="1072" y="293"/>
                  </a:lnTo>
                  <a:lnTo>
                    <a:pt x="1069" y="293"/>
                  </a:lnTo>
                  <a:lnTo>
                    <a:pt x="1067" y="295"/>
                  </a:lnTo>
                  <a:lnTo>
                    <a:pt x="1064" y="295"/>
                  </a:lnTo>
                  <a:lnTo>
                    <a:pt x="1062" y="298"/>
                  </a:lnTo>
                  <a:lnTo>
                    <a:pt x="1062" y="303"/>
                  </a:lnTo>
                  <a:lnTo>
                    <a:pt x="1062" y="306"/>
                  </a:lnTo>
                  <a:lnTo>
                    <a:pt x="1064" y="303"/>
                  </a:lnTo>
                  <a:lnTo>
                    <a:pt x="1067" y="303"/>
                  </a:lnTo>
                  <a:lnTo>
                    <a:pt x="1069" y="303"/>
                  </a:lnTo>
                  <a:lnTo>
                    <a:pt x="1072" y="306"/>
                  </a:lnTo>
                  <a:lnTo>
                    <a:pt x="1072" y="308"/>
                  </a:lnTo>
                  <a:lnTo>
                    <a:pt x="1067" y="313"/>
                  </a:lnTo>
                  <a:lnTo>
                    <a:pt x="1072" y="316"/>
                  </a:lnTo>
                  <a:lnTo>
                    <a:pt x="1074" y="321"/>
                  </a:lnTo>
                  <a:lnTo>
                    <a:pt x="1077" y="326"/>
                  </a:lnTo>
                  <a:lnTo>
                    <a:pt x="1079" y="331"/>
                  </a:lnTo>
                  <a:lnTo>
                    <a:pt x="1079" y="334"/>
                  </a:lnTo>
                  <a:lnTo>
                    <a:pt x="1074" y="336"/>
                  </a:lnTo>
                  <a:lnTo>
                    <a:pt x="1074" y="339"/>
                  </a:lnTo>
                  <a:lnTo>
                    <a:pt x="1074" y="341"/>
                  </a:lnTo>
                  <a:lnTo>
                    <a:pt x="1072" y="349"/>
                  </a:lnTo>
                  <a:lnTo>
                    <a:pt x="1069" y="354"/>
                  </a:lnTo>
                  <a:lnTo>
                    <a:pt x="1064" y="354"/>
                  </a:lnTo>
                  <a:lnTo>
                    <a:pt x="1059" y="354"/>
                  </a:lnTo>
                  <a:lnTo>
                    <a:pt x="1057" y="354"/>
                  </a:lnTo>
                  <a:lnTo>
                    <a:pt x="1057" y="356"/>
                  </a:lnTo>
                  <a:lnTo>
                    <a:pt x="1054" y="359"/>
                  </a:lnTo>
                  <a:lnTo>
                    <a:pt x="1057" y="359"/>
                  </a:lnTo>
                  <a:lnTo>
                    <a:pt x="1057" y="362"/>
                  </a:lnTo>
                  <a:lnTo>
                    <a:pt x="1059" y="364"/>
                  </a:lnTo>
                  <a:lnTo>
                    <a:pt x="1059" y="367"/>
                  </a:lnTo>
                  <a:lnTo>
                    <a:pt x="1057" y="372"/>
                  </a:lnTo>
                  <a:lnTo>
                    <a:pt x="1054" y="374"/>
                  </a:lnTo>
                  <a:lnTo>
                    <a:pt x="1054" y="377"/>
                  </a:lnTo>
                  <a:lnTo>
                    <a:pt x="1051" y="382"/>
                  </a:lnTo>
                  <a:lnTo>
                    <a:pt x="1046" y="390"/>
                  </a:lnTo>
                  <a:lnTo>
                    <a:pt x="1046" y="392"/>
                  </a:lnTo>
                  <a:lnTo>
                    <a:pt x="1044" y="400"/>
                  </a:lnTo>
                  <a:lnTo>
                    <a:pt x="1046" y="410"/>
                  </a:lnTo>
                  <a:lnTo>
                    <a:pt x="1049" y="410"/>
                  </a:lnTo>
                  <a:lnTo>
                    <a:pt x="1049" y="412"/>
                  </a:lnTo>
                  <a:lnTo>
                    <a:pt x="1051" y="415"/>
                  </a:lnTo>
                  <a:lnTo>
                    <a:pt x="1054" y="420"/>
                  </a:lnTo>
                  <a:lnTo>
                    <a:pt x="1049" y="418"/>
                  </a:lnTo>
                  <a:lnTo>
                    <a:pt x="1049" y="423"/>
                  </a:lnTo>
                  <a:lnTo>
                    <a:pt x="1046" y="423"/>
                  </a:lnTo>
                  <a:lnTo>
                    <a:pt x="1049" y="428"/>
                  </a:lnTo>
                  <a:lnTo>
                    <a:pt x="1046" y="430"/>
                  </a:lnTo>
                  <a:lnTo>
                    <a:pt x="1046" y="433"/>
                  </a:lnTo>
                  <a:lnTo>
                    <a:pt x="1046" y="438"/>
                  </a:lnTo>
                  <a:lnTo>
                    <a:pt x="1044" y="438"/>
                  </a:lnTo>
                  <a:lnTo>
                    <a:pt x="1044" y="440"/>
                  </a:lnTo>
                  <a:lnTo>
                    <a:pt x="1044" y="443"/>
                  </a:lnTo>
                  <a:lnTo>
                    <a:pt x="1044" y="446"/>
                  </a:lnTo>
                  <a:lnTo>
                    <a:pt x="1044" y="448"/>
                  </a:lnTo>
                  <a:lnTo>
                    <a:pt x="1044" y="451"/>
                  </a:lnTo>
                  <a:lnTo>
                    <a:pt x="1044" y="453"/>
                  </a:lnTo>
                  <a:lnTo>
                    <a:pt x="1046" y="453"/>
                  </a:lnTo>
                  <a:lnTo>
                    <a:pt x="1049" y="453"/>
                  </a:lnTo>
                  <a:lnTo>
                    <a:pt x="1051" y="453"/>
                  </a:lnTo>
                  <a:lnTo>
                    <a:pt x="1054" y="453"/>
                  </a:lnTo>
                  <a:lnTo>
                    <a:pt x="1057" y="456"/>
                  </a:lnTo>
                  <a:lnTo>
                    <a:pt x="1059" y="456"/>
                  </a:lnTo>
                  <a:lnTo>
                    <a:pt x="1059" y="458"/>
                  </a:lnTo>
                  <a:lnTo>
                    <a:pt x="1059" y="461"/>
                  </a:lnTo>
                  <a:lnTo>
                    <a:pt x="1057" y="461"/>
                  </a:lnTo>
                  <a:lnTo>
                    <a:pt x="1054" y="461"/>
                  </a:lnTo>
                  <a:lnTo>
                    <a:pt x="1051" y="463"/>
                  </a:lnTo>
                  <a:lnTo>
                    <a:pt x="1046" y="466"/>
                  </a:lnTo>
                  <a:lnTo>
                    <a:pt x="1044" y="468"/>
                  </a:lnTo>
                  <a:lnTo>
                    <a:pt x="1041" y="471"/>
                  </a:lnTo>
                  <a:lnTo>
                    <a:pt x="1039" y="474"/>
                  </a:lnTo>
                  <a:lnTo>
                    <a:pt x="1034" y="476"/>
                  </a:lnTo>
                  <a:lnTo>
                    <a:pt x="1034" y="479"/>
                  </a:lnTo>
                  <a:lnTo>
                    <a:pt x="1031" y="479"/>
                  </a:lnTo>
                  <a:lnTo>
                    <a:pt x="1029" y="481"/>
                  </a:lnTo>
                  <a:lnTo>
                    <a:pt x="1029" y="486"/>
                  </a:lnTo>
                  <a:lnTo>
                    <a:pt x="1029" y="489"/>
                  </a:lnTo>
                  <a:lnTo>
                    <a:pt x="1023" y="496"/>
                  </a:lnTo>
                  <a:lnTo>
                    <a:pt x="1021" y="496"/>
                  </a:lnTo>
                  <a:lnTo>
                    <a:pt x="1018" y="499"/>
                  </a:lnTo>
                  <a:lnTo>
                    <a:pt x="1018" y="502"/>
                  </a:lnTo>
                  <a:lnTo>
                    <a:pt x="1016" y="504"/>
                  </a:lnTo>
                  <a:lnTo>
                    <a:pt x="1013" y="504"/>
                  </a:lnTo>
                  <a:lnTo>
                    <a:pt x="1011" y="504"/>
                  </a:lnTo>
                  <a:lnTo>
                    <a:pt x="1008" y="504"/>
                  </a:lnTo>
                  <a:lnTo>
                    <a:pt x="1003" y="509"/>
                  </a:lnTo>
                  <a:lnTo>
                    <a:pt x="1003" y="512"/>
                  </a:lnTo>
                  <a:lnTo>
                    <a:pt x="1001" y="514"/>
                  </a:lnTo>
                  <a:lnTo>
                    <a:pt x="998" y="517"/>
                  </a:lnTo>
                  <a:lnTo>
                    <a:pt x="995" y="517"/>
                  </a:lnTo>
                  <a:lnTo>
                    <a:pt x="995" y="519"/>
                  </a:lnTo>
                  <a:lnTo>
                    <a:pt x="995" y="522"/>
                  </a:lnTo>
                  <a:lnTo>
                    <a:pt x="993" y="522"/>
                  </a:lnTo>
                  <a:lnTo>
                    <a:pt x="993" y="524"/>
                  </a:lnTo>
                  <a:lnTo>
                    <a:pt x="990" y="524"/>
                  </a:lnTo>
                  <a:lnTo>
                    <a:pt x="990" y="527"/>
                  </a:lnTo>
                  <a:lnTo>
                    <a:pt x="988" y="527"/>
                  </a:lnTo>
                  <a:lnTo>
                    <a:pt x="985" y="527"/>
                  </a:lnTo>
                  <a:lnTo>
                    <a:pt x="980" y="532"/>
                  </a:lnTo>
                  <a:lnTo>
                    <a:pt x="978" y="532"/>
                  </a:lnTo>
                  <a:lnTo>
                    <a:pt x="978" y="535"/>
                  </a:lnTo>
                  <a:lnTo>
                    <a:pt x="978" y="537"/>
                  </a:lnTo>
                  <a:lnTo>
                    <a:pt x="980" y="547"/>
                  </a:lnTo>
                  <a:lnTo>
                    <a:pt x="980" y="550"/>
                  </a:lnTo>
                  <a:lnTo>
                    <a:pt x="980" y="552"/>
                  </a:lnTo>
                  <a:lnTo>
                    <a:pt x="978" y="552"/>
                  </a:lnTo>
                  <a:lnTo>
                    <a:pt x="978" y="555"/>
                  </a:lnTo>
                  <a:lnTo>
                    <a:pt x="975" y="555"/>
                  </a:lnTo>
                  <a:lnTo>
                    <a:pt x="973" y="558"/>
                  </a:lnTo>
                  <a:lnTo>
                    <a:pt x="973" y="560"/>
                  </a:lnTo>
                  <a:lnTo>
                    <a:pt x="970" y="560"/>
                  </a:lnTo>
                  <a:lnTo>
                    <a:pt x="967" y="563"/>
                  </a:lnTo>
                  <a:lnTo>
                    <a:pt x="965" y="563"/>
                  </a:lnTo>
                  <a:lnTo>
                    <a:pt x="965" y="565"/>
                  </a:lnTo>
                  <a:lnTo>
                    <a:pt x="965" y="568"/>
                  </a:lnTo>
                  <a:lnTo>
                    <a:pt x="965" y="570"/>
                  </a:lnTo>
                  <a:lnTo>
                    <a:pt x="962" y="570"/>
                  </a:lnTo>
                  <a:lnTo>
                    <a:pt x="962" y="573"/>
                  </a:lnTo>
                  <a:lnTo>
                    <a:pt x="962" y="575"/>
                  </a:lnTo>
                  <a:lnTo>
                    <a:pt x="960" y="575"/>
                  </a:lnTo>
                  <a:lnTo>
                    <a:pt x="960" y="578"/>
                  </a:lnTo>
                  <a:lnTo>
                    <a:pt x="960" y="580"/>
                  </a:lnTo>
                  <a:lnTo>
                    <a:pt x="957" y="580"/>
                  </a:lnTo>
                  <a:lnTo>
                    <a:pt x="955" y="583"/>
                  </a:lnTo>
                  <a:lnTo>
                    <a:pt x="955" y="586"/>
                  </a:lnTo>
                  <a:lnTo>
                    <a:pt x="952" y="586"/>
                  </a:lnTo>
                  <a:lnTo>
                    <a:pt x="947" y="593"/>
                  </a:lnTo>
                  <a:lnTo>
                    <a:pt x="945" y="596"/>
                  </a:lnTo>
                  <a:lnTo>
                    <a:pt x="942" y="596"/>
                  </a:lnTo>
                  <a:lnTo>
                    <a:pt x="939" y="598"/>
                  </a:lnTo>
                  <a:lnTo>
                    <a:pt x="942" y="598"/>
                  </a:lnTo>
                  <a:lnTo>
                    <a:pt x="942" y="601"/>
                  </a:lnTo>
                  <a:lnTo>
                    <a:pt x="942" y="603"/>
                  </a:lnTo>
                  <a:lnTo>
                    <a:pt x="942" y="606"/>
                  </a:lnTo>
                  <a:lnTo>
                    <a:pt x="939" y="606"/>
                  </a:lnTo>
                  <a:lnTo>
                    <a:pt x="939" y="608"/>
                  </a:lnTo>
                  <a:lnTo>
                    <a:pt x="939" y="611"/>
                  </a:lnTo>
                  <a:lnTo>
                    <a:pt x="942" y="613"/>
                  </a:lnTo>
                  <a:lnTo>
                    <a:pt x="942" y="616"/>
                  </a:lnTo>
                  <a:lnTo>
                    <a:pt x="942" y="619"/>
                  </a:lnTo>
                  <a:lnTo>
                    <a:pt x="942" y="621"/>
                  </a:lnTo>
                  <a:lnTo>
                    <a:pt x="942" y="624"/>
                  </a:lnTo>
                  <a:lnTo>
                    <a:pt x="939" y="626"/>
                  </a:lnTo>
                  <a:lnTo>
                    <a:pt x="939" y="629"/>
                  </a:lnTo>
                  <a:lnTo>
                    <a:pt x="939" y="631"/>
                  </a:lnTo>
                  <a:lnTo>
                    <a:pt x="939" y="634"/>
                  </a:lnTo>
                  <a:lnTo>
                    <a:pt x="937" y="636"/>
                  </a:lnTo>
                  <a:lnTo>
                    <a:pt x="937" y="639"/>
                  </a:lnTo>
                  <a:lnTo>
                    <a:pt x="937" y="641"/>
                  </a:lnTo>
                  <a:lnTo>
                    <a:pt x="939" y="644"/>
                  </a:lnTo>
                  <a:lnTo>
                    <a:pt x="942" y="647"/>
                  </a:lnTo>
                  <a:lnTo>
                    <a:pt x="945" y="649"/>
                  </a:lnTo>
                  <a:lnTo>
                    <a:pt x="945" y="652"/>
                  </a:lnTo>
                  <a:lnTo>
                    <a:pt x="947" y="652"/>
                  </a:lnTo>
                  <a:lnTo>
                    <a:pt x="947" y="654"/>
                  </a:lnTo>
                  <a:lnTo>
                    <a:pt x="947" y="662"/>
                  </a:lnTo>
                  <a:lnTo>
                    <a:pt x="947" y="664"/>
                  </a:lnTo>
                  <a:lnTo>
                    <a:pt x="947" y="667"/>
                  </a:lnTo>
                  <a:lnTo>
                    <a:pt x="947" y="672"/>
                  </a:lnTo>
                  <a:lnTo>
                    <a:pt x="950" y="672"/>
                  </a:lnTo>
                  <a:lnTo>
                    <a:pt x="950" y="675"/>
                  </a:lnTo>
                  <a:lnTo>
                    <a:pt x="950" y="677"/>
                  </a:lnTo>
                  <a:lnTo>
                    <a:pt x="947" y="680"/>
                  </a:lnTo>
                  <a:lnTo>
                    <a:pt x="947" y="682"/>
                  </a:lnTo>
                  <a:lnTo>
                    <a:pt x="950" y="685"/>
                  </a:lnTo>
                  <a:lnTo>
                    <a:pt x="950" y="687"/>
                  </a:lnTo>
                  <a:lnTo>
                    <a:pt x="952" y="690"/>
                  </a:lnTo>
                  <a:lnTo>
                    <a:pt x="952" y="692"/>
                  </a:lnTo>
                  <a:lnTo>
                    <a:pt x="952" y="695"/>
                  </a:lnTo>
                  <a:lnTo>
                    <a:pt x="952" y="697"/>
                  </a:lnTo>
                  <a:lnTo>
                    <a:pt x="955" y="697"/>
                  </a:lnTo>
                  <a:lnTo>
                    <a:pt x="957" y="697"/>
                  </a:lnTo>
                  <a:lnTo>
                    <a:pt x="960" y="700"/>
                  </a:lnTo>
                  <a:lnTo>
                    <a:pt x="960" y="703"/>
                  </a:lnTo>
                  <a:lnTo>
                    <a:pt x="960" y="705"/>
                  </a:lnTo>
                  <a:lnTo>
                    <a:pt x="957" y="705"/>
                  </a:lnTo>
                  <a:lnTo>
                    <a:pt x="957" y="710"/>
                  </a:lnTo>
                  <a:lnTo>
                    <a:pt x="957" y="713"/>
                  </a:lnTo>
                  <a:lnTo>
                    <a:pt x="960" y="715"/>
                  </a:lnTo>
                  <a:lnTo>
                    <a:pt x="962" y="718"/>
                  </a:lnTo>
                  <a:lnTo>
                    <a:pt x="962" y="720"/>
                  </a:lnTo>
                  <a:lnTo>
                    <a:pt x="962" y="723"/>
                  </a:lnTo>
                  <a:lnTo>
                    <a:pt x="960" y="723"/>
                  </a:lnTo>
                  <a:lnTo>
                    <a:pt x="960" y="725"/>
                  </a:lnTo>
                  <a:lnTo>
                    <a:pt x="957" y="728"/>
                  </a:lnTo>
                  <a:lnTo>
                    <a:pt x="955" y="728"/>
                  </a:lnTo>
                  <a:lnTo>
                    <a:pt x="952" y="728"/>
                  </a:lnTo>
                  <a:lnTo>
                    <a:pt x="950" y="728"/>
                  </a:lnTo>
                  <a:lnTo>
                    <a:pt x="950" y="725"/>
                  </a:lnTo>
                  <a:lnTo>
                    <a:pt x="947" y="725"/>
                  </a:lnTo>
                  <a:lnTo>
                    <a:pt x="945" y="723"/>
                  </a:lnTo>
                  <a:lnTo>
                    <a:pt x="942" y="723"/>
                  </a:lnTo>
                  <a:lnTo>
                    <a:pt x="939" y="725"/>
                  </a:lnTo>
                  <a:lnTo>
                    <a:pt x="937" y="725"/>
                  </a:lnTo>
                  <a:lnTo>
                    <a:pt x="937" y="728"/>
                  </a:lnTo>
                  <a:lnTo>
                    <a:pt x="934" y="731"/>
                  </a:lnTo>
                  <a:lnTo>
                    <a:pt x="934" y="733"/>
                  </a:lnTo>
                  <a:lnTo>
                    <a:pt x="934" y="736"/>
                  </a:lnTo>
                  <a:lnTo>
                    <a:pt x="932" y="738"/>
                  </a:lnTo>
                  <a:lnTo>
                    <a:pt x="932" y="741"/>
                  </a:lnTo>
                  <a:lnTo>
                    <a:pt x="929" y="741"/>
                  </a:lnTo>
                  <a:lnTo>
                    <a:pt x="927" y="741"/>
                  </a:lnTo>
                  <a:lnTo>
                    <a:pt x="924" y="741"/>
                  </a:lnTo>
                  <a:lnTo>
                    <a:pt x="922" y="741"/>
                  </a:lnTo>
                  <a:lnTo>
                    <a:pt x="919" y="738"/>
                  </a:lnTo>
                  <a:lnTo>
                    <a:pt x="917" y="738"/>
                  </a:lnTo>
                  <a:lnTo>
                    <a:pt x="914" y="741"/>
                  </a:lnTo>
                  <a:lnTo>
                    <a:pt x="911" y="741"/>
                  </a:lnTo>
                  <a:lnTo>
                    <a:pt x="911" y="743"/>
                  </a:lnTo>
                  <a:lnTo>
                    <a:pt x="909" y="746"/>
                  </a:lnTo>
                  <a:lnTo>
                    <a:pt x="906" y="746"/>
                  </a:lnTo>
                  <a:lnTo>
                    <a:pt x="906" y="743"/>
                  </a:lnTo>
                  <a:lnTo>
                    <a:pt x="909" y="741"/>
                  </a:lnTo>
                  <a:lnTo>
                    <a:pt x="906" y="738"/>
                  </a:lnTo>
                  <a:lnTo>
                    <a:pt x="906" y="736"/>
                  </a:lnTo>
                  <a:lnTo>
                    <a:pt x="906" y="733"/>
                  </a:lnTo>
                  <a:lnTo>
                    <a:pt x="901" y="731"/>
                  </a:lnTo>
                  <a:lnTo>
                    <a:pt x="901" y="725"/>
                  </a:lnTo>
                  <a:lnTo>
                    <a:pt x="901" y="720"/>
                  </a:lnTo>
                  <a:lnTo>
                    <a:pt x="901" y="718"/>
                  </a:lnTo>
                  <a:lnTo>
                    <a:pt x="904" y="713"/>
                  </a:lnTo>
                  <a:lnTo>
                    <a:pt x="906" y="710"/>
                  </a:lnTo>
                  <a:lnTo>
                    <a:pt x="906" y="708"/>
                  </a:lnTo>
                  <a:lnTo>
                    <a:pt x="906" y="705"/>
                  </a:lnTo>
                  <a:lnTo>
                    <a:pt x="904" y="703"/>
                  </a:lnTo>
                  <a:lnTo>
                    <a:pt x="901" y="703"/>
                  </a:lnTo>
                  <a:lnTo>
                    <a:pt x="899" y="703"/>
                  </a:lnTo>
                  <a:lnTo>
                    <a:pt x="896" y="700"/>
                  </a:lnTo>
                  <a:lnTo>
                    <a:pt x="894" y="700"/>
                  </a:lnTo>
                  <a:lnTo>
                    <a:pt x="894" y="697"/>
                  </a:lnTo>
                  <a:lnTo>
                    <a:pt x="891" y="697"/>
                  </a:lnTo>
                  <a:lnTo>
                    <a:pt x="891" y="695"/>
                  </a:lnTo>
                  <a:lnTo>
                    <a:pt x="891" y="690"/>
                  </a:lnTo>
                  <a:lnTo>
                    <a:pt x="891" y="687"/>
                  </a:lnTo>
                  <a:lnTo>
                    <a:pt x="889" y="687"/>
                  </a:lnTo>
                  <a:lnTo>
                    <a:pt x="886" y="685"/>
                  </a:lnTo>
                  <a:lnTo>
                    <a:pt x="883" y="685"/>
                  </a:lnTo>
                  <a:lnTo>
                    <a:pt x="881" y="682"/>
                  </a:lnTo>
                  <a:lnTo>
                    <a:pt x="878" y="680"/>
                  </a:lnTo>
                  <a:lnTo>
                    <a:pt x="876" y="677"/>
                  </a:lnTo>
                  <a:lnTo>
                    <a:pt x="873" y="675"/>
                  </a:lnTo>
                  <a:lnTo>
                    <a:pt x="871" y="675"/>
                  </a:lnTo>
                  <a:lnTo>
                    <a:pt x="866" y="672"/>
                  </a:lnTo>
                  <a:lnTo>
                    <a:pt x="863" y="669"/>
                  </a:lnTo>
                  <a:lnTo>
                    <a:pt x="861" y="669"/>
                  </a:lnTo>
                  <a:lnTo>
                    <a:pt x="858" y="669"/>
                  </a:lnTo>
                  <a:lnTo>
                    <a:pt x="855" y="667"/>
                  </a:lnTo>
                  <a:lnTo>
                    <a:pt x="853" y="667"/>
                  </a:lnTo>
                  <a:lnTo>
                    <a:pt x="853" y="664"/>
                  </a:lnTo>
                  <a:lnTo>
                    <a:pt x="853" y="662"/>
                  </a:lnTo>
                  <a:lnTo>
                    <a:pt x="853" y="659"/>
                  </a:lnTo>
                  <a:lnTo>
                    <a:pt x="850" y="659"/>
                  </a:lnTo>
                  <a:lnTo>
                    <a:pt x="850" y="657"/>
                  </a:lnTo>
                  <a:lnTo>
                    <a:pt x="853" y="654"/>
                  </a:lnTo>
                  <a:lnTo>
                    <a:pt x="853" y="652"/>
                  </a:lnTo>
                  <a:lnTo>
                    <a:pt x="855" y="649"/>
                  </a:lnTo>
                  <a:lnTo>
                    <a:pt x="855" y="647"/>
                  </a:lnTo>
                  <a:lnTo>
                    <a:pt x="855" y="644"/>
                  </a:lnTo>
                  <a:lnTo>
                    <a:pt x="858" y="644"/>
                  </a:lnTo>
                  <a:lnTo>
                    <a:pt x="858" y="641"/>
                  </a:lnTo>
                  <a:lnTo>
                    <a:pt x="858" y="639"/>
                  </a:lnTo>
                  <a:lnTo>
                    <a:pt x="861" y="639"/>
                  </a:lnTo>
                  <a:lnTo>
                    <a:pt x="858" y="636"/>
                  </a:lnTo>
                  <a:lnTo>
                    <a:pt x="855" y="634"/>
                  </a:lnTo>
                  <a:lnTo>
                    <a:pt x="853" y="634"/>
                  </a:lnTo>
                  <a:lnTo>
                    <a:pt x="853" y="631"/>
                  </a:lnTo>
                  <a:lnTo>
                    <a:pt x="850" y="631"/>
                  </a:lnTo>
                  <a:lnTo>
                    <a:pt x="850" y="629"/>
                  </a:lnTo>
                  <a:lnTo>
                    <a:pt x="850" y="626"/>
                  </a:lnTo>
                  <a:lnTo>
                    <a:pt x="850" y="624"/>
                  </a:lnTo>
                  <a:lnTo>
                    <a:pt x="848" y="624"/>
                  </a:lnTo>
                  <a:lnTo>
                    <a:pt x="850" y="624"/>
                  </a:lnTo>
                  <a:lnTo>
                    <a:pt x="850" y="621"/>
                  </a:lnTo>
                  <a:lnTo>
                    <a:pt x="853" y="621"/>
                  </a:lnTo>
                  <a:lnTo>
                    <a:pt x="853" y="619"/>
                  </a:lnTo>
                  <a:lnTo>
                    <a:pt x="850" y="616"/>
                  </a:lnTo>
                  <a:lnTo>
                    <a:pt x="850" y="613"/>
                  </a:lnTo>
                  <a:lnTo>
                    <a:pt x="850" y="608"/>
                  </a:lnTo>
                  <a:lnTo>
                    <a:pt x="848" y="606"/>
                  </a:lnTo>
                  <a:lnTo>
                    <a:pt x="845" y="606"/>
                  </a:lnTo>
                  <a:lnTo>
                    <a:pt x="845" y="603"/>
                  </a:lnTo>
                  <a:lnTo>
                    <a:pt x="845" y="601"/>
                  </a:lnTo>
                  <a:lnTo>
                    <a:pt x="843" y="601"/>
                  </a:lnTo>
                  <a:lnTo>
                    <a:pt x="843" y="598"/>
                  </a:lnTo>
                  <a:lnTo>
                    <a:pt x="843" y="596"/>
                  </a:lnTo>
                  <a:lnTo>
                    <a:pt x="840" y="596"/>
                  </a:lnTo>
                  <a:lnTo>
                    <a:pt x="838" y="596"/>
                  </a:lnTo>
                  <a:lnTo>
                    <a:pt x="835" y="596"/>
                  </a:lnTo>
                  <a:lnTo>
                    <a:pt x="833" y="596"/>
                  </a:lnTo>
                  <a:lnTo>
                    <a:pt x="830" y="596"/>
                  </a:lnTo>
                  <a:lnTo>
                    <a:pt x="830" y="598"/>
                  </a:lnTo>
                  <a:lnTo>
                    <a:pt x="827" y="596"/>
                  </a:lnTo>
                  <a:lnTo>
                    <a:pt x="827" y="593"/>
                  </a:lnTo>
                  <a:lnTo>
                    <a:pt x="827" y="591"/>
                  </a:lnTo>
                  <a:lnTo>
                    <a:pt x="827" y="588"/>
                  </a:lnTo>
                  <a:lnTo>
                    <a:pt x="825" y="588"/>
                  </a:lnTo>
                  <a:lnTo>
                    <a:pt x="822" y="586"/>
                  </a:lnTo>
                  <a:lnTo>
                    <a:pt x="817" y="578"/>
                  </a:lnTo>
                  <a:lnTo>
                    <a:pt x="817" y="575"/>
                  </a:lnTo>
                  <a:lnTo>
                    <a:pt x="815" y="575"/>
                  </a:lnTo>
                  <a:lnTo>
                    <a:pt x="815" y="573"/>
                  </a:lnTo>
                  <a:lnTo>
                    <a:pt x="815" y="570"/>
                  </a:lnTo>
                  <a:lnTo>
                    <a:pt x="812" y="570"/>
                  </a:lnTo>
                  <a:lnTo>
                    <a:pt x="810" y="568"/>
                  </a:lnTo>
                  <a:lnTo>
                    <a:pt x="807" y="568"/>
                  </a:lnTo>
                  <a:lnTo>
                    <a:pt x="805" y="568"/>
                  </a:lnTo>
                  <a:lnTo>
                    <a:pt x="802" y="565"/>
                  </a:lnTo>
                  <a:lnTo>
                    <a:pt x="802" y="563"/>
                  </a:lnTo>
                  <a:lnTo>
                    <a:pt x="802" y="560"/>
                  </a:lnTo>
                  <a:lnTo>
                    <a:pt x="799" y="558"/>
                  </a:lnTo>
                  <a:lnTo>
                    <a:pt x="799" y="555"/>
                  </a:lnTo>
                  <a:lnTo>
                    <a:pt x="797" y="555"/>
                  </a:lnTo>
                  <a:lnTo>
                    <a:pt x="797" y="552"/>
                  </a:lnTo>
                  <a:lnTo>
                    <a:pt x="794" y="550"/>
                  </a:lnTo>
                  <a:lnTo>
                    <a:pt x="794" y="547"/>
                  </a:lnTo>
                  <a:lnTo>
                    <a:pt x="794" y="545"/>
                  </a:lnTo>
                  <a:lnTo>
                    <a:pt x="797" y="540"/>
                  </a:lnTo>
                  <a:lnTo>
                    <a:pt x="794" y="537"/>
                  </a:lnTo>
                  <a:lnTo>
                    <a:pt x="794" y="535"/>
                  </a:lnTo>
                  <a:lnTo>
                    <a:pt x="794" y="532"/>
                  </a:lnTo>
                  <a:lnTo>
                    <a:pt x="794" y="530"/>
                  </a:lnTo>
                  <a:lnTo>
                    <a:pt x="792" y="535"/>
                  </a:lnTo>
                  <a:lnTo>
                    <a:pt x="789" y="535"/>
                  </a:lnTo>
                  <a:lnTo>
                    <a:pt x="787" y="535"/>
                  </a:lnTo>
                  <a:lnTo>
                    <a:pt x="784" y="535"/>
                  </a:lnTo>
                  <a:lnTo>
                    <a:pt x="782" y="537"/>
                  </a:lnTo>
                  <a:lnTo>
                    <a:pt x="779" y="537"/>
                  </a:lnTo>
                  <a:lnTo>
                    <a:pt x="777" y="537"/>
                  </a:lnTo>
                  <a:lnTo>
                    <a:pt x="774" y="540"/>
                  </a:lnTo>
                  <a:lnTo>
                    <a:pt x="771" y="542"/>
                  </a:lnTo>
                  <a:lnTo>
                    <a:pt x="769" y="545"/>
                  </a:lnTo>
                  <a:lnTo>
                    <a:pt x="718" y="550"/>
                  </a:lnTo>
                  <a:lnTo>
                    <a:pt x="647" y="545"/>
                  </a:lnTo>
                  <a:lnTo>
                    <a:pt x="644" y="545"/>
                  </a:lnTo>
                  <a:lnTo>
                    <a:pt x="644" y="547"/>
                  </a:lnTo>
                  <a:lnTo>
                    <a:pt x="637" y="545"/>
                  </a:lnTo>
                  <a:lnTo>
                    <a:pt x="634" y="545"/>
                  </a:lnTo>
                  <a:lnTo>
                    <a:pt x="631" y="545"/>
                  </a:lnTo>
                  <a:lnTo>
                    <a:pt x="629" y="545"/>
                  </a:lnTo>
                  <a:lnTo>
                    <a:pt x="626" y="545"/>
                  </a:lnTo>
                  <a:lnTo>
                    <a:pt x="626" y="547"/>
                  </a:lnTo>
                  <a:lnTo>
                    <a:pt x="624" y="547"/>
                  </a:lnTo>
                  <a:lnTo>
                    <a:pt x="575" y="555"/>
                  </a:lnTo>
                  <a:lnTo>
                    <a:pt x="568" y="552"/>
                  </a:lnTo>
                  <a:lnTo>
                    <a:pt x="540" y="588"/>
                  </a:lnTo>
                  <a:lnTo>
                    <a:pt x="542" y="588"/>
                  </a:lnTo>
                  <a:lnTo>
                    <a:pt x="547" y="591"/>
                  </a:lnTo>
                  <a:lnTo>
                    <a:pt x="581" y="593"/>
                  </a:lnTo>
                  <a:lnTo>
                    <a:pt x="601" y="601"/>
                  </a:lnTo>
                  <a:lnTo>
                    <a:pt x="619" y="608"/>
                  </a:lnTo>
                  <a:lnTo>
                    <a:pt x="624" y="624"/>
                  </a:lnTo>
                  <a:lnTo>
                    <a:pt x="621" y="624"/>
                  </a:lnTo>
                  <a:lnTo>
                    <a:pt x="621" y="626"/>
                  </a:lnTo>
                  <a:lnTo>
                    <a:pt x="621" y="629"/>
                  </a:lnTo>
                  <a:lnTo>
                    <a:pt x="621" y="631"/>
                  </a:lnTo>
                  <a:lnTo>
                    <a:pt x="621" y="634"/>
                  </a:lnTo>
                  <a:lnTo>
                    <a:pt x="621" y="636"/>
                  </a:lnTo>
                  <a:lnTo>
                    <a:pt x="619" y="636"/>
                  </a:lnTo>
                  <a:lnTo>
                    <a:pt x="619" y="639"/>
                  </a:lnTo>
                  <a:lnTo>
                    <a:pt x="606" y="700"/>
                  </a:lnTo>
                  <a:lnTo>
                    <a:pt x="624" y="705"/>
                  </a:lnTo>
                  <a:lnTo>
                    <a:pt x="626" y="705"/>
                  </a:lnTo>
                  <a:lnTo>
                    <a:pt x="629" y="705"/>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12">
              <a:extLst>
                <a:ext uri="{FF2B5EF4-FFF2-40B4-BE49-F238E27FC236}">
                  <a16:creationId xmlns:a16="http://schemas.microsoft.com/office/drawing/2014/main" id="{44DDED8A-2726-6D6C-FF36-40C1E63514F9}"/>
                </a:ext>
              </a:extLst>
            </p:cNvPr>
            <p:cNvSpPr>
              <a:spLocks/>
            </p:cNvSpPr>
            <p:nvPr/>
          </p:nvSpPr>
          <p:spPr bwMode="auto">
            <a:xfrm>
              <a:off x="1426" y="1993"/>
              <a:ext cx="847" cy="1313"/>
            </a:xfrm>
            <a:custGeom>
              <a:avLst/>
              <a:gdLst>
                <a:gd name="T0" fmla="*/ 606 w 847"/>
                <a:gd name="T1" fmla="*/ 1260 h 1313"/>
                <a:gd name="T2" fmla="*/ 603 w 847"/>
                <a:gd name="T3" fmla="*/ 1201 h 1313"/>
                <a:gd name="T4" fmla="*/ 572 w 847"/>
                <a:gd name="T5" fmla="*/ 1214 h 1313"/>
                <a:gd name="T6" fmla="*/ 544 w 847"/>
                <a:gd name="T7" fmla="*/ 1204 h 1313"/>
                <a:gd name="T8" fmla="*/ 516 w 847"/>
                <a:gd name="T9" fmla="*/ 1178 h 1313"/>
                <a:gd name="T10" fmla="*/ 483 w 847"/>
                <a:gd name="T11" fmla="*/ 1153 h 1313"/>
                <a:gd name="T12" fmla="*/ 438 w 847"/>
                <a:gd name="T13" fmla="*/ 1148 h 1313"/>
                <a:gd name="T14" fmla="*/ 427 w 847"/>
                <a:gd name="T15" fmla="*/ 1102 h 1313"/>
                <a:gd name="T16" fmla="*/ 394 w 847"/>
                <a:gd name="T17" fmla="*/ 1086 h 1313"/>
                <a:gd name="T18" fmla="*/ 397 w 847"/>
                <a:gd name="T19" fmla="*/ 1028 h 1313"/>
                <a:gd name="T20" fmla="*/ 356 w 847"/>
                <a:gd name="T21" fmla="*/ 985 h 1313"/>
                <a:gd name="T22" fmla="*/ 320 w 847"/>
                <a:gd name="T23" fmla="*/ 972 h 1313"/>
                <a:gd name="T24" fmla="*/ 259 w 847"/>
                <a:gd name="T25" fmla="*/ 974 h 1313"/>
                <a:gd name="T26" fmla="*/ 208 w 847"/>
                <a:gd name="T27" fmla="*/ 967 h 1313"/>
                <a:gd name="T28" fmla="*/ 170 w 847"/>
                <a:gd name="T29" fmla="*/ 949 h 1313"/>
                <a:gd name="T30" fmla="*/ 122 w 847"/>
                <a:gd name="T31" fmla="*/ 939 h 1313"/>
                <a:gd name="T32" fmla="*/ 112 w 847"/>
                <a:gd name="T33" fmla="*/ 929 h 1313"/>
                <a:gd name="T34" fmla="*/ 84 w 847"/>
                <a:gd name="T35" fmla="*/ 875 h 1313"/>
                <a:gd name="T36" fmla="*/ 15 w 847"/>
                <a:gd name="T37" fmla="*/ 868 h 1313"/>
                <a:gd name="T38" fmla="*/ 23 w 847"/>
                <a:gd name="T39" fmla="*/ 840 h 1313"/>
                <a:gd name="T40" fmla="*/ 46 w 847"/>
                <a:gd name="T41" fmla="*/ 817 h 1313"/>
                <a:gd name="T42" fmla="*/ 68 w 847"/>
                <a:gd name="T43" fmla="*/ 799 h 1313"/>
                <a:gd name="T44" fmla="*/ 99 w 847"/>
                <a:gd name="T45" fmla="*/ 766 h 1313"/>
                <a:gd name="T46" fmla="*/ 124 w 847"/>
                <a:gd name="T47" fmla="*/ 735 h 1313"/>
                <a:gd name="T48" fmla="*/ 145 w 847"/>
                <a:gd name="T49" fmla="*/ 700 h 1313"/>
                <a:gd name="T50" fmla="*/ 150 w 847"/>
                <a:gd name="T51" fmla="*/ 654 h 1313"/>
                <a:gd name="T52" fmla="*/ 163 w 847"/>
                <a:gd name="T53" fmla="*/ 611 h 1313"/>
                <a:gd name="T54" fmla="*/ 160 w 847"/>
                <a:gd name="T55" fmla="*/ 542 h 1313"/>
                <a:gd name="T56" fmla="*/ 152 w 847"/>
                <a:gd name="T57" fmla="*/ 501 h 1313"/>
                <a:gd name="T58" fmla="*/ 127 w 847"/>
                <a:gd name="T59" fmla="*/ 460 h 1313"/>
                <a:gd name="T60" fmla="*/ 99 w 847"/>
                <a:gd name="T61" fmla="*/ 371 h 1313"/>
                <a:gd name="T62" fmla="*/ 109 w 847"/>
                <a:gd name="T63" fmla="*/ 285 h 1313"/>
                <a:gd name="T64" fmla="*/ 188 w 847"/>
                <a:gd name="T65" fmla="*/ 315 h 1313"/>
                <a:gd name="T66" fmla="*/ 262 w 847"/>
                <a:gd name="T67" fmla="*/ 219 h 1313"/>
                <a:gd name="T68" fmla="*/ 282 w 847"/>
                <a:gd name="T69" fmla="*/ 81 h 1313"/>
                <a:gd name="T70" fmla="*/ 336 w 847"/>
                <a:gd name="T71" fmla="*/ 79 h 1313"/>
                <a:gd name="T72" fmla="*/ 371 w 847"/>
                <a:gd name="T73" fmla="*/ 74 h 1313"/>
                <a:gd name="T74" fmla="*/ 392 w 847"/>
                <a:gd name="T75" fmla="*/ 91 h 1313"/>
                <a:gd name="T76" fmla="*/ 415 w 847"/>
                <a:gd name="T77" fmla="*/ 124 h 1313"/>
                <a:gd name="T78" fmla="*/ 450 w 847"/>
                <a:gd name="T79" fmla="*/ 142 h 1313"/>
                <a:gd name="T80" fmla="*/ 483 w 847"/>
                <a:gd name="T81" fmla="*/ 163 h 1313"/>
                <a:gd name="T82" fmla="*/ 527 w 847"/>
                <a:gd name="T83" fmla="*/ 155 h 1313"/>
                <a:gd name="T84" fmla="*/ 567 w 847"/>
                <a:gd name="T85" fmla="*/ 130 h 1313"/>
                <a:gd name="T86" fmla="*/ 565 w 847"/>
                <a:gd name="T87" fmla="*/ 91 h 1313"/>
                <a:gd name="T88" fmla="*/ 585 w 847"/>
                <a:gd name="T89" fmla="*/ 10 h 1313"/>
                <a:gd name="T90" fmla="*/ 631 w 847"/>
                <a:gd name="T91" fmla="*/ 23 h 1313"/>
                <a:gd name="T92" fmla="*/ 682 w 847"/>
                <a:gd name="T93" fmla="*/ 48 h 1313"/>
                <a:gd name="T94" fmla="*/ 710 w 847"/>
                <a:gd name="T95" fmla="*/ 91 h 1313"/>
                <a:gd name="T96" fmla="*/ 728 w 847"/>
                <a:gd name="T97" fmla="*/ 137 h 1313"/>
                <a:gd name="T98" fmla="*/ 756 w 847"/>
                <a:gd name="T99" fmla="*/ 147 h 1313"/>
                <a:gd name="T100" fmla="*/ 794 w 847"/>
                <a:gd name="T101" fmla="*/ 173 h 1313"/>
                <a:gd name="T102" fmla="*/ 794 w 847"/>
                <a:gd name="T103" fmla="*/ 252 h 1313"/>
                <a:gd name="T104" fmla="*/ 837 w 847"/>
                <a:gd name="T105" fmla="*/ 297 h 1313"/>
                <a:gd name="T106" fmla="*/ 822 w 847"/>
                <a:gd name="T107" fmla="*/ 356 h 1313"/>
                <a:gd name="T108" fmla="*/ 791 w 847"/>
                <a:gd name="T109" fmla="*/ 404 h 1313"/>
                <a:gd name="T110" fmla="*/ 796 w 847"/>
                <a:gd name="T111" fmla="*/ 473 h 1313"/>
                <a:gd name="T112" fmla="*/ 799 w 847"/>
                <a:gd name="T113" fmla="*/ 539 h 1313"/>
                <a:gd name="T114" fmla="*/ 799 w 847"/>
                <a:gd name="T115" fmla="*/ 623 h 1313"/>
                <a:gd name="T116" fmla="*/ 812 w 847"/>
                <a:gd name="T117" fmla="*/ 687 h 1313"/>
                <a:gd name="T118" fmla="*/ 847 w 847"/>
                <a:gd name="T119" fmla="*/ 753 h 1313"/>
                <a:gd name="T120" fmla="*/ 837 w 847"/>
                <a:gd name="T121" fmla="*/ 834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7" h="1313">
                  <a:moveTo>
                    <a:pt x="789" y="1140"/>
                  </a:moveTo>
                  <a:lnTo>
                    <a:pt x="789" y="1219"/>
                  </a:lnTo>
                  <a:lnTo>
                    <a:pt x="789" y="1280"/>
                  </a:lnTo>
                  <a:lnTo>
                    <a:pt x="789" y="1282"/>
                  </a:lnTo>
                  <a:lnTo>
                    <a:pt x="789" y="1300"/>
                  </a:lnTo>
                  <a:lnTo>
                    <a:pt x="626" y="1313"/>
                  </a:lnTo>
                  <a:lnTo>
                    <a:pt x="623" y="1310"/>
                  </a:lnTo>
                  <a:lnTo>
                    <a:pt x="623" y="1308"/>
                  </a:lnTo>
                  <a:lnTo>
                    <a:pt x="621" y="1303"/>
                  </a:lnTo>
                  <a:lnTo>
                    <a:pt x="618" y="1298"/>
                  </a:lnTo>
                  <a:lnTo>
                    <a:pt x="616" y="1295"/>
                  </a:lnTo>
                  <a:lnTo>
                    <a:pt x="616" y="1288"/>
                  </a:lnTo>
                  <a:lnTo>
                    <a:pt x="611" y="1285"/>
                  </a:lnTo>
                  <a:lnTo>
                    <a:pt x="611" y="1282"/>
                  </a:lnTo>
                  <a:lnTo>
                    <a:pt x="611" y="1275"/>
                  </a:lnTo>
                  <a:lnTo>
                    <a:pt x="611" y="1272"/>
                  </a:lnTo>
                  <a:lnTo>
                    <a:pt x="608" y="1267"/>
                  </a:lnTo>
                  <a:lnTo>
                    <a:pt x="606" y="1260"/>
                  </a:lnTo>
                  <a:lnTo>
                    <a:pt x="603" y="1254"/>
                  </a:lnTo>
                  <a:lnTo>
                    <a:pt x="606" y="1252"/>
                  </a:lnTo>
                  <a:lnTo>
                    <a:pt x="608" y="1247"/>
                  </a:lnTo>
                  <a:lnTo>
                    <a:pt x="611" y="1242"/>
                  </a:lnTo>
                  <a:lnTo>
                    <a:pt x="611" y="1239"/>
                  </a:lnTo>
                  <a:lnTo>
                    <a:pt x="606" y="1234"/>
                  </a:lnTo>
                  <a:lnTo>
                    <a:pt x="603" y="1232"/>
                  </a:lnTo>
                  <a:lnTo>
                    <a:pt x="603" y="1229"/>
                  </a:lnTo>
                  <a:lnTo>
                    <a:pt x="608" y="1221"/>
                  </a:lnTo>
                  <a:lnTo>
                    <a:pt x="608" y="1214"/>
                  </a:lnTo>
                  <a:lnTo>
                    <a:pt x="611" y="1211"/>
                  </a:lnTo>
                  <a:lnTo>
                    <a:pt x="613" y="1211"/>
                  </a:lnTo>
                  <a:lnTo>
                    <a:pt x="613" y="1209"/>
                  </a:lnTo>
                  <a:lnTo>
                    <a:pt x="613" y="1206"/>
                  </a:lnTo>
                  <a:lnTo>
                    <a:pt x="611" y="1206"/>
                  </a:lnTo>
                  <a:lnTo>
                    <a:pt x="608" y="1206"/>
                  </a:lnTo>
                  <a:lnTo>
                    <a:pt x="606" y="1206"/>
                  </a:lnTo>
                  <a:lnTo>
                    <a:pt x="603" y="1201"/>
                  </a:lnTo>
                  <a:lnTo>
                    <a:pt x="600" y="1198"/>
                  </a:lnTo>
                  <a:lnTo>
                    <a:pt x="598" y="1198"/>
                  </a:lnTo>
                  <a:lnTo>
                    <a:pt x="598" y="1201"/>
                  </a:lnTo>
                  <a:lnTo>
                    <a:pt x="595" y="1198"/>
                  </a:lnTo>
                  <a:lnTo>
                    <a:pt x="593" y="1198"/>
                  </a:lnTo>
                  <a:lnTo>
                    <a:pt x="590" y="1198"/>
                  </a:lnTo>
                  <a:lnTo>
                    <a:pt x="588" y="1201"/>
                  </a:lnTo>
                  <a:lnTo>
                    <a:pt x="588" y="1206"/>
                  </a:lnTo>
                  <a:lnTo>
                    <a:pt x="588" y="1209"/>
                  </a:lnTo>
                  <a:lnTo>
                    <a:pt x="588" y="1214"/>
                  </a:lnTo>
                  <a:lnTo>
                    <a:pt x="585" y="1219"/>
                  </a:lnTo>
                  <a:lnTo>
                    <a:pt x="585" y="1224"/>
                  </a:lnTo>
                  <a:lnTo>
                    <a:pt x="583" y="1224"/>
                  </a:lnTo>
                  <a:lnTo>
                    <a:pt x="580" y="1224"/>
                  </a:lnTo>
                  <a:lnTo>
                    <a:pt x="578" y="1221"/>
                  </a:lnTo>
                  <a:lnTo>
                    <a:pt x="578" y="1219"/>
                  </a:lnTo>
                  <a:lnTo>
                    <a:pt x="575" y="1216"/>
                  </a:lnTo>
                  <a:lnTo>
                    <a:pt x="572" y="1214"/>
                  </a:lnTo>
                  <a:lnTo>
                    <a:pt x="570" y="1211"/>
                  </a:lnTo>
                  <a:lnTo>
                    <a:pt x="570" y="1209"/>
                  </a:lnTo>
                  <a:lnTo>
                    <a:pt x="567" y="1209"/>
                  </a:lnTo>
                  <a:lnTo>
                    <a:pt x="562" y="1209"/>
                  </a:lnTo>
                  <a:lnTo>
                    <a:pt x="565" y="1206"/>
                  </a:lnTo>
                  <a:lnTo>
                    <a:pt x="567" y="1204"/>
                  </a:lnTo>
                  <a:lnTo>
                    <a:pt x="565" y="1201"/>
                  </a:lnTo>
                  <a:lnTo>
                    <a:pt x="562" y="1198"/>
                  </a:lnTo>
                  <a:lnTo>
                    <a:pt x="560" y="1201"/>
                  </a:lnTo>
                  <a:lnTo>
                    <a:pt x="557" y="1204"/>
                  </a:lnTo>
                  <a:lnTo>
                    <a:pt x="552" y="1204"/>
                  </a:lnTo>
                  <a:lnTo>
                    <a:pt x="552" y="1206"/>
                  </a:lnTo>
                  <a:lnTo>
                    <a:pt x="552" y="1209"/>
                  </a:lnTo>
                  <a:lnTo>
                    <a:pt x="552" y="1211"/>
                  </a:lnTo>
                  <a:lnTo>
                    <a:pt x="550" y="1211"/>
                  </a:lnTo>
                  <a:lnTo>
                    <a:pt x="547" y="1206"/>
                  </a:lnTo>
                  <a:lnTo>
                    <a:pt x="544" y="1206"/>
                  </a:lnTo>
                  <a:lnTo>
                    <a:pt x="544" y="1204"/>
                  </a:lnTo>
                  <a:lnTo>
                    <a:pt x="542" y="1201"/>
                  </a:lnTo>
                  <a:lnTo>
                    <a:pt x="542" y="1198"/>
                  </a:lnTo>
                  <a:lnTo>
                    <a:pt x="539" y="1196"/>
                  </a:lnTo>
                  <a:lnTo>
                    <a:pt x="537" y="1196"/>
                  </a:lnTo>
                  <a:lnTo>
                    <a:pt x="534" y="1193"/>
                  </a:lnTo>
                  <a:lnTo>
                    <a:pt x="537" y="1191"/>
                  </a:lnTo>
                  <a:lnTo>
                    <a:pt x="544" y="1193"/>
                  </a:lnTo>
                  <a:lnTo>
                    <a:pt x="544" y="1191"/>
                  </a:lnTo>
                  <a:lnTo>
                    <a:pt x="542" y="1188"/>
                  </a:lnTo>
                  <a:lnTo>
                    <a:pt x="537" y="1183"/>
                  </a:lnTo>
                  <a:lnTo>
                    <a:pt x="534" y="1178"/>
                  </a:lnTo>
                  <a:lnTo>
                    <a:pt x="529" y="1178"/>
                  </a:lnTo>
                  <a:lnTo>
                    <a:pt x="524" y="1178"/>
                  </a:lnTo>
                  <a:lnTo>
                    <a:pt x="522" y="1183"/>
                  </a:lnTo>
                  <a:lnTo>
                    <a:pt x="519" y="1183"/>
                  </a:lnTo>
                  <a:lnTo>
                    <a:pt x="519" y="1181"/>
                  </a:lnTo>
                  <a:lnTo>
                    <a:pt x="519" y="1178"/>
                  </a:lnTo>
                  <a:lnTo>
                    <a:pt x="516" y="1178"/>
                  </a:lnTo>
                  <a:lnTo>
                    <a:pt x="514" y="1178"/>
                  </a:lnTo>
                  <a:lnTo>
                    <a:pt x="514" y="1176"/>
                  </a:lnTo>
                  <a:lnTo>
                    <a:pt x="514" y="1173"/>
                  </a:lnTo>
                  <a:lnTo>
                    <a:pt x="509" y="1173"/>
                  </a:lnTo>
                  <a:lnTo>
                    <a:pt x="504" y="1173"/>
                  </a:lnTo>
                  <a:lnTo>
                    <a:pt x="501" y="1173"/>
                  </a:lnTo>
                  <a:lnTo>
                    <a:pt x="496" y="1170"/>
                  </a:lnTo>
                  <a:lnTo>
                    <a:pt x="496" y="1168"/>
                  </a:lnTo>
                  <a:lnTo>
                    <a:pt x="494" y="1168"/>
                  </a:lnTo>
                  <a:lnTo>
                    <a:pt x="491" y="1170"/>
                  </a:lnTo>
                  <a:lnTo>
                    <a:pt x="488" y="1170"/>
                  </a:lnTo>
                  <a:lnTo>
                    <a:pt x="488" y="1168"/>
                  </a:lnTo>
                  <a:lnTo>
                    <a:pt x="491" y="1160"/>
                  </a:lnTo>
                  <a:lnTo>
                    <a:pt x="491" y="1158"/>
                  </a:lnTo>
                  <a:lnTo>
                    <a:pt x="488" y="1153"/>
                  </a:lnTo>
                  <a:lnTo>
                    <a:pt x="488" y="1150"/>
                  </a:lnTo>
                  <a:lnTo>
                    <a:pt x="486" y="1150"/>
                  </a:lnTo>
                  <a:lnTo>
                    <a:pt x="483" y="1153"/>
                  </a:lnTo>
                  <a:lnTo>
                    <a:pt x="481" y="1160"/>
                  </a:lnTo>
                  <a:lnTo>
                    <a:pt x="478" y="1163"/>
                  </a:lnTo>
                  <a:lnTo>
                    <a:pt x="478" y="1165"/>
                  </a:lnTo>
                  <a:lnTo>
                    <a:pt x="481" y="1173"/>
                  </a:lnTo>
                  <a:lnTo>
                    <a:pt x="481" y="1176"/>
                  </a:lnTo>
                  <a:lnTo>
                    <a:pt x="478" y="1178"/>
                  </a:lnTo>
                  <a:lnTo>
                    <a:pt x="476" y="1178"/>
                  </a:lnTo>
                  <a:lnTo>
                    <a:pt x="471" y="1176"/>
                  </a:lnTo>
                  <a:lnTo>
                    <a:pt x="471" y="1173"/>
                  </a:lnTo>
                  <a:lnTo>
                    <a:pt x="463" y="1170"/>
                  </a:lnTo>
                  <a:lnTo>
                    <a:pt x="460" y="1168"/>
                  </a:lnTo>
                  <a:lnTo>
                    <a:pt x="458" y="1163"/>
                  </a:lnTo>
                  <a:lnTo>
                    <a:pt x="455" y="1160"/>
                  </a:lnTo>
                  <a:lnTo>
                    <a:pt x="448" y="1158"/>
                  </a:lnTo>
                  <a:lnTo>
                    <a:pt x="445" y="1158"/>
                  </a:lnTo>
                  <a:lnTo>
                    <a:pt x="440" y="1150"/>
                  </a:lnTo>
                  <a:lnTo>
                    <a:pt x="438" y="1150"/>
                  </a:lnTo>
                  <a:lnTo>
                    <a:pt x="438" y="1148"/>
                  </a:lnTo>
                  <a:lnTo>
                    <a:pt x="435" y="1148"/>
                  </a:lnTo>
                  <a:lnTo>
                    <a:pt x="435" y="1140"/>
                  </a:lnTo>
                  <a:lnTo>
                    <a:pt x="432" y="1137"/>
                  </a:lnTo>
                  <a:lnTo>
                    <a:pt x="430" y="1137"/>
                  </a:lnTo>
                  <a:lnTo>
                    <a:pt x="425" y="1135"/>
                  </a:lnTo>
                  <a:lnTo>
                    <a:pt x="422" y="1135"/>
                  </a:lnTo>
                  <a:lnTo>
                    <a:pt x="422" y="1132"/>
                  </a:lnTo>
                  <a:lnTo>
                    <a:pt x="420" y="1130"/>
                  </a:lnTo>
                  <a:lnTo>
                    <a:pt x="422" y="1127"/>
                  </a:lnTo>
                  <a:lnTo>
                    <a:pt x="425" y="1125"/>
                  </a:lnTo>
                  <a:lnTo>
                    <a:pt x="427" y="1122"/>
                  </a:lnTo>
                  <a:lnTo>
                    <a:pt x="425" y="1120"/>
                  </a:lnTo>
                  <a:lnTo>
                    <a:pt x="425" y="1117"/>
                  </a:lnTo>
                  <a:lnTo>
                    <a:pt x="425" y="1114"/>
                  </a:lnTo>
                  <a:lnTo>
                    <a:pt x="430" y="1112"/>
                  </a:lnTo>
                  <a:lnTo>
                    <a:pt x="432" y="1109"/>
                  </a:lnTo>
                  <a:lnTo>
                    <a:pt x="430" y="1104"/>
                  </a:lnTo>
                  <a:lnTo>
                    <a:pt x="427" y="1102"/>
                  </a:lnTo>
                  <a:lnTo>
                    <a:pt x="420" y="1099"/>
                  </a:lnTo>
                  <a:lnTo>
                    <a:pt x="420" y="1097"/>
                  </a:lnTo>
                  <a:lnTo>
                    <a:pt x="420" y="1094"/>
                  </a:lnTo>
                  <a:lnTo>
                    <a:pt x="422" y="1089"/>
                  </a:lnTo>
                  <a:lnTo>
                    <a:pt x="422" y="1086"/>
                  </a:lnTo>
                  <a:lnTo>
                    <a:pt x="422" y="1084"/>
                  </a:lnTo>
                  <a:lnTo>
                    <a:pt x="420" y="1081"/>
                  </a:lnTo>
                  <a:lnTo>
                    <a:pt x="417" y="1079"/>
                  </a:lnTo>
                  <a:lnTo>
                    <a:pt x="415" y="1076"/>
                  </a:lnTo>
                  <a:lnTo>
                    <a:pt x="412" y="1076"/>
                  </a:lnTo>
                  <a:lnTo>
                    <a:pt x="412" y="1081"/>
                  </a:lnTo>
                  <a:lnTo>
                    <a:pt x="410" y="1081"/>
                  </a:lnTo>
                  <a:lnTo>
                    <a:pt x="407" y="1079"/>
                  </a:lnTo>
                  <a:lnTo>
                    <a:pt x="404" y="1076"/>
                  </a:lnTo>
                  <a:lnTo>
                    <a:pt x="402" y="1076"/>
                  </a:lnTo>
                  <a:lnTo>
                    <a:pt x="399" y="1079"/>
                  </a:lnTo>
                  <a:lnTo>
                    <a:pt x="397" y="1086"/>
                  </a:lnTo>
                  <a:lnTo>
                    <a:pt x="394" y="1086"/>
                  </a:lnTo>
                  <a:lnTo>
                    <a:pt x="392" y="1086"/>
                  </a:lnTo>
                  <a:lnTo>
                    <a:pt x="392" y="1084"/>
                  </a:lnTo>
                  <a:lnTo>
                    <a:pt x="394" y="1081"/>
                  </a:lnTo>
                  <a:lnTo>
                    <a:pt x="394" y="1079"/>
                  </a:lnTo>
                  <a:lnTo>
                    <a:pt x="392" y="1079"/>
                  </a:lnTo>
                  <a:lnTo>
                    <a:pt x="392" y="1076"/>
                  </a:lnTo>
                  <a:lnTo>
                    <a:pt x="392" y="1069"/>
                  </a:lnTo>
                  <a:lnTo>
                    <a:pt x="392" y="1064"/>
                  </a:lnTo>
                  <a:lnTo>
                    <a:pt x="392" y="1058"/>
                  </a:lnTo>
                  <a:lnTo>
                    <a:pt x="392" y="1053"/>
                  </a:lnTo>
                  <a:lnTo>
                    <a:pt x="392" y="1051"/>
                  </a:lnTo>
                  <a:lnTo>
                    <a:pt x="392" y="1048"/>
                  </a:lnTo>
                  <a:lnTo>
                    <a:pt x="399" y="1043"/>
                  </a:lnTo>
                  <a:lnTo>
                    <a:pt x="399" y="1041"/>
                  </a:lnTo>
                  <a:lnTo>
                    <a:pt x="397" y="1038"/>
                  </a:lnTo>
                  <a:lnTo>
                    <a:pt x="397" y="1033"/>
                  </a:lnTo>
                  <a:lnTo>
                    <a:pt x="394" y="1028"/>
                  </a:lnTo>
                  <a:lnTo>
                    <a:pt x="397" y="1028"/>
                  </a:lnTo>
                  <a:lnTo>
                    <a:pt x="399" y="1028"/>
                  </a:lnTo>
                  <a:lnTo>
                    <a:pt x="404" y="1028"/>
                  </a:lnTo>
                  <a:lnTo>
                    <a:pt x="407" y="1025"/>
                  </a:lnTo>
                  <a:lnTo>
                    <a:pt x="404" y="1025"/>
                  </a:lnTo>
                  <a:lnTo>
                    <a:pt x="399" y="1018"/>
                  </a:lnTo>
                  <a:lnTo>
                    <a:pt x="394" y="1013"/>
                  </a:lnTo>
                  <a:lnTo>
                    <a:pt x="387" y="1005"/>
                  </a:lnTo>
                  <a:lnTo>
                    <a:pt x="384" y="1005"/>
                  </a:lnTo>
                  <a:lnTo>
                    <a:pt x="376" y="1000"/>
                  </a:lnTo>
                  <a:lnTo>
                    <a:pt x="374" y="995"/>
                  </a:lnTo>
                  <a:lnTo>
                    <a:pt x="369" y="992"/>
                  </a:lnTo>
                  <a:lnTo>
                    <a:pt x="366" y="990"/>
                  </a:lnTo>
                  <a:lnTo>
                    <a:pt x="366" y="985"/>
                  </a:lnTo>
                  <a:lnTo>
                    <a:pt x="364" y="980"/>
                  </a:lnTo>
                  <a:lnTo>
                    <a:pt x="361" y="980"/>
                  </a:lnTo>
                  <a:lnTo>
                    <a:pt x="359" y="982"/>
                  </a:lnTo>
                  <a:lnTo>
                    <a:pt x="359" y="985"/>
                  </a:lnTo>
                  <a:lnTo>
                    <a:pt x="356" y="985"/>
                  </a:lnTo>
                  <a:lnTo>
                    <a:pt x="356" y="980"/>
                  </a:lnTo>
                  <a:lnTo>
                    <a:pt x="356" y="977"/>
                  </a:lnTo>
                  <a:lnTo>
                    <a:pt x="354" y="974"/>
                  </a:lnTo>
                  <a:lnTo>
                    <a:pt x="351" y="980"/>
                  </a:lnTo>
                  <a:lnTo>
                    <a:pt x="348" y="982"/>
                  </a:lnTo>
                  <a:lnTo>
                    <a:pt x="346" y="980"/>
                  </a:lnTo>
                  <a:lnTo>
                    <a:pt x="343" y="974"/>
                  </a:lnTo>
                  <a:lnTo>
                    <a:pt x="341" y="972"/>
                  </a:lnTo>
                  <a:lnTo>
                    <a:pt x="338" y="972"/>
                  </a:lnTo>
                  <a:lnTo>
                    <a:pt x="338" y="974"/>
                  </a:lnTo>
                  <a:lnTo>
                    <a:pt x="336" y="977"/>
                  </a:lnTo>
                  <a:lnTo>
                    <a:pt x="333" y="980"/>
                  </a:lnTo>
                  <a:lnTo>
                    <a:pt x="331" y="980"/>
                  </a:lnTo>
                  <a:lnTo>
                    <a:pt x="328" y="972"/>
                  </a:lnTo>
                  <a:lnTo>
                    <a:pt x="326" y="972"/>
                  </a:lnTo>
                  <a:lnTo>
                    <a:pt x="326" y="974"/>
                  </a:lnTo>
                  <a:lnTo>
                    <a:pt x="323" y="972"/>
                  </a:lnTo>
                  <a:lnTo>
                    <a:pt x="320" y="972"/>
                  </a:lnTo>
                  <a:lnTo>
                    <a:pt x="318" y="974"/>
                  </a:lnTo>
                  <a:lnTo>
                    <a:pt x="315" y="972"/>
                  </a:lnTo>
                  <a:lnTo>
                    <a:pt x="315" y="969"/>
                  </a:lnTo>
                  <a:lnTo>
                    <a:pt x="310" y="962"/>
                  </a:lnTo>
                  <a:lnTo>
                    <a:pt x="308" y="962"/>
                  </a:lnTo>
                  <a:lnTo>
                    <a:pt x="295" y="964"/>
                  </a:lnTo>
                  <a:lnTo>
                    <a:pt x="290" y="964"/>
                  </a:lnTo>
                  <a:lnTo>
                    <a:pt x="287" y="967"/>
                  </a:lnTo>
                  <a:lnTo>
                    <a:pt x="285" y="967"/>
                  </a:lnTo>
                  <a:lnTo>
                    <a:pt x="282" y="967"/>
                  </a:lnTo>
                  <a:lnTo>
                    <a:pt x="277" y="969"/>
                  </a:lnTo>
                  <a:lnTo>
                    <a:pt x="272" y="972"/>
                  </a:lnTo>
                  <a:lnTo>
                    <a:pt x="270" y="969"/>
                  </a:lnTo>
                  <a:lnTo>
                    <a:pt x="264" y="969"/>
                  </a:lnTo>
                  <a:lnTo>
                    <a:pt x="264" y="967"/>
                  </a:lnTo>
                  <a:lnTo>
                    <a:pt x="262" y="972"/>
                  </a:lnTo>
                  <a:lnTo>
                    <a:pt x="262" y="974"/>
                  </a:lnTo>
                  <a:lnTo>
                    <a:pt x="259" y="974"/>
                  </a:lnTo>
                  <a:lnTo>
                    <a:pt x="257" y="974"/>
                  </a:lnTo>
                  <a:lnTo>
                    <a:pt x="254" y="974"/>
                  </a:lnTo>
                  <a:lnTo>
                    <a:pt x="252" y="977"/>
                  </a:lnTo>
                  <a:lnTo>
                    <a:pt x="249" y="980"/>
                  </a:lnTo>
                  <a:lnTo>
                    <a:pt x="247" y="980"/>
                  </a:lnTo>
                  <a:lnTo>
                    <a:pt x="244" y="980"/>
                  </a:lnTo>
                  <a:lnTo>
                    <a:pt x="242" y="980"/>
                  </a:lnTo>
                  <a:lnTo>
                    <a:pt x="236" y="980"/>
                  </a:lnTo>
                  <a:lnTo>
                    <a:pt x="229" y="980"/>
                  </a:lnTo>
                  <a:lnTo>
                    <a:pt x="224" y="982"/>
                  </a:lnTo>
                  <a:lnTo>
                    <a:pt x="221" y="982"/>
                  </a:lnTo>
                  <a:lnTo>
                    <a:pt x="221" y="977"/>
                  </a:lnTo>
                  <a:lnTo>
                    <a:pt x="219" y="974"/>
                  </a:lnTo>
                  <a:lnTo>
                    <a:pt x="216" y="972"/>
                  </a:lnTo>
                  <a:lnTo>
                    <a:pt x="214" y="972"/>
                  </a:lnTo>
                  <a:lnTo>
                    <a:pt x="214" y="969"/>
                  </a:lnTo>
                  <a:lnTo>
                    <a:pt x="211" y="967"/>
                  </a:lnTo>
                  <a:lnTo>
                    <a:pt x="208" y="967"/>
                  </a:lnTo>
                  <a:lnTo>
                    <a:pt x="208" y="969"/>
                  </a:lnTo>
                  <a:lnTo>
                    <a:pt x="206" y="969"/>
                  </a:lnTo>
                  <a:lnTo>
                    <a:pt x="206" y="967"/>
                  </a:lnTo>
                  <a:lnTo>
                    <a:pt x="203" y="964"/>
                  </a:lnTo>
                  <a:lnTo>
                    <a:pt x="201" y="967"/>
                  </a:lnTo>
                  <a:lnTo>
                    <a:pt x="198" y="967"/>
                  </a:lnTo>
                  <a:lnTo>
                    <a:pt x="186" y="959"/>
                  </a:lnTo>
                  <a:lnTo>
                    <a:pt x="183" y="959"/>
                  </a:lnTo>
                  <a:lnTo>
                    <a:pt x="180" y="959"/>
                  </a:lnTo>
                  <a:lnTo>
                    <a:pt x="175" y="959"/>
                  </a:lnTo>
                  <a:lnTo>
                    <a:pt x="170" y="959"/>
                  </a:lnTo>
                  <a:lnTo>
                    <a:pt x="168" y="959"/>
                  </a:lnTo>
                  <a:lnTo>
                    <a:pt x="165" y="957"/>
                  </a:lnTo>
                  <a:lnTo>
                    <a:pt x="168" y="954"/>
                  </a:lnTo>
                  <a:lnTo>
                    <a:pt x="170" y="954"/>
                  </a:lnTo>
                  <a:lnTo>
                    <a:pt x="173" y="952"/>
                  </a:lnTo>
                  <a:lnTo>
                    <a:pt x="173" y="949"/>
                  </a:lnTo>
                  <a:lnTo>
                    <a:pt x="170" y="949"/>
                  </a:lnTo>
                  <a:lnTo>
                    <a:pt x="168" y="949"/>
                  </a:lnTo>
                  <a:lnTo>
                    <a:pt x="168" y="946"/>
                  </a:lnTo>
                  <a:lnTo>
                    <a:pt x="165" y="946"/>
                  </a:lnTo>
                  <a:lnTo>
                    <a:pt x="165" y="944"/>
                  </a:lnTo>
                  <a:lnTo>
                    <a:pt x="158" y="944"/>
                  </a:lnTo>
                  <a:lnTo>
                    <a:pt x="155" y="946"/>
                  </a:lnTo>
                  <a:lnTo>
                    <a:pt x="152" y="946"/>
                  </a:lnTo>
                  <a:lnTo>
                    <a:pt x="150" y="939"/>
                  </a:lnTo>
                  <a:lnTo>
                    <a:pt x="147" y="941"/>
                  </a:lnTo>
                  <a:lnTo>
                    <a:pt x="147" y="939"/>
                  </a:lnTo>
                  <a:lnTo>
                    <a:pt x="142" y="936"/>
                  </a:lnTo>
                  <a:lnTo>
                    <a:pt x="137" y="934"/>
                  </a:lnTo>
                  <a:lnTo>
                    <a:pt x="135" y="931"/>
                  </a:lnTo>
                  <a:lnTo>
                    <a:pt x="132" y="934"/>
                  </a:lnTo>
                  <a:lnTo>
                    <a:pt x="132" y="936"/>
                  </a:lnTo>
                  <a:lnTo>
                    <a:pt x="127" y="936"/>
                  </a:lnTo>
                  <a:lnTo>
                    <a:pt x="124" y="939"/>
                  </a:lnTo>
                  <a:lnTo>
                    <a:pt x="122" y="939"/>
                  </a:lnTo>
                  <a:lnTo>
                    <a:pt x="122" y="936"/>
                  </a:lnTo>
                  <a:lnTo>
                    <a:pt x="119" y="936"/>
                  </a:lnTo>
                  <a:lnTo>
                    <a:pt x="119" y="934"/>
                  </a:lnTo>
                  <a:lnTo>
                    <a:pt x="117" y="936"/>
                  </a:lnTo>
                  <a:lnTo>
                    <a:pt x="117" y="939"/>
                  </a:lnTo>
                  <a:lnTo>
                    <a:pt x="112" y="939"/>
                  </a:lnTo>
                  <a:lnTo>
                    <a:pt x="112" y="941"/>
                  </a:lnTo>
                  <a:lnTo>
                    <a:pt x="112" y="944"/>
                  </a:lnTo>
                  <a:lnTo>
                    <a:pt x="109" y="944"/>
                  </a:lnTo>
                  <a:lnTo>
                    <a:pt x="107" y="944"/>
                  </a:lnTo>
                  <a:lnTo>
                    <a:pt x="104" y="939"/>
                  </a:lnTo>
                  <a:lnTo>
                    <a:pt x="96" y="934"/>
                  </a:lnTo>
                  <a:lnTo>
                    <a:pt x="99" y="931"/>
                  </a:lnTo>
                  <a:lnTo>
                    <a:pt x="102" y="931"/>
                  </a:lnTo>
                  <a:lnTo>
                    <a:pt x="104" y="931"/>
                  </a:lnTo>
                  <a:lnTo>
                    <a:pt x="107" y="929"/>
                  </a:lnTo>
                  <a:lnTo>
                    <a:pt x="109" y="929"/>
                  </a:lnTo>
                  <a:lnTo>
                    <a:pt x="112" y="929"/>
                  </a:lnTo>
                  <a:lnTo>
                    <a:pt x="112" y="926"/>
                  </a:lnTo>
                  <a:lnTo>
                    <a:pt x="107" y="918"/>
                  </a:lnTo>
                  <a:lnTo>
                    <a:pt x="107" y="916"/>
                  </a:lnTo>
                  <a:lnTo>
                    <a:pt x="107" y="913"/>
                  </a:lnTo>
                  <a:lnTo>
                    <a:pt x="104" y="906"/>
                  </a:lnTo>
                  <a:lnTo>
                    <a:pt x="104" y="903"/>
                  </a:lnTo>
                  <a:lnTo>
                    <a:pt x="99" y="906"/>
                  </a:lnTo>
                  <a:lnTo>
                    <a:pt x="99" y="903"/>
                  </a:lnTo>
                  <a:lnTo>
                    <a:pt x="99" y="901"/>
                  </a:lnTo>
                  <a:lnTo>
                    <a:pt x="102" y="898"/>
                  </a:lnTo>
                  <a:lnTo>
                    <a:pt x="107" y="898"/>
                  </a:lnTo>
                  <a:lnTo>
                    <a:pt x="109" y="896"/>
                  </a:lnTo>
                  <a:lnTo>
                    <a:pt x="109" y="893"/>
                  </a:lnTo>
                  <a:lnTo>
                    <a:pt x="107" y="893"/>
                  </a:lnTo>
                  <a:lnTo>
                    <a:pt x="107" y="890"/>
                  </a:lnTo>
                  <a:lnTo>
                    <a:pt x="96" y="885"/>
                  </a:lnTo>
                  <a:lnTo>
                    <a:pt x="89" y="880"/>
                  </a:lnTo>
                  <a:lnTo>
                    <a:pt x="84" y="875"/>
                  </a:lnTo>
                  <a:lnTo>
                    <a:pt x="76" y="870"/>
                  </a:lnTo>
                  <a:lnTo>
                    <a:pt x="74" y="870"/>
                  </a:lnTo>
                  <a:lnTo>
                    <a:pt x="74" y="880"/>
                  </a:lnTo>
                  <a:lnTo>
                    <a:pt x="71" y="885"/>
                  </a:lnTo>
                  <a:lnTo>
                    <a:pt x="68" y="888"/>
                  </a:lnTo>
                  <a:lnTo>
                    <a:pt x="66" y="890"/>
                  </a:lnTo>
                  <a:lnTo>
                    <a:pt x="66" y="898"/>
                  </a:lnTo>
                  <a:lnTo>
                    <a:pt x="63" y="901"/>
                  </a:lnTo>
                  <a:lnTo>
                    <a:pt x="61" y="901"/>
                  </a:lnTo>
                  <a:lnTo>
                    <a:pt x="58" y="901"/>
                  </a:lnTo>
                  <a:lnTo>
                    <a:pt x="56" y="901"/>
                  </a:lnTo>
                  <a:lnTo>
                    <a:pt x="48" y="893"/>
                  </a:lnTo>
                  <a:lnTo>
                    <a:pt x="43" y="885"/>
                  </a:lnTo>
                  <a:lnTo>
                    <a:pt x="35" y="875"/>
                  </a:lnTo>
                  <a:lnTo>
                    <a:pt x="30" y="868"/>
                  </a:lnTo>
                  <a:lnTo>
                    <a:pt x="25" y="868"/>
                  </a:lnTo>
                  <a:lnTo>
                    <a:pt x="18" y="868"/>
                  </a:lnTo>
                  <a:lnTo>
                    <a:pt x="15" y="868"/>
                  </a:lnTo>
                  <a:lnTo>
                    <a:pt x="15" y="865"/>
                  </a:lnTo>
                  <a:lnTo>
                    <a:pt x="12" y="865"/>
                  </a:lnTo>
                  <a:lnTo>
                    <a:pt x="7" y="868"/>
                  </a:lnTo>
                  <a:lnTo>
                    <a:pt x="5" y="868"/>
                  </a:lnTo>
                  <a:lnTo>
                    <a:pt x="2" y="865"/>
                  </a:lnTo>
                  <a:lnTo>
                    <a:pt x="0" y="862"/>
                  </a:lnTo>
                  <a:lnTo>
                    <a:pt x="0" y="860"/>
                  </a:lnTo>
                  <a:lnTo>
                    <a:pt x="2" y="852"/>
                  </a:lnTo>
                  <a:lnTo>
                    <a:pt x="5" y="850"/>
                  </a:lnTo>
                  <a:lnTo>
                    <a:pt x="7" y="850"/>
                  </a:lnTo>
                  <a:lnTo>
                    <a:pt x="7" y="852"/>
                  </a:lnTo>
                  <a:lnTo>
                    <a:pt x="10" y="855"/>
                  </a:lnTo>
                  <a:lnTo>
                    <a:pt x="12" y="855"/>
                  </a:lnTo>
                  <a:lnTo>
                    <a:pt x="15" y="855"/>
                  </a:lnTo>
                  <a:lnTo>
                    <a:pt x="15" y="850"/>
                  </a:lnTo>
                  <a:lnTo>
                    <a:pt x="18" y="845"/>
                  </a:lnTo>
                  <a:lnTo>
                    <a:pt x="20" y="842"/>
                  </a:lnTo>
                  <a:lnTo>
                    <a:pt x="23" y="840"/>
                  </a:lnTo>
                  <a:lnTo>
                    <a:pt x="18" y="837"/>
                  </a:lnTo>
                  <a:lnTo>
                    <a:pt x="18" y="834"/>
                  </a:lnTo>
                  <a:lnTo>
                    <a:pt x="18" y="832"/>
                  </a:lnTo>
                  <a:lnTo>
                    <a:pt x="20" y="832"/>
                  </a:lnTo>
                  <a:lnTo>
                    <a:pt x="25" y="832"/>
                  </a:lnTo>
                  <a:lnTo>
                    <a:pt x="30" y="834"/>
                  </a:lnTo>
                  <a:lnTo>
                    <a:pt x="35" y="827"/>
                  </a:lnTo>
                  <a:lnTo>
                    <a:pt x="33" y="824"/>
                  </a:lnTo>
                  <a:lnTo>
                    <a:pt x="35" y="817"/>
                  </a:lnTo>
                  <a:lnTo>
                    <a:pt x="33" y="812"/>
                  </a:lnTo>
                  <a:lnTo>
                    <a:pt x="33" y="809"/>
                  </a:lnTo>
                  <a:lnTo>
                    <a:pt x="35" y="809"/>
                  </a:lnTo>
                  <a:lnTo>
                    <a:pt x="38" y="812"/>
                  </a:lnTo>
                  <a:lnTo>
                    <a:pt x="40" y="812"/>
                  </a:lnTo>
                  <a:lnTo>
                    <a:pt x="38" y="814"/>
                  </a:lnTo>
                  <a:lnTo>
                    <a:pt x="40" y="817"/>
                  </a:lnTo>
                  <a:lnTo>
                    <a:pt x="43" y="814"/>
                  </a:lnTo>
                  <a:lnTo>
                    <a:pt x="46" y="817"/>
                  </a:lnTo>
                  <a:lnTo>
                    <a:pt x="48" y="817"/>
                  </a:lnTo>
                  <a:lnTo>
                    <a:pt x="48" y="814"/>
                  </a:lnTo>
                  <a:lnTo>
                    <a:pt x="48" y="809"/>
                  </a:lnTo>
                  <a:lnTo>
                    <a:pt x="48" y="806"/>
                  </a:lnTo>
                  <a:lnTo>
                    <a:pt x="51" y="804"/>
                  </a:lnTo>
                  <a:lnTo>
                    <a:pt x="53" y="804"/>
                  </a:lnTo>
                  <a:lnTo>
                    <a:pt x="56" y="804"/>
                  </a:lnTo>
                  <a:lnTo>
                    <a:pt x="56" y="806"/>
                  </a:lnTo>
                  <a:lnTo>
                    <a:pt x="56" y="809"/>
                  </a:lnTo>
                  <a:lnTo>
                    <a:pt x="61" y="806"/>
                  </a:lnTo>
                  <a:lnTo>
                    <a:pt x="58" y="804"/>
                  </a:lnTo>
                  <a:lnTo>
                    <a:pt x="58" y="801"/>
                  </a:lnTo>
                  <a:lnTo>
                    <a:pt x="58" y="799"/>
                  </a:lnTo>
                  <a:lnTo>
                    <a:pt x="63" y="799"/>
                  </a:lnTo>
                  <a:lnTo>
                    <a:pt x="63" y="796"/>
                  </a:lnTo>
                  <a:lnTo>
                    <a:pt x="63" y="794"/>
                  </a:lnTo>
                  <a:lnTo>
                    <a:pt x="66" y="794"/>
                  </a:lnTo>
                  <a:lnTo>
                    <a:pt x="68" y="799"/>
                  </a:lnTo>
                  <a:lnTo>
                    <a:pt x="68" y="796"/>
                  </a:lnTo>
                  <a:lnTo>
                    <a:pt x="71" y="794"/>
                  </a:lnTo>
                  <a:lnTo>
                    <a:pt x="76" y="794"/>
                  </a:lnTo>
                  <a:lnTo>
                    <a:pt x="79" y="791"/>
                  </a:lnTo>
                  <a:lnTo>
                    <a:pt x="79" y="789"/>
                  </a:lnTo>
                  <a:lnTo>
                    <a:pt x="76" y="786"/>
                  </a:lnTo>
                  <a:lnTo>
                    <a:pt x="79" y="784"/>
                  </a:lnTo>
                  <a:lnTo>
                    <a:pt x="81" y="781"/>
                  </a:lnTo>
                  <a:lnTo>
                    <a:pt x="84" y="784"/>
                  </a:lnTo>
                  <a:lnTo>
                    <a:pt x="86" y="784"/>
                  </a:lnTo>
                  <a:lnTo>
                    <a:pt x="86" y="781"/>
                  </a:lnTo>
                  <a:lnTo>
                    <a:pt x="89" y="776"/>
                  </a:lnTo>
                  <a:lnTo>
                    <a:pt x="91" y="773"/>
                  </a:lnTo>
                  <a:lnTo>
                    <a:pt x="91" y="776"/>
                  </a:lnTo>
                  <a:lnTo>
                    <a:pt x="94" y="776"/>
                  </a:lnTo>
                  <a:lnTo>
                    <a:pt x="99" y="771"/>
                  </a:lnTo>
                  <a:lnTo>
                    <a:pt x="102" y="768"/>
                  </a:lnTo>
                  <a:lnTo>
                    <a:pt x="99" y="766"/>
                  </a:lnTo>
                  <a:lnTo>
                    <a:pt x="102" y="763"/>
                  </a:lnTo>
                  <a:lnTo>
                    <a:pt x="99" y="758"/>
                  </a:lnTo>
                  <a:lnTo>
                    <a:pt x="99" y="756"/>
                  </a:lnTo>
                  <a:lnTo>
                    <a:pt x="109" y="753"/>
                  </a:lnTo>
                  <a:lnTo>
                    <a:pt x="107" y="751"/>
                  </a:lnTo>
                  <a:lnTo>
                    <a:pt x="109" y="748"/>
                  </a:lnTo>
                  <a:lnTo>
                    <a:pt x="112" y="751"/>
                  </a:lnTo>
                  <a:lnTo>
                    <a:pt x="114" y="751"/>
                  </a:lnTo>
                  <a:lnTo>
                    <a:pt x="117" y="748"/>
                  </a:lnTo>
                  <a:lnTo>
                    <a:pt x="114" y="748"/>
                  </a:lnTo>
                  <a:lnTo>
                    <a:pt x="112" y="748"/>
                  </a:lnTo>
                  <a:lnTo>
                    <a:pt x="112" y="745"/>
                  </a:lnTo>
                  <a:lnTo>
                    <a:pt x="112" y="743"/>
                  </a:lnTo>
                  <a:lnTo>
                    <a:pt x="114" y="743"/>
                  </a:lnTo>
                  <a:lnTo>
                    <a:pt x="119" y="740"/>
                  </a:lnTo>
                  <a:lnTo>
                    <a:pt x="119" y="738"/>
                  </a:lnTo>
                  <a:lnTo>
                    <a:pt x="122" y="738"/>
                  </a:lnTo>
                  <a:lnTo>
                    <a:pt x="124" y="735"/>
                  </a:lnTo>
                  <a:lnTo>
                    <a:pt x="124" y="733"/>
                  </a:lnTo>
                  <a:lnTo>
                    <a:pt x="124" y="730"/>
                  </a:lnTo>
                  <a:lnTo>
                    <a:pt x="124" y="728"/>
                  </a:lnTo>
                  <a:lnTo>
                    <a:pt x="127" y="728"/>
                  </a:lnTo>
                  <a:lnTo>
                    <a:pt x="130" y="728"/>
                  </a:lnTo>
                  <a:lnTo>
                    <a:pt x="132" y="728"/>
                  </a:lnTo>
                  <a:lnTo>
                    <a:pt x="132" y="730"/>
                  </a:lnTo>
                  <a:lnTo>
                    <a:pt x="135" y="730"/>
                  </a:lnTo>
                  <a:lnTo>
                    <a:pt x="135" y="728"/>
                  </a:lnTo>
                  <a:lnTo>
                    <a:pt x="132" y="717"/>
                  </a:lnTo>
                  <a:lnTo>
                    <a:pt x="132" y="715"/>
                  </a:lnTo>
                  <a:lnTo>
                    <a:pt x="135" y="712"/>
                  </a:lnTo>
                  <a:lnTo>
                    <a:pt x="137" y="710"/>
                  </a:lnTo>
                  <a:lnTo>
                    <a:pt x="140" y="707"/>
                  </a:lnTo>
                  <a:lnTo>
                    <a:pt x="142" y="705"/>
                  </a:lnTo>
                  <a:lnTo>
                    <a:pt x="142" y="702"/>
                  </a:lnTo>
                  <a:lnTo>
                    <a:pt x="145" y="702"/>
                  </a:lnTo>
                  <a:lnTo>
                    <a:pt x="145" y="700"/>
                  </a:lnTo>
                  <a:lnTo>
                    <a:pt x="142" y="695"/>
                  </a:lnTo>
                  <a:lnTo>
                    <a:pt x="142" y="692"/>
                  </a:lnTo>
                  <a:lnTo>
                    <a:pt x="147" y="687"/>
                  </a:lnTo>
                  <a:lnTo>
                    <a:pt x="150" y="682"/>
                  </a:lnTo>
                  <a:lnTo>
                    <a:pt x="150" y="679"/>
                  </a:lnTo>
                  <a:lnTo>
                    <a:pt x="150" y="674"/>
                  </a:lnTo>
                  <a:lnTo>
                    <a:pt x="150" y="677"/>
                  </a:lnTo>
                  <a:lnTo>
                    <a:pt x="147" y="677"/>
                  </a:lnTo>
                  <a:lnTo>
                    <a:pt x="147" y="679"/>
                  </a:lnTo>
                  <a:lnTo>
                    <a:pt x="145" y="679"/>
                  </a:lnTo>
                  <a:lnTo>
                    <a:pt x="137" y="667"/>
                  </a:lnTo>
                  <a:lnTo>
                    <a:pt x="137" y="664"/>
                  </a:lnTo>
                  <a:lnTo>
                    <a:pt x="140" y="661"/>
                  </a:lnTo>
                  <a:lnTo>
                    <a:pt x="142" y="659"/>
                  </a:lnTo>
                  <a:lnTo>
                    <a:pt x="142" y="656"/>
                  </a:lnTo>
                  <a:lnTo>
                    <a:pt x="145" y="656"/>
                  </a:lnTo>
                  <a:lnTo>
                    <a:pt x="147" y="656"/>
                  </a:lnTo>
                  <a:lnTo>
                    <a:pt x="150" y="654"/>
                  </a:lnTo>
                  <a:lnTo>
                    <a:pt x="150" y="651"/>
                  </a:lnTo>
                  <a:lnTo>
                    <a:pt x="150" y="649"/>
                  </a:lnTo>
                  <a:lnTo>
                    <a:pt x="147" y="644"/>
                  </a:lnTo>
                  <a:lnTo>
                    <a:pt x="145" y="639"/>
                  </a:lnTo>
                  <a:lnTo>
                    <a:pt x="145" y="636"/>
                  </a:lnTo>
                  <a:lnTo>
                    <a:pt x="145" y="631"/>
                  </a:lnTo>
                  <a:lnTo>
                    <a:pt x="145" y="628"/>
                  </a:lnTo>
                  <a:lnTo>
                    <a:pt x="142" y="626"/>
                  </a:lnTo>
                  <a:lnTo>
                    <a:pt x="142" y="623"/>
                  </a:lnTo>
                  <a:lnTo>
                    <a:pt x="142" y="621"/>
                  </a:lnTo>
                  <a:lnTo>
                    <a:pt x="142" y="618"/>
                  </a:lnTo>
                  <a:lnTo>
                    <a:pt x="147" y="618"/>
                  </a:lnTo>
                  <a:lnTo>
                    <a:pt x="150" y="616"/>
                  </a:lnTo>
                  <a:lnTo>
                    <a:pt x="152" y="618"/>
                  </a:lnTo>
                  <a:lnTo>
                    <a:pt x="158" y="613"/>
                  </a:lnTo>
                  <a:lnTo>
                    <a:pt x="158" y="611"/>
                  </a:lnTo>
                  <a:lnTo>
                    <a:pt x="160" y="611"/>
                  </a:lnTo>
                  <a:lnTo>
                    <a:pt x="163" y="611"/>
                  </a:lnTo>
                  <a:lnTo>
                    <a:pt x="163" y="605"/>
                  </a:lnTo>
                  <a:lnTo>
                    <a:pt x="168" y="603"/>
                  </a:lnTo>
                  <a:lnTo>
                    <a:pt x="168" y="600"/>
                  </a:lnTo>
                  <a:lnTo>
                    <a:pt x="168" y="598"/>
                  </a:lnTo>
                  <a:lnTo>
                    <a:pt x="165" y="595"/>
                  </a:lnTo>
                  <a:lnTo>
                    <a:pt x="168" y="595"/>
                  </a:lnTo>
                  <a:lnTo>
                    <a:pt x="165" y="593"/>
                  </a:lnTo>
                  <a:lnTo>
                    <a:pt x="163" y="593"/>
                  </a:lnTo>
                  <a:lnTo>
                    <a:pt x="163" y="590"/>
                  </a:lnTo>
                  <a:lnTo>
                    <a:pt x="160" y="583"/>
                  </a:lnTo>
                  <a:lnTo>
                    <a:pt x="158" y="570"/>
                  </a:lnTo>
                  <a:lnTo>
                    <a:pt x="158" y="565"/>
                  </a:lnTo>
                  <a:lnTo>
                    <a:pt x="155" y="560"/>
                  </a:lnTo>
                  <a:lnTo>
                    <a:pt x="155" y="557"/>
                  </a:lnTo>
                  <a:lnTo>
                    <a:pt x="155" y="555"/>
                  </a:lnTo>
                  <a:lnTo>
                    <a:pt x="158" y="547"/>
                  </a:lnTo>
                  <a:lnTo>
                    <a:pt x="158" y="544"/>
                  </a:lnTo>
                  <a:lnTo>
                    <a:pt x="160" y="542"/>
                  </a:lnTo>
                  <a:lnTo>
                    <a:pt x="158" y="539"/>
                  </a:lnTo>
                  <a:lnTo>
                    <a:pt x="158" y="537"/>
                  </a:lnTo>
                  <a:lnTo>
                    <a:pt x="158" y="534"/>
                  </a:lnTo>
                  <a:lnTo>
                    <a:pt x="158" y="532"/>
                  </a:lnTo>
                  <a:lnTo>
                    <a:pt x="160" y="529"/>
                  </a:lnTo>
                  <a:lnTo>
                    <a:pt x="165" y="524"/>
                  </a:lnTo>
                  <a:lnTo>
                    <a:pt x="168" y="524"/>
                  </a:lnTo>
                  <a:lnTo>
                    <a:pt x="168" y="521"/>
                  </a:lnTo>
                  <a:lnTo>
                    <a:pt x="165" y="514"/>
                  </a:lnTo>
                  <a:lnTo>
                    <a:pt x="168" y="509"/>
                  </a:lnTo>
                  <a:lnTo>
                    <a:pt x="165" y="506"/>
                  </a:lnTo>
                  <a:lnTo>
                    <a:pt x="163" y="506"/>
                  </a:lnTo>
                  <a:lnTo>
                    <a:pt x="163" y="509"/>
                  </a:lnTo>
                  <a:lnTo>
                    <a:pt x="160" y="509"/>
                  </a:lnTo>
                  <a:lnTo>
                    <a:pt x="158" y="506"/>
                  </a:lnTo>
                  <a:lnTo>
                    <a:pt x="155" y="506"/>
                  </a:lnTo>
                  <a:lnTo>
                    <a:pt x="152" y="504"/>
                  </a:lnTo>
                  <a:lnTo>
                    <a:pt x="152" y="501"/>
                  </a:lnTo>
                  <a:lnTo>
                    <a:pt x="150" y="501"/>
                  </a:lnTo>
                  <a:lnTo>
                    <a:pt x="147" y="499"/>
                  </a:lnTo>
                  <a:lnTo>
                    <a:pt x="145" y="499"/>
                  </a:lnTo>
                  <a:lnTo>
                    <a:pt x="142" y="499"/>
                  </a:lnTo>
                  <a:lnTo>
                    <a:pt x="140" y="496"/>
                  </a:lnTo>
                  <a:lnTo>
                    <a:pt x="140" y="493"/>
                  </a:lnTo>
                  <a:lnTo>
                    <a:pt x="137" y="491"/>
                  </a:lnTo>
                  <a:lnTo>
                    <a:pt x="137" y="488"/>
                  </a:lnTo>
                  <a:lnTo>
                    <a:pt x="130" y="483"/>
                  </a:lnTo>
                  <a:lnTo>
                    <a:pt x="124" y="481"/>
                  </a:lnTo>
                  <a:lnTo>
                    <a:pt x="124" y="478"/>
                  </a:lnTo>
                  <a:lnTo>
                    <a:pt x="122" y="476"/>
                  </a:lnTo>
                  <a:lnTo>
                    <a:pt x="124" y="473"/>
                  </a:lnTo>
                  <a:lnTo>
                    <a:pt x="124" y="471"/>
                  </a:lnTo>
                  <a:lnTo>
                    <a:pt x="127" y="468"/>
                  </a:lnTo>
                  <a:lnTo>
                    <a:pt x="127" y="465"/>
                  </a:lnTo>
                  <a:lnTo>
                    <a:pt x="127" y="463"/>
                  </a:lnTo>
                  <a:lnTo>
                    <a:pt x="127" y="460"/>
                  </a:lnTo>
                  <a:lnTo>
                    <a:pt x="124" y="460"/>
                  </a:lnTo>
                  <a:lnTo>
                    <a:pt x="122" y="455"/>
                  </a:lnTo>
                  <a:lnTo>
                    <a:pt x="122" y="453"/>
                  </a:lnTo>
                  <a:lnTo>
                    <a:pt x="117" y="448"/>
                  </a:lnTo>
                  <a:lnTo>
                    <a:pt x="117" y="445"/>
                  </a:lnTo>
                  <a:lnTo>
                    <a:pt x="109" y="437"/>
                  </a:lnTo>
                  <a:lnTo>
                    <a:pt x="107" y="432"/>
                  </a:lnTo>
                  <a:lnTo>
                    <a:pt x="107" y="425"/>
                  </a:lnTo>
                  <a:lnTo>
                    <a:pt x="107" y="422"/>
                  </a:lnTo>
                  <a:lnTo>
                    <a:pt x="104" y="409"/>
                  </a:lnTo>
                  <a:lnTo>
                    <a:pt x="104" y="407"/>
                  </a:lnTo>
                  <a:lnTo>
                    <a:pt x="107" y="402"/>
                  </a:lnTo>
                  <a:lnTo>
                    <a:pt x="107" y="397"/>
                  </a:lnTo>
                  <a:lnTo>
                    <a:pt x="104" y="397"/>
                  </a:lnTo>
                  <a:lnTo>
                    <a:pt x="104" y="392"/>
                  </a:lnTo>
                  <a:lnTo>
                    <a:pt x="104" y="389"/>
                  </a:lnTo>
                  <a:lnTo>
                    <a:pt x="96" y="379"/>
                  </a:lnTo>
                  <a:lnTo>
                    <a:pt x="99" y="371"/>
                  </a:lnTo>
                  <a:lnTo>
                    <a:pt x="99" y="366"/>
                  </a:lnTo>
                  <a:lnTo>
                    <a:pt x="96" y="359"/>
                  </a:lnTo>
                  <a:lnTo>
                    <a:pt x="99" y="356"/>
                  </a:lnTo>
                  <a:lnTo>
                    <a:pt x="96" y="351"/>
                  </a:lnTo>
                  <a:lnTo>
                    <a:pt x="96" y="348"/>
                  </a:lnTo>
                  <a:lnTo>
                    <a:pt x="94" y="346"/>
                  </a:lnTo>
                  <a:lnTo>
                    <a:pt x="89" y="338"/>
                  </a:lnTo>
                  <a:lnTo>
                    <a:pt x="86" y="336"/>
                  </a:lnTo>
                  <a:lnTo>
                    <a:pt x="84" y="333"/>
                  </a:lnTo>
                  <a:lnTo>
                    <a:pt x="74" y="328"/>
                  </a:lnTo>
                  <a:lnTo>
                    <a:pt x="68" y="323"/>
                  </a:lnTo>
                  <a:lnTo>
                    <a:pt x="66" y="313"/>
                  </a:lnTo>
                  <a:lnTo>
                    <a:pt x="81" y="297"/>
                  </a:lnTo>
                  <a:lnTo>
                    <a:pt x="94" y="285"/>
                  </a:lnTo>
                  <a:lnTo>
                    <a:pt x="99" y="285"/>
                  </a:lnTo>
                  <a:lnTo>
                    <a:pt x="104" y="285"/>
                  </a:lnTo>
                  <a:lnTo>
                    <a:pt x="107" y="285"/>
                  </a:lnTo>
                  <a:lnTo>
                    <a:pt x="109" y="285"/>
                  </a:lnTo>
                  <a:lnTo>
                    <a:pt x="112" y="287"/>
                  </a:lnTo>
                  <a:lnTo>
                    <a:pt x="112" y="292"/>
                  </a:lnTo>
                  <a:lnTo>
                    <a:pt x="112" y="295"/>
                  </a:lnTo>
                  <a:lnTo>
                    <a:pt x="114" y="300"/>
                  </a:lnTo>
                  <a:lnTo>
                    <a:pt x="119" y="305"/>
                  </a:lnTo>
                  <a:lnTo>
                    <a:pt x="124" y="303"/>
                  </a:lnTo>
                  <a:lnTo>
                    <a:pt x="130" y="300"/>
                  </a:lnTo>
                  <a:lnTo>
                    <a:pt x="142" y="290"/>
                  </a:lnTo>
                  <a:lnTo>
                    <a:pt x="152" y="290"/>
                  </a:lnTo>
                  <a:lnTo>
                    <a:pt x="155" y="290"/>
                  </a:lnTo>
                  <a:lnTo>
                    <a:pt x="155" y="292"/>
                  </a:lnTo>
                  <a:lnTo>
                    <a:pt x="155" y="295"/>
                  </a:lnTo>
                  <a:lnTo>
                    <a:pt x="155" y="297"/>
                  </a:lnTo>
                  <a:lnTo>
                    <a:pt x="158" y="300"/>
                  </a:lnTo>
                  <a:lnTo>
                    <a:pt x="160" y="303"/>
                  </a:lnTo>
                  <a:lnTo>
                    <a:pt x="170" y="305"/>
                  </a:lnTo>
                  <a:lnTo>
                    <a:pt x="178" y="308"/>
                  </a:lnTo>
                  <a:lnTo>
                    <a:pt x="188" y="315"/>
                  </a:lnTo>
                  <a:lnTo>
                    <a:pt x="191" y="315"/>
                  </a:lnTo>
                  <a:lnTo>
                    <a:pt x="198" y="325"/>
                  </a:lnTo>
                  <a:lnTo>
                    <a:pt x="203" y="323"/>
                  </a:lnTo>
                  <a:lnTo>
                    <a:pt x="211" y="318"/>
                  </a:lnTo>
                  <a:lnTo>
                    <a:pt x="219" y="308"/>
                  </a:lnTo>
                  <a:lnTo>
                    <a:pt x="221" y="300"/>
                  </a:lnTo>
                  <a:lnTo>
                    <a:pt x="221" y="282"/>
                  </a:lnTo>
                  <a:lnTo>
                    <a:pt x="221" y="280"/>
                  </a:lnTo>
                  <a:lnTo>
                    <a:pt x="229" y="267"/>
                  </a:lnTo>
                  <a:lnTo>
                    <a:pt x="234" y="264"/>
                  </a:lnTo>
                  <a:lnTo>
                    <a:pt x="236" y="262"/>
                  </a:lnTo>
                  <a:lnTo>
                    <a:pt x="236" y="254"/>
                  </a:lnTo>
                  <a:lnTo>
                    <a:pt x="239" y="241"/>
                  </a:lnTo>
                  <a:lnTo>
                    <a:pt x="247" y="231"/>
                  </a:lnTo>
                  <a:lnTo>
                    <a:pt x="252" y="231"/>
                  </a:lnTo>
                  <a:lnTo>
                    <a:pt x="259" y="229"/>
                  </a:lnTo>
                  <a:lnTo>
                    <a:pt x="262" y="226"/>
                  </a:lnTo>
                  <a:lnTo>
                    <a:pt x="262" y="219"/>
                  </a:lnTo>
                  <a:lnTo>
                    <a:pt x="264" y="211"/>
                  </a:lnTo>
                  <a:lnTo>
                    <a:pt x="267" y="203"/>
                  </a:lnTo>
                  <a:lnTo>
                    <a:pt x="275" y="191"/>
                  </a:lnTo>
                  <a:lnTo>
                    <a:pt x="275" y="185"/>
                  </a:lnTo>
                  <a:lnTo>
                    <a:pt x="275" y="180"/>
                  </a:lnTo>
                  <a:lnTo>
                    <a:pt x="270" y="175"/>
                  </a:lnTo>
                  <a:lnTo>
                    <a:pt x="267" y="175"/>
                  </a:lnTo>
                  <a:lnTo>
                    <a:pt x="252" y="163"/>
                  </a:lnTo>
                  <a:lnTo>
                    <a:pt x="249" y="155"/>
                  </a:lnTo>
                  <a:lnTo>
                    <a:pt x="252" y="150"/>
                  </a:lnTo>
                  <a:lnTo>
                    <a:pt x="254" y="142"/>
                  </a:lnTo>
                  <a:lnTo>
                    <a:pt x="257" y="140"/>
                  </a:lnTo>
                  <a:lnTo>
                    <a:pt x="262" y="135"/>
                  </a:lnTo>
                  <a:lnTo>
                    <a:pt x="267" y="124"/>
                  </a:lnTo>
                  <a:lnTo>
                    <a:pt x="272" y="114"/>
                  </a:lnTo>
                  <a:lnTo>
                    <a:pt x="277" y="104"/>
                  </a:lnTo>
                  <a:lnTo>
                    <a:pt x="280" y="96"/>
                  </a:lnTo>
                  <a:lnTo>
                    <a:pt x="282" y="81"/>
                  </a:lnTo>
                  <a:lnTo>
                    <a:pt x="280" y="76"/>
                  </a:lnTo>
                  <a:lnTo>
                    <a:pt x="277" y="76"/>
                  </a:lnTo>
                  <a:lnTo>
                    <a:pt x="282" y="68"/>
                  </a:lnTo>
                  <a:lnTo>
                    <a:pt x="287" y="66"/>
                  </a:lnTo>
                  <a:lnTo>
                    <a:pt x="290" y="63"/>
                  </a:lnTo>
                  <a:lnTo>
                    <a:pt x="295" y="66"/>
                  </a:lnTo>
                  <a:lnTo>
                    <a:pt x="298" y="63"/>
                  </a:lnTo>
                  <a:lnTo>
                    <a:pt x="305" y="63"/>
                  </a:lnTo>
                  <a:lnTo>
                    <a:pt x="310" y="61"/>
                  </a:lnTo>
                  <a:lnTo>
                    <a:pt x="318" y="63"/>
                  </a:lnTo>
                  <a:lnTo>
                    <a:pt x="318" y="66"/>
                  </a:lnTo>
                  <a:lnTo>
                    <a:pt x="315" y="71"/>
                  </a:lnTo>
                  <a:lnTo>
                    <a:pt x="315" y="74"/>
                  </a:lnTo>
                  <a:lnTo>
                    <a:pt x="318" y="71"/>
                  </a:lnTo>
                  <a:lnTo>
                    <a:pt x="320" y="76"/>
                  </a:lnTo>
                  <a:lnTo>
                    <a:pt x="326" y="74"/>
                  </a:lnTo>
                  <a:lnTo>
                    <a:pt x="333" y="74"/>
                  </a:lnTo>
                  <a:lnTo>
                    <a:pt x="336" y="79"/>
                  </a:lnTo>
                  <a:lnTo>
                    <a:pt x="338" y="79"/>
                  </a:lnTo>
                  <a:lnTo>
                    <a:pt x="341" y="74"/>
                  </a:lnTo>
                  <a:lnTo>
                    <a:pt x="338" y="74"/>
                  </a:lnTo>
                  <a:lnTo>
                    <a:pt x="338" y="68"/>
                  </a:lnTo>
                  <a:lnTo>
                    <a:pt x="343" y="74"/>
                  </a:lnTo>
                  <a:lnTo>
                    <a:pt x="346" y="71"/>
                  </a:lnTo>
                  <a:lnTo>
                    <a:pt x="348" y="74"/>
                  </a:lnTo>
                  <a:lnTo>
                    <a:pt x="351" y="76"/>
                  </a:lnTo>
                  <a:lnTo>
                    <a:pt x="354" y="74"/>
                  </a:lnTo>
                  <a:lnTo>
                    <a:pt x="356" y="74"/>
                  </a:lnTo>
                  <a:lnTo>
                    <a:pt x="356" y="76"/>
                  </a:lnTo>
                  <a:lnTo>
                    <a:pt x="359" y="76"/>
                  </a:lnTo>
                  <a:lnTo>
                    <a:pt x="359" y="79"/>
                  </a:lnTo>
                  <a:lnTo>
                    <a:pt x="361" y="79"/>
                  </a:lnTo>
                  <a:lnTo>
                    <a:pt x="364" y="79"/>
                  </a:lnTo>
                  <a:lnTo>
                    <a:pt x="366" y="76"/>
                  </a:lnTo>
                  <a:lnTo>
                    <a:pt x="369" y="76"/>
                  </a:lnTo>
                  <a:lnTo>
                    <a:pt x="371" y="74"/>
                  </a:lnTo>
                  <a:lnTo>
                    <a:pt x="371" y="68"/>
                  </a:lnTo>
                  <a:lnTo>
                    <a:pt x="371" y="71"/>
                  </a:lnTo>
                  <a:lnTo>
                    <a:pt x="374" y="71"/>
                  </a:lnTo>
                  <a:lnTo>
                    <a:pt x="376" y="71"/>
                  </a:lnTo>
                  <a:lnTo>
                    <a:pt x="379" y="71"/>
                  </a:lnTo>
                  <a:lnTo>
                    <a:pt x="382" y="71"/>
                  </a:lnTo>
                  <a:lnTo>
                    <a:pt x="384" y="71"/>
                  </a:lnTo>
                  <a:lnTo>
                    <a:pt x="387" y="74"/>
                  </a:lnTo>
                  <a:lnTo>
                    <a:pt x="387" y="76"/>
                  </a:lnTo>
                  <a:lnTo>
                    <a:pt x="384" y="79"/>
                  </a:lnTo>
                  <a:lnTo>
                    <a:pt x="384" y="81"/>
                  </a:lnTo>
                  <a:lnTo>
                    <a:pt x="387" y="81"/>
                  </a:lnTo>
                  <a:lnTo>
                    <a:pt x="389" y="81"/>
                  </a:lnTo>
                  <a:lnTo>
                    <a:pt x="389" y="84"/>
                  </a:lnTo>
                  <a:lnTo>
                    <a:pt x="389" y="86"/>
                  </a:lnTo>
                  <a:lnTo>
                    <a:pt x="389" y="89"/>
                  </a:lnTo>
                  <a:lnTo>
                    <a:pt x="392" y="89"/>
                  </a:lnTo>
                  <a:lnTo>
                    <a:pt x="392" y="91"/>
                  </a:lnTo>
                  <a:lnTo>
                    <a:pt x="392" y="94"/>
                  </a:lnTo>
                  <a:lnTo>
                    <a:pt x="392" y="96"/>
                  </a:lnTo>
                  <a:lnTo>
                    <a:pt x="392" y="99"/>
                  </a:lnTo>
                  <a:lnTo>
                    <a:pt x="392" y="102"/>
                  </a:lnTo>
                  <a:lnTo>
                    <a:pt x="392" y="104"/>
                  </a:lnTo>
                  <a:lnTo>
                    <a:pt x="394" y="104"/>
                  </a:lnTo>
                  <a:lnTo>
                    <a:pt x="394" y="102"/>
                  </a:lnTo>
                  <a:lnTo>
                    <a:pt x="397" y="104"/>
                  </a:lnTo>
                  <a:lnTo>
                    <a:pt x="399" y="104"/>
                  </a:lnTo>
                  <a:lnTo>
                    <a:pt x="402" y="104"/>
                  </a:lnTo>
                  <a:lnTo>
                    <a:pt x="404" y="107"/>
                  </a:lnTo>
                  <a:lnTo>
                    <a:pt x="407" y="112"/>
                  </a:lnTo>
                  <a:lnTo>
                    <a:pt x="410" y="112"/>
                  </a:lnTo>
                  <a:lnTo>
                    <a:pt x="415" y="114"/>
                  </a:lnTo>
                  <a:lnTo>
                    <a:pt x="417" y="114"/>
                  </a:lnTo>
                  <a:lnTo>
                    <a:pt x="415" y="117"/>
                  </a:lnTo>
                  <a:lnTo>
                    <a:pt x="415" y="122"/>
                  </a:lnTo>
                  <a:lnTo>
                    <a:pt x="415" y="124"/>
                  </a:lnTo>
                  <a:lnTo>
                    <a:pt x="415" y="127"/>
                  </a:lnTo>
                  <a:lnTo>
                    <a:pt x="417" y="124"/>
                  </a:lnTo>
                  <a:lnTo>
                    <a:pt x="420" y="124"/>
                  </a:lnTo>
                  <a:lnTo>
                    <a:pt x="422" y="127"/>
                  </a:lnTo>
                  <a:lnTo>
                    <a:pt x="425" y="130"/>
                  </a:lnTo>
                  <a:lnTo>
                    <a:pt x="422" y="132"/>
                  </a:lnTo>
                  <a:lnTo>
                    <a:pt x="425" y="132"/>
                  </a:lnTo>
                  <a:lnTo>
                    <a:pt x="425" y="135"/>
                  </a:lnTo>
                  <a:lnTo>
                    <a:pt x="427" y="135"/>
                  </a:lnTo>
                  <a:lnTo>
                    <a:pt x="430" y="140"/>
                  </a:lnTo>
                  <a:lnTo>
                    <a:pt x="432" y="140"/>
                  </a:lnTo>
                  <a:lnTo>
                    <a:pt x="435" y="140"/>
                  </a:lnTo>
                  <a:lnTo>
                    <a:pt x="438" y="135"/>
                  </a:lnTo>
                  <a:lnTo>
                    <a:pt x="440" y="137"/>
                  </a:lnTo>
                  <a:lnTo>
                    <a:pt x="443" y="137"/>
                  </a:lnTo>
                  <a:lnTo>
                    <a:pt x="445" y="140"/>
                  </a:lnTo>
                  <a:lnTo>
                    <a:pt x="448" y="140"/>
                  </a:lnTo>
                  <a:lnTo>
                    <a:pt x="450" y="142"/>
                  </a:lnTo>
                  <a:lnTo>
                    <a:pt x="453" y="142"/>
                  </a:lnTo>
                  <a:lnTo>
                    <a:pt x="455" y="140"/>
                  </a:lnTo>
                  <a:lnTo>
                    <a:pt x="458" y="140"/>
                  </a:lnTo>
                  <a:lnTo>
                    <a:pt x="458" y="142"/>
                  </a:lnTo>
                  <a:lnTo>
                    <a:pt x="458" y="145"/>
                  </a:lnTo>
                  <a:lnTo>
                    <a:pt x="458" y="147"/>
                  </a:lnTo>
                  <a:lnTo>
                    <a:pt x="460" y="150"/>
                  </a:lnTo>
                  <a:lnTo>
                    <a:pt x="460" y="152"/>
                  </a:lnTo>
                  <a:lnTo>
                    <a:pt x="463" y="152"/>
                  </a:lnTo>
                  <a:lnTo>
                    <a:pt x="466" y="152"/>
                  </a:lnTo>
                  <a:lnTo>
                    <a:pt x="466" y="155"/>
                  </a:lnTo>
                  <a:lnTo>
                    <a:pt x="468" y="157"/>
                  </a:lnTo>
                  <a:lnTo>
                    <a:pt x="471" y="160"/>
                  </a:lnTo>
                  <a:lnTo>
                    <a:pt x="473" y="160"/>
                  </a:lnTo>
                  <a:lnTo>
                    <a:pt x="476" y="160"/>
                  </a:lnTo>
                  <a:lnTo>
                    <a:pt x="478" y="157"/>
                  </a:lnTo>
                  <a:lnTo>
                    <a:pt x="481" y="160"/>
                  </a:lnTo>
                  <a:lnTo>
                    <a:pt x="483" y="163"/>
                  </a:lnTo>
                  <a:lnTo>
                    <a:pt x="488" y="165"/>
                  </a:lnTo>
                  <a:lnTo>
                    <a:pt x="491" y="163"/>
                  </a:lnTo>
                  <a:lnTo>
                    <a:pt x="494" y="165"/>
                  </a:lnTo>
                  <a:lnTo>
                    <a:pt x="496" y="165"/>
                  </a:lnTo>
                  <a:lnTo>
                    <a:pt x="496" y="163"/>
                  </a:lnTo>
                  <a:lnTo>
                    <a:pt x="499" y="160"/>
                  </a:lnTo>
                  <a:lnTo>
                    <a:pt x="501" y="160"/>
                  </a:lnTo>
                  <a:lnTo>
                    <a:pt x="504" y="160"/>
                  </a:lnTo>
                  <a:lnTo>
                    <a:pt x="506" y="157"/>
                  </a:lnTo>
                  <a:lnTo>
                    <a:pt x="504" y="155"/>
                  </a:lnTo>
                  <a:lnTo>
                    <a:pt x="506" y="150"/>
                  </a:lnTo>
                  <a:lnTo>
                    <a:pt x="509" y="150"/>
                  </a:lnTo>
                  <a:lnTo>
                    <a:pt x="516" y="150"/>
                  </a:lnTo>
                  <a:lnTo>
                    <a:pt x="516" y="152"/>
                  </a:lnTo>
                  <a:lnTo>
                    <a:pt x="519" y="152"/>
                  </a:lnTo>
                  <a:lnTo>
                    <a:pt x="522" y="155"/>
                  </a:lnTo>
                  <a:lnTo>
                    <a:pt x="524" y="155"/>
                  </a:lnTo>
                  <a:lnTo>
                    <a:pt x="527" y="155"/>
                  </a:lnTo>
                  <a:lnTo>
                    <a:pt x="529" y="150"/>
                  </a:lnTo>
                  <a:lnTo>
                    <a:pt x="534" y="150"/>
                  </a:lnTo>
                  <a:lnTo>
                    <a:pt x="537" y="152"/>
                  </a:lnTo>
                  <a:lnTo>
                    <a:pt x="537" y="155"/>
                  </a:lnTo>
                  <a:lnTo>
                    <a:pt x="539" y="152"/>
                  </a:lnTo>
                  <a:lnTo>
                    <a:pt x="542" y="150"/>
                  </a:lnTo>
                  <a:lnTo>
                    <a:pt x="544" y="152"/>
                  </a:lnTo>
                  <a:lnTo>
                    <a:pt x="547" y="150"/>
                  </a:lnTo>
                  <a:lnTo>
                    <a:pt x="547" y="147"/>
                  </a:lnTo>
                  <a:lnTo>
                    <a:pt x="550" y="145"/>
                  </a:lnTo>
                  <a:lnTo>
                    <a:pt x="550" y="142"/>
                  </a:lnTo>
                  <a:lnTo>
                    <a:pt x="555" y="145"/>
                  </a:lnTo>
                  <a:lnTo>
                    <a:pt x="557" y="142"/>
                  </a:lnTo>
                  <a:lnTo>
                    <a:pt x="562" y="142"/>
                  </a:lnTo>
                  <a:lnTo>
                    <a:pt x="562" y="137"/>
                  </a:lnTo>
                  <a:lnTo>
                    <a:pt x="562" y="135"/>
                  </a:lnTo>
                  <a:lnTo>
                    <a:pt x="565" y="135"/>
                  </a:lnTo>
                  <a:lnTo>
                    <a:pt x="567" y="130"/>
                  </a:lnTo>
                  <a:lnTo>
                    <a:pt x="565" y="130"/>
                  </a:lnTo>
                  <a:lnTo>
                    <a:pt x="565" y="127"/>
                  </a:lnTo>
                  <a:lnTo>
                    <a:pt x="562" y="127"/>
                  </a:lnTo>
                  <a:lnTo>
                    <a:pt x="562" y="124"/>
                  </a:lnTo>
                  <a:lnTo>
                    <a:pt x="567" y="122"/>
                  </a:lnTo>
                  <a:lnTo>
                    <a:pt x="570" y="122"/>
                  </a:lnTo>
                  <a:lnTo>
                    <a:pt x="572" y="119"/>
                  </a:lnTo>
                  <a:lnTo>
                    <a:pt x="572" y="117"/>
                  </a:lnTo>
                  <a:lnTo>
                    <a:pt x="570" y="117"/>
                  </a:lnTo>
                  <a:lnTo>
                    <a:pt x="567" y="114"/>
                  </a:lnTo>
                  <a:lnTo>
                    <a:pt x="565" y="114"/>
                  </a:lnTo>
                  <a:lnTo>
                    <a:pt x="562" y="112"/>
                  </a:lnTo>
                  <a:lnTo>
                    <a:pt x="565" y="109"/>
                  </a:lnTo>
                  <a:lnTo>
                    <a:pt x="565" y="107"/>
                  </a:lnTo>
                  <a:lnTo>
                    <a:pt x="565" y="104"/>
                  </a:lnTo>
                  <a:lnTo>
                    <a:pt x="567" y="94"/>
                  </a:lnTo>
                  <a:lnTo>
                    <a:pt x="567" y="91"/>
                  </a:lnTo>
                  <a:lnTo>
                    <a:pt x="565" y="91"/>
                  </a:lnTo>
                  <a:lnTo>
                    <a:pt x="565" y="89"/>
                  </a:lnTo>
                  <a:lnTo>
                    <a:pt x="565" y="86"/>
                  </a:lnTo>
                  <a:lnTo>
                    <a:pt x="565" y="84"/>
                  </a:lnTo>
                  <a:lnTo>
                    <a:pt x="567" y="81"/>
                  </a:lnTo>
                  <a:lnTo>
                    <a:pt x="567" y="79"/>
                  </a:lnTo>
                  <a:lnTo>
                    <a:pt x="570" y="76"/>
                  </a:lnTo>
                  <a:lnTo>
                    <a:pt x="570" y="74"/>
                  </a:lnTo>
                  <a:lnTo>
                    <a:pt x="567" y="71"/>
                  </a:lnTo>
                  <a:lnTo>
                    <a:pt x="567" y="68"/>
                  </a:lnTo>
                  <a:lnTo>
                    <a:pt x="570" y="68"/>
                  </a:lnTo>
                  <a:lnTo>
                    <a:pt x="570" y="58"/>
                  </a:lnTo>
                  <a:lnTo>
                    <a:pt x="567" y="56"/>
                  </a:lnTo>
                  <a:lnTo>
                    <a:pt x="567" y="53"/>
                  </a:lnTo>
                  <a:lnTo>
                    <a:pt x="565" y="53"/>
                  </a:lnTo>
                  <a:lnTo>
                    <a:pt x="565" y="51"/>
                  </a:lnTo>
                  <a:lnTo>
                    <a:pt x="580" y="15"/>
                  </a:lnTo>
                  <a:lnTo>
                    <a:pt x="583" y="12"/>
                  </a:lnTo>
                  <a:lnTo>
                    <a:pt x="585" y="10"/>
                  </a:lnTo>
                  <a:lnTo>
                    <a:pt x="585" y="7"/>
                  </a:lnTo>
                  <a:lnTo>
                    <a:pt x="588" y="5"/>
                  </a:lnTo>
                  <a:lnTo>
                    <a:pt x="593" y="2"/>
                  </a:lnTo>
                  <a:lnTo>
                    <a:pt x="595" y="2"/>
                  </a:lnTo>
                  <a:lnTo>
                    <a:pt x="595" y="0"/>
                  </a:lnTo>
                  <a:lnTo>
                    <a:pt x="600" y="0"/>
                  </a:lnTo>
                  <a:lnTo>
                    <a:pt x="603" y="0"/>
                  </a:lnTo>
                  <a:lnTo>
                    <a:pt x="608" y="0"/>
                  </a:lnTo>
                  <a:lnTo>
                    <a:pt x="608" y="2"/>
                  </a:lnTo>
                  <a:lnTo>
                    <a:pt x="608" y="5"/>
                  </a:lnTo>
                  <a:lnTo>
                    <a:pt x="611" y="10"/>
                  </a:lnTo>
                  <a:lnTo>
                    <a:pt x="613" y="12"/>
                  </a:lnTo>
                  <a:lnTo>
                    <a:pt x="618" y="12"/>
                  </a:lnTo>
                  <a:lnTo>
                    <a:pt x="621" y="15"/>
                  </a:lnTo>
                  <a:lnTo>
                    <a:pt x="623" y="15"/>
                  </a:lnTo>
                  <a:lnTo>
                    <a:pt x="626" y="18"/>
                  </a:lnTo>
                  <a:lnTo>
                    <a:pt x="631" y="20"/>
                  </a:lnTo>
                  <a:lnTo>
                    <a:pt x="631" y="23"/>
                  </a:lnTo>
                  <a:lnTo>
                    <a:pt x="634" y="23"/>
                  </a:lnTo>
                  <a:lnTo>
                    <a:pt x="641" y="28"/>
                  </a:lnTo>
                  <a:lnTo>
                    <a:pt x="644" y="28"/>
                  </a:lnTo>
                  <a:lnTo>
                    <a:pt x="649" y="30"/>
                  </a:lnTo>
                  <a:lnTo>
                    <a:pt x="649" y="33"/>
                  </a:lnTo>
                  <a:lnTo>
                    <a:pt x="651" y="33"/>
                  </a:lnTo>
                  <a:lnTo>
                    <a:pt x="654" y="35"/>
                  </a:lnTo>
                  <a:lnTo>
                    <a:pt x="656" y="35"/>
                  </a:lnTo>
                  <a:lnTo>
                    <a:pt x="659" y="35"/>
                  </a:lnTo>
                  <a:lnTo>
                    <a:pt x="664" y="38"/>
                  </a:lnTo>
                  <a:lnTo>
                    <a:pt x="664" y="40"/>
                  </a:lnTo>
                  <a:lnTo>
                    <a:pt x="667" y="43"/>
                  </a:lnTo>
                  <a:lnTo>
                    <a:pt x="669" y="43"/>
                  </a:lnTo>
                  <a:lnTo>
                    <a:pt x="672" y="43"/>
                  </a:lnTo>
                  <a:lnTo>
                    <a:pt x="672" y="46"/>
                  </a:lnTo>
                  <a:lnTo>
                    <a:pt x="674" y="46"/>
                  </a:lnTo>
                  <a:lnTo>
                    <a:pt x="679" y="48"/>
                  </a:lnTo>
                  <a:lnTo>
                    <a:pt x="682" y="48"/>
                  </a:lnTo>
                  <a:lnTo>
                    <a:pt x="682" y="51"/>
                  </a:lnTo>
                  <a:lnTo>
                    <a:pt x="684" y="51"/>
                  </a:lnTo>
                  <a:lnTo>
                    <a:pt x="684" y="53"/>
                  </a:lnTo>
                  <a:lnTo>
                    <a:pt x="684" y="56"/>
                  </a:lnTo>
                  <a:lnTo>
                    <a:pt x="690" y="58"/>
                  </a:lnTo>
                  <a:lnTo>
                    <a:pt x="692" y="61"/>
                  </a:lnTo>
                  <a:lnTo>
                    <a:pt x="692" y="63"/>
                  </a:lnTo>
                  <a:lnTo>
                    <a:pt x="695" y="68"/>
                  </a:lnTo>
                  <a:lnTo>
                    <a:pt x="697" y="71"/>
                  </a:lnTo>
                  <a:lnTo>
                    <a:pt x="700" y="71"/>
                  </a:lnTo>
                  <a:lnTo>
                    <a:pt x="700" y="74"/>
                  </a:lnTo>
                  <a:lnTo>
                    <a:pt x="700" y="76"/>
                  </a:lnTo>
                  <a:lnTo>
                    <a:pt x="700" y="79"/>
                  </a:lnTo>
                  <a:lnTo>
                    <a:pt x="700" y="81"/>
                  </a:lnTo>
                  <a:lnTo>
                    <a:pt x="702" y="86"/>
                  </a:lnTo>
                  <a:lnTo>
                    <a:pt x="705" y="91"/>
                  </a:lnTo>
                  <a:lnTo>
                    <a:pt x="707" y="91"/>
                  </a:lnTo>
                  <a:lnTo>
                    <a:pt x="710" y="91"/>
                  </a:lnTo>
                  <a:lnTo>
                    <a:pt x="710" y="94"/>
                  </a:lnTo>
                  <a:lnTo>
                    <a:pt x="715" y="96"/>
                  </a:lnTo>
                  <a:lnTo>
                    <a:pt x="718" y="99"/>
                  </a:lnTo>
                  <a:lnTo>
                    <a:pt x="720" y="102"/>
                  </a:lnTo>
                  <a:lnTo>
                    <a:pt x="720" y="104"/>
                  </a:lnTo>
                  <a:lnTo>
                    <a:pt x="720" y="109"/>
                  </a:lnTo>
                  <a:lnTo>
                    <a:pt x="723" y="112"/>
                  </a:lnTo>
                  <a:lnTo>
                    <a:pt x="723" y="117"/>
                  </a:lnTo>
                  <a:lnTo>
                    <a:pt x="723" y="119"/>
                  </a:lnTo>
                  <a:lnTo>
                    <a:pt x="723" y="122"/>
                  </a:lnTo>
                  <a:lnTo>
                    <a:pt x="723" y="124"/>
                  </a:lnTo>
                  <a:lnTo>
                    <a:pt x="725" y="124"/>
                  </a:lnTo>
                  <a:lnTo>
                    <a:pt x="725" y="127"/>
                  </a:lnTo>
                  <a:lnTo>
                    <a:pt x="725" y="130"/>
                  </a:lnTo>
                  <a:lnTo>
                    <a:pt x="728" y="127"/>
                  </a:lnTo>
                  <a:lnTo>
                    <a:pt x="728" y="130"/>
                  </a:lnTo>
                  <a:lnTo>
                    <a:pt x="728" y="135"/>
                  </a:lnTo>
                  <a:lnTo>
                    <a:pt x="728" y="137"/>
                  </a:lnTo>
                  <a:lnTo>
                    <a:pt x="728" y="140"/>
                  </a:lnTo>
                  <a:lnTo>
                    <a:pt x="728" y="142"/>
                  </a:lnTo>
                  <a:lnTo>
                    <a:pt x="725" y="142"/>
                  </a:lnTo>
                  <a:lnTo>
                    <a:pt x="725" y="145"/>
                  </a:lnTo>
                  <a:lnTo>
                    <a:pt x="728" y="145"/>
                  </a:lnTo>
                  <a:lnTo>
                    <a:pt x="730" y="145"/>
                  </a:lnTo>
                  <a:lnTo>
                    <a:pt x="733" y="147"/>
                  </a:lnTo>
                  <a:lnTo>
                    <a:pt x="733" y="150"/>
                  </a:lnTo>
                  <a:lnTo>
                    <a:pt x="735" y="150"/>
                  </a:lnTo>
                  <a:lnTo>
                    <a:pt x="738" y="155"/>
                  </a:lnTo>
                  <a:lnTo>
                    <a:pt x="740" y="152"/>
                  </a:lnTo>
                  <a:lnTo>
                    <a:pt x="743" y="152"/>
                  </a:lnTo>
                  <a:lnTo>
                    <a:pt x="746" y="152"/>
                  </a:lnTo>
                  <a:lnTo>
                    <a:pt x="748" y="152"/>
                  </a:lnTo>
                  <a:lnTo>
                    <a:pt x="751" y="150"/>
                  </a:lnTo>
                  <a:lnTo>
                    <a:pt x="753" y="150"/>
                  </a:lnTo>
                  <a:lnTo>
                    <a:pt x="756" y="150"/>
                  </a:lnTo>
                  <a:lnTo>
                    <a:pt x="756" y="147"/>
                  </a:lnTo>
                  <a:lnTo>
                    <a:pt x="758" y="147"/>
                  </a:lnTo>
                  <a:lnTo>
                    <a:pt x="761" y="147"/>
                  </a:lnTo>
                  <a:lnTo>
                    <a:pt x="763" y="147"/>
                  </a:lnTo>
                  <a:lnTo>
                    <a:pt x="766" y="147"/>
                  </a:lnTo>
                  <a:lnTo>
                    <a:pt x="768" y="152"/>
                  </a:lnTo>
                  <a:lnTo>
                    <a:pt x="771" y="152"/>
                  </a:lnTo>
                  <a:lnTo>
                    <a:pt x="774" y="155"/>
                  </a:lnTo>
                  <a:lnTo>
                    <a:pt x="776" y="155"/>
                  </a:lnTo>
                  <a:lnTo>
                    <a:pt x="776" y="152"/>
                  </a:lnTo>
                  <a:lnTo>
                    <a:pt x="779" y="152"/>
                  </a:lnTo>
                  <a:lnTo>
                    <a:pt x="784" y="155"/>
                  </a:lnTo>
                  <a:lnTo>
                    <a:pt x="786" y="152"/>
                  </a:lnTo>
                  <a:lnTo>
                    <a:pt x="791" y="155"/>
                  </a:lnTo>
                  <a:lnTo>
                    <a:pt x="794" y="155"/>
                  </a:lnTo>
                  <a:lnTo>
                    <a:pt x="794" y="157"/>
                  </a:lnTo>
                  <a:lnTo>
                    <a:pt x="794" y="163"/>
                  </a:lnTo>
                  <a:lnTo>
                    <a:pt x="794" y="168"/>
                  </a:lnTo>
                  <a:lnTo>
                    <a:pt x="794" y="173"/>
                  </a:lnTo>
                  <a:lnTo>
                    <a:pt x="794" y="175"/>
                  </a:lnTo>
                  <a:lnTo>
                    <a:pt x="791" y="180"/>
                  </a:lnTo>
                  <a:lnTo>
                    <a:pt x="791" y="183"/>
                  </a:lnTo>
                  <a:lnTo>
                    <a:pt x="794" y="188"/>
                  </a:lnTo>
                  <a:lnTo>
                    <a:pt x="794" y="191"/>
                  </a:lnTo>
                  <a:lnTo>
                    <a:pt x="794" y="196"/>
                  </a:lnTo>
                  <a:lnTo>
                    <a:pt x="794" y="198"/>
                  </a:lnTo>
                  <a:lnTo>
                    <a:pt x="794" y="206"/>
                  </a:lnTo>
                  <a:lnTo>
                    <a:pt x="794" y="208"/>
                  </a:lnTo>
                  <a:lnTo>
                    <a:pt x="794" y="213"/>
                  </a:lnTo>
                  <a:lnTo>
                    <a:pt x="794" y="216"/>
                  </a:lnTo>
                  <a:lnTo>
                    <a:pt x="796" y="221"/>
                  </a:lnTo>
                  <a:lnTo>
                    <a:pt x="794" y="224"/>
                  </a:lnTo>
                  <a:lnTo>
                    <a:pt x="794" y="226"/>
                  </a:lnTo>
                  <a:lnTo>
                    <a:pt x="796" y="229"/>
                  </a:lnTo>
                  <a:lnTo>
                    <a:pt x="794" y="244"/>
                  </a:lnTo>
                  <a:lnTo>
                    <a:pt x="791" y="249"/>
                  </a:lnTo>
                  <a:lnTo>
                    <a:pt x="794" y="252"/>
                  </a:lnTo>
                  <a:lnTo>
                    <a:pt x="794" y="257"/>
                  </a:lnTo>
                  <a:lnTo>
                    <a:pt x="796" y="259"/>
                  </a:lnTo>
                  <a:lnTo>
                    <a:pt x="799" y="264"/>
                  </a:lnTo>
                  <a:lnTo>
                    <a:pt x="796" y="267"/>
                  </a:lnTo>
                  <a:lnTo>
                    <a:pt x="799" y="272"/>
                  </a:lnTo>
                  <a:lnTo>
                    <a:pt x="802" y="277"/>
                  </a:lnTo>
                  <a:lnTo>
                    <a:pt x="804" y="277"/>
                  </a:lnTo>
                  <a:lnTo>
                    <a:pt x="809" y="280"/>
                  </a:lnTo>
                  <a:lnTo>
                    <a:pt x="812" y="287"/>
                  </a:lnTo>
                  <a:lnTo>
                    <a:pt x="817" y="285"/>
                  </a:lnTo>
                  <a:lnTo>
                    <a:pt x="819" y="282"/>
                  </a:lnTo>
                  <a:lnTo>
                    <a:pt x="822" y="282"/>
                  </a:lnTo>
                  <a:lnTo>
                    <a:pt x="824" y="285"/>
                  </a:lnTo>
                  <a:lnTo>
                    <a:pt x="827" y="287"/>
                  </a:lnTo>
                  <a:lnTo>
                    <a:pt x="832" y="295"/>
                  </a:lnTo>
                  <a:lnTo>
                    <a:pt x="832" y="297"/>
                  </a:lnTo>
                  <a:lnTo>
                    <a:pt x="835" y="297"/>
                  </a:lnTo>
                  <a:lnTo>
                    <a:pt x="837" y="297"/>
                  </a:lnTo>
                  <a:lnTo>
                    <a:pt x="840" y="300"/>
                  </a:lnTo>
                  <a:lnTo>
                    <a:pt x="840" y="305"/>
                  </a:lnTo>
                  <a:lnTo>
                    <a:pt x="840" y="308"/>
                  </a:lnTo>
                  <a:lnTo>
                    <a:pt x="840" y="313"/>
                  </a:lnTo>
                  <a:lnTo>
                    <a:pt x="837" y="315"/>
                  </a:lnTo>
                  <a:lnTo>
                    <a:pt x="835" y="315"/>
                  </a:lnTo>
                  <a:lnTo>
                    <a:pt x="830" y="313"/>
                  </a:lnTo>
                  <a:lnTo>
                    <a:pt x="824" y="313"/>
                  </a:lnTo>
                  <a:lnTo>
                    <a:pt x="817" y="318"/>
                  </a:lnTo>
                  <a:lnTo>
                    <a:pt x="814" y="320"/>
                  </a:lnTo>
                  <a:lnTo>
                    <a:pt x="809" y="323"/>
                  </a:lnTo>
                  <a:lnTo>
                    <a:pt x="809" y="328"/>
                  </a:lnTo>
                  <a:lnTo>
                    <a:pt x="812" y="331"/>
                  </a:lnTo>
                  <a:lnTo>
                    <a:pt x="817" y="336"/>
                  </a:lnTo>
                  <a:lnTo>
                    <a:pt x="819" y="338"/>
                  </a:lnTo>
                  <a:lnTo>
                    <a:pt x="819" y="341"/>
                  </a:lnTo>
                  <a:lnTo>
                    <a:pt x="817" y="348"/>
                  </a:lnTo>
                  <a:lnTo>
                    <a:pt x="822" y="356"/>
                  </a:lnTo>
                  <a:lnTo>
                    <a:pt x="824" y="361"/>
                  </a:lnTo>
                  <a:lnTo>
                    <a:pt x="827" y="364"/>
                  </a:lnTo>
                  <a:lnTo>
                    <a:pt x="830" y="366"/>
                  </a:lnTo>
                  <a:lnTo>
                    <a:pt x="830" y="369"/>
                  </a:lnTo>
                  <a:lnTo>
                    <a:pt x="830" y="371"/>
                  </a:lnTo>
                  <a:lnTo>
                    <a:pt x="830" y="374"/>
                  </a:lnTo>
                  <a:lnTo>
                    <a:pt x="827" y="379"/>
                  </a:lnTo>
                  <a:lnTo>
                    <a:pt x="822" y="381"/>
                  </a:lnTo>
                  <a:lnTo>
                    <a:pt x="814" y="384"/>
                  </a:lnTo>
                  <a:lnTo>
                    <a:pt x="809" y="384"/>
                  </a:lnTo>
                  <a:lnTo>
                    <a:pt x="807" y="387"/>
                  </a:lnTo>
                  <a:lnTo>
                    <a:pt x="809" y="392"/>
                  </a:lnTo>
                  <a:lnTo>
                    <a:pt x="809" y="397"/>
                  </a:lnTo>
                  <a:lnTo>
                    <a:pt x="804" y="397"/>
                  </a:lnTo>
                  <a:lnTo>
                    <a:pt x="802" y="399"/>
                  </a:lnTo>
                  <a:lnTo>
                    <a:pt x="799" y="404"/>
                  </a:lnTo>
                  <a:lnTo>
                    <a:pt x="796" y="404"/>
                  </a:lnTo>
                  <a:lnTo>
                    <a:pt x="791" y="404"/>
                  </a:lnTo>
                  <a:lnTo>
                    <a:pt x="789" y="407"/>
                  </a:lnTo>
                  <a:lnTo>
                    <a:pt x="789" y="409"/>
                  </a:lnTo>
                  <a:lnTo>
                    <a:pt x="789" y="412"/>
                  </a:lnTo>
                  <a:lnTo>
                    <a:pt x="791" y="415"/>
                  </a:lnTo>
                  <a:lnTo>
                    <a:pt x="794" y="417"/>
                  </a:lnTo>
                  <a:lnTo>
                    <a:pt x="796" y="420"/>
                  </a:lnTo>
                  <a:lnTo>
                    <a:pt x="799" y="430"/>
                  </a:lnTo>
                  <a:lnTo>
                    <a:pt x="799" y="432"/>
                  </a:lnTo>
                  <a:lnTo>
                    <a:pt x="799" y="437"/>
                  </a:lnTo>
                  <a:lnTo>
                    <a:pt x="796" y="443"/>
                  </a:lnTo>
                  <a:lnTo>
                    <a:pt x="796" y="448"/>
                  </a:lnTo>
                  <a:lnTo>
                    <a:pt x="799" y="453"/>
                  </a:lnTo>
                  <a:lnTo>
                    <a:pt x="799" y="455"/>
                  </a:lnTo>
                  <a:lnTo>
                    <a:pt x="796" y="458"/>
                  </a:lnTo>
                  <a:lnTo>
                    <a:pt x="796" y="463"/>
                  </a:lnTo>
                  <a:lnTo>
                    <a:pt x="794" y="468"/>
                  </a:lnTo>
                  <a:lnTo>
                    <a:pt x="796" y="471"/>
                  </a:lnTo>
                  <a:lnTo>
                    <a:pt x="796" y="473"/>
                  </a:lnTo>
                  <a:lnTo>
                    <a:pt x="794" y="478"/>
                  </a:lnTo>
                  <a:lnTo>
                    <a:pt x="794" y="483"/>
                  </a:lnTo>
                  <a:lnTo>
                    <a:pt x="794" y="488"/>
                  </a:lnTo>
                  <a:lnTo>
                    <a:pt x="796" y="496"/>
                  </a:lnTo>
                  <a:lnTo>
                    <a:pt x="799" y="501"/>
                  </a:lnTo>
                  <a:lnTo>
                    <a:pt x="796" y="504"/>
                  </a:lnTo>
                  <a:lnTo>
                    <a:pt x="794" y="504"/>
                  </a:lnTo>
                  <a:lnTo>
                    <a:pt x="789" y="506"/>
                  </a:lnTo>
                  <a:lnTo>
                    <a:pt x="786" y="509"/>
                  </a:lnTo>
                  <a:lnTo>
                    <a:pt x="786" y="514"/>
                  </a:lnTo>
                  <a:lnTo>
                    <a:pt x="789" y="519"/>
                  </a:lnTo>
                  <a:lnTo>
                    <a:pt x="791" y="519"/>
                  </a:lnTo>
                  <a:lnTo>
                    <a:pt x="796" y="521"/>
                  </a:lnTo>
                  <a:lnTo>
                    <a:pt x="799" y="527"/>
                  </a:lnTo>
                  <a:lnTo>
                    <a:pt x="799" y="529"/>
                  </a:lnTo>
                  <a:lnTo>
                    <a:pt x="799" y="532"/>
                  </a:lnTo>
                  <a:lnTo>
                    <a:pt x="799" y="534"/>
                  </a:lnTo>
                  <a:lnTo>
                    <a:pt x="799" y="539"/>
                  </a:lnTo>
                  <a:lnTo>
                    <a:pt x="799" y="547"/>
                  </a:lnTo>
                  <a:lnTo>
                    <a:pt x="802" y="549"/>
                  </a:lnTo>
                  <a:lnTo>
                    <a:pt x="807" y="555"/>
                  </a:lnTo>
                  <a:lnTo>
                    <a:pt x="809" y="557"/>
                  </a:lnTo>
                  <a:lnTo>
                    <a:pt x="809" y="560"/>
                  </a:lnTo>
                  <a:lnTo>
                    <a:pt x="807" y="567"/>
                  </a:lnTo>
                  <a:lnTo>
                    <a:pt x="804" y="572"/>
                  </a:lnTo>
                  <a:lnTo>
                    <a:pt x="802" y="577"/>
                  </a:lnTo>
                  <a:lnTo>
                    <a:pt x="802" y="585"/>
                  </a:lnTo>
                  <a:lnTo>
                    <a:pt x="802" y="590"/>
                  </a:lnTo>
                  <a:lnTo>
                    <a:pt x="799" y="595"/>
                  </a:lnTo>
                  <a:lnTo>
                    <a:pt x="799" y="600"/>
                  </a:lnTo>
                  <a:lnTo>
                    <a:pt x="799" y="603"/>
                  </a:lnTo>
                  <a:lnTo>
                    <a:pt x="802" y="605"/>
                  </a:lnTo>
                  <a:lnTo>
                    <a:pt x="802" y="608"/>
                  </a:lnTo>
                  <a:lnTo>
                    <a:pt x="802" y="611"/>
                  </a:lnTo>
                  <a:lnTo>
                    <a:pt x="802" y="618"/>
                  </a:lnTo>
                  <a:lnTo>
                    <a:pt x="799" y="623"/>
                  </a:lnTo>
                  <a:lnTo>
                    <a:pt x="799" y="628"/>
                  </a:lnTo>
                  <a:lnTo>
                    <a:pt x="799" y="633"/>
                  </a:lnTo>
                  <a:lnTo>
                    <a:pt x="804" y="639"/>
                  </a:lnTo>
                  <a:lnTo>
                    <a:pt x="807" y="639"/>
                  </a:lnTo>
                  <a:lnTo>
                    <a:pt x="812" y="641"/>
                  </a:lnTo>
                  <a:lnTo>
                    <a:pt x="812" y="646"/>
                  </a:lnTo>
                  <a:lnTo>
                    <a:pt x="812" y="649"/>
                  </a:lnTo>
                  <a:lnTo>
                    <a:pt x="812" y="654"/>
                  </a:lnTo>
                  <a:lnTo>
                    <a:pt x="809" y="656"/>
                  </a:lnTo>
                  <a:lnTo>
                    <a:pt x="807" y="659"/>
                  </a:lnTo>
                  <a:lnTo>
                    <a:pt x="802" y="661"/>
                  </a:lnTo>
                  <a:lnTo>
                    <a:pt x="799" y="664"/>
                  </a:lnTo>
                  <a:lnTo>
                    <a:pt x="802" y="669"/>
                  </a:lnTo>
                  <a:lnTo>
                    <a:pt x="802" y="677"/>
                  </a:lnTo>
                  <a:lnTo>
                    <a:pt x="802" y="682"/>
                  </a:lnTo>
                  <a:lnTo>
                    <a:pt x="807" y="684"/>
                  </a:lnTo>
                  <a:lnTo>
                    <a:pt x="809" y="687"/>
                  </a:lnTo>
                  <a:lnTo>
                    <a:pt x="812" y="687"/>
                  </a:lnTo>
                  <a:lnTo>
                    <a:pt x="819" y="687"/>
                  </a:lnTo>
                  <a:lnTo>
                    <a:pt x="824" y="687"/>
                  </a:lnTo>
                  <a:lnTo>
                    <a:pt x="830" y="689"/>
                  </a:lnTo>
                  <a:lnTo>
                    <a:pt x="832" y="695"/>
                  </a:lnTo>
                  <a:lnTo>
                    <a:pt x="835" y="700"/>
                  </a:lnTo>
                  <a:lnTo>
                    <a:pt x="835" y="702"/>
                  </a:lnTo>
                  <a:lnTo>
                    <a:pt x="837" y="712"/>
                  </a:lnTo>
                  <a:lnTo>
                    <a:pt x="837" y="717"/>
                  </a:lnTo>
                  <a:lnTo>
                    <a:pt x="835" y="720"/>
                  </a:lnTo>
                  <a:lnTo>
                    <a:pt x="840" y="725"/>
                  </a:lnTo>
                  <a:lnTo>
                    <a:pt x="840" y="730"/>
                  </a:lnTo>
                  <a:lnTo>
                    <a:pt x="842" y="735"/>
                  </a:lnTo>
                  <a:lnTo>
                    <a:pt x="842" y="740"/>
                  </a:lnTo>
                  <a:lnTo>
                    <a:pt x="840" y="745"/>
                  </a:lnTo>
                  <a:lnTo>
                    <a:pt x="840" y="748"/>
                  </a:lnTo>
                  <a:lnTo>
                    <a:pt x="840" y="751"/>
                  </a:lnTo>
                  <a:lnTo>
                    <a:pt x="845" y="751"/>
                  </a:lnTo>
                  <a:lnTo>
                    <a:pt x="847" y="753"/>
                  </a:lnTo>
                  <a:lnTo>
                    <a:pt x="847" y="756"/>
                  </a:lnTo>
                  <a:lnTo>
                    <a:pt x="847" y="758"/>
                  </a:lnTo>
                  <a:lnTo>
                    <a:pt x="845" y="763"/>
                  </a:lnTo>
                  <a:lnTo>
                    <a:pt x="840" y="766"/>
                  </a:lnTo>
                  <a:lnTo>
                    <a:pt x="840" y="771"/>
                  </a:lnTo>
                  <a:lnTo>
                    <a:pt x="837" y="773"/>
                  </a:lnTo>
                  <a:lnTo>
                    <a:pt x="840" y="778"/>
                  </a:lnTo>
                  <a:lnTo>
                    <a:pt x="842" y="784"/>
                  </a:lnTo>
                  <a:lnTo>
                    <a:pt x="842" y="791"/>
                  </a:lnTo>
                  <a:lnTo>
                    <a:pt x="840" y="796"/>
                  </a:lnTo>
                  <a:lnTo>
                    <a:pt x="840" y="799"/>
                  </a:lnTo>
                  <a:lnTo>
                    <a:pt x="840" y="801"/>
                  </a:lnTo>
                  <a:lnTo>
                    <a:pt x="835" y="809"/>
                  </a:lnTo>
                  <a:lnTo>
                    <a:pt x="832" y="809"/>
                  </a:lnTo>
                  <a:lnTo>
                    <a:pt x="822" y="819"/>
                  </a:lnTo>
                  <a:lnTo>
                    <a:pt x="822" y="822"/>
                  </a:lnTo>
                  <a:lnTo>
                    <a:pt x="824" y="827"/>
                  </a:lnTo>
                  <a:lnTo>
                    <a:pt x="837" y="834"/>
                  </a:lnTo>
                  <a:lnTo>
                    <a:pt x="768" y="885"/>
                  </a:lnTo>
                  <a:lnTo>
                    <a:pt x="768" y="985"/>
                  </a:lnTo>
                  <a:lnTo>
                    <a:pt x="789" y="1094"/>
                  </a:lnTo>
                  <a:lnTo>
                    <a:pt x="789" y="1130"/>
                  </a:lnTo>
                  <a:lnTo>
                    <a:pt x="789" y="1137"/>
                  </a:lnTo>
                  <a:lnTo>
                    <a:pt x="789" y="1140"/>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13">
              <a:extLst>
                <a:ext uri="{FF2B5EF4-FFF2-40B4-BE49-F238E27FC236}">
                  <a16:creationId xmlns:a16="http://schemas.microsoft.com/office/drawing/2014/main" id="{4FD8E8FD-A654-8EFE-5325-2B10113B98A2}"/>
                </a:ext>
              </a:extLst>
            </p:cNvPr>
            <p:cNvSpPr>
              <a:spLocks/>
            </p:cNvSpPr>
            <p:nvPr/>
          </p:nvSpPr>
          <p:spPr bwMode="auto">
            <a:xfrm>
              <a:off x="2212" y="2176"/>
              <a:ext cx="884" cy="812"/>
            </a:xfrm>
            <a:custGeom>
              <a:avLst/>
              <a:gdLst>
                <a:gd name="T0" fmla="*/ 56 w 884"/>
                <a:gd name="T1" fmla="*/ 702 h 812"/>
                <a:gd name="T2" fmla="*/ 66 w 884"/>
                <a:gd name="T3" fmla="*/ 674 h 812"/>
                <a:gd name="T4" fmla="*/ 36 w 884"/>
                <a:gd name="T5" fmla="*/ 639 h 812"/>
                <a:gd name="T6" fmla="*/ 51 w 884"/>
                <a:gd name="T7" fmla="*/ 590 h 812"/>
                <a:gd name="T8" fmla="*/ 54 w 884"/>
                <a:gd name="T9" fmla="*/ 562 h 812"/>
                <a:gd name="T10" fmla="*/ 46 w 884"/>
                <a:gd name="T11" fmla="*/ 512 h 812"/>
                <a:gd name="T12" fmla="*/ 13 w 884"/>
                <a:gd name="T13" fmla="*/ 481 h 812"/>
                <a:gd name="T14" fmla="*/ 13 w 884"/>
                <a:gd name="T15" fmla="*/ 450 h 812"/>
                <a:gd name="T16" fmla="*/ 16 w 884"/>
                <a:gd name="T17" fmla="*/ 407 h 812"/>
                <a:gd name="T18" fmla="*/ 13 w 884"/>
                <a:gd name="T19" fmla="*/ 356 h 812"/>
                <a:gd name="T20" fmla="*/ 3 w 884"/>
                <a:gd name="T21" fmla="*/ 323 h 812"/>
                <a:gd name="T22" fmla="*/ 8 w 884"/>
                <a:gd name="T23" fmla="*/ 285 h 812"/>
                <a:gd name="T24" fmla="*/ 10 w 884"/>
                <a:gd name="T25" fmla="*/ 237 h 812"/>
                <a:gd name="T26" fmla="*/ 18 w 884"/>
                <a:gd name="T27" fmla="*/ 214 h 812"/>
                <a:gd name="T28" fmla="*/ 44 w 884"/>
                <a:gd name="T29" fmla="*/ 186 h 812"/>
                <a:gd name="T30" fmla="*/ 23 w 884"/>
                <a:gd name="T31" fmla="*/ 145 h 812"/>
                <a:gd name="T32" fmla="*/ 54 w 884"/>
                <a:gd name="T33" fmla="*/ 122 h 812"/>
                <a:gd name="T34" fmla="*/ 31 w 884"/>
                <a:gd name="T35" fmla="*/ 102 h 812"/>
                <a:gd name="T36" fmla="*/ 8 w 884"/>
                <a:gd name="T37" fmla="*/ 69 h 812"/>
                <a:gd name="T38" fmla="*/ 56 w 884"/>
                <a:gd name="T39" fmla="*/ 2 h 812"/>
                <a:gd name="T40" fmla="*/ 120 w 884"/>
                <a:gd name="T41" fmla="*/ 10 h 812"/>
                <a:gd name="T42" fmla="*/ 189 w 884"/>
                <a:gd name="T43" fmla="*/ 15 h 812"/>
                <a:gd name="T44" fmla="*/ 232 w 884"/>
                <a:gd name="T45" fmla="*/ 5 h 812"/>
                <a:gd name="T46" fmla="*/ 280 w 884"/>
                <a:gd name="T47" fmla="*/ 10 h 812"/>
                <a:gd name="T48" fmla="*/ 313 w 884"/>
                <a:gd name="T49" fmla="*/ 33 h 812"/>
                <a:gd name="T50" fmla="*/ 375 w 884"/>
                <a:gd name="T51" fmla="*/ 13 h 812"/>
                <a:gd name="T52" fmla="*/ 420 w 884"/>
                <a:gd name="T53" fmla="*/ 8 h 812"/>
                <a:gd name="T54" fmla="*/ 459 w 884"/>
                <a:gd name="T55" fmla="*/ 48 h 812"/>
                <a:gd name="T56" fmla="*/ 481 w 884"/>
                <a:gd name="T57" fmla="*/ 76 h 812"/>
                <a:gd name="T58" fmla="*/ 530 w 884"/>
                <a:gd name="T59" fmla="*/ 81 h 812"/>
                <a:gd name="T60" fmla="*/ 535 w 884"/>
                <a:gd name="T61" fmla="*/ 58 h 812"/>
                <a:gd name="T62" fmla="*/ 553 w 884"/>
                <a:gd name="T63" fmla="*/ 25 h 812"/>
                <a:gd name="T64" fmla="*/ 652 w 884"/>
                <a:gd name="T65" fmla="*/ 15 h 812"/>
                <a:gd name="T66" fmla="*/ 693 w 884"/>
                <a:gd name="T67" fmla="*/ 30 h 812"/>
                <a:gd name="T68" fmla="*/ 736 w 884"/>
                <a:gd name="T69" fmla="*/ 41 h 812"/>
                <a:gd name="T70" fmla="*/ 728 w 884"/>
                <a:gd name="T71" fmla="*/ 66 h 812"/>
                <a:gd name="T72" fmla="*/ 733 w 884"/>
                <a:gd name="T73" fmla="*/ 84 h 812"/>
                <a:gd name="T74" fmla="*/ 744 w 884"/>
                <a:gd name="T75" fmla="*/ 107 h 812"/>
                <a:gd name="T76" fmla="*/ 746 w 884"/>
                <a:gd name="T77" fmla="*/ 135 h 812"/>
                <a:gd name="T78" fmla="*/ 711 w 884"/>
                <a:gd name="T79" fmla="*/ 158 h 812"/>
                <a:gd name="T80" fmla="*/ 716 w 884"/>
                <a:gd name="T81" fmla="*/ 204 h 812"/>
                <a:gd name="T82" fmla="*/ 733 w 884"/>
                <a:gd name="T83" fmla="*/ 239 h 812"/>
                <a:gd name="T84" fmla="*/ 754 w 884"/>
                <a:gd name="T85" fmla="*/ 277 h 812"/>
                <a:gd name="T86" fmla="*/ 741 w 884"/>
                <a:gd name="T87" fmla="*/ 300 h 812"/>
                <a:gd name="T88" fmla="*/ 779 w 884"/>
                <a:gd name="T89" fmla="*/ 323 h 812"/>
                <a:gd name="T90" fmla="*/ 820 w 884"/>
                <a:gd name="T91" fmla="*/ 336 h 812"/>
                <a:gd name="T92" fmla="*/ 838 w 884"/>
                <a:gd name="T93" fmla="*/ 392 h 812"/>
                <a:gd name="T94" fmla="*/ 840 w 884"/>
                <a:gd name="T95" fmla="*/ 410 h 812"/>
                <a:gd name="T96" fmla="*/ 830 w 884"/>
                <a:gd name="T97" fmla="*/ 456 h 812"/>
                <a:gd name="T98" fmla="*/ 820 w 884"/>
                <a:gd name="T99" fmla="*/ 478 h 812"/>
                <a:gd name="T100" fmla="*/ 840 w 884"/>
                <a:gd name="T101" fmla="*/ 509 h 812"/>
                <a:gd name="T102" fmla="*/ 863 w 884"/>
                <a:gd name="T103" fmla="*/ 537 h 812"/>
                <a:gd name="T104" fmla="*/ 881 w 884"/>
                <a:gd name="T105" fmla="*/ 588 h 812"/>
                <a:gd name="T106" fmla="*/ 548 w 884"/>
                <a:gd name="T107" fmla="*/ 664 h 812"/>
                <a:gd name="T108" fmla="*/ 543 w 884"/>
                <a:gd name="T109" fmla="*/ 697 h 812"/>
                <a:gd name="T110" fmla="*/ 527 w 884"/>
                <a:gd name="T111" fmla="*/ 723 h 812"/>
                <a:gd name="T112" fmla="*/ 515 w 884"/>
                <a:gd name="T113" fmla="*/ 751 h 812"/>
                <a:gd name="T114" fmla="*/ 494 w 884"/>
                <a:gd name="T115" fmla="*/ 771 h 812"/>
                <a:gd name="T116" fmla="*/ 400 w 884"/>
                <a:gd name="T117" fmla="*/ 771 h 812"/>
                <a:gd name="T118" fmla="*/ 336 w 884"/>
                <a:gd name="T119" fmla="*/ 789 h 812"/>
                <a:gd name="T120" fmla="*/ 214 w 884"/>
                <a:gd name="T121" fmla="*/ 812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4" h="812">
                  <a:moveTo>
                    <a:pt x="51" y="710"/>
                  </a:moveTo>
                  <a:lnTo>
                    <a:pt x="49" y="710"/>
                  </a:lnTo>
                  <a:lnTo>
                    <a:pt x="46" y="710"/>
                  </a:lnTo>
                  <a:lnTo>
                    <a:pt x="44" y="707"/>
                  </a:lnTo>
                  <a:lnTo>
                    <a:pt x="44" y="705"/>
                  </a:lnTo>
                  <a:lnTo>
                    <a:pt x="46" y="702"/>
                  </a:lnTo>
                  <a:lnTo>
                    <a:pt x="46" y="700"/>
                  </a:lnTo>
                  <a:lnTo>
                    <a:pt x="49" y="700"/>
                  </a:lnTo>
                  <a:lnTo>
                    <a:pt x="51" y="702"/>
                  </a:lnTo>
                  <a:lnTo>
                    <a:pt x="56" y="702"/>
                  </a:lnTo>
                  <a:lnTo>
                    <a:pt x="59" y="702"/>
                  </a:lnTo>
                  <a:lnTo>
                    <a:pt x="66" y="697"/>
                  </a:lnTo>
                  <a:lnTo>
                    <a:pt x="66" y="695"/>
                  </a:lnTo>
                  <a:lnTo>
                    <a:pt x="69" y="692"/>
                  </a:lnTo>
                  <a:lnTo>
                    <a:pt x="72" y="690"/>
                  </a:lnTo>
                  <a:lnTo>
                    <a:pt x="72" y="687"/>
                  </a:lnTo>
                  <a:lnTo>
                    <a:pt x="72" y="685"/>
                  </a:lnTo>
                  <a:lnTo>
                    <a:pt x="69" y="682"/>
                  </a:lnTo>
                  <a:lnTo>
                    <a:pt x="66" y="679"/>
                  </a:lnTo>
                  <a:lnTo>
                    <a:pt x="66" y="674"/>
                  </a:lnTo>
                  <a:lnTo>
                    <a:pt x="66" y="672"/>
                  </a:lnTo>
                  <a:lnTo>
                    <a:pt x="66" y="669"/>
                  </a:lnTo>
                  <a:lnTo>
                    <a:pt x="64" y="667"/>
                  </a:lnTo>
                  <a:lnTo>
                    <a:pt x="61" y="664"/>
                  </a:lnTo>
                  <a:lnTo>
                    <a:pt x="59" y="657"/>
                  </a:lnTo>
                  <a:lnTo>
                    <a:pt x="56" y="654"/>
                  </a:lnTo>
                  <a:lnTo>
                    <a:pt x="54" y="651"/>
                  </a:lnTo>
                  <a:lnTo>
                    <a:pt x="51" y="651"/>
                  </a:lnTo>
                  <a:lnTo>
                    <a:pt x="38" y="644"/>
                  </a:lnTo>
                  <a:lnTo>
                    <a:pt x="36" y="639"/>
                  </a:lnTo>
                  <a:lnTo>
                    <a:pt x="36" y="636"/>
                  </a:lnTo>
                  <a:lnTo>
                    <a:pt x="46" y="626"/>
                  </a:lnTo>
                  <a:lnTo>
                    <a:pt x="49" y="626"/>
                  </a:lnTo>
                  <a:lnTo>
                    <a:pt x="54" y="618"/>
                  </a:lnTo>
                  <a:lnTo>
                    <a:pt x="54" y="616"/>
                  </a:lnTo>
                  <a:lnTo>
                    <a:pt x="54" y="613"/>
                  </a:lnTo>
                  <a:lnTo>
                    <a:pt x="56" y="608"/>
                  </a:lnTo>
                  <a:lnTo>
                    <a:pt x="56" y="601"/>
                  </a:lnTo>
                  <a:lnTo>
                    <a:pt x="54" y="595"/>
                  </a:lnTo>
                  <a:lnTo>
                    <a:pt x="51" y="590"/>
                  </a:lnTo>
                  <a:lnTo>
                    <a:pt x="54" y="588"/>
                  </a:lnTo>
                  <a:lnTo>
                    <a:pt x="54" y="583"/>
                  </a:lnTo>
                  <a:lnTo>
                    <a:pt x="59" y="580"/>
                  </a:lnTo>
                  <a:lnTo>
                    <a:pt x="61" y="575"/>
                  </a:lnTo>
                  <a:lnTo>
                    <a:pt x="61" y="573"/>
                  </a:lnTo>
                  <a:lnTo>
                    <a:pt x="61" y="570"/>
                  </a:lnTo>
                  <a:lnTo>
                    <a:pt x="59" y="568"/>
                  </a:lnTo>
                  <a:lnTo>
                    <a:pt x="54" y="568"/>
                  </a:lnTo>
                  <a:lnTo>
                    <a:pt x="54" y="565"/>
                  </a:lnTo>
                  <a:lnTo>
                    <a:pt x="54" y="562"/>
                  </a:lnTo>
                  <a:lnTo>
                    <a:pt x="56" y="557"/>
                  </a:lnTo>
                  <a:lnTo>
                    <a:pt x="56" y="552"/>
                  </a:lnTo>
                  <a:lnTo>
                    <a:pt x="54" y="547"/>
                  </a:lnTo>
                  <a:lnTo>
                    <a:pt x="54" y="542"/>
                  </a:lnTo>
                  <a:lnTo>
                    <a:pt x="49" y="537"/>
                  </a:lnTo>
                  <a:lnTo>
                    <a:pt x="51" y="534"/>
                  </a:lnTo>
                  <a:lnTo>
                    <a:pt x="51" y="529"/>
                  </a:lnTo>
                  <a:lnTo>
                    <a:pt x="49" y="519"/>
                  </a:lnTo>
                  <a:lnTo>
                    <a:pt x="49" y="517"/>
                  </a:lnTo>
                  <a:lnTo>
                    <a:pt x="46" y="512"/>
                  </a:lnTo>
                  <a:lnTo>
                    <a:pt x="44" y="506"/>
                  </a:lnTo>
                  <a:lnTo>
                    <a:pt x="38" y="504"/>
                  </a:lnTo>
                  <a:lnTo>
                    <a:pt x="33" y="504"/>
                  </a:lnTo>
                  <a:lnTo>
                    <a:pt x="26" y="504"/>
                  </a:lnTo>
                  <a:lnTo>
                    <a:pt x="23" y="504"/>
                  </a:lnTo>
                  <a:lnTo>
                    <a:pt x="21" y="501"/>
                  </a:lnTo>
                  <a:lnTo>
                    <a:pt x="16" y="499"/>
                  </a:lnTo>
                  <a:lnTo>
                    <a:pt x="16" y="494"/>
                  </a:lnTo>
                  <a:lnTo>
                    <a:pt x="16" y="486"/>
                  </a:lnTo>
                  <a:lnTo>
                    <a:pt x="13" y="481"/>
                  </a:lnTo>
                  <a:lnTo>
                    <a:pt x="16" y="478"/>
                  </a:lnTo>
                  <a:lnTo>
                    <a:pt x="21" y="476"/>
                  </a:lnTo>
                  <a:lnTo>
                    <a:pt x="23" y="473"/>
                  </a:lnTo>
                  <a:lnTo>
                    <a:pt x="26" y="471"/>
                  </a:lnTo>
                  <a:lnTo>
                    <a:pt x="26" y="466"/>
                  </a:lnTo>
                  <a:lnTo>
                    <a:pt x="26" y="463"/>
                  </a:lnTo>
                  <a:lnTo>
                    <a:pt x="26" y="458"/>
                  </a:lnTo>
                  <a:lnTo>
                    <a:pt x="21" y="456"/>
                  </a:lnTo>
                  <a:lnTo>
                    <a:pt x="18" y="456"/>
                  </a:lnTo>
                  <a:lnTo>
                    <a:pt x="13" y="450"/>
                  </a:lnTo>
                  <a:lnTo>
                    <a:pt x="13" y="445"/>
                  </a:lnTo>
                  <a:lnTo>
                    <a:pt x="13" y="440"/>
                  </a:lnTo>
                  <a:lnTo>
                    <a:pt x="16" y="435"/>
                  </a:lnTo>
                  <a:lnTo>
                    <a:pt x="16" y="428"/>
                  </a:lnTo>
                  <a:lnTo>
                    <a:pt x="16" y="425"/>
                  </a:lnTo>
                  <a:lnTo>
                    <a:pt x="16" y="422"/>
                  </a:lnTo>
                  <a:lnTo>
                    <a:pt x="13" y="420"/>
                  </a:lnTo>
                  <a:lnTo>
                    <a:pt x="13" y="417"/>
                  </a:lnTo>
                  <a:lnTo>
                    <a:pt x="13" y="412"/>
                  </a:lnTo>
                  <a:lnTo>
                    <a:pt x="16" y="407"/>
                  </a:lnTo>
                  <a:lnTo>
                    <a:pt x="16" y="402"/>
                  </a:lnTo>
                  <a:lnTo>
                    <a:pt x="16" y="394"/>
                  </a:lnTo>
                  <a:lnTo>
                    <a:pt x="18" y="389"/>
                  </a:lnTo>
                  <a:lnTo>
                    <a:pt x="21" y="384"/>
                  </a:lnTo>
                  <a:lnTo>
                    <a:pt x="23" y="377"/>
                  </a:lnTo>
                  <a:lnTo>
                    <a:pt x="23" y="374"/>
                  </a:lnTo>
                  <a:lnTo>
                    <a:pt x="21" y="372"/>
                  </a:lnTo>
                  <a:lnTo>
                    <a:pt x="16" y="366"/>
                  </a:lnTo>
                  <a:lnTo>
                    <a:pt x="13" y="364"/>
                  </a:lnTo>
                  <a:lnTo>
                    <a:pt x="13" y="356"/>
                  </a:lnTo>
                  <a:lnTo>
                    <a:pt x="13" y="351"/>
                  </a:lnTo>
                  <a:lnTo>
                    <a:pt x="13" y="349"/>
                  </a:lnTo>
                  <a:lnTo>
                    <a:pt x="13" y="346"/>
                  </a:lnTo>
                  <a:lnTo>
                    <a:pt x="13" y="344"/>
                  </a:lnTo>
                  <a:lnTo>
                    <a:pt x="10" y="338"/>
                  </a:lnTo>
                  <a:lnTo>
                    <a:pt x="5" y="336"/>
                  </a:lnTo>
                  <a:lnTo>
                    <a:pt x="3" y="336"/>
                  </a:lnTo>
                  <a:lnTo>
                    <a:pt x="0" y="331"/>
                  </a:lnTo>
                  <a:lnTo>
                    <a:pt x="0" y="326"/>
                  </a:lnTo>
                  <a:lnTo>
                    <a:pt x="3" y="323"/>
                  </a:lnTo>
                  <a:lnTo>
                    <a:pt x="8" y="321"/>
                  </a:lnTo>
                  <a:lnTo>
                    <a:pt x="10" y="321"/>
                  </a:lnTo>
                  <a:lnTo>
                    <a:pt x="13" y="318"/>
                  </a:lnTo>
                  <a:lnTo>
                    <a:pt x="10" y="313"/>
                  </a:lnTo>
                  <a:lnTo>
                    <a:pt x="8" y="305"/>
                  </a:lnTo>
                  <a:lnTo>
                    <a:pt x="8" y="300"/>
                  </a:lnTo>
                  <a:lnTo>
                    <a:pt x="8" y="295"/>
                  </a:lnTo>
                  <a:lnTo>
                    <a:pt x="10" y="290"/>
                  </a:lnTo>
                  <a:lnTo>
                    <a:pt x="10" y="288"/>
                  </a:lnTo>
                  <a:lnTo>
                    <a:pt x="8" y="285"/>
                  </a:lnTo>
                  <a:lnTo>
                    <a:pt x="10" y="280"/>
                  </a:lnTo>
                  <a:lnTo>
                    <a:pt x="10" y="275"/>
                  </a:lnTo>
                  <a:lnTo>
                    <a:pt x="13" y="272"/>
                  </a:lnTo>
                  <a:lnTo>
                    <a:pt x="13" y="270"/>
                  </a:lnTo>
                  <a:lnTo>
                    <a:pt x="10" y="265"/>
                  </a:lnTo>
                  <a:lnTo>
                    <a:pt x="10" y="260"/>
                  </a:lnTo>
                  <a:lnTo>
                    <a:pt x="13" y="254"/>
                  </a:lnTo>
                  <a:lnTo>
                    <a:pt x="13" y="249"/>
                  </a:lnTo>
                  <a:lnTo>
                    <a:pt x="13" y="247"/>
                  </a:lnTo>
                  <a:lnTo>
                    <a:pt x="10" y="237"/>
                  </a:lnTo>
                  <a:lnTo>
                    <a:pt x="8" y="234"/>
                  </a:lnTo>
                  <a:lnTo>
                    <a:pt x="5" y="232"/>
                  </a:lnTo>
                  <a:lnTo>
                    <a:pt x="3" y="229"/>
                  </a:lnTo>
                  <a:lnTo>
                    <a:pt x="3" y="226"/>
                  </a:lnTo>
                  <a:lnTo>
                    <a:pt x="3" y="224"/>
                  </a:lnTo>
                  <a:lnTo>
                    <a:pt x="5" y="221"/>
                  </a:lnTo>
                  <a:lnTo>
                    <a:pt x="10" y="221"/>
                  </a:lnTo>
                  <a:lnTo>
                    <a:pt x="13" y="221"/>
                  </a:lnTo>
                  <a:lnTo>
                    <a:pt x="16" y="216"/>
                  </a:lnTo>
                  <a:lnTo>
                    <a:pt x="18" y="214"/>
                  </a:lnTo>
                  <a:lnTo>
                    <a:pt x="23" y="214"/>
                  </a:lnTo>
                  <a:lnTo>
                    <a:pt x="23" y="209"/>
                  </a:lnTo>
                  <a:lnTo>
                    <a:pt x="21" y="204"/>
                  </a:lnTo>
                  <a:lnTo>
                    <a:pt x="23" y="201"/>
                  </a:lnTo>
                  <a:lnTo>
                    <a:pt x="28" y="201"/>
                  </a:lnTo>
                  <a:lnTo>
                    <a:pt x="36" y="198"/>
                  </a:lnTo>
                  <a:lnTo>
                    <a:pt x="41" y="196"/>
                  </a:lnTo>
                  <a:lnTo>
                    <a:pt x="44" y="191"/>
                  </a:lnTo>
                  <a:lnTo>
                    <a:pt x="44" y="188"/>
                  </a:lnTo>
                  <a:lnTo>
                    <a:pt x="44" y="186"/>
                  </a:lnTo>
                  <a:lnTo>
                    <a:pt x="44" y="183"/>
                  </a:lnTo>
                  <a:lnTo>
                    <a:pt x="41" y="181"/>
                  </a:lnTo>
                  <a:lnTo>
                    <a:pt x="38" y="178"/>
                  </a:lnTo>
                  <a:lnTo>
                    <a:pt x="36" y="173"/>
                  </a:lnTo>
                  <a:lnTo>
                    <a:pt x="31" y="165"/>
                  </a:lnTo>
                  <a:lnTo>
                    <a:pt x="33" y="158"/>
                  </a:lnTo>
                  <a:lnTo>
                    <a:pt x="33" y="155"/>
                  </a:lnTo>
                  <a:lnTo>
                    <a:pt x="31" y="153"/>
                  </a:lnTo>
                  <a:lnTo>
                    <a:pt x="26" y="148"/>
                  </a:lnTo>
                  <a:lnTo>
                    <a:pt x="23" y="145"/>
                  </a:lnTo>
                  <a:lnTo>
                    <a:pt x="23" y="140"/>
                  </a:lnTo>
                  <a:lnTo>
                    <a:pt x="28" y="137"/>
                  </a:lnTo>
                  <a:lnTo>
                    <a:pt x="31" y="135"/>
                  </a:lnTo>
                  <a:lnTo>
                    <a:pt x="38" y="130"/>
                  </a:lnTo>
                  <a:lnTo>
                    <a:pt x="44" y="130"/>
                  </a:lnTo>
                  <a:lnTo>
                    <a:pt x="49" y="132"/>
                  </a:lnTo>
                  <a:lnTo>
                    <a:pt x="51" y="132"/>
                  </a:lnTo>
                  <a:lnTo>
                    <a:pt x="54" y="130"/>
                  </a:lnTo>
                  <a:lnTo>
                    <a:pt x="54" y="125"/>
                  </a:lnTo>
                  <a:lnTo>
                    <a:pt x="54" y="122"/>
                  </a:lnTo>
                  <a:lnTo>
                    <a:pt x="54" y="117"/>
                  </a:lnTo>
                  <a:lnTo>
                    <a:pt x="51" y="114"/>
                  </a:lnTo>
                  <a:lnTo>
                    <a:pt x="49" y="114"/>
                  </a:lnTo>
                  <a:lnTo>
                    <a:pt x="46" y="114"/>
                  </a:lnTo>
                  <a:lnTo>
                    <a:pt x="46" y="112"/>
                  </a:lnTo>
                  <a:lnTo>
                    <a:pt x="41" y="104"/>
                  </a:lnTo>
                  <a:lnTo>
                    <a:pt x="38" y="102"/>
                  </a:lnTo>
                  <a:lnTo>
                    <a:pt x="36" y="99"/>
                  </a:lnTo>
                  <a:lnTo>
                    <a:pt x="33" y="99"/>
                  </a:lnTo>
                  <a:lnTo>
                    <a:pt x="31" y="102"/>
                  </a:lnTo>
                  <a:lnTo>
                    <a:pt x="26" y="104"/>
                  </a:lnTo>
                  <a:lnTo>
                    <a:pt x="23" y="97"/>
                  </a:lnTo>
                  <a:lnTo>
                    <a:pt x="18" y="94"/>
                  </a:lnTo>
                  <a:lnTo>
                    <a:pt x="16" y="94"/>
                  </a:lnTo>
                  <a:lnTo>
                    <a:pt x="13" y="89"/>
                  </a:lnTo>
                  <a:lnTo>
                    <a:pt x="10" y="84"/>
                  </a:lnTo>
                  <a:lnTo>
                    <a:pt x="13" y="81"/>
                  </a:lnTo>
                  <a:lnTo>
                    <a:pt x="10" y="76"/>
                  </a:lnTo>
                  <a:lnTo>
                    <a:pt x="8" y="74"/>
                  </a:lnTo>
                  <a:lnTo>
                    <a:pt x="8" y="69"/>
                  </a:lnTo>
                  <a:lnTo>
                    <a:pt x="5" y="66"/>
                  </a:lnTo>
                  <a:lnTo>
                    <a:pt x="8" y="61"/>
                  </a:lnTo>
                  <a:lnTo>
                    <a:pt x="10" y="61"/>
                  </a:lnTo>
                  <a:lnTo>
                    <a:pt x="21" y="58"/>
                  </a:lnTo>
                  <a:lnTo>
                    <a:pt x="28" y="36"/>
                  </a:lnTo>
                  <a:lnTo>
                    <a:pt x="36" y="15"/>
                  </a:lnTo>
                  <a:lnTo>
                    <a:pt x="38" y="5"/>
                  </a:lnTo>
                  <a:lnTo>
                    <a:pt x="41" y="2"/>
                  </a:lnTo>
                  <a:lnTo>
                    <a:pt x="46" y="8"/>
                  </a:lnTo>
                  <a:lnTo>
                    <a:pt x="56" y="2"/>
                  </a:lnTo>
                  <a:lnTo>
                    <a:pt x="66" y="0"/>
                  </a:lnTo>
                  <a:lnTo>
                    <a:pt x="72" y="2"/>
                  </a:lnTo>
                  <a:lnTo>
                    <a:pt x="77" y="2"/>
                  </a:lnTo>
                  <a:lnTo>
                    <a:pt x="82" y="5"/>
                  </a:lnTo>
                  <a:lnTo>
                    <a:pt x="87" y="8"/>
                  </a:lnTo>
                  <a:lnTo>
                    <a:pt x="100" y="8"/>
                  </a:lnTo>
                  <a:lnTo>
                    <a:pt x="110" y="8"/>
                  </a:lnTo>
                  <a:lnTo>
                    <a:pt x="112" y="5"/>
                  </a:lnTo>
                  <a:lnTo>
                    <a:pt x="117" y="8"/>
                  </a:lnTo>
                  <a:lnTo>
                    <a:pt x="120" y="10"/>
                  </a:lnTo>
                  <a:lnTo>
                    <a:pt x="125" y="5"/>
                  </a:lnTo>
                  <a:lnTo>
                    <a:pt x="135" y="8"/>
                  </a:lnTo>
                  <a:lnTo>
                    <a:pt x="140" y="8"/>
                  </a:lnTo>
                  <a:lnTo>
                    <a:pt x="145" y="8"/>
                  </a:lnTo>
                  <a:lnTo>
                    <a:pt x="156" y="8"/>
                  </a:lnTo>
                  <a:lnTo>
                    <a:pt x="158" y="13"/>
                  </a:lnTo>
                  <a:lnTo>
                    <a:pt x="166" y="10"/>
                  </a:lnTo>
                  <a:lnTo>
                    <a:pt x="176" y="13"/>
                  </a:lnTo>
                  <a:lnTo>
                    <a:pt x="181" y="13"/>
                  </a:lnTo>
                  <a:lnTo>
                    <a:pt x="189" y="15"/>
                  </a:lnTo>
                  <a:lnTo>
                    <a:pt x="199" y="18"/>
                  </a:lnTo>
                  <a:lnTo>
                    <a:pt x="201" y="15"/>
                  </a:lnTo>
                  <a:lnTo>
                    <a:pt x="204" y="15"/>
                  </a:lnTo>
                  <a:lnTo>
                    <a:pt x="207" y="13"/>
                  </a:lnTo>
                  <a:lnTo>
                    <a:pt x="212" y="8"/>
                  </a:lnTo>
                  <a:lnTo>
                    <a:pt x="214" y="5"/>
                  </a:lnTo>
                  <a:lnTo>
                    <a:pt x="217" y="5"/>
                  </a:lnTo>
                  <a:lnTo>
                    <a:pt x="219" y="5"/>
                  </a:lnTo>
                  <a:lnTo>
                    <a:pt x="224" y="5"/>
                  </a:lnTo>
                  <a:lnTo>
                    <a:pt x="232" y="5"/>
                  </a:lnTo>
                  <a:lnTo>
                    <a:pt x="240" y="8"/>
                  </a:lnTo>
                  <a:lnTo>
                    <a:pt x="245" y="8"/>
                  </a:lnTo>
                  <a:lnTo>
                    <a:pt x="245" y="10"/>
                  </a:lnTo>
                  <a:lnTo>
                    <a:pt x="247" y="8"/>
                  </a:lnTo>
                  <a:lnTo>
                    <a:pt x="250" y="8"/>
                  </a:lnTo>
                  <a:lnTo>
                    <a:pt x="255" y="8"/>
                  </a:lnTo>
                  <a:lnTo>
                    <a:pt x="263" y="8"/>
                  </a:lnTo>
                  <a:lnTo>
                    <a:pt x="268" y="10"/>
                  </a:lnTo>
                  <a:lnTo>
                    <a:pt x="275" y="10"/>
                  </a:lnTo>
                  <a:lnTo>
                    <a:pt x="280" y="10"/>
                  </a:lnTo>
                  <a:lnTo>
                    <a:pt x="283" y="15"/>
                  </a:lnTo>
                  <a:lnTo>
                    <a:pt x="285" y="15"/>
                  </a:lnTo>
                  <a:lnTo>
                    <a:pt x="288" y="15"/>
                  </a:lnTo>
                  <a:lnTo>
                    <a:pt x="291" y="18"/>
                  </a:lnTo>
                  <a:lnTo>
                    <a:pt x="293" y="20"/>
                  </a:lnTo>
                  <a:lnTo>
                    <a:pt x="293" y="25"/>
                  </a:lnTo>
                  <a:lnTo>
                    <a:pt x="296" y="28"/>
                  </a:lnTo>
                  <a:lnTo>
                    <a:pt x="296" y="30"/>
                  </a:lnTo>
                  <a:lnTo>
                    <a:pt x="301" y="30"/>
                  </a:lnTo>
                  <a:lnTo>
                    <a:pt x="313" y="33"/>
                  </a:lnTo>
                  <a:lnTo>
                    <a:pt x="326" y="36"/>
                  </a:lnTo>
                  <a:lnTo>
                    <a:pt x="331" y="30"/>
                  </a:lnTo>
                  <a:lnTo>
                    <a:pt x="339" y="25"/>
                  </a:lnTo>
                  <a:lnTo>
                    <a:pt x="347" y="20"/>
                  </a:lnTo>
                  <a:lnTo>
                    <a:pt x="352" y="18"/>
                  </a:lnTo>
                  <a:lnTo>
                    <a:pt x="354" y="18"/>
                  </a:lnTo>
                  <a:lnTo>
                    <a:pt x="357" y="13"/>
                  </a:lnTo>
                  <a:lnTo>
                    <a:pt x="359" y="13"/>
                  </a:lnTo>
                  <a:lnTo>
                    <a:pt x="367" y="13"/>
                  </a:lnTo>
                  <a:lnTo>
                    <a:pt x="375" y="13"/>
                  </a:lnTo>
                  <a:lnTo>
                    <a:pt x="382" y="15"/>
                  </a:lnTo>
                  <a:lnTo>
                    <a:pt x="385" y="18"/>
                  </a:lnTo>
                  <a:lnTo>
                    <a:pt x="387" y="15"/>
                  </a:lnTo>
                  <a:lnTo>
                    <a:pt x="387" y="13"/>
                  </a:lnTo>
                  <a:lnTo>
                    <a:pt x="395" y="10"/>
                  </a:lnTo>
                  <a:lnTo>
                    <a:pt x="397" y="5"/>
                  </a:lnTo>
                  <a:lnTo>
                    <a:pt x="405" y="5"/>
                  </a:lnTo>
                  <a:lnTo>
                    <a:pt x="410" y="8"/>
                  </a:lnTo>
                  <a:lnTo>
                    <a:pt x="415" y="5"/>
                  </a:lnTo>
                  <a:lnTo>
                    <a:pt x="420" y="8"/>
                  </a:lnTo>
                  <a:lnTo>
                    <a:pt x="428" y="15"/>
                  </a:lnTo>
                  <a:lnTo>
                    <a:pt x="433" y="15"/>
                  </a:lnTo>
                  <a:lnTo>
                    <a:pt x="438" y="18"/>
                  </a:lnTo>
                  <a:lnTo>
                    <a:pt x="446" y="15"/>
                  </a:lnTo>
                  <a:lnTo>
                    <a:pt x="446" y="23"/>
                  </a:lnTo>
                  <a:lnTo>
                    <a:pt x="446" y="25"/>
                  </a:lnTo>
                  <a:lnTo>
                    <a:pt x="448" y="30"/>
                  </a:lnTo>
                  <a:lnTo>
                    <a:pt x="453" y="36"/>
                  </a:lnTo>
                  <a:lnTo>
                    <a:pt x="461" y="41"/>
                  </a:lnTo>
                  <a:lnTo>
                    <a:pt x="459" y="48"/>
                  </a:lnTo>
                  <a:lnTo>
                    <a:pt x="459" y="53"/>
                  </a:lnTo>
                  <a:lnTo>
                    <a:pt x="456" y="56"/>
                  </a:lnTo>
                  <a:lnTo>
                    <a:pt x="456" y="58"/>
                  </a:lnTo>
                  <a:lnTo>
                    <a:pt x="459" y="61"/>
                  </a:lnTo>
                  <a:lnTo>
                    <a:pt x="461" y="64"/>
                  </a:lnTo>
                  <a:lnTo>
                    <a:pt x="464" y="64"/>
                  </a:lnTo>
                  <a:lnTo>
                    <a:pt x="469" y="64"/>
                  </a:lnTo>
                  <a:lnTo>
                    <a:pt x="474" y="69"/>
                  </a:lnTo>
                  <a:lnTo>
                    <a:pt x="479" y="74"/>
                  </a:lnTo>
                  <a:lnTo>
                    <a:pt x="481" y="76"/>
                  </a:lnTo>
                  <a:lnTo>
                    <a:pt x="489" y="76"/>
                  </a:lnTo>
                  <a:lnTo>
                    <a:pt x="499" y="79"/>
                  </a:lnTo>
                  <a:lnTo>
                    <a:pt x="507" y="81"/>
                  </a:lnTo>
                  <a:lnTo>
                    <a:pt x="512" y="84"/>
                  </a:lnTo>
                  <a:lnTo>
                    <a:pt x="512" y="86"/>
                  </a:lnTo>
                  <a:lnTo>
                    <a:pt x="522" y="89"/>
                  </a:lnTo>
                  <a:lnTo>
                    <a:pt x="527" y="86"/>
                  </a:lnTo>
                  <a:lnTo>
                    <a:pt x="527" y="84"/>
                  </a:lnTo>
                  <a:lnTo>
                    <a:pt x="527" y="81"/>
                  </a:lnTo>
                  <a:lnTo>
                    <a:pt x="530" y="81"/>
                  </a:lnTo>
                  <a:lnTo>
                    <a:pt x="527" y="79"/>
                  </a:lnTo>
                  <a:lnTo>
                    <a:pt x="530" y="76"/>
                  </a:lnTo>
                  <a:lnTo>
                    <a:pt x="532" y="71"/>
                  </a:lnTo>
                  <a:lnTo>
                    <a:pt x="535" y="69"/>
                  </a:lnTo>
                  <a:lnTo>
                    <a:pt x="537" y="66"/>
                  </a:lnTo>
                  <a:lnTo>
                    <a:pt x="537" y="64"/>
                  </a:lnTo>
                  <a:lnTo>
                    <a:pt x="540" y="64"/>
                  </a:lnTo>
                  <a:lnTo>
                    <a:pt x="540" y="61"/>
                  </a:lnTo>
                  <a:lnTo>
                    <a:pt x="540" y="58"/>
                  </a:lnTo>
                  <a:lnTo>
                    <a:pt x="535" y="58"/>
                  </a:lnTo>
                  <a:lnTo>
                    <a:pt x="535" y="56"/>
                  </a:lnTo>
                  <a:lnTo>
                    <a:pt x="537" y="46"/>
                  </a:lnTo>
                  <a:lnTo>
                    <a:pt x="543" y="48"/>
                  </a:lnTo>
                  <a:lnTo>
                    <a:pt x="545" y="46"/>
                  </a:lnTo>
                  <a:lnTo>
                    <a:pt x="545" y="43"/>
                  </a:lnTo>
                  <a:lnTo>
                    <a:pt x="545" y="41"/>
                  </a:lnTo>
                  <a:lnTo>
                    <a:pt x="548" y="38"/>
                  </a:lnTo>
                  <a:lnTo>
                    <a:pt x="550" y="30"/>
                  </a:lnTo>
                  <a:lnTo>
                    <a:pt x="550" y="28"/>
                  </a:lnTo>
                  <a:lnTo>
                    <a:pt x="553" y="25"/>
                  </a:lnTo>
                  <a:lnTo>
                    <a:pt x="560" y="25"/>
                  </a:lnTo>
                  <a:lnTo>
                    <a:pt x="563" y="25"/>
                  </a:lnTo>
                  <a:lnTo>
                    <a:pt x="565" y="25"/>
                  </a:lnTo>
                  <a:lnTo>
                    <a:pt x="568" y="25"/>
                  </a:lnTo>
                  <a:lnTo>
                    <a:pt x="571" y="28"/>
                  </a:lnTo>
                  <a:lnTo>
                    <a:pt x="581" y="33"/>
                  </a:lnTo>
                  <a:lnTo>
                    <a:pt x="583" y="30"/>
                  </a:lnTo>
                  <a:lnTo>
                    <a:pt x="586" y="30"/>
                  </a:lnTo>
                  <a:lnTo>
                    <a:pt x="634" y="23"/>
                  </a:lnTo>
                  <a:lnTo>
                    <a:pt x="652" y="15"/>
                  </a:lnTo>
                  <a:lnTo>
                    <a:pt x="660" y="20"/>
                  </a:lnTo>
                  <a:lnTo>
                    <a:pt x="660" y="25"/>
                  </a:lnTo>
                  <a:lnTo>
                    <a:pt x="662" y="25"/>
                  </a:lnTo>
                  <a:lnTo>
                    <a:pt x="667" y="25"/>
                  </a:lnTo>
                  <a:lnTo>
                    <a:pt x="675" y="25"/>
                  </a:lnTo>
                  <a:lnTo>
                    <a:pt x="677" y="25"/>
                  </a:lnTo>
                  <a:lnTo>
                    <a:pt x="680" y="25"/>
                  </a:lnTo>
                  <a:lnTo>
                    <a:pt x="685" y="28"/>
                  </a:lnTo>
                  <a:lnTo>
                    <a:pt x="688" y="28"/>
                  </a:lnTo>
                  <a:lnTo>
                    <a:pt x="693" y="30"/>
                  </a:lnTo>
                  <a:lnTo>
                    <a:pt x="695" y="30"/>
                  </a:lnTo>
                  <a:lnTo>
                    <a:pt x="703" y="30"/>
                  </a:lnTo>
                  <a:lnTo>
                    <a:pt x="711" y="33"/>
                  </a:lnTo>
                  <a:lnTo>
                    <a:pt x="713" y="33"/>
                  </a:lnTo>
                  <a:lnTo>
                    <a:pt x="718" y="36"/>
                  </a:lnTo>
                  <a:lnTo>
                    <a:pt x="726" y="36"/>
                  </a:lnTo>
                  <a:lnTo>
                    <a:pt x="728" y="36"/>
                  </a:lnTo>
                  <a:lnTo>
                    <a:pt x="731" y="38"/>
                  </a:lnTo>
                  <a:lnTo>
                    <a:pt x="733" y="41"/>
                  </a:lnTo>
                  <a:lnTo>
                    <a:pt x="736" y="41"/>
                  </a:lnTo>
                  <a:lnTo>
                    <a:pt x="739" y="46"/>
                  </a:lnTo>
                  <a:lnTo>
                    <a:pt x="736" y="46"/>
                  </a:lnTo>
                  <a:lnTo>
                    <a:pt x="736" y="48"/>
                  </a:lnTo>
                  <a:lnTo>
                    <a:pt x="733" y="48"/>
                  </a:lnTo>
                  <a:lnTo>
                    <a:pt x="733" y="51"/>
                  </a:lnTo>
                  <a:lnTo>
                    <a:pt x="733" y="53"/>
                  </a:lnTo>
                  <a:lnTo>
                    <a:pt x="741" y="58"/>
                  </a:lnTo>
                  <a:lnTo>
                    <a:pt x="739" y="64"/>
                  </a:lnTo>
                  <a:lnTo>
                    <a:pt x="731" y="64"/>
                  </a:lnTo>
                  <a:lnTo>
                    <a:pt x="728" y="66"/>
                  </a:lnTo>
                  <a:lnTo>
                    <a:pt x="728" y="71"/>
                  </a:lnTo>
                  <a:lnTo>
                    <a:pt x="731" y="74"/>
                  </a:lnTo>
                  <a:lnTo>
                    <a:pt x="736" y="74"/>
                  </a:lnTo>
                  <a:lnTo>
                    <a:pt x="739" y="74"/>
                  </a:lnTo>
                  <a:lnTo>
                    <a:pt x="741" y="74"/>
                  </a:lnTo>
                  <a:lnTo>
                    <a:pt x="744" y="76"/>
                  </a:lnTo>
                  <a:lnTo>
                    <a:pt x="746" y="79"/>
                  </a:lnTo>
                  <a:lnTo>
                    <a:pt x="744" y="79"/>
                  </a:lnTo>
                  <a:lnTo>
                    <a:pt x="744" y="81"/>
                  </a:lnTo>
                  <a:lnTo>
                    <a:pt x="733" y="84"/>
                  </a:lnTo>
                  <a:lnTo>
                    <a:pt x="733" y="86"/>
                  </a:lnTo>
                  <a:lnTo>
                    <a:pt x="739" y="89"/>
                  </a:lnTo>
                  <a:lnTo>
                    <a:pt x="746" y="94"/>
                  </a:lnTo>
                  <a:lnTo>
                    <a:pt x="749" y="94"/>
                  </a:lnTo>
                  <a:lnTo>
                    <a:pt x="759" y="97"/>
                  </a:lnTo>
                  <a:lnTo>
                    <a:pt x="761" y="99"/>
                  </a:lnTo>
                  <a:lnTo>
                    <a:pt x="761" y="102"/>
                  </a:lnTo>
                  <a:lnTo>
                    <a:pt x="759" y="102"/>
                  </a:lnTo>
                  <a:lnTo>
                    <a:pt x="749" y="107"/>
                  </a:lnTo>
                  <a:lnTo>
                    <a:pt x="744" y="107"/>
                  </a:lnTo>
                  <a:lnTo>
                    <a:pt x="741" y="109"/>
                  </a:lnTo>
                  <a:lnTo>
                    <a:pt x="739" y="109"/>
                  </a:lnTo>
                  <a:lnTo>
                    <a:pt x="728" y="114"/>
                  </a:lnTo>
                  <a:lnTo>
                    <a:pt x="728" y="117"/>
                  </a:lnTo>
                  <a:lnTo>
                    <a:pt x="733" y="125"/>
                  </a:lnTo>
                  <a:lnTo>
                    <a:pt x="736" y="127"/>
                  </a:lnTo>
                  <a:lnTo>
                    <a:pt x="741" y="127"/>
                  </a:lnTo>
                  <a:lnTo>
                    <a:pt x="746" y="130"/>
                  </a:lnTo>
                  <a:lnTo>
                    <a:pt x="746" y="132"/>
                  </a:lnTo>
                  <a:lnTo>
                    <a:pt x="746" y="135"/>
                  </a:lnTo>
                  <a:lnTo>
                    <a:pt x="741" y="135"/>
                  </a:lnTo>
                  <a:lnTo>
                    <a:pt x="736" y="137"/>
                  </a:lnTo>
                  <a:lnTo>
                    <a:pt x="731" y="140"/>
                  </a:lnTo>
                  <a:lnTo>
                    <a:pt x="728" y="142"/>
                  </a:lnTo>
                  <a:lnTo>
                    <a:pt x="726" y="145"/>
                  </a:lnTo>
                  <a:lnTo>
                    <a:pt x="723" y="145"/>
                  </a:lnTo>
                  <a:lnTo>
                    <a:pt x="721" y="148"/>
                  </a:lnTo>
                  <a:lnTo>
                    <a:pt x="721" y="153"/>
                  </a:lnTo>
                  <a:lnTo>
                    <a:pt x="718" y="155"/>
                  </a:lnTo>
                  <a:lnTo>
                    <a:pt x="711" y="158"/>
                  </a:lnTo>
                  <a:lnTo>
                    <a:pt x="708" y="160"/>
                  </a:lnTo>
                  <a:lnTo>
                    <a:pt x="708" y="168"/>
                  </a:lnTo>
                  <a:lnTo>
                    <a:pt x="711" y="170"/>
                  </a:lnTo>
                  <a:lnTo>
                    <a:pt x="713" y="173"/>
                  </a:lnTo>
                  <a:lnTo>
                    <a:pt x="716" y="178"/>
                  </a:lnTo>
                  <a:lnTo>
                    <a:pt x="721" y="181"/>
                  </a:lnTo>
                  <a:lnTo>
                    <a:pt x="721" y="188"/>
                  </a:lnTo>
                  <a:lnTo>
                    <a:pt x="721" y="191"/>
                  </a:lnTo>
                  <a:lnTo>
                    <a:pt x="716" y="196"/>
                  </a:lnTo>
                  <a:lnTo>
                    <a:pt x="716" y="204"/>
                  </a:lnTo>
                  <a:lnTo>
                    <a:pt x="713" y="206"/>
                  </a:lnTo>
                  <a:lnTo>
                    <a:pt x="713" y="209"/>
                  </a:lnTo>
                  <a:lnTo>
                    <a:pt x="713" y="221"/>
                  </a:lnTo>
                  <a:lnTo>
                    <a:pt x="718" y="229"/>
                  </a:lnTo>
                  <a:lnTo>
                    <a:pt x="721" y="229"/>
                  </a:lnTo>
                  <a:lnTo>
                    <a:pt x="726" y="229"/>
                  </a:lnTo>
                  <a:lnTo>
                    <a:pt x="728" y="229"/>
                  </a:lnTo>
                  <a:lnTo>
                    <a:pt x="733" y="232"/>
                  </a:lnTo>
                  <a:lnTo>
                    <a:pt x="736" y="234"/>
                  </a:lnTo>
                  <a:lnTo>
                    <a:pt x="733" y="239"/>
                  </a:lnTo>
                  <a:lnTo>
                    <a:pt x="731" y="242"/>
                  </a:lnTo>
                  <a:lnTo>
                    <a:pt x="718" y="249"/>
                  </a:lnTo>
                  <a:lnTo>
                    <a:pt x="718" y="252"/>
                  </a:lnTo>
                  <a:lnTo>
                    <a:pt x="721" y="252"/>
                  </a:lnTo>
                  <a:lnTo>
                    <a:pt x="728" y="260"/>
                  </a:lnTo>
                  <a:lnTo>
                    <a:pt x="731" y="262"/>
                  </a:lnTo>
                  <a:lnTo>
                    <a:pt x="736" y="265"/>
                  </a:lnTo>
                  <a:lnTo>
                    <a:pt x="741" y="265"/>
                  </a:lnTo>
                  <a:lnTo>
                    <a:pt x="744" y="267"/>
                  </a:lnTo>
                  <a:lnTo>
                    <a:pt x="754" y="277"/>
                  </a:lnTo>
                  <a:lnTo>
                    <a:pt x="754" y="282"/>
                  </a:lnTo>
                  <a:lnTo>
                    <a:pt x="754" y="285"/>
                  </a:lnTo>
                  <a:lnTo>
                    <a:pt x="754" y="288"/>
                  </a:lnTo>
                  <a:lnTo>
                    <a:pt x="754" y="290"/>
                  </a:lnTo>
                  <a:lnTo>
                    <a:pt x="754" y="295"/>
                  </a:lnTo>
                  <a:lnTo>
                    <a:pt x="751" y="298"/>
                  </a:lnTo>
                  <a:lnTo>
                    <a:pt x="746" y="295"/>
                  </a:lnTo>
                  <a:lnTo>
                    <a:pt x="744" y="295"/>
                  </a:lnTo>
                  <a:lnTo>
                    <a:pt x="744" y="298"/>
                  </a:lnTo>
                  <a:lnTo>
                    <a:pt x="741" y="300"/>
                  </a:lnTo>
                  <a:lnTo>
                    <a:pt x="744" y="303"/>
                  </a:lnTo>
                  <a:lnTo>
                    <a:pt x="744" y="305"/>
                  </a:lnTo>
                  <a:lnTo>
                    <a:pt x="754" y="313"/>
                  </a:lnTo>
                  <a:lnTo>
                    <a:pt x="756" y="313"/>
                  </a:lnTo>
                  <a:lnTo>
                    <a:pt x="759" y="316"/>
                  </a:lnTo>
                  <a:lnTo>
                    <a:pt x="769" y="318"/>
                  </a:lnTo>
                  <a:lnTo>
                    <a:pt x="772" y="318"/>
                  </a:lnTo>
                  <a:lnTo>
                    <a:pt x="774" y="321"/>
                  </a:lnTo>
                  <a:lnTo>
                    <a:pt x="777" y="321"/>
                  </a:lnTo>
                  <a:lnTo>
                    <a:pt x="779" y="323"/>
                  </a:lnTo>
                  <a:lnTo>
                    <a:pt x="782" y="328"/>
                  </a:lnTo>
                  <a:lnTo>
                    <a:pt x="779" y="331"/>
                  </a:lnTo>
                  <a:lnTo>
                    <a:pt x="774" y="336"/>
                  </a:lnTo>
                  <a:lnTo>
                    <a:pt x="787" y="346"/>
                  </a:lnTo>
                  <a:lnTo>
                    <a:pt x="792" y="346"/>
                  </a:lnTo>
                  <a:lnTo>
                    <a:pt x="805" y="346"/>
                  </a:lnTo>
                  <a:lnTo>
                    <a:pt x="805" y="344"/>
                  </a:lnTo>
                  <a:lnTo>
                    <a:pt x="810" y="338"/>
                  </a:lnTo>
                  <a:lnTo>
                    <a:pt x="815" y="338"/>
                  </a:lnTo>
                  <a:lnTo>
                    <a:pt x="820" y="336"/>
                  </a:lnTo>
                  <a:lnTo>
                    <a:pt x="830" y="344"/>
                  </a:lnTo>
                  <a:lnTo>
                    <a:pt x="840" y="346"/>
                  </a:lnTo>
                  <a:lnTo>
                    <a:pt x="840" y="349"/>
                  </a:lnTo>
                  <a:lnTo>
                    <a:pt x="838" y="354"/>
                  </a:lnTo>
                  <a:lnTo>
                    <a:pt x="838" y="361"/>
                  </a:lnTo>
                  <a:lnTo>
                    <a:pt x="835" y="361"/>
                  </a:lnTo>
                  <a:lnTo>
                    <a:pt x="833" y="364"/>
                  </a:lnTo>
                  <a:lnTo>
                    <a:pt x="835" y="382"/>
                  </a:lnTo>
                  <a:lnTo>
                    <a:pt x="838" y="389"/>
                  </a:lnTo>
                  <a:lnTo>
                    <a:pt x="838" y="392"/>
                  </a:lnTo>
                  <a:lnTo>
                    <a:pt x="848" y="397"/>
                  </a:lnTo>
                  <a:lnTo>
                    <a:pt x="858" y="400"/>
                  </a:lnTo>
                  <a:lnTo>
                    <a:pt x="858" y="402"/>
                  </a:lnTo>
                  <a:lnTo>
                    <a:pt x="853" y="405"/>
                  </a:lnTo>
                  <a:lnTo>
                    <a:pt x="848" y="402"/>
                  </a:lnTo>
                  <a:lnTo>
                    <a:pt x="845" y="402"/>
                  </a:lnTo>
                  <a:lnTo>
                    <a:pt x="845" y="405"/>
                  </a:lnTo>
                  <a:lnTo>
                    <a:pt x="843" y="407"/>
                  </a:lnTo>
                  <a:lnTo>
                    <a:pt x="840" y="407"/>
                  </a:lnTo>
                  <a:lnTo>
                    <a:pt x="840" y="410"/>
                  </a:lnTo>
                  <a:lnTo>
                    <a:pt x="840" y="412"/>
                  </a:lnTo>
                  <a:lnTo>
                    <a:pt x="838" y="417"/>
                  </a:lnTo>
                  <a:lnTo>
                    <a:pt x="835" y="420"/>
                  </a:lnTo>
                  <a:lnTo>
                    <a:pt x="833" y="425"/>
                  </a:lnTo>
                  <a:lnTo>
                    <a:pt x="833" y="428"/>
                  </a:lnTo>
                  <a:lnTo>
                    <a:pt x="833" y="435"/>
                  </a:lnTo>
                  <a:lnTo>
                    <a:pt x="830" y="438"/>
                  </a:lnTo>
                  <a:lnTo>
                    <a:pt x="830" y="445"/>
                  </a:lnTo>
                  <a:lnTo>
                    <a:pt x="833" y="448"/>
                  </a:lnTo>
                  <a:lnTo>
                    <a:pt x="830" y="456"/>
                  </a:lnTo>
                  <a:lnTo>
                    <a:pt x="830" y="458"/>
                  </a:lnTo>
                  <a:lnTo>
                    <a:pt x="828" y="458"/>
                  </a:lnTo>
                  <a:lnTo>
                    <a:pt x="823" y="461"/>
                  </a:lnTo>
                  <a:lnTo>
                    <a:pt x="820" y="463"/>
                  </a:lnTo>
                  <a:lnTo>
                    <a:pt x="817" y="466"/>
                  </a:lnTo>
                  <a:lnTo>
                    <a:pt x="815" y="468"/>
                  </a:lnTo>
                  <a:lnTo>
                    <a:pt x="817" y="471"/>
                  </a:lnTo>
                  <a:lnTo>
                    <a:pt x="820" y="473"/>
                  </a:lnTo>
                  <a:lnTo>
                    <a:pt x="820" y="476"/>
                  </a:lnTo>
                  <a:lnTo>
                    <a:pt x="820" y="478"/>
                  </a:lnTo>
                  <a:lnTo>
                    <a:pt x="820" y="481"/>
                  </a:lnTo>
                  <a:lnTo>
                    <a:pt x="823" y="486"/>
                  </a:lnTo>
                  <a:lnTo>
                    <a:pt x="825" y="489"/>
                  </a:lnTo>
                  <a:lnTo>
                    <a:pt x="830" y="491"/>
                  </a:lnTo>
                  <a:lnTo>
                    <a:pt x="835" y="491"/>
                  </a:lnTo>
                  <a:lnTo>
                    <a:pt x="838" y="494"/>
                  </a:lnTo>
                  <a:lnTo>
                    <a:pt x="840" y="496"/>
                  </a:lnTo>
                  <a:lnTo>
                    <a:pt x="838" y="501"/>
                  </a:lnTo>
                  <a:lnTo>
                    <a:pt x="838" y="504"/>
                  </a:lnTo>
                  <a:lnTo>
                    <a:pt x="840" y="509"/>
                  </a:lnTo>
                  <a:lnTo>
                    <a:pt x="838" y="514"/>
                  </a:lnTo>
                  <a:lnTo>
                    <a:pt x="840" y="519"/>
                  </a:lnTo>
                  <a:lnTo>
                    <a:pt x="843" y="519"/>
                  </a:lnTo>
                  <a:lnTo>
                    <a:pt x="851" y="522"/>
                  </a:lnTo>
                  <a:lnTo>
                    <a:pt x="851" y="524"/>
                  </a:lnTo>
                  <a:lnTo>
                    <a:pt x="853" y="524"/>
                  </a:lnTo>
                  <a:lnTo>
                    <a:pt x="856" y="527"/>
                  </a:lnTo>
                  <a:lnTo>
                    <a:pt x="863" y="532"/>
                  </a:lnTo>
                  <a:lnTo>
                    <a:pt x="863" y="534"/>
                  </a:lnTo>
                  <a:lnTo>
                    <a:pt x="863" y="537"/>
                  </a:lnTo>
                  <a:lnTo>
                    <a:pt x="866" y="540"/>
                  </a:lnTo>
                  <a:lnTo>
                    <a:pt x="866" y="547"/>
                  </a:lnTo>
                  <a:lnTo>
                    <a:pt x="871" y="555"/>
                  </a:lnTo>
                  <a:lnTo>
                    <a:pt x="871" y="557"/>
                  </a:lnTo>
                  <a:lnTo>
                    <a:pt x="873" y="562"/>
                  </a:lnTo>
                  <a:lnTo>
                    <a:pt x="876" y="568"/>
                  </a:lnTo>
                  <a:lnTo>
                    <a:pt x="881" y="575"/>
                  </a:lnTo>
                  <a:lnTo>
                    <a:pt x="881" y="578"/>
                  </a:lnTo>
                  <a:lnTo>
                    <a:pt x="881" y="580"/>
                  </a:lnTo>
                  <a:lnTo>
                    <a:pt x="881" y="588"/>
                  </a:lnTo>
                  <a:lnTo>
                    <a:pt x="884" y="588"/>
                  </a:lnTo>
                  <a:lnTo>
                    <a:pt x="884" y="590"/>
                  </a:lnTo>
                  <a:lnTo>
                    <a:pt x="884" y="593"/>
                  </a:lnTo>
                  <a:lnTo>
                    <a:pt x="884" y="595"/>
                  </a:lnTo>
                  <a:lnTo>
                    <a:pt x="884" y="598"/>
                  </a:lnTo>
                  <a:lnTo>
                    <a:pt x="881" y="601"/>
                  </a:lnTo>
                  <a:lnTo>
                    <a:pt x="830" y="601"/>
                  </a:lnTo>
                  <a:lnTo>
                    <a:pt x="705" y="682"/>
                  </a:lnTo>
                  <a:lnTo>
                    <a:pt x="606" y="667"/>
                  </a:lnTo>
                  <a:lnTo>
                    <a:pt x="548" y="664"/>
                  </a:lnTo>
                  <a:lnTo>
                    <a:pt x="548" y="667"/>
                  </a:lnTo>
                  <a:lnTo>
                    <a:pt x="548" y="669"/>
                  </a:lnTo>
                  <a:lnTo>
                    <a:pt x="545" y="674"/>
                  </a:lnTo>
                  <a:lnTo>
                    <a:pt x="545" y="677"/>
                  </a:lnTo>
                  <a:lnTo>
                    <a:pt x="545" y="682"/>
                  </a:lnTo>
                  <a:lnTo>
                    <a:pt x="545" y="685"/>
                  </a:lnTo>
                  <a:lnTo>
                    <a:pt x="545" y="687"/>
                  </a:lnTo>
                  <a:lnTo>
                    <a:pt x="543" y="692"/>
                  </a:lnTo>
                  <a:lnTo>
                    <a:pt x="543" y="695"/>
                  </a:lnTo>
                  <a:lnTo>
                    <a:pt x="543" y="697"/>
                  </a:lnTo>
                  <a:lnTo>
                    <a:pt x="543" y="700"/>
                  </a:lnTo>
                  <a:lnTo>
                    <a:pt x="540" y="700"/>
                  </a:lnTo>
                  <a:lnTo>
                    <a:pt x="540" y="705"/>
                  </a:lnTo>
                  <a:lnTo>
                    <a:pt x="540" y="707"/>
                  </a:lnTo>
                  <a:lnTo>
                    <a:pt x="537" y="710"/>
                  </a:lnTo>
                  <a:lnTo>
                    <a:pt x="535" y="710"/>
                  </a:lnTo>
                  <a:lnTo>
                    <a:pt x="532" y="713"/>
                  </a:lnTo>
                  <a:lnTo>
                    <a:pt x="530" y="718"/>
                  </a:lnTo>
                  <a:lnTo>
                    <a:pt x="527" y="720"/>
                  </a:lnTo>
                  <a:lnTo>
                    <a:pt x="527" y="723"/>
                  </a:lnTo>
                  <a:lnTo>
                    <a:pt x="525" y="725"/>
                  </a:lnTo>
                  <a:lnTo>
                    <a:pt x="525" y="730"/>
                  </a:lnTo>
                  <a:lnTo>
                    <a:pt x="522" y="733"/>
                  </a:lnTo>
                  <a:lnTo>
                    <a:pt x="522" y="735"/>
                  </a:lnTo>
                  <a:lnTo>
                    <a:pt x="522" y="738"/>
                  </a:lnTo>
                  <a:lnTo>
                    <a:pt x="522" y="743"/>
                  </a:lnTo>
                  <a:lnTo>
                    <a:pt x="520" y="746"/>
                  </a:lnTo>
                  <a:lnTo>
                    <a:pt x="517" y="748"/>
                  </a:lnTo>
                  <a:lnTo>
                    <a:pt x="515" y="748"/>
                  </a:lnTo>
                  <a:lnTo>
                    <a:pt x="515" y="751"/>
                  </a:lnTo>
                  <a:lnTo>
                    <a:pt x="515" y="756"/>
                  </a:lnTo>
                  <a:lnTo>
                    <a:pt x="515" y="758"/>
                  </a:lnTo>
                  <a:lnTo>
                    <a:pt x="515" y="761"/>
                  </a:lnTo>
                  <a:lnTo>
                    <a:pt x="512" y="763"/>
                  </a:lnTo>
                  <a:lnTo>
                    <a:pt x="512" y="766"/>
                  </a:lnTo>
                  <a:lnTo>
                    <a:pt x="509" y="769"/>
                  </a:lnTo>
                  <a:lnTo>
                    <a:pt x="509" y="774"/>
                  </a:lnTo>
                  <a:lnTo>
                    <a:pt x="502" y="771"/>
                  </a:lnTo>
                  <a:lnTo>
                    <a:pt x="497" y="771"/>
                  </a:lnTo>
                  <a:lnTo>
                    <a:pt x="494" y="771"/>
                  </a:lnTo>
                  <a:lnTo>
                    <a:pt x="492" y="769"/>
                  </a:lnTo>
                  <a:lnTo>
                    <a:pt x="487" y="766"/>
                  </a:lnTo>
                  <a:lnTo>
                    <a:pt x="481" y="763"/>
                  </a:lnTo>
                  <a:lnTo>
                    <a:pt x="479" y="763"/>
                  </a:lnTo>
                  <a:lnTo>
                    <a:pt x="474" y="769"/>
                  </a:lnTo>
                  <a:lnTo>
                    <a:pt x="469" y="771"/>
                  </a:lnTo>
                  <a:lnTo>
                    <a:pt x="466" y="771"/>
                  </a:lnTo>
                  <a:lnTo>
                    <a:pt x="461" y="769"/>
                  </a:lnTo>
                  <a:lnTo>
                    <a:pt x="408" y="763"/>
                  </a:lnTo>
                  <a:lnTo>
                    <a:pt x="400" y="771"/>
                  </a:lnTo>
                  <a:lnTo>
                    <a:pt x="395" y="779"/>
                  </a:lnTo>
                  <a:lnTo>
                    <a:pt x="395" y="781"/>
                  </a:lnTo>
                  <a:lnTo>
                    <a:pt x="382" y="784"/>
                  </a:lnTo>
                  <a:lnTo>
                    <a:pt x="377" y="784"/>
                  </a:lnTo>
                  <a:lnTo>
                    <a:pt x="375" y="786"/>
                  </a:lnTo>
                  <a:lnTo>
                    <a:pt x="352" y="786"/>
                  </a:lnTo>
                  <a:lnTo>
                    <a:pt x="349" y="786"/>
                  </a:lnTo>
                  <a:lnTo>
                    <a:pt x="341" y="789"/>
                  </a:lnTo>
                  <a:lnTo>
                    <a:pt x="339" y="789"/>
                  </a:lnTo>
                  <a:lnTo>
                    <a:pt x="336" y="789"/>
                  </a:lnTo>
                  <a:lnTo>
                    <a:pt x="334" y="791"/>
                  </a:lnTo>
                  <a:lnTo>
                    <a:pt x="329" y="794"/>
                  </a:lnTo>
                  <a:lnTo>
                    <a:pt x="326" y="794"/>
                  </a:lnTo>
                  <a:lnTo>
                    <a:pt x="324" y="797"/>
                  </a:lnTo>
                  <a:lnTo>
                    <a:pt x="319" y="799"/>
                  </a:lnTo>
                  <a:lnTo>
                    <a:pt x="316" y="802"/>
                  </a:lnTo>
                  <a:lnTo>
                    <a:pt x="313" y="802"/>
                  </a:lnTo>
                  <a:lnTo>
                    <a:pt x="303" y="804"/>
                  </a:lnTo>
                  <a:lnTo>
                    <a:pt x="263" y="774"/>
                  </a:lnTo>
                  <a:lnTo>
                    <a:pt x="214" y="812"/>
                  </a:lnTo>
                  <a:lnTo>
                    <a:pt x="184" y="812"/>
                  </a:lnTo>
                  <a:lnTo>
                    <a:pt x="143" y="812"/>
                  </a:lnTo>
                  <a:lnTo>
                    <a:pt x="59" y="723"/>
                  </a:lnTo>
                  <a:lnTo>
                    <a:pt x="54" y="710"/>
                  </a:lnTo>
                  <a:lnTo>
                    <a:pt x="51" y="710"/>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14">
              <a:extLst>
                <a:ext uri="{FF2B5EF4-FFF2-40B4-BE49-F238E27FC236}">
                  <a16:creationId xmlns:a16="http://schemas.microsoft.com/office/drawing/2014/main" id="{CD34F8BC-2824-7E9A-1E87-03D8BC64D792}"/>
                </a:ext>
              </a:extLst>
            </p:cNvPr>
            <p:cNvSpPr>
              <a:spLocks/>
            </p:cNvSpPr>
            <p:nvPr/>
          </p:nvSpPr>
          <p:spPr bwMode="auto">
            <a:xfrm>
              <a:off x="2281" y="646"/>
              <a:ext cx="1662" cy="1148"/>
            </a:xfrm>
            <a:custGeom>
              <a:avLst/>
              <a:gdLst>
                <a:gd name="T0" fmla="*/ 662 w 1662"/>
                <a:gd name="T1" fmla="*/ 1077 h 1148"/>
                <a:gd name="T2" fmla="*/ 692 w 1662"/>
                <a:gd name="T3" fmla="*/ 1113 h 1148"/>
                <a:gd name="T4" fmla="*/ 682 w 1662"/>
                <a:gd name="T5" fmla="*/ 1148 h 1148"/>
                <a:gd name="T6" fmla="*/ 496 w 1662"/>
                <a:gd name="T7" fmla="*/ 1059 h 1148"/>
                <a:gd name="T8" fmla="*/ 423 w 1662"/>
                <a:gd name="T9" fmla="*/ 955 h 1148"/>
                <a:gd name="T10" fmla="*/ 331 w 1662"/>
                <a:gd name="T11" fmla="*/ 794 h 1148"/>
                <a:gd name="T12" fmla="*/ 244 w 1662"/>
                <a:gd name="T13" fmla="*/ 861 h 1148"/>
                <a:gd name="T14" fmla="*/ 150 w 1662"/>
                <a:gd name="T15" fmla="*/ 861 h 1148"/>
                <a:gd name="T16" fmla="*/ 107 w 1662"/>
                <a:gd name="T17" fmla="*/ 761 h 1148"/>
                <a:gd name="T18" fmla="*/ 89 w 1662"/>
                <a:gd name="T19" fmla="*/ 667 h 1148"/>
                <a:gd name="T20" fmla="*/ 102 w 1662"/>
                <a:gd name="T21" fmla="*/ 563 h 1148"/>
                <a:gd name="T22" fmla="*/ 107 w 1662"/>
                <a:gd name="T23" fmla="*/ 456 h 1148"/>
                <a:gd name="T24" fmla="*/ 18 w 1662"/>
                <a:gd name="T25" fmla="*/ 369 h 1148"/>
                <a:gd name="T26" fmla="*/ 79 w 1662"/>
                <a:gd name="T27" fmla="*/ 313 h 1148"/>
                <a:gd name="T28" fmla="*/ 194 w 1662"/>
                <a:gd name="T29" fmla="*/ 278 h 1148"/>
                <a:gd name="T30" fmla="*/ 158 w 1662"/>
                <a:gd name="T31" fmla="*/ 179 h 1148"/>
                <a:gd name="T32" fmla="*/ 153 w 1662"/>
                <a:gd name="T33" fmla="*/ 105 h 1148"/>
                <a:gd name="T34" fmla="*/ 173 w 1662"/>
                <a:gd name="T35" fmla="*/ 36 h 1148"/>
                <a:gd name="T36" fmla="*/ 244 w 1662"/>
                <a:gd name="T37" fmla="*/ 82 h 1148"/>
                <a:gd name="T38" fmla="*/ 331 w 1662"/>
                <a:gd name="T39" fmla="*/ 16 h 1148"/>
                <a:gd name="T40" fmla="*/ 395 w 1662"/>
                <a:gd name="T41" fmla="*/ 51 h 1148"/>
                <a:gd name="T42" fmla="*/ 369 w 1662"/>
                <a:gd name="T43" fmla="*/ 112 h 1148"/>
                <a:gd name="T44" fmla="*/ 402 w 1662"/>
                <a:gd name="T45" fmla="*/ 140 h 1148"/>
                <a:gd name="T46" fmla="*/ 400 w 1662"/>
                <a:gd name="T47" fmla="*/ 201 h 1148"/>
                <a:gd name="T48" fmla="*/ 397 w 1662"/>
                <a:gd name="T49" fmla="*/ 252 h 1148"/>
                <a:gd name="T50" fmla="*/ 514 w 1662"/>
                <a:gd name="T51" fmla="*/ 240 h 1148"/>
                <a:gd name="T52" fmla="*/ 583 w 1662"/>
                <a:gd name="T53" fmla="*/ 181 h 1148"/>
                <a:gd name="T54" fmla="*/ 687 w 1662"/>
                <a:gd name="T55" fmla="*/ 145 h 1148"/>
                <a:gd name="T56" fmla="*/ 776 w 1662"/>
                <a:gd name="T57" fmla="*/ 189 h 1148"/>
                <a:gd name="T58" fmla="*/ 835 w 1662"/>
                <a:gd name="T59" fmla="*/ 224 h 1148"/>
                <a:gd name="T60" fmla="*/ 896 w 1662"/>
                <a:gd name="T61" fmla="*/ 219 h 1148"/>
                <a:gd name="T62" fmla="*/ 960 w 1662"/>
                <a:gd name="T63" fmla="*/ 240 h 1148"/>
                <a:gd name="T64" fmla="*/ 970 w 1662"/>
                <a:gd name="T65" fmla="*/ 290 h 1148"/>
                <a:gd name="T66" fmla="*/ 993 w 1662"/>
                <a:gd name="T67" fmla="*/ 329 h 1148"/>
                <a:gd name="T68" fmla="*/ 1018 w 1662"/>
                <a:gd name="T69" fmla="*/ 352 h 1148"/>
                <a:gd name="T70" fmla="*/ 1041 w 1662"/>
                <a:gd name="T71" fmla="*/ 402 h 1148"/>
                <a:gd name="T72" fmla="*/ 1067 w 1662"/>
                <a:gd name="T73" fmla="*/ 441 h 1148"/>
                <a:gd name="T74" fmla="*/ 1133 w 1662"/>
                <a:gd name="T75" fmla="*/ 497 h 1148"/>
                <a:gd name="T76" fmla="*/ 1176 w 1662"/>
                <a:gd name="T77" fmla="*/ 548 h 1148"/>
                <a:gd name="T78" fmla="*/ 1230 w 1662"/>
                <a:gd name="T79" fmla="*/ 532 h 1148"/>
                <a:gd name="T80" fmla="*/ 1278 w 1662"/>
                <a:gd name="T81" fmla="*/ 532 h 1148"/>
                <a:gd name="T82" fmla="*/ 1342 w 1662"/>
                <a:gd name="T83" fmla="*/ 596 h 1148"/>
                <a:gd name="T84" fmla="*/ 1438 w 1662"/>
                <a:gd name="T85" fmla="*/ 670 h 1148"/>
                <a:gd name="T86" fmla="*/ 1489 w 1662"/>
                <a:gd name="T87" fmla="*/ 772 h 1148"/>
                <a:gd name="T88" fmla="*/ 1591 w 1662"/>
                <a:gd name="T89" fmla="*/ 833 h 1148"/>
                <a:gd name="T90" fmla="*/ 1619 w 1662"/>
                <a:gd name="T91" fmla="*/ 889 h 1148"/>
                <a:gd name="T92" fmla="*/ 1642 w 1662"/>
                <a:gd name="T93" fmla="*/ 985 h 1148"/>
                <a:gd name="T94" fmla="*/ 1617 w 1662"/>
                <a:gd name="T95" fmla="*/ 1059 h 1148"/>
                <a:gd name="T96" fmla="*/ 1533 w 1662"/>
                <a:gd name="T97" fmla="*/ 1090 h 1148"/>
                <a:gd name="T98" fmla="*/ 1451 w 1662"/>
                <a:gd name="T99" fmla="*/ 1082 h 1148"/>
                <a:gd name="T100" fmla="*/ 1382 w 1662"/>
                <a:gd name="T101" fmla="*/ 1046 h 1148"/>
                <a:gd name="T102" fmla="*/ 1301 w 1662"/>
                <a:gd name="T103" fmla="*/ 967 h 1148"/>
                <a:gd name="T104" fmla="*/ 1072 w 1662"/>
                <a:gd name="T105" fmla="*/ 909 h 1148"/>
                <a:gd name="T106" fmla="*/ 1031 w 1662"/>
                <a:gd name="T107" fmla="*/ 812 h 1148"/>
                <a:gd name="T108" fmla="*/ 970 w 1662"/>
                <a:gd name="T109" fmla="*/ 733 h 1148"/>
                <a:gd name="T110" fmla="*/ 863 w 1662"/>
                <a:gd name="T111" fmla="*/ 705 h 1148"/>
                <a:gd name="T112" fmla="*/ 830 w 1662"/>
                <a:gd name="T113" fmla="*/ 756 h 1148"/>
                <a:gd name="T114" fmla="*/ 799 w 1662"/>
                <a:gd name="T115" fmla="*/ 800 h 1148"/>
                <a:gd name="T116" fmla="*/ 787 w 1662"/>
                <a:gd name="T117" fmla="*/ 858 h 1148"/>
                <a:gd name="T118" fmla="*/ 810 w 1662"/>
                <a:gd name="T119" fmla="*/ 911 h 1148"/>
                <a:gd name="T120" fmla="*/ 779 w 1662"/>
                <a:gd name="T121" fmla="*/ 939 h 1148"/>
                <a:gd name="T122" fmla="*/ 776 w 1662"/>
                <a:gd name="T123" fmla="*/ 980 h 1148"/>
                <a:gd name="T124" fmla="*/ 703 w 1662"/>
                <a:gd name="T125" fmla="*/ 988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2" h="1148">
                  <a:moveTo>
                    <a:pt x="664" y="1034"/>
                  </a:moveTo>
                  <a:lnTo>
                    <a:pt x="662" y="1036"/>
                  </a:lnTo>
                  <a:lnTo>
                    <a:pt x="659" y="1036"/>
                  </a:lnTo>
                  <a:lnTo>
                    <a:pt x="662" y="1039"/>
                  </a:lnTo>
                  <a:lnTo>
                    <a:pt x="664" y="1039"/>
                  </a:lnTo>
                  <a:lnTo>
                    <a:pt x="670" y="1041"/>
                  </a:lnTo>
                  <a:lnTo>
                    <a:pt x="672" y="1044"/>
                  </a:lnTo>
                  <a:lnTo>
                    <a:pt x="675" y="1044"/>
                  </a:lnTo>
                  <a:lnTo>
                    <a:pt x="675" y="1046"/>
                  </a:lnTo>
                  <a:lnTo>
                    <a:pt x="675" y="1049"/>
                  </a:lnTo>
                  <a:lnTo>
                    <a:pt x="672" y="1049"/>
                  </a:lnTo>
                  <a:lnTo>
                    <a:pt x="667" y="1051"/>
                  </a:lnTo>
                  <a:lnTo>
                    <a:pt x="662" y="1049"/>
                  </a:lnTo>
                  <a:lnTo>
                    <a:pt x="659" y="1051"/>
                  </a:lnTo>
                  <a:lnTo>
                    <a:pt x="657" y="1051"/>
                  </a:lnTo>
                  <a:lnTo>
                    <a:pt x="657" y="1054"/>
                  </a:lnTo>
                  <a:lnTo>
                    <a:pt x="659" y="1054"/>
                  </a:lnTo>
                  <a:lnTo>
                    <a:pt x="662" y="1054"/>
                  </a:lnTo>
                  <a:lnTo>
                    <a:pt x="667" y="1057"/>
                  </a:lnTo>
                  <a:lnTo>
                    <a:pt x="670" y="1059"/>
                  </a:lnTo>
                  <a:lnTo>
                    <a:pt x="670" y="1062"/>
                  </a:lnTo>
                  <a:lnTo>
                    <a:pt x="670" y="1064"/>
                  </a:lnTo>
                  <a:lnTo>
                    <a:pt x="667" y="1064"/>
                  </a:lnTo>
                  <a:lnTo>
                    <a:pt x="667" y="1067"/>
                  </a:lnTo>
                  <a:lnTo>
                    <a:pt x="667" y="1069"/>
                  </a:lnTo>
                  <a:lnTo>
                    <a:pt x="667" y="1072"/>
                  </a:lnTo>
                  <a:lnTo>
                    <a:pt x="667" y="1074"/>
                  </a:lnTo>
                  <a:lnTo>
                    <a:pt x="664" y="1077"/>
                  </a:lnTo>
                  <a:lnTo>
                    <a:pt x="662" y="1077"/>
                  </a:lnTo>
                  <a:lnTo>
                    <a:pt x="664" y="1079"/>
                  </a:lnTo>
                  <a:lnTo>
                    <a:pt x="664" y="1082"/>
                  </a:lnTo>
                  <a:lnTo>
                    <a:pt x="664" y="1085"/>
                  </a:lnTo>
                  <a:lnTo>
                    <a:pt x="662" y="1087"/>
                  </a:lnTo>
                  <a:lnTo>
                    <a:pt x="659" y="1087"/>
                  </a:lnTo>
                  <a:lnTo>
                    <a:pt x="657" y="1087"/>
                  </a:lnTo>
                  <a:lnTo>
                    <a:pt x="654" y="1087"/>
                  </a:lnTo>
                  <a:lnTo>
                    <a:pt x="654" y="1090"/>
                  </a:lnTo>
                  <a:lnTo>
                    <a:pt x="654" y="1092"/>
                  </a:lnTo>
                  <a:lnTo>
                    <a:pt x="657" y="1095"/>
                  </a:lnTo>
                  <a:lnTo>
                    <a:pt x="659" y="1097"/>
                  </a:lnTo>
                  <a:lnTo>
                    <a:pt x="659" y="1100"/>
                  </a:lnTo>
                  <a:lnTo>
                    <a:pt x="657" y="1102"/>
                  </a:lnTo>
                  <a:lnTo>
                    <a:pt x="659" y="1105"/>
                  </a:lnTo>
                  <a:lnTo>
                    <a:pt x="662" y="1107"/>
                  </a:lnTo>
                  <a:lnTo>
                    <a:pt x="664" y="1107"/>
                  </a:lnTo>
                  <a:lnTo>
                    <a:pt x="664" y="1110"/>
                  </a:lnTo>
                  <a:lnTo>
                    <a:pt x="667" y="1113"/>
                  </a:lnTo>
                  <a:lnTo>
                    <a:pt x="667" y="1110"/>
                  </a:lnTo>
                  <a:lnTo>
                    <a:pt x="670" y="1107"/>
                  </a:lnTo>
                  <a:lnTo>
                    <a:pt x="672" y="1105"/>
                  </a:lnTo>
                  <a:lnTo>
                    <a:pt x="675" y="1105"/>
                  </a:lnTo>
                  <a:lnTo>
                    <a:pt x="677" y="1102"/>
                  </a:lnTo>
                  <a:lnTo>
                    <a:pt x="680" y="1105"/>
                  </a:lnTo>
                  <a:lnTo>
                    <a:pt x="682" y="1105"/>
                  </a:lnTo>
                  <a:lnTo>
                    <a:pt x="685" y="1105"/>
                  </a:lnTo>
                  <a:lnTo>
                    <a:pt x="690" y="1107"/>
                  </a:lnTo>
                  <a:lnTo>
                    <a:pt x="692" y="1110"/>
                  </a:lnTo>
                  <a:lnTo>
                    <a:pt x="692" y="1113"/>
                  </a:lnTo>
                  <a:lnTo>
                    <a:pt x="695" y="1115"/>
                  </a:lnTo>
                  <a:lnTo>
                    <a:pt x="695" y="1120"/>
                  </a:lnTo>
                  <a:lnTo>
                    <a:pt x="692" y="1120"/>
                  </a:lnTo>
                  <a:lnTo>
                    <a:pt x="690" y="1120"/>
                  </a:lnTo>
                  <a:lnTo>
                    <a:pt x="687" y="1120"/>
                  </a:lnTo>
                  <a:lnTo>
                    <a:pt x="685" y="1120"/>
                  </a:lnTo>
                  <a:lnTo>
                    <a:pt x="685" y="1123"/>
                  </a:lnTo>
                  <a:lnTo>
                    <a:pt x="687" y="1125"/>
                  </a:lnTo>
                  <a:lnTo>
                    <a:pt x="690" y="1128"/>
                  </a:lnTo>
                  <a:lnTo>
                    <a:pt x="690" y="1130"/>
                  </a:lnTo>
                  <a:lnTo>
                    <a:pt x="687" y="1130"/>
                  </a:lnTo>
                  <a:lnTo>
                    <a:pt x="690" y="1133"/>
                  </a:lnTo>
                  <a:lnTo>
                    <a:pt x="692" y="1133"/>
                  </a:lnTo>
                  <a:lnTo>
                    <a:pt x="692" y="1135"/>
                  </a:lnTo>
                  <a:lnTo>
                    <a:pt x="690" y="1138"/>
                  </a:lnTo>
                  <a:lnTo>
                    <a:pt x="687" y="1138"/>
                  </a:lnTo>
                  <a:lnTo>
                    <a:pt x="687" y="1141"/>
                  </a:lnTo>
                  <a:lnTo>
                    <a:pt x="690" y="1141"/>
                  </a:lnTo>
                  <a:lnTo>
                    <a:pt x="692" y="1141"/>
                  </a:lnTo>
                  <a:lnTo>
                    <a:pt x="695" y="1143"/>
                  </a:lnTo>
                  <a:lnTo>
                    <a:pt x="698" y="1143"/>
                  </a:lnTo>
                  <a:lnTo>
                    <a:pt x="698" y="1141"/>
                  </a:lnTo>
                  <a:lnTo>
                    <a:pt x="695" y="1141"/>
                  </a:lnTo>
                  <a:lnTo>
                    <a:pt x="698" y="1141"/>
                  </a:lnTo>
                  <a:lnTo>
                    <a:pt x="700" y="1141"/>
                  </a:lnTo>
                  <a:lnTo>
                    <a:pt x="703" y="1141"/>
                  </a:lnTo>
                  <a:lnTo>
                    <a:pt x="703" y="1148"/>
                  </a:lnTo>
                  <a:lnTo>
                    <a:pt x="690" y="1148"/>
                  </a:lnTo>
                  <a:lnTo>
                    <a:pt x="682" y="1148"/>
                  </a:lnTo>
                  <a:lnTo>
                    <a:pt x="667" y="1146"/>
                  </a:lnTo>
                  <a:lnTo>
                    <a:pt x="654" y="1146"/>
                  </a:lnTo>
                  <a:lnTo>
                    <a:pt x="652" y="1146"/>
                  </a:lnTo>
                  <a:lnTo>
                    <a:pt x="644" y="1143"/>
                  </a:lnTo>
                  <a:lnTo>
                    <a:pt x="634" y="1138"/>
                  </a:lnTo>
                  <a:lnTo>
                    <a:pt x="614" y="1125"/>
                  </a:lnTo>
                  <a:lnTo>
                    <a:pt x="601" y="1120"/>
                  </a:lnTo>
                  <a:lnTo>
                    <a:pt x="591" y="1113"/>
                  </a:lnTo>
                  <a:lnTo>
                    <a:pt x="578" y="1105"/>
                  </a:lnTo>
                  <a:lnTo>
                    <a:pt x="575" y="1105"/>
                  </a:lnTo>
                  <a:lnTo>
                    <a:pt x="563" y="1097"/>
                  </a:lnTo>
                  <a:lnTo>
                    <a:pt x="550" y="1092"/>
                  </a:lnTo>
                  <a:lnTo>
                    <a:pt x="547" y="1090"/>
                  </a:lnTo>
                  <a:lnTo>
                    <a:pt x="545" y="1095"/>
                  </a:lnTo>
                  <a:lnTo>
                    <a:pt x="542" y="1092"/>
                  </a:lnTo>
                  <a:lnTo>
                    <a:pt x="540" y="1092"/>
                  </a:lnTo>
                  <a:lnTo>
                    <a:pt x="537" y="1090"/>
                  </a:lnTo>
                  <a:lnTo>
                    <a:pt x="535" y="1090"/>
                  </a:lnTo>
                  <a:lnTo>
                    <a:pt x="530" y="1090"/>
                  </a:lnTo>
                  <a:lnTo>
                    <a:pt x="527" y="1087"/>
                  </a:lnTo>
                  <a:lnTo>
                    <a:pt x="524" y="1087"/>
                  </a:lnTo>
                  <a:lnTo>
                    <a:pt x="522" y="1087"/>
                  </a:lnTo>
                  <a:lnTo>
                    <a:pt x="504" y="1077"/>
                  </a:lnTo>
                  <a:lnTo>
                    <a:pt x="502" y="1074"/>
                  </a:lnTo>
                  <a:lnTo>
                    <a:pt x="502" y="1072"/>
                  </a:lnTo>
                  <a:lnTo>
                    <a:pt x="502" y="1067"/>
                  </a:lnTo>
                  <a:lnTo>
                    <a:pt x="502" y="1064"/>
                  </a:lnTo>
                  <a:lnTo>
                    <a:pt x="499" y="1062"/>
                  </a:lnTo>
                  <a:lnTo>
                    <a:pt x="496" y="1059"/>
                  </a:lnTo>
                  <a:lnTo>
                    <a:pt x="494" y="1057"/>
                  </a:lnTo>
                  <a:lnTo>
                    <a:pt x="489" y="1046"/>
                  </a:lnTo>
                  <a:lnTo>
                    <a:pt x="471" y="1013"/>
                  </a:lnTo>
                  <a:lnTo>
                    <a:pt x="466" y="1008"/>
                  </a:lnTo>
                  <a:lnTo>
                    <a:pt x="463" y="1008"/>
                  </a:lnTo>
                  <a:lnTo>
                    <a:pt x="463" y="1006"/>
                  </a:lnTo>
                  <a:lnTo>
                    <a:pt x="463" y="1003"/>
                  </a:lnTo>
                  <a:lnTo>
                    <a:pt x="461" y="1003"/>
                  </a:lnTo>
                  <a:lnTo>
                    <a:pt x="458" y="1003"/>
                  </a:lnTo>
                  <a:lnTo>
                    <a:pt x="456" y="1003"/>
                  </a:lnTo>
                  <a:lnTo>
                    <a:pt x="453" y="1003"/>
                  </a:lnTo>
                  <a:lnTo>
                    <a:pt x="451" y="1001"/>
                  </a:lnTo>
                  <a:lnTo>
                    <a:pt x="448" y="998"/>
                  </a:lnTo>
                  <a:lnTo>
                    <a:pt x="448" y="993"/>
                  </a:lnTo>
                  <a:lnTo>
                    <a:pt x="446" y="988"/>
                  </a:lnTo>
                  <a:lnTo>
                    <a:pt x="440" y="985"/>
                  </a:lnTo>
                  <a:lnTo>
                    <a:pt x="435" y="980"/>
                  </a:lnTo>
                  <a:lnTo>
                    <a:pt x="433" y="978"/>
                  </a:lnTo>
                  <a:lnTo>
                    <a:pt x="435" y="975"/>
                  </a:lnTo>
                  <a:lnTo>
                    <a:pt x="433" y="973"/>
                  </a:lnTo>
                  <a:lnTo>
                    <a:pt x="433" y="970"/>
                  </a:lnTo>
                  <a:lnTo>
                    <a:pt x="430" y="967"/>
                  </a:lnTo>
                  <a:lnTo>
                    <a:pt x="430" y="965"/>
                  </a:lnTo>
                  <a:lnTo>
                    <a:pt x="428" y="962"/>
                  </a:lnTo>
                  <a:lnTo>
                    <a:pt x="425" y="962"/>
                  </a:lnTo>
                  <a:lnTo>
                    <a:pt x="425" y="960"/>
                  </a:lnTo>
                  <a:lnTo>
                    <a:pt x="425" y="957"/>
                  </a:lnTo>
                  <a:lnTo>
                    <a:pt x="423" y="957"/>
                  </a:lnTo>
                  <a:lnTo>
                    <a:pt x="423" y="955"/>
                  </a:lnTo>
                  <a:lnTo>
                    <a:pt x="420" y="952"/>
                  </a:lnTo>
                  <a:lnTo>
                    <a:pt x="418" y="950"/>
                  </a:lnTo>
                  <a:lnTo>
                    <a:pt x="415" y="947"/>
                  </a:lnTo>
                  <a:lnTo>
                    <a:pt x="412" y="945"/>
                  </a:lnTo>
                  <a:lnTo>
                    <a:pt x="410" y="942"/>
                  </a:lnTo>
                  <a:lnTo>
                    <a:pt x="405" y="937"/>
                  </a:lnTo>
                  <a:lnTo>
                    <a:pt x="400" y="932"/>
                  </a:lnTo>
                  <a:lnTo>
                    <a:pt x="397" y="932"/>
                  </a:lnTo>
                  <a:lnTo>
                    <a:pt x="392" y="929"/>
                  </a:lnTo>
                  <a:lnTo>
                    <a:pt x="390" y="927"/>
                  </a:lnTo>
                  <a:lnTo>
                    <a:pt x="390" y="922"/>
                  </a:lnTo>
                  <a:lnTo>
                    <a:pt x="390" y="919"/>
                  </a:lnTo>
                  <a:lnTo>
                    <a:pt x="390" y="917"/>
                  </a:lnTo>
                  <a:lnTo>
                    <a:pt x="390" y="914"/>
                  </a:lnTo>
                  <a:lnTo>
                    <a:pt x="374" y="906"/>
                  </a:lnTo>
                  <a:lnTo>
                    <a:pt x="362" y="863"/>
                  </a:lnTo>
                  <a:lnTo>
                    <a:pt x="402" y="828"/>
                  </a:lnTo>
                  <a:lnTo>
                    <a:pt x="367" y="800"/>
                  </a:lnTo>
                  <a:lnTo>
                    <a:pt x="362" y="800"/>
                  </a:lnTo>
                  <a:lnTo>
                    <a:pt x="359" y="800"/>
                  </a:lnTo>
                  <a:lnTo>
                    <a:pt x="356" y="800"/>
                  </a:lnTo>
                  <a:lnTo>
                    <a:pt x="354" y="802"/>
                  </a:lnTo>
                  <a:lnTo>
                    <a:pt x="349" y="800"/>
                  </a:lnTo>
                  <a:lnTo>
                    <a:pt x="346" y="800"/>
                  </a:lnTo>
                  <a:lnTo>
                    <a:pt x="344" y="800"/>
                  </a:lnTo>
                  <a:lnTo>
                    <a:pt x="339" y="800"/>
                  </a:lnTo>
                  <a:lnTo>
                    <a:pt x="336" y="797"/>
                  </a:lnTo>
                  <a:lnTo>
                    <a:pt x="334" y="794"/>
                  </a:lnTo>
                  <a:lnTo>
                    <a:pt x="331" y="794"/>
                  </a:lnTo>
                  <a:lnTo>
                    <a:pt x="328" y="794"/>
                  </a:lnTo>
                  <a:lnTo>
                    <a:pt x="326" y="794"/>
                  </a:lnTo>
                  <a:lnTo>
                    <a:pt x="323" y="794"/>
                  </a:lnTo>
                  <a:lnTo>
                    <a:pt x="321" y="794"/>
                  </a:lnTo>
                  <a:lnTo>
                    <a:pt x="318" y="797"/>
                  </a:lnTo>
                  <a:lnTo>
                    <a:pt x="318" y="800"/>
                  </a:lnTo>
                  <a:lnTo>
                    <a:pt x="318" y="802"/>
                  </a:lnTo>
                  <a:lnTo>
                    <a:pt x="318" y="805"/>
                  </a:lnTo>
                  <a:lnTo>
                    <a:pt x="318" y="807"/>
                  </a:lnTo>
                  <a:lnTo>
                    <a:pt x="318" y="810"/>
                  </a:lnTo>
                  <a:lnTo>
                    <a:pt x="321" y="812"/>
                  </a:lnTo>
                  <a:lnTo>
                    <a:pt x="321" y="815"/>
                  </a:lnTo>
                  <a:lnTo>
                    <a:pt x="303" y="840"/>
                  </a:lnTo>
                  <a:lnTo>
                    <a:pt x="272" y="850"/>
                  </a:lnTo>
                  <a:lnTo>
                    <a:pt x="270" y="853"/>
                  </a:lnTo>
                  <a:lnTo>
                    <a:pt x="265" y="861"/>
                  </a:lnTo>
                  <a:lnTo>
                    <a:pt x="260" y="863"/>
                  </a:lnTo>
                  <a:lnTo>
                    <a:pt x="255" y="868"/>
                  </a:lnTo>
                  <a:lnTo>
                    <a:pt x="255" y="873"/>
                  </a:lnTo>
                  <a:lnTo>
                    <a:pt x="255" y="876"/>
                  </a:lnTo>
                  <a:lnTo>
                    <a:pt x="257" y="878"/>
                  </a:lnTo>
                  <a:lnTo>
                    <a:pt x="257" y="881"/>
                  </a:lnTo>
                  <a:lnTo>
                    <a:pt x="255" y="881"/>
                  </a:lnTo>
                  <a:lnTo>
                    <a:pt x="255" y="878"/>
                  </a:lnTo>
                  <a:lnTo>
                    <a:pt x="252" y="876"/>
                  </a:lnTo>
                  <a:lnTo>
                    <a:pt x="250" y="876"/>
                  </a:lnTo>
                  <a:lnTo>
                    <a:pt x="247" y="873"/>
                  </a:lnTo>
                  <a:lnTo>
                    <a:pt x="244" y="866"/>
                  </a:lnTo>
                  <a:lnTo>
                    <a:pt x="244" y="861"/>
                  </a:lnTo>
                  <a:lnTo>
                    <a:pt x="244" y="858"/>
                  </a:lnTo>
                  <a:lnTo>
                    <a:pt x="239" y="856"/>
                  </a:lnTo>
                  <a:lnTo>
                    <a:pt x="237" y="853"/>
                  </a:lnTo>
                  <a:lnTo>
                    <a:pt x="237" y="850"/>
                  </a:lnTo>
                  <a:lnTo>
                    <a:pt x="232" y="843"/>
                  </a:lnTo>
                  <a:lnTo>
                    <a:pt x="229" y="838"/>
                  </a:lnTo>
                  <a:lnTo>
                    <a:pt x="227" y="835"/>
                  </a:lnTo>
                  <a:lnTo>
                    <a:pt x="227" y="833"/>
                  </a:lnTo>
                  <a:lnTo>
                    <a:pt x="227" y="830"/>
                  </a:lnTo>
                  <a:lnTo>
                    <a:pt x="227" y="825"/>
                  </a:lnTo>
                  <a:lnTo>
                    <a:pt x="199" y="828"/>
                  </a:lnTo>
                  <a:lnTo>
                    <a:pt x="214" y="863"/>
                  </a:lnTo>
                  <a:lnTo>
                    <a:pt x="186" y="861"/>
                  </a:lnTo>
                  <a:lnTo>
                    <a:pt x="186" y="858"/>
                  </a:lnTo>
                  <a:lnTo>
                    <a:pt x="183" y="856"/>
                  </a:lnTo>
                  <a:lnTo>
                    <a:pt x="181" y="856"/>
                  </a:lnTo>
                  <a:lnTo>
                    <a:pt x="178" y="856"/>
                  </a:lnTo>
                  <a:lnTo>
                    <a:pt x="176" y="856"/>
                  </a:lnTo>
                  <a:lnTo>
                    <a:pt x="173" y="858"/>
                  </a:lnTo>
                  <a:lnTo>
                    <a:pt x="171" y="858"/>
                  </a:lnTo>
                  <a:lnTo>
                    <a:pt x="168" y="858"/>
                  </a:lnTo>
                  <a:lnTo>
                    <a:pt x="166" y="856"/>
                  </a:lnTo>
                  <a:lnTo>
                    <a:pt x="163" y="853"/>
                  </a:lnTo>
                  <a:lnTo>
                    <a:pt x="160" y="850"/>
                  </a:lnTo>
                  <a:lnTo>
                    <a:pt x="158" y="853"/>
                  </a:lnTo>
                  <a:lnTo>
                    <a:pt x="155" y="856"/>
                  </a:lnTo>
                  <a:lnTo>
                    <a:pt x="153" y="858"/>
                  </a:lnTo>
                  <a:lnTo>
                    <a:pt x="153" y="861"/>
                  </a:lnTo>
                  <a:lnTo>
                    <a:pt x="150" y="861"/>
                  </a:lnTo>
                  <a:lnTo>
                    <a:pt x="145" y="861"/>
                  </a:lnTo>
                  <a:lnTo>
                    <a:pt x="138" y="861"/>
                  </a:lnTo>
                  <a:lnTo>
                    <a:pt x="138" y="863"/>
                  </a:lnTo>
                  <a:lnTo>
                    <a:pt x="135" y="861"/>
                  </a:lnTo>
                  <a:lnTo>
                    <a:pt x="122" y="848"/>
                  </a:lnTo>
                  <a:lnTo>
                    <a:pt x="122" y="850"/>
                  </a:lnTo>
                  <a:lnTo>
                    <a:pt x="120" y="850"/>
                  </a:lnTo>
                  <a:lnTo>
                    <a:pt x="115" y="850"/>
                  </a:lnTo>
                  <a:lnTo>
                    <a:pt x="99" y="853"/>
                  </a:lnTo>
                  <a:lnTo>
                    <a:pt x="92" y="856"/>
                  </a:lnTo>
                  <a:lnTo>
                    <a:pt x="94" y="853"/>
                  </a:lnTo>
                  <a:lnTo>
                    <a:pt x="97" y="845"/>
                  </a:lnTo>
                  <a:lnTo>
                    <a:pt x="99" y="843"/>
                  </a:lnTo>
                  <a:lnTo>
                    <a:pt x="99" y="838"/>
                  </a:lnTo>
                  <a:lnTo>
                    <a:pt x="99" y="833"/>
                  </a:lnTo>
                  <a:lnTo>
                    <a:pt x="99" y="828"/>
                  </a:lnTo>
                  <a:lnTo>
                    <a:pt x="102" y="822"/>
                  </a:lnTo>
                  <a:lnTo>
                    <a:pt x="102" y="817"/>
                  </a:lnTo>
                  <a:lnTo>
                    <a:pt x="102" y="812"/>
                  </a:lnTo>
                  <a:lnTo>
                    <a:pt x="102" y="807"/>
                  </a:lnTo>
                  <a:lnTo>
                    <a:pt x="102" y="802"/>
                  </a:lnTo>
                  <a:lnTo>
                    <a:pt x="104" y="797"/>
                  </a:lnTo>
                  <a:lnTo>
                    <a:pt x="104" y="792"/>
                  </a:lnTo>
                  <a:lnTo>
                    <a:pt x="104" y="787"/>
                  </a:lnTo>
                  <a:lnTo>
                    <a:pt x="104" y="782"/>
                  </a:lnTo>
                  <a:lnTo>
                    <a:pt x="104" y="774"/>
                  </a:lnTo>
                  <a:lnTo>
                    <a:pt x="107" y="772"/>
                  </a:lnTo>
                  <a:lnTo>
                    <a:pt x="107" y="766"/>
                  </a:lnTo>
                  <a:lnTo>
                    <a:pt x="107" y="761"/>
                  </a:lnTo>
                  <a:lnTo>
                    <a:pt x="104" y="761"/>
                  </a:lnTo>
                  <a:lnTo>
                    <a:pt x="102" y="759"/>
                  </a:lnTo>
                  <a:lnTo>
                    <a:pt x="99" y="759"/>
                  </a:lnTo>
                  <a:lnTo>
                    <a:pt x="97" y="759"/>
                  </a:lnTo>
                  <a:lnTo>
                    <a:pt x="94" y="759"/>
                  </a:lnTo>
                  <a:lnTo>
                    <a:pt x="92" y="759"/>
                  </a:lnTo>
                  <a:lnTo>
                    <a:pt x="89" y="759"/>
                  </a:lnTo>
                  <a:lnTo>
                    <a:pt x="87" y="756"/>
                  </a:lnTo>
                  <a:lnTo>
                    <a:pt x="84" y="754"/>
                  </a:lnTo>
                  <a:lnTo>
                    <a:pt x="87" y="751"/>
                  </a:lnTo>
                  <a:lnTo>
                    <a:pt x="87" y="749"/>
                  </a:lnTo>
                  <a:lnTo>
                    <a:pt x="87" y="746"/>
                  </a:lnTo>
                  <a:lnTo>
                    <a:pt x="87" y="741"/>
                  </a:lnTo>
                  <a:lnTo>
                    <a:pt x="87" y="738"/>
                  </a:lnTo>
                  <a:lnTo>
                    <a:pt x="89" y="736"/>
                  </a:lnTo>
                  <a:lnTo>
                    <a:pt x="84" y="733"/>
                  </a:lnTo>
                  <a:lnTo>
                    <a:pt x="81" y="728"/>
                  </a:lnTo>
                  <a:lnTo>
                    <a:pt x="76" y="726"/>
                  </a:lnTo>
                  <a:lnTo>
                    <a:pt x="74" y="723"/>
                  </a:lnTo>
                  <a:lnTo>
                    <a:pt x="79" y="721"/>
                  </a:lnTo>
                  <a:lnTo>
                    <a:pt x="81" y="716"/>
                  </a:lnTo>
                  <a:lnTo>
                    <a:pt x="84" y="713"/>
                  </a:lnTo>
                  <a:lnTo>
                    <a:pt x="84" y="705"/>
                  </a:lnTo>
                  <a:lnTo>
                    <a:pt x="87" y="698"/>
                  </a:lnTo>
                  <a:lnTo>
                    <a:pt x="87" y="695"/>
                  </a:lnTo>
                  <a:lnTo>
                    <a:pt x="87" y="690"/>
                  </a:lnTo>
                  <a:lnTo>
                    <a:pt x="87" y="685"/>
                  </a:lnTo>
                  <a:lnTo>
                    <a:pt x="89" y="675"/>
                  </a:lnTo>
                  <a:lnTo>
                    <a:pt x="89" y="667"/>
                  </a:lnTo>
                  <a:lnTo>
                    <a:pt x="87" y="647"/>
                  </a:lnTo>
                  <a:lnTo>
                    <a:pt x="107" y="632"/>
                  </a:lnTo>
                  <a:lnTo>
                    <a:pt x="104" y="629"/>
                  </a:lnTo>
                  <a:lnTo>
                    <a:pt x="97" y="621"/>
                  </a:lnTo>
                  <a:lnTo>
                    <a:pt x="94" y="621"/>
                  </a:lnTo>
                  <a:lnTo>
                    <a:pt x="94" y="616"/>
                  </a:lnTo>
                  <a:lnTo>
                    <a:pt x="92" y="616"/>
                  </a:lnTo>
                  <a:lnTo>
                    <a:pt x="89" y="616"/>
                  </a:lnTo>
                  <a:lnTo>
                    <a:pt x="87" y="614"/>
                  </a:lnTo>
                  <a:lnTo>
                    <a:pt x="84" y="611"/>
                  </a:lnTo>
                  <a:lnTo>
                    <a:pt x="84" y="609"/>
                  </a:lnTo>
                  <a:lnTo>
                    <a:pt x="87" y="606"/>
                  </a:lnTo>
                  <a:lnTo>
                    <a:pt x="89" y="604"/>
                  </a:lnTo>
                  <a:lnTo>
                    <a:pt x="89" y="601"/>
                  </a:lnTo>
                  <a:lnTo>
                    <a:pt x="89" y="598"/>
                  </a:lnTo>
                  <a:lnTo>
                    <a:pt x="94" y="598"/>
                  </a:lnTo>
                  <a:lnTo>
                    <a:pt x="97" y="596"/>
                  </a:lnTo>
                  <a:lnTo>
                    <a:pt x="94" y="593"/>
                  </a:lnTo>
                  <a:lnTo>
                    <a:pt x="94" y="588"/>
                  </a:lnTo>
                  <a:lnTo>
                    <a:pt x="92" y="586"/>
                  </a:lnTo>
                  <a:lnTo>
                    <a:pt x="94" y="583"/>
                  </a:lnTo>
                  <a:lnTo>
                    <a:pt x="94" y="578"/>
                  </a:lnTo>
                  <a:lnTo>
                    <a:pt x="94" y="576"/>
                  </a:lnTo>
                  <a:lnTo>
                    <a:pt x="97" y="573"/>
                  </a:lnTo>
                  <a:lnTo>
                    <a:pt x="94" y="570"/>
                  </a:lnTo>
                  <a:lnTo>
                    <a:pt x="94" y="568"/>
                  </a:lnTo>
                  <a:lnTo>
                    <a:pt x="97" y="565"/>
                  </a:lnTo>
                  <a:lnTo>
                    <a:pt x="99" y="563"/>
                  </a:lnTo>
                  <a:lnTo>
                    <a:pt x="102" y="563"/>
                  </a:lnTo>
                  <a:lnTo>
                    <a:pt x="102" y="560"/>
                  </a:lnTo>
                  <a:lnTo>
                    <a:pt x="102" y="558"/>
                  </a:lnTo>
                  <a:lnTo>
                    <a:pt x="102" y="555"/>
                  </a:lnTo>
                  <a:lnTo>
                    <a:pt x="102" y="550"/>
                  </a:lnTo>
                  <a:lnTo>
                    <a:pt x="104" y="548"/>
                  </a:lnTo>
                  <a:lnTo>
                    <a:pt x="110" y="545"/>
                  </a:lnTo>
                  <a:lnTo>
                    <a:pt x="112" y="545"/>
                  </a:lnTo>
                  <a:lnTo>
                    <a:pt x="112" y="542"/>
                  </a:lnTo>
                  <a:lnTo>
                    <a:pt x="110" y="540"/>
                  </a:lnTo>
                  <a:lnTo>
                    <a:pt x="104" y="540"/>
                  </a:lnTo>
                  <a:lnTo>
                    <a:pt x="104" y="537"/>
                  </a:lnTo>
                  <a:lnTo>
                    <a:pt x="104" y="532"/>
                  </a:lnTo>
                  <a:lnTo>
                    <a:pt x="107" y="527"/>
                  </a:lnTo>
                  <a:lnTo>
                    <a:pt x="110" y="525"/>
                  </a:lnTo>
                  <a:lnTo>
                    <a:pt x="110" y="522"/>
                  </a:lnTo>
                  <a:lnTo>
                    <a:pt x="112" y="517"/>
                  </a:lnTo>
                  <a:lnTo>
                    <a:pt x="115" y="514"/>
                  </a:lnTo>
                  <a:lnTo>
                    <a:pt x="112" y="512"/>
                  </a:lnTo>
                  <a:lnTo>
                    <a:pt x="110" y="512"/>
                  </a:lnTo>
                  <a:lnTo>
                    <a:pt x="104" y="507"/>
                  </a:lnTo>
                  <a:lnTo>
                    <a:pt x="102" y="507"/>
                  </a:lnTo>
                  <a:lnTo>
                    <a:pt x="99" y="504"/>
                  </a:lnTo>
                  <a:lnTo>
                    <a:pt x="99" y="499"/>
                  </a:lnTo>
                  <a:lnTo>
                    <a:pt x="102" y="489"/>
                  </a:lnTo>
                  <a:lnTo>
                    <a:pt x="104" y="484"/>
                  </a:lnTo>
                  <a:lnTo>
                    <a:pt x="104" y="476"/>
                  </a:lnTo>
                  <a:lnTo>
                    <a:pt x="104" y="469"/>
                  </a:lnTo>
                  <a:lnTo>
                    <a:pt x="107" y="461"/>
                  </a:lnTo>
                  <a:lnTo>
                    <a:pt x="107" y="456"/>
                  </a:lnTo>
                  <a:lnTo>
                    <a:pt x="104" y="451"/>
                  </a:lnTo>
                  <a:lnTo>
                    <a:pt x="102" y="446"/>
                  </a:lnTo>
                  <a:lnTo>
                    <a:pt x="99" y="441"/>
                  </a:lnTo>
                  <a:lnTo>
                    <a:pt x="97" y="438"/>
                  </a:lnTo>
                  <a:lnTo>
                    <a:pt x="92" y="433"/>
                  </a:lnTo>
                  <a:lnTo>
                    <a:pt x="89" y="430"/>
                  </a:lnTo>
                  <a:lnTo>
                    <a:pt x="87" y="430"/>
                  </a:lnTo>
                  <a:lnTo>
                    <a:pt x="79" y="425"/>
                  </a:lnTo>
                  <a:lnTo>
                    <a:pt x="74" y="420"/>
                  </a:lnTo>
                  <a:lnTo>
                    <a:pt x="69" y="418"/>
                  </a:lnTo>
                  <a:lnTo>
                    <a:pt x="64" y="415"/>
                  </a:lnTo>
                  <a:lnTo>
                    <a:pt x="59" y="413"/>
                  </a:lnTo>
                  <a:lnTo>
                    <a:pt x="53" y="408"/>
                  </a:lnTo>
                  <a:lnTo>
                    <a:pt x="48" y="405"/>
                  </a:lnTo>
                  <a:lnTo>
                    <a:pt x="43" y="405"/>
                  </a:lnTo>
                  <a:lnTo>
                    <a:pt x="41" y="408"/>
                  </a:lnTo>
                  <a:lnTo>
                    <a:pt x="36" y="408"/>
                  </a:lnTo>
                  <a:lnTo>
                    <a:pt x="33" y="408"/>
                  </a:lnTo>
                  <a:lnTo>
                    <a:pt x="23" y="405"/>
                  </a:lnTo>
                  <a:lnTo>
                    <a:pt x="13" y="402"/>
                  </a:lnTo>
                  <a:lnTo>
                    <a:pt x="5" y="402"/>
                  </a:lnTo>
                  <a:lnTo>
                    <a:pt x="0" y="400"/>
                  </a:lnTo>
                  <a:lnTo>
                    <a:pt x="0" y="395"/>
                  </a:lnTo>
                  <a:lnTo>
                    <a:pt x="3" y="392"/>
                  </a:lnTo>
                  <a:lnTo>
                    <a:pt x="5" y="387"/>
                  </a:lnTo>
                  <a:lnTo>
                    <a:pt x="8" y="387"/>
                  </a:lnTo>
                  <a:lnTo>
                    <a:pt x="15" y="374"/>
                  </a:lnTo>
                  <a:lnTo>
                    <a:pt x="15" y="372"/>
                  </a:lnTo>
                  <a:lnTo>
                    <a:pt x="18" y="369"/>
                  </a:lnTo>
                  <a:lnTo>
                    <a:pt x="18" y="367"/>
                  </a:lnTo>
                  <a:lnTo>
                    <a:pt x="18" y="364"/>
                  </a:lnTo>
                  <a:lnTo>
                    <a:pt x="15" y="359"/>
                  </a:lnTo>
                  <a:lnTo>
                    <a:pt x="18" y="357"/>
                  </a:lnTo>
                  <a:lnTo>
                    <a:pt x="18" y="354"/>
                  </a:lnTo>
                  <a:lnTo>
                    <a:pt x="18" y="352"/>
                  </a:lnTo>
                  <a:lnTo>
                    <a:pt x="23" y="346"/>
                  </a:lnTo>
                  <a:lnTo>
                    <a:pt x="25" y="346"/>
                  </a:lnTo>
                  <a:lnTo>
                    <a:pt x="25" y="344"/>
                  </a:lnTo>
                  <a:lnTo>
                    <a:pt x="31" y="339"/>
                  </a:lnTo>
                  <a:lnTo>
                    <a:pt x="31" y="334"/>
                  </a:lnTo>
                  <a:lnTo>
                    <a:pt x="33" y="331"/>
                  </a:lnTo>
                  <a:lnTo>
                    <a:pt x="36" y="329"/>
                  </a:lnTo>
                  <a:lnTo>
                    <a:pt x="38" y="329"/>
                  </a:lnTo>
                  <a:lnTo>
                    <a:pt x="41" y="326"/>
                  </a:lnTo>
                  <a:lnTo>
                    <a:pt x="43" y="324"/>
                  </a:lnTo>
                  <a:lnTo>
                    <a:pt x="43" y="321"/>
                  </a:lnTo>
                  <a:lnTo>
                    <a:pt x="46" y="318"/>
                  </a:lnTo>
                  <a:lnTo>
                    <a:pt x="48" y="321"/>
                  </a:lnTo>
                  <a:lnTo>
                    <a:pt x="53" y="316"/>
                  </a:lnTo>
                  <a:lnTo>
                    <a:pt x="59" y="316"/>
                  </a:lnTo>
                  <a:lnTo>
                    <a:pt x="61" y="316"/>
                  </a:lnTo>
                  <a:lnTo>
                    <a:pt x="64" y="313"/>
                  </a:lnTo>
                  <a:lnTo>
                    <a:pt x="69" y="313"/>
                  </a:lnTo>
                  <a:lnTo>
                    <a:pt x="69" y="311"/>
                  </a:lnTo>
                  <a:lnTo>
                    <a:pt x="71" y="311"/>
                  </a:lnTo>
                  <a:lnTo>
                    <a:pt x="74" y="311"/>
                  </a:lnTo>
                  <a:lnTo>
                    <a:pt x="76" y="313"/>
                  </a:lnTo>
                  <a:lnTo>
                    <a:pt x="79" y="313"/>
                  </a:lnTo>
                  <a:lnTo>
                    <a:pt x="81" y="311"/>
                  </a:lnTo>
                  <a:lnTo>
                    <a:pt x="84" y="313"/>
                  </a:lnTo>
                  <a:lnTo>
                    <a:pt x="89" y="313"/>
                  </a:lnTo>
                  <a:lnTo>
                    <a:pt x="92" y="313"/>
                  </a:lnTo>
                  <a:lnTo>
                    <a:pt x="94" y="313"/>
                  </a:lnTo>
                  <a:lnTo>
                    <a:pt x="97" y="318"/>
                  </a:lnTo>
                  <a:lnTo>
                    <a:pt x="102" y="321"/>
                  </a:lnTo>
                  <a:lnTo>
                    <a:pt x="104" y="326"/>
                  </a:lnTo>
                  <a:lnTo>
                    <a:pt x="107" y="329"/>
                  </a:lnTo>
                  <a:lnTo>
                    <a:pt x="112" y="331"/>
                  </a:lnTo>
                  <a:lnTo>
                    <a:pt x="120" y="331"/>
                  </a:lnTo>
                  <a:lnTo>
                    <a:pt x="130" y="331"/>
                  </a:lnTo>
                  <a:lnTo>
                    <a:pt x="132" y="331"/>
                  </a:lnTo>
                  <a:lnTo>
                    <a:pt x="138" y="329"/>
                  </a:lnTo>
                  <a:lnTo>
                    <a:pt x="143" y="324"/>
                  </a:lnTo>
                  <a:lnTo>
                    <a:pt x="153" y="318"/>
                  </a:lnTo>
                  <a:lnTo>
                    <a:pt x="155" y="316"/>
                  </a:lnTo>
                  <a:lnTo>
                    <a:pt x="163" y="316"/>
                  </a:lnTo>
                  <a:lnTo>
                    <a:pt x="173" y="311"/>
                  </a:lnTo>
                  <a:lnTo>
                    <a:pt x="188" y="306"/>
                  </a:lnTo>
                  <a:lnTo>
                    <a:pt x="199" y="298"/>
                  </a:lnTo>
                  <a:lnTo>
                    <a:pt x="199" y="296"/>
                  </a:lnTo>
                  <a:lnTo>
                    <a:pt x="199" y="293"/>
                  </a:lnTo>
                  <a:lnTo>
                    <a:pt x="196" y="293"/>
                  </a:lnTo>
                  <a:lnTo>
                    <a:pt x="196" y="290"/>
                  </a:lnTo>
                  <a:lnTo>
                    <a:pt x="194" y="288"/>
                  </a:lnTo>
                  <a:lnTo>
                    <a:pt x="194" y="285"/>
                  </a:lnTo>
                  <a:lnTo>
                    <a:pt x="194" y="283"/>
                  </a:lnTo>
                  <a:lnTo>
                    <a:pt x="194" y="278"/>
                  </a:lnTo>
                  <a:lnTo>
                    <a:pt x="194" y="275"/>
                  </a:lnTo>
                  <a:lnTo>
                    <a:pt x="194" y="270"/>
                  </a:lnTo>
                  <a:lnTo>
                    <a:pt x="196" y="268"/>
                  </a:lnTo>
                  <a:lnTo>
                    <a:pt x="194" y="265"/>
                  </a:lnTo>
                  <a:lnTo>
                    <a:pt x="194" y="263"/>
                  </a:lnTo>
                  <a:lnTo>
                    <a:pt x="191" y="263"/>
                  </a:lnTo>
                  <a:lnTo>
                    <a:pt x="188" y="260"/>
                  </a:lnTo>
                  <a:lnTo>
                    <a:pt x="186" y="260"/>
                  </a:lnTo>
                  <a:lnTo>
                    <a:pt x="183" y="260"/>
                  </a:lnTo>
                  <a:lnTo>
                    <a:pt x="181" y="260"/>
                  </a:lnTo>
                  <a:lnTo>
                    <a:pt x="178" y="260"/>
                  </a:lnTo>
                  <a:lnTo>
                    <a:pt x="176" y="257"/>
                  </a:lnTo>
                  <a:lnTo>
                    <a:pt x="176" y="255"/>
                  </a:lnTo>
                  <a:lnTo>
                    <a:pt x="173" y="255"/>
                  </a:lnTo>
                  <a:lnTo>
                    <a:pt x="171" y="250"/>
                  </a:lnTo>
                  <a:lnTo>
                    <a:pt x="171" y="247"/>
                  </a:lnTo>
                  <a:lnTo>
                    <a:pt x="171" y="242"/>
                  </a:lnTo>
                  <a:lnTo>
                    <a:pt x="173" y="240"/>
                  </a:lnTo>
                  <a:lnTo>
                    <a:pt x="171" y="235"/>
                  </a:lnTo>
                  <a:lnTo>
                    <a:pt x="171" y="222"/>
                  </a:lnTo>
                  <a:lnTo>
                    <a:pt x="168" y="219"/>
                  </a:lnTo>
                  <a:lnTo>
                    <a:pt x="166" y="212"/>
                  </a:lnTo>
                  <a:lnTo>
                    <a:pt x="163" y="209"/>
                  </a:lnTo>
                  <a:lnTo>
                    <a:pt x="163" y="204"/>
                  </a:lnTo>
                  <a:lnTo>
                    <a:pt x="160" y="201"/>
                  </a:lnTo>
                  <a:lnTo>
                    <a:pt x="153" y="186"/>
                  </a:lnTo>
                  <a:lnTo>
                    <a:pt x="155" y="184"/>
                  </a:lnTo>
                  <a:lnTo>
                    <a:pt x="155" y="181"/>
                  </a:lnTo>
                  <a:lnTo>
                    <a:pt x="158" y="179"/>
                  </a:lnTo>
                  <a:lnTo>
                    <a:pt x="160" y="176"/>
                  </a:lnTo>
                  <a:lnTo>
                    <a:pt x="163" y="173"/>
                  </a:lnTo>
                  <a:lnTo>
                    <a:pt x="168" y="168"/>
                  </a:lnTo>
                  <a:lnTo>
                    <a:pt x="171" y="163"/>
                  </a:lnTo>
                  <a:lnTo>
                    <a:pt x="171" y="156"/>
                  </a:lnTo>
                  <a:lnTo>
                    <a:pt x="171" y="153"/>
                  </a:lnTo>
                  <a:lnTo>
                    <a:pt x="168" y="153"/>
                  </a:lnTo>
                  <a:lnTo>
                    <a:pt x="163" y="153"/>
                  </a:lnTo>
                  <a:lnTo>
                    <a:pt x="163" y="151"/>
                  </a:lnTo>
                  <a:lnTo>
                    <a:pt x="166" y="151"/>
                  </a:lnTo>
                  <a:lnTo>
                    <a:pt x="166" y="148"/>
                  </a:lnTo>
                  <a:lnTo>
                    <a:pt x="163" y="148"/>
                  </a:lnTo>
                  <a:lnTo>
                    <a:pt x="163" y="145"/>
                  </a:lnTo>
                  <a:lnTo>
                    <a:pt x="160" y="145"/>
                  </a:lnTo>
                  <a:lnTo>
                    <a:pt x="158" y="145"/>
                  </a:lnTo>
                  <a:lnTo>
                    <a:pt x="155" y="148"/>
                  </a:lnTo>
                  <a:lnTo>
                    <a:pt x="153" y="145"/>
                  </a:lnTo>
                  <a:lnTo>
                    <a:pt x="148" y="140"/>
                  </a:lnTo>
                  <a:lnTo>
                    <a:pt x="145" y="140"/>
                  </a:lnTo>
                  <a:lnTo>
                    <a:pt x="145" y="138"/>
                  </a:lnTo>
                  <a:lnTo>
                    <a:pt x="148" y="133"/>
                  </a:lnTo>
                  <a:lnTo>
                    <a:pt x="148" y="130"/>
                  </a:lnTo>
                  <a:lnTo>
                    <a:pt x="145" y="130"/>
                  </a:lnTo>
                  <a:lnTo>
                    <a:pt x="143" y="128"/>
                  </a:lnTo>
                  <a:lnTo>
                    <a:pt x="148" y="120"/>
                  </a:lnTo>
                  <a:lnTo>
                    <a:pt x="145" y="112"/>
                  </a:lnTo>
                  <a:lnTo>
                    <a:pt x="145" y="107"/>
                  </a:lnTo>
                  <a:lnTo>
                    <a:pt x="148" y="107"/>
                  </a:lnTo>
                  <a:lnTo>
                    <a:pt x="153" y="105"/>
                  </a:lnTo>
                  <a:lnTo>
                    <a:pt x="153" y="100"/>
                  </a:lnTo>
                  <a:lnTo>
                    <a:pt x="150" y="97"/>
                  </a:lnTo>
                  <a:lnTo>
                    <a:pt x="150" y="95"/>
                  </a:lnTo>
                  <a:lnTo>
                    <a:pt x="150" y="89"/>
                  </a:lnTo>
                  <a:lnTo>
                    <a:pt x="150" y="87"/>
                  </a:lnTo>
                  <a:lnTo>
                    <a:pt x="150" y="84"/>
                  </a:lnTo>
                  <a:lnTo>
                    <a:pt x="153" y="79"/>
                  </a:lnTo>
                  <a:lnTo>
                    <a:pt x="153" y="74"/>
                  </a:lnTo>
                  <a:lnTo>
                    <a:pt x="150" y="74"/>
                  </a:lnTo>
                  <a:lnTo>
                    <a:pt x="148" y="72"/>
                  </a:lnTo>
                  <a:lnTo>
                    <a:pt x="148" y="69"/>
                  </a:lnTo>
                  <a:lnTo>
                    <a:pt x="148" y="67"/>
                  </a:lnTo>
                  <a:lnTo>
                    <a:pt x="150" y="64"/>
                  </a:lnTo>
                  <a:lnTo>
                    <a:pt x="150" y="61"/>
                  </a:lnTo>
                  <a:lnTo>
                    <a:pt x="150" y="59"/>
                  </a:lnTo>
                  <a:lnTo>
                    <a:pt x="150" y="56"/>
                  </a:lnTo>
                  <a:lnTo>
                    <a:pt x="153" y="56"/>
                  </a:lnTo>
                  <a:lnTo>
                    <a:pt x="158" y="54"/>
                  </a:lnTo>
                  <a:lnTo>
                    <a:pt x="160" y="54"/>
                  </a:lnTo>
                  <a:lnTo>
                    <a:pt x="163" y="51"/>
                  </a:lnTo>
                  <a:lnTo>
                    <a:pt x="160" y="49"/>
                  </a:lnTo>
                  <a:lnTo>
                    <a:pt x="158" y="49"/>
                  </a:lnTo>
                  <a:lnTo>
                    <a:pt x="158" y="46"/>
                  </a:lnTo>
                  <a:lnTo>
                    <a:pt x="160" y="41"/>
                  </a:lnTo>
                  <a:lnTo>
                    <a:pt x="163" y="36"/>
                  </a:lnTo>
                  <a:lnTo>
                    <a:pt x="166" y="33"/>
                  </a:lnTo>
                  <a:lnTo>
                    <a:pt x="168" y="33"/>
                  </a:lnTo>
                  <a:lnTo>
                    <a:pt x="171" y="36"/>
                  </a:lnTo>
                  <a:lnTo>
                    <a:pt x="173" y="36"/>
                  </a:lnTo>
                  <a:lnTo>
                    <a:pt x="176" y="36"/>
                  </a:lnTo>
                  <a:lnTo>
                    <a:pt x="178" y="39"/>
                  </a:lnTo>
                  <a:lnTo>
                    <a:pt x="178" y="41"/>
                  </a:lnTo>
                  <a:lnTo>
                    <a:pt x="181" y="46"/>
                  </a:lnTo>
                  <a:lnTo>
                    <a:pt x="181" y="51"/>
                  </a:lnTo>
                  <a:lnTo>
                    <a:pt x="183" y="54"/>
                  </a:lnTo>
                  <a:lnTo>
                    <a:pt x="186" y="56"/>
                  </a:lnTo>
                  <a:lnTo>
                    <a:pt x="188" y="59"/>
                  </a:lnTo>
                  <a:lnTo>
                    <a:pt x="191" y="59"/>
                  </a:lnTo>
                  <a:lnTo>
                    <a:pt x="194" y="61"/>
                  </a:lnTo>
                  <a:lnTo>
                    <a:pt x="201" y="61"/>
                  </a:lnTo>
                  <a:lnTo>
                    <a:pt x="204" y="64"/>
                  </a:lnTo>
                  <a:lnTo>
                    <a:pt x="206" y="64"/>
                  </a:lnTo>
                  <a:lnTo>
                    <a:pt x="209" y="67"/>
                  </a:lnTo>
                  <a:lnTo>
                    <a:pt x="209" y="69"/>
                  </a:lnTo>
                  <a:lnTo>
                    <a:pt x="211" y="69"/>
                  </a:lnTo>
                  <a:lnTo>
                    <a:pt x="214" y="72"/>
                  </a:lnTo>
                  <a:lnTo>
                    <a:pt x="214" y="74"/>
                  </a:lnTo>
                  <a:lnTo>
                    <a:pt x="216" y="77"/>
                  </a:lnTo>
                  <a:lnTo>
                    <a:pt x="219" y="77"/>
                  </a:lnTo>
                  <a:lnTo>
                    <a:pt x="219" y="79"/>
                  </a:lnTo>
                  <a:lnTo>
                    <a:pt x="224" y="79"/>
                  </a:lnTo>
                  <a:lnTo>
                    <a:pt x="227" y="82"/>
                  </a:lnTo>
                  <a:lnTo>
                    <a:pt x="232" y="84"/>
                  </a:lnTo>
                  <a:lnTo>
                    <a:pt x="237" y="84"/>
                  </a:lnTo>
                  <a:lnTo>
                    <a:pt x="239" y="84"/>
                  </a:lnTo>
                  <a:lnTo>
                    <a:pt x="239" y="82"/>
                  </a:lnTo>
                  <a:lnTo>
                    <a:pt x="242" y="82"/>
                  </a:lnTo>
                  <a:lnTo>
                    <a:pt x="244" y="82"/>
                  </a:lnTo>
                  <a:lnTo>
                    <a:pt x="252" y="87"/>
                  </a:lnTo>
                  <a:lnTo>
                    <a:pt x="257" y="87"/>
                  </a:lnTo>
                  <a:lnTo>
                    <a:pt x="257" y="89"/>
                  </a:lnTo>
                  <a:lnTo>
                    <a:pt x="260" y="89"/>
                  </a:lnTo>
                  <a:lnTo>
                    <a:pt x="262" y="89"/>
                  </a:lnTo>
                  <a:lnTo>
                    <a:pt x="270" y="89"/>
                  </a:lnTo>
                  <a:lnTo>
                    <a:pt x="270" y="87"/>
                  </a:lnTo>
                  <a:lnTo>
                    <a:pt x="275" y="84"/>
                  </a:lnTo>
                  <a:lnTo>
                    <a:pt x="283" y="77"/>
                  </a:lnTo>
                  <a:lnTo>
                    <a:pt x="290" y="72"/>
                  </a:lnTo>
                  <a:lnTo>
                    <a:pt x="293" y="67"/>
                  </a:lnTo>
                  <a:lnTo>
                    <a:pt x="293" y="64"/>
                  </a:lnTo>
                  <a:lnTo>
                    <a:pt x="290" y="61"/>
                  </a:lnTo>
                  <a:lnTo>
                    <a:pt x="288" y="59"/>
                  </a:lnTo>
                  <a:lnTo>
                    <a:pt x="280" y="59"/>
                  </a:lnTo>
                  <a:lnTo>
                    <a:pt x="280" y="31"/>
                  </a:lnTo>
                  <a:lnTo>
                    <a:pt x="283" y="21"/>
                  </a:lnTo>
                  <a:lnTo>
                    <a:pt x="283" y="18"/>
                  </a:lnTo>
                  <a:lnTo>
                    <a:pt x="290" y="13"/>
                  </a:lnTo>
                  <a:lnTo>
                    <a:pt x="293" y="13"/>
                  </a:lnTo>
                  <a:lnTo>
                    <a:pt x="295" y="13"/>
                  </a:lnTo>
                  <a:lnTo>
                    <a:pt x="298" y="13"/>
                  </a:lnTo>
                  <a:lnTo>
                    <a:pt x="300" y="13"/>
                  </a:lnTo>
                  <a:lnTo>
                    <a:pt x="303" y="13"/>
                  </a:lnTo>
                  <a:lnTo>
                    <a:pt x="308" y="13"/>
                  </a:lnTo>
                  <a:lnTo>
                    <a:pt x="313" y="13"/>
                  </a:lnTo>
                  <a:lnTo>
                    <a:pt x="316" y="16"/>
                  </a:lnTo>
                  <a:lnTo>
                    <a:pt x="318" y="21"/>
                  </a:lnTo>
                  <a:lnTo>
                    <a:pt x="331" y="16"/>
                  </a:lnTo>
                  <a:lnTo>
                    <a:pt x="334" y="16"/>
                  </a:lnTo>
                  <a:lnTo>
                    <a:pt x="339" y="11"/>
                  </a:lnTo>
                  <a:lnTo>
                    <a:pt x="349" y="8"/>
                  </a:lnTo>
                  <a:lnTo>
                    <a:pt x="354" y="5"/>
                  </a:lnTo>
                  <a:lnTo>
                    <a:pt x="356" y="3"/>
                  </a:lnTo>
                  <a:lnTo>
                    <a:pt x="359" y="3"/>
                  </a:lnTo>
                  <a:lnTo>
                    <a:pt x="362" y="3"/>
                  </a:lnTo>
                  <a:lnTo>
                    <a:pt x="367" y="0"/>
                  </a:lnTo>
                  <a:lnTo>
                    <a:pt x="369" y="0"/>
                  </a:lnTo>
                  <a:lnTo>
                    <a:pt x="372" y="0"/>
                  </a:lnTo>
                  <a:lnTo>
                    <a:pt x="374" y="3"/>
                  </a:lnTo>
                  <a:lnTo>
                    <a:pt x="377" y="3"/>
                  </a:lnTo>
                  <a:lnTo>
                    <a:pt x="387" y="5"/>
                  </a:lnTo>
                  <a:lnTo>
                    <a:pt x="390" y="8"/>
                  </a:lnTo>
                  <a:lnTo>
                    <a:pt x="387" y="13"/>
                  </a:lnTo>
                  <a:lnTo>
                    <a:pt x="382" y="16"/>
                  </a:lnTo>
                  <a:lnTo>
                    <a:pt x="382" y="18"/>
                  </a:lnTo>
                  <a:lnTo>
                    <a:pt x="379" y="18"/>
                  </a:lnTo>
                  <a:lnTo>
                    <a:pt x="382" y="26"/>
                  </a:lnTo>
                  <a:lnTo>
                    <a:pt x="382" y="28"/>
                  </a:lnTo>
                  <a:lnTo>
                    <a:pt x="377" y="33"/>
                  </a:lnTo>
                  <a:lnTo>
                    <a:pt x="377" y="36"/>
                  </a:lnTo>
                  <a:lnTo>
                    <a:pt x="379" y="41"/>
                  </a:lnTo>
                  <a:lnTo>
                    <a:pt x="382" y="41"/>
                  </a:lnTo>
                  <a:lnTo>
                    <a:pt x="384" y="41"/>
                  </a:lnTo>
                  <a:lnTo>
                    <a:pt x="387" y="44"/>
                  </a:lnTo>
                  <a:lnTo>
                    <a:pt x="390" y="46"/>
                  </a:lnTo>
                  <a:lnTo>
                    <a:pt x="395" y="49"/>
                  </a:lnTo>
                  <a:lnTo>
                    <a:pt x="395" y="51"/>
                  </a:lnTo>
                  <a:lnTo>
                    <a:pt x="397" y="51"/>
                  </a:lnTo>
                  <a:lnTo>
                    <a:pt x="400" y="51"/>
                  </a:lnTo>
                  <a:lnTo>
                    <a:pt x="402" y="51"/>
                  </a:lnTo>
                  <a:lnTo>
                    <a:pt x="402" y="54"/>
                  </a:lnTo>
                  <a:lnTo>
                    <a:pt x="400" y="56"/>
                  </a:lnTo>
                  <a:lnTo>
                    <a:pt x="397" y="59"/>
                  </a:lnTo>
                  <a:lnTo>
                    <a:pt x="395" y="61"/>
                  </a:lnTo>
                  <a:lnTo>
                    <a:pt x="387" y="59"/>
                  </a:lnTo>
                  <a:lnTo>
                    <a:pt x="387" y="61"/>
                  </a:lnTo>
                  <a:lnTo>
                    <a:pt x="384" y="61"/>
                  </a:lnTo>
                  <a:lnTo>
                    <a:pt x="384" y="64"/>
                  </a:lnTo>
                  <a:lnTo>
                    <a:pt x="382" y="67"/>
                  </a:lnTo>
                  <a:lnTo>
                    <a:pt x="384" y="72"/>
                  </a:lnTo>
                  <a:lnTo>
                    <a:pt x="387" y="72"/>
                  </a:lnTo>
                  <a:lnTo>
                    <a:pt x="390" y="72"/>
                  </a:lnTo>
                  <a:lnTo>
                    <a:pt x="392" y="74"/>
                  </a:lnTo>
                  <a:lnTo>
                    <a:pt x="387" y="77"/>
                  </a:lnTo>
                  <a:lnTo>
                    <a:pt x="387" y="79"/>
                  </a:lnTo>
                  <a:lnTo>
                    <a:pt x="390" y="79"/>
                  </a:lnTo>
                  <a:lnTo>
                    <a:pt x="390" y="84"/>
                  </a:lnTo>
                  <a:lnTo>
                    <a:pt x="390" y="87"/>
                  </a:lnTo>
                  <a:lnTo>
                    <a:pt x="382" y="95"/>
                  </a:lnTo>
                  <a:lnTo>
                    <a:pt x="379" y="95"/>
                  </a:lnTo>
                  <a:lnTo>
                    <a:pt x="377" y="97"/>
                  </a:lnTo>
                  <a:lnTo>
                    <a:pt x="374" y="97"/>
                  </a:lnTo>
                  <a:lnTo>
                    <a:pt x="374" y="100"/>
                  </a:lnTo>
                  <a:lnTo>
                    <a:pt x="372" y="100"/>
                  </a:lnTo>
                  <a:lnTo>
                    <a:pt x="369" y="110"/>
                  </a:lnTo>
                  <a:lnTo>
                    <a:pt x="369" y="112"/>
                  </a:lnTo>
                  <a:lnTo>
                    <a:pt x="372" y="112"/>
                  </a:lnTo>
                  <a:lnTo>
                    <a:pt x="372" y="115"/>
                  </a:lnTo>
                  <a:lnTo>
                    <a:pt x="374" y="115"/>
                  </a:lnTo>
                  <a:lnTo>
                    <a:pt x="377" y="115"/>
                  </a:lnTo>
                  <a:lnTo>
                    <a:pt x="379" y="115"/>
                  </a:lnTo>
                  <a:lnTo>
                    <a:pt x="382" y="112"/>
                  </a:lnTo>
                  <a:lnTo>
                    <a:pt x="384" y="110"/>
                  </a:lnTo>
                  <a:lnTo>
                    <a:pt x="387" y="110"/>
                  </a:lnTo>
                  <a:lnTo>
                    <a:pt x="387" y="112"/>
                  </a:lnTo>
                  <a:lnTo>
                    <a:pt x="390" y="112"/>
                  </a:lnTo>
                  <a:lnTo>
                    <a:pt x="390" y="115"/>
                  </a:lnTo>
                  <a:lnTo>
                    <a:pt x="392" y="117"/>
                  </a:lnTo>
                  <a:lnTo>
                    <a:pt x="392" y="120"/>
                  </a:lnTo>
                  <a:lnTo>
                    <a:pt x="392" y="123"/>
                  </a:lnTo>
                  <a:lnTo>
                    <a:pt x="395" y="125"/>
                  </a:lnTo>
                  <a:lnTo>
                    <a:pt x="397" y="125"/>
                  </a:lnTo>
                  <a:lnTo>
                    <a:pt x="400" y="125"/>
                  </a:lnTo>
                  <a:lnTo>
                    <a:pt x="407" y="125"/>
                  </a:lnTo>
                  <a:lnTo>
                    <a:pt x="410" y="125"/>
                  </a:lnTo>
                  <a:lnTo>
                    <a:pt x="412" y="125"/>
                  </a:lnTo>
                  <a:lnTo>
                    <a:pt x="412" y="128"/>
                  </a:lnTo>
                  <a:lnTo>
                    <a:pt x="415" y="130"/>
                  </a:lnTo>
                  <a:lnTo>
                    <a:pt x="412" y="133"/>
                  </a:lnTo>
                  <a:lnTo>
                    <a:pt x="410" y="135"/>
                  </a:lnTo>
                  <a:lnTo>
                    <a:pt x="407" y="135"/>
                  </a:lnTo>
                  <a:lnTo>
                    <a:pt x="407" y="138"/>
                  </a:lnTo>
                  <a:lnTo>
                    <a:pt x="405" y="138"/>
                  </a:lnTo>
                  <a:lnTo>
                    <a:pt x="405" y="140"/>
                  </a:lnTo>
                  <a:lnTo>
                    <a:pt x="402" y="140"/>
                  </a:lnTo>
                  <a:lnTo>
                    <a:pt x="402" y="143"/>
                  </a:lnTo>
                  <a:lnTo>
                    <a:pt x="400" y="143"/>
                  </a:lnTo>
                  <a:lnTo>
                    <a:pt x="402" y="148"/>
                  </a:lnTo>
                  <a:lnTo>
                    <a:pt x="402" y="153"/>
                  </a:lnTo>
                  <a:lnTo>
                    <a:pt x="405" y="156"/>
                  </a:lnTo>
                  <a:lnTo>
                    <a:pt x="412" y="161"/>
                  </a:lnTo>
                  <a:lnTo>
                    <a:pt x="415" y="163"/>
                  </a:lnTo>
                  <a:lnTo>
                    <a:pt x="415" y="166"/>
                  </a:lnTo>
                  <a:lnTo>
                    <a:pt x="415" y="168"/>
                  </a:lnTo>
                  <a:lnTo>
                    <a:pt x="412" y="171"/>
                  </a:lnTo>
                  <a:lnTo>
                    <a:pt x="410" y="171"/>
                  </a:lnTo>
                  <a:lnTo>
                    <a:pt x="407" y="168"/>
                  </a:lnTo>
                  <a:lnTo>
                    <a:pt x="405" y="171"/>
                  </a:lnTo>
                  <a:lnTo>
                    <a:pt x="405" y="173"/>
                  </a:lnTo>
                  <a:lnTo>
                    <a:pt x="402" y="176"/>
                  </a:lnTo>
                  <a:lnTo>
                    <a:pt x="402" y="179"/>
                  </a:lnTo>
                  <a:lnTo>
                    <a:pt x="402" y="181"/>
                  </a:lnTo>
                  <a:lnTo>
                    <a:pt x="400" y="181"/>
                  </a:lnTo>
                  <a:lnTo>
                    <a:pt x="402" y="184"/>
                  </a:lnTo>
                  <a:lnTo>
                    <a:pt x="402" y="186"/>
                  </a:lnTo>
                  <a:lnTo>
                    <a:pt x="405" y="191"/>
                  </a:lnTo>
                  <a:lnTo>
                    <a:pt x="410" y="191"/>
                  </a:lnTo>
                  <a:lnTo>
                    <a:pt x="412" y="194"/>
                  </a:lnTo>
                  <a:lnTo>
                    <a:pt x="415" y="194"/>
                  </a:lnTo>
                  <a:lnTo>
                    <a:pt x="412" y="196"/>
                  </a:lnTo>
                  <a:lnTo>
                    <a:pt x="410" y="196"/>
                  </a:lnTo>
                  <a:lnTo>
                    <a:pt x="405" y="201"/>
                  </a:lnTo>
                  <a:lnTo>
                    <a:pt x="402" y="201"/>
                  </a:lnTo>
                  <a:lnTo>
                    <a:pt x="400" y="201"/>
                  </a:lnTo>
                  <a:lnTo>
                    <a:pt x="400" y="204"/>
                  </a:lnTo>
                  <a:lnTo>
                    <a:pt x="397" y="209"/>
                  </a:lnTo>
                  <a:lnTo>
                    <a:pt x="397" y="212"/>
                  </a:lnTo>
                  <a:lnTo>
                    <a:pt x="400" y="214"/>
                  </a:lnTo>
                  <a:lnTo>
                    <a:pt x="402" y="217"/>
                  </a:lnTo>
                  <a:lnTo>
                    <a:pt x="405" y="217"/>
                  </a:lnTo>
                  <a:lnTo>
                    <a:pt x="402" y="219"/>
                  </a:lnTo>
                  <a:lnTo>
                    <a:pt x="400" y="222"/>
                  </a:lnTo>
                  <a:lnTo>
                    <a:pt x="400" y="224"/>
                  </a:lnTo>
                  <a:lnTo>
                    <a:pt x="400" y="227"/>
                  </a:lnTo>
                  <a:lnTo>
                    <a:pt x="397" y="227"/>
                  </a:lnTo>
                  <a:lnTo>
                    <a:pt x="395" y="224"/>
                  </a:lnTo>
                  <a:lnTo>
                    <a:pt x="395" y="222"/>
                  </a:lnTo>
                  <a:lnTo>
                    <a:pt x="390" y="219"/>
                  </a:lnTo>
                  <a:lnTo>
                    <a:pt x="387" y="222"/>
                  </a:lnTo>
                  <a:lnTo>
                    <a:pt x="384" y="222"/>
                  </a:lnTo>
                  <a:lnTo>
                    <a:pt x="382" y="222"/>
                  </a:lnTo>
                  <a:lnTo>
                    <a:pt x="382" y="224"/>
                  </a:lnTo>
                  <a:lnTo>
                    <a:pt x="379" y="224"/>
                  </a:lnTo>
                  <a:lnTo>
                    <a:pt x="377" y="227"/>
                  </a:lnTo>
                  <a:lnTo>
                    <a:pt x="377" y="229"/>
                  </a:lnTo>
                  <a:lnTo>
                    <a:pt x="379" y="232"/>
                  </a:lnTo>
                  <a:lnTo>
                    <a:pt x="382" y="237"/>
                  </a:lnTo>
                  <a:lnTo>
                    <a:pt x="384" y="247"/>
                  </a:lnTo>
                  <a:lnTo>
                    <a:pt x="384" y="250"/>
                  </a:lnTo>
                  <a:lnTo>
                    <a:pt x="387" y="250"/>
                  </a:lnTo>
                  <a:lnTo>
                    <a:pt x="395" y="250"/>
                  </a:lnTo>
                  <a:lnTo>
                    <a:pt x="397" y="250"/>
                  </a:lnTo>
                  <a:lnTo>
                    <a:pt x="397" y="252"/>
                  </a:lnTo>
                  <a:lnTo>
                    <a:pt x="400" y="252"/>
                  </a:lnTo>
                  <a:lnTo>
                    <a:pt x="400" y="260"/>
                  </a:lnTo>
                  <a:lnTo>
                    <a:pt x="400" y="263"/>
                  </a:lnTo>
                  <a:lnTo>
                    <a:pt x="405" y="265"/>
                  </a:lnTo>
                  <a:lnTo>
                    <a:pt x="410" y="268"/>
                  </a:lnTo>
                  <a:lnTo>
                    <a:pt x="412" y="268"/>
                  </a:lnTo>
                  <a:lnTo>
                    <a:pt x="415" y="268"/>
                  </a:lnTo>
                  <a:lnTo>
                    <a:pt x="418" y="268"/>
                  </a:lnTo>
                  <a:lnTo>
                    <a:pt x="423" y="270"/>
                  </a:lnTo>
                  <a:lnTo>
                    <a:pt x="430" y="275"/>
                  </a:lnTo>
                  <a:lnTo>
                    <a:pt x="438" y="278"/>
                  </a:lnTo>
                  <a:lnTo>
                    <a:pt x="448" y="280"/>
                  </a:lnTo>
                  <a:lnTo>
                    <a:pt x="456" y="280"/>
                  </a:lnTo>
                  <a:lnTo>
                    <a:pt x="458" y="280"/>
                  </a:lnTo>
                  <a:lnTo>
                    <a:pt x="468" y="278"/>
                  </a:lnTo>
                  <a:lnTo>
                    <a:pt x="474" y="278"/>
                  </a:lnTo>
                  <a:lnTo>
                    <a:pt x="476" y="280"/>
                  </a:lnTo>
                  <a:lnTo>
                    <a:pt x="479" y="280"/>
                  </a:lnTo>
                  <a:lnTo>
                    <a:pt x="489" y="280"/>
                  </a:lnTo>
                  <a:lnTo>
                    <a:pt x="494" y="278"/>
                  </a:lnTo>
                  <a:lnTo>
                    <a:pt x="499" y="275"/>
                  </a:lnTo>
                  <a:lnTo>
                    <a:pt x="502" y="273"/>
                  </a:lnTo>
                  <a:lnTo>
                    <a:pt x="502" y="270"/>
                  </a:lnTo>
                  <a:lnTo>
                    <a:pt x="507" y="270"/>
                  </a:lnTo>
                  <a:lnTo>
                    <a:pt x="507" y="265"/>
                  </a:lnTo>
                  <a:lnTo>
                    <a:pt x="509" y="260"/>
                  </a:lnTo>
                  <a:lnTo>
                    <a:pt x="512" y="252"/>
                  </a:lnTo>
                  <a:lnTo>
                    <a:pt x="514" y="247"/>
                  </a:lnTo>
                  <a:lnTo>
                    <a:pt x="514" y="240"/>
                  </a:lnTo>
                  <a:lnTo>
                    <a:pt x="517" y="240"/>
                  </a:lnTo>
                  <a:lnTo>
                    <a:pt x="519" y="240"/>
                  </a:lnTo>
                  <a:lnTo>
                    <a:pt x="522" y="240"/>
                  </a:lnTo>
                  <a:lnTo>
                    <a:pt x="532" y="237"/>
                  </a:lnTo>
                  <a:lnTo>
                    <a:pt x="540" y="240"/>
                  </a:lnTo>
                  <a:lnTo>
                    <a:pt x="547" y="240"/>
                  </a:lnTo>
                  <a:lnTo>
                    <a:pt x="547" y="237"/>
                  </a:lnTo>
                  <a:lnTo>
                    <a:pt x="550" y="237"/>
                  </a:lnTo>
                  <a:lnTo>
                    <a:pt x="547" y="227"/>
                  </a:lnTo>
                  <a:lnTo>
                    <a:pt x="547" y="224"/>
                  </a:lnTo>
                  <a:lnTo>
                    <a:pt x="547" y="222"/>
                  </a:lnTo>
                  <a:lnTo>
                    <a:pt x="547" y="219"/>
                  </a:lnTo>
                  <a:lnTo>
                    <a:pt x="550" y="217"/>
                  </a:lnTo>
                  <a:lnTo>
                    <a:pt x="552" y="217"/>
                  </a:lnTo>
                  <a:lnTo>
                    <a:pt x="555" y="214"/>
                  </a:lnTo>
                  <a:lnTo>
                    <a:pt x="555" y="209"/>
                  </a:lnTo>
                  <a:lnTo>
                    <a:pt x="555" y="207"/>
                  </a:lnTo>
                  <a:lnTo>
                    <a:pt x="555" y="204"/>
                  </a:lnTo>
                  <a:lnTo>
                    <a:pt x="560" y="196"/>
                  </a:lnTo>
                  <a:lnTo>
                    <a:pt x="558" y="191"/>
                  </a:lnTo>
                  <a:lnTo>
                    <a:pt x="560" y="189"/>
                  </a:lnTo>
                  <a:lnTo>
                    <a:pt x="563" y="189"/>
                  </a:lnTo>
                  <a:lnTo>
                    <a:pt x="565" y="186"/>
                  </a:lnTo>
                  <a:lnTo>
                    <a:pt x="568" y="186"/>
                  </a:lnTo>
                  <a:lnTo>
                    <a:pt x="570" y="186"/>
                  </a:lnTo>
                  <a:lnTo>
                    <a:pt x="573" y="186"/>
                  </a:lnTo>
                  <a:lnTo>
                    <a:pt x="575" y="186"/>
                  </a:lnTo>
                  <a:lnTo>
                    <a:pt x="580" y="184"/>
                  </a:lnTo>
                  <a:lnTo>
                    <a:pt x="583" y="181"/>
                  </a:lnTo>
                  <a:lnTo>
                    <a:pt x="586" y="181"/>
                  </a:lnTo>
                  <a:lnTo>
                    <a:pt x="591" y="176"/>
                  </a:lnTo>
                  <a:lnTo>
                    <a:pt x="591" y="173"/>
                  </a:lnTo>
                  <a:lnTo>
                    <a:pt x="591" y="168"/>
                  </a:lnTo>
                  <a:lnTo>
                    <a:pt x="593" y="166"/>
                  </a:lnTo>
                  <a:lnTo>
                    <a:pt x="598" y="163"/>
                  </a:lnTo>
                  <a:lnTo>
                    <a:pt x="601" y="163"/>
                  </a:lnTo>
                  <a:lnTo>
                    <a:pt x="603" y="163"/>
                  </a:lnTo>
                  <a:lnTo>
                    <a:pt x="603" y="161"/>
                  </a:lnTo>
                  <a:lnTo>
                    <a:pt x="606" y="161"/>
                  </a:lnTo>
                  <a:lnTo>
                    <a:pt x="611" y="158"/>
                  </a:lnTo>
                  <a:lnTo>
                    <a:pt x="614" y="156"/>
                  </a:lnTo>
                  <a:lnTo>
                    <a:pt x="616" y="156"/>
                  </a:lnTo>
                  <a:lnTo>
                    <a:pt x="619" y="156"/>
                  </a:lnTo>
                  <a:lnTo>
                    <a:pt x="621" y="156"/>
                  </a:lnTo>
                  <a:lnTo>
                    <a:pt x="626" y="158"/>
                  </a:lnTo>
                  <a:lnTo>
                    <a:pt x="629" y="158"/>
                  </a:lnTo>
                  <a:lnTo>
                    <a:pt x="631" y="158"/>
                  </a:lnTo>
                  <a:lnTo>
                    <a:pt x="634" y="158"/>
                  </a:lnTo>
                  <a:lnTo>
                    <a:pt x="636" y="158"/>
                  </a:lnTo>
                  <a:lnTo>
                    <a:pt x="636" y="156"/>
                  </a:lnTo>
                  <a:lnTo>
                    <a:pt x="639" y="156"/>
                  </a:lnTo>
                  <a:lnTo>
                    <a:pt x="652" y="153"/>
                  </a:lnTo>
                  <a:lnTo>
                    <a:pt x="657" y="153"/>
                  </a:lnTo>
                  <a:lnTo>
                    <a:pt x="667" y="143"/>
                  </a:lnTo>
                  <a:lnTo>
                    <a:pt x="670" y="143"/>
                  </a:lnTo>
                  <a:lnTo>
                    <a:pt x="672" y="143"/>
                  </a:lnTo>
                  <a:lnTo>
                    <a:pt x="682" y="145"/>
                  </a:lnTo>
                  <a:lnTo>
                    <a:pt x="687" y="145"/>
                  </a:lnTo>
                  <a:lnTo>
                    <a:pt x="690" y="145"/>
                  </a:lnTo>
                  <a:lnTo>
                    <a:pt x="695" y="148"/>
                  </a:lnTo>
                  <a:lnTo>
                    <a:pt x="703" y="148"/>
                  </a:lnTo>
                  <a:lnTo>
                    <a:pt x="710" y="148"/>
                  </a:lnTo>
                  <a:lnTo>
                    <a:pt x="715" y="148"/>
                  </a:lnTo>
                  <a:lnTo>
                    <a:pt x="720" y="143"/>
                  </a:lnTo>
                  <a:lnTo>
                    <a:pt x="726" y="140"/>
                  </a:lnTo>
                  <a:lnTo>
                    <a:pt x="728" y="143"/>
                  </a:lnTo>
                  <a:lnTo>
                    <a:pt x="731" y="143"/>
                  </a:lnTo>
                  <a:lnTo>
                    <a:pt x="731" y="145"/>
                  </a:lnTo>
                  <a:lnTo>
                    <a:pt x="733" y="148"/>
                  </a:lnTo>
                  <a:lnTo>
                    <a:pt x="738" y="151"/>
                  </a:lnTo>
                  <a:lnTo>
                    <a:pt x="741" y="153"/>
                  </a:lnTo>
                  <a:lnTo>
                    <a:pt x="743" y="156"/>
                  </a:lnTo>
                  <a:lnTo>
                    <a:pt x="746" y="156"/>
                  </a:lnTo>
                  <a:lnTo>
                    <a:pt x="748" y="158"/>
                  </a:lnTo>
                  <a:lnTo>
                    <a:pt x="751" y="158"/>
                  </a:lnTo>
                  <a:lnTo>
                    <a:pt x="754" y="161"/>
                  </a:lnTo>
                  <a:lnTo>
                    <a:pt x="754" y="163"/>
                  </a:lnTo>
                  <a:lnTo>
                    <a:pt x="756" y="163"/>
                  </a:lnTo>
                  <a:lnTo>
                    <a:pt x="756" y="166"/>
                  </a:lnTo>
                  <a:lnTo>
                    <a:pt x="756" y="168"/>
                  </a:lnTo>
                  <a:lnTo>
                    <a:pt x="761" y="171"/>
                  </a:lnTo>
                  <a:lnTo>
                    <a:pt x="769" y="184"/>
                  </a:lnTo>
                  <a:lnTo>
                    <a:pt x="766" y="186"/>
                  </a:lnTo>
                  <a:lnTo>
                    <a:pt x="769" y="186"/>
                  </a:lnTo>
                  <a:lnTo>
                    <a:pt x="771" y="189"/>
                  </a:lnTo>
                  <a:lnTo>
                    <a:pt x="774" y="189"/>
                  </a:lnTo>
                  <a:lnTo>
                    <a:pt x="776" y="189"/>
                  </a:lnTo>
                  <a:lnTo>
                    <a:pt x="779" y="189"/>
                  </a:lnTo>
                  <a:lnTo>
                    <a:pt x="776" y="191"/>
                  </a:lnTo>
                  <a:lnTo>
                    <a:pt x="779" y="194"/>
                  </a:lnTo>
                  <a:lnTo>
                    <a:pt x="779" y="196"/>
                  </a:lnTo>
                  <a:lnTo>
                    <a:pt x="779" y="199"/>
                  </a:lnTo>
                  <a:lnTo>
                    <a:pt x="776" y="201"/>
                  </a:lnTo>
                  <a:lnTo>
                    <a:pt x="779" y="204"/>
                  </a:lnTo>
                  <a:lnTo>
                    <a:pt x="782" y="207"/>
                  </a:lnTo>
                  <a:lnTo>
                    <a:pt x="787" y="207"/>
                  </a:lnTo>
                  <a:lnTo>
                    <a:pt x="789" y="209"/>
                  </a:lnTo>
                  <a:lnTo>
                    <a:pt x="789" y="212"/>
                  </a:lnTo>
                  <a:lnTo>
                    <a:pt x="792" y="214"/>
                  </a:lnTo>
                  <a:lnTo>
                    <a:pt x="792" y="217"/>
                  </a:lnTo>
                  <a:lnTo>
                    <a:pt x="794" y="217"/>
                  </a:lnTo>
                  <a:lnTo>
                    <a:pt x="797" y="217"/>
                  </a:lnTo>
                  <a:lnTo>
                    <a:pt x="799" y="217"/>
                  </a:lnTo>
                  <a:lnTo>
                    <a:pt x="802" y="219"/>
                  </a:lnTo>
                  <a:lnTo>
                    <a:pt x="802" y="224"/>
                  </a:lnTo>
                  <a:lnTo>
                    <a:pt x="804" y="224"/>
                  </a:lnTo>
                  <a:lnTo>
                    <a:pt x="807" y="227"/>
                  </a:lnTo>
                  <a:lnTo>
                    <a:pt x="810" y="229"/>
                  </a:lnTo>
                  <a:lnTo>
                    <a:pt x="815" y="229"/>
                  </a:lnTo>
                  <a:lnTo>
                    <a:pt x="817" y="232"/>
                  </a:lnTo>
                  <a:lnTo>
                    <a:pt x="820" y="232"/>
                  </a:lnTo>
                  <a:lnTo>
                    <a:pt x="822" y="229"/>
                  </a:lnTo>
                  <a:lnTo>
                    <a:pt x="827" y="235"/>
                  </a:lnTo>
                  <a:lnTo>
                    <a:pt x="830" y="235"/>
                  </a:lnTo>
                  <a:lnTo>
                    <a:pt x="832" y="235"/>
                  </a:lnTo>
                  <a:lnTo>
                    <a:pt x="835" y="224"/>
                  </a:lnTo>
                  <a:lnTo>
                    <a:pt x="838" y="224"/>
                  </a:lnTo>
                  <a:lnTo>
                    <a:pt x="840" y="224"/>
                  </a:lnTo>
                  <a:lnTo>
                    <a:pt x="838" y="227"/>
                  </a:lnTo>
                  <a:lnTo>
                    <a:pt x="840" y="227"/>
                  </a:lnTo>
                  <a:lnTo>
                    <a:pt x="843" y="227"/>
                  </a:lnTo>
                  <a:lnTo>
                    <a:pt x="848" y="232"/>
                  </a:lnTo>
                  <a:lnTo>
                    <a:pt x="850" y="232"/>
                  </a:lnTo>
                  <a:lnTo>
                    <a:pt x="850" y="229"/>
                  </a:lnTo>
                  <a:lnTo>
                    <a:pt x="855" y="227"/>
                  </a:lnTo>
                  <a:lnTo>
                    <a:pt x="858" y="227"/>
                  </a:lnTo>
                  <a:lnTo>
                    <a:pt x="860" y="224"/>
                  </a:lnTo>
                  <a:lnTo>
                    <a:pt x="863" y="224"/>
                  </a:lnTo>
                  <a:lnTo>
                    <a:pt x="866" y="224"/>
                  </a:lnTo>
                  <a:lnTo>
                    <a:pt x="866" y="222"/>
                  </a:lnTo>
                  <a:lnTo>
                    <a:pt x="863" y="222"/>
                  </a:lnTo>
                  <a:lnTo>
                    <a:pt x="863" y="219"/>
                  </a:lnTo>
                  <a:lnTo>
                    <a:pt x="866" y="217"/>
                  </a:lnTo>
                  <a:lnTo>
                    <a:pt x="868" y="217"/>
                  </a:lnTo>
                  <a:lnTo>
                    <a:pt x="871" y="222"/>
                  </a:lnTo>
                  <a:lnTo>
                    <a:pt x="873" y="222"/>
                  </a:lnTo>
                  <a:lnTo>
                    <a:pt x="876" y="222"/>
                  </a:lnTo>
                  <a:lnTo>
                    <a:pt x="876" y="219"/>
                  </a:lnTo>
                  <a:lnTo>
                    <a:pt x="878" y="219"/>
                  </a:lnTo>
                  <a:lnTo>
                    <a:pt x="881" y="219"/>
                  </a:lnTo>
                  <a:lnTo>
                    <a:pt x="883" y="222"/>
                  </a:lnTo>
                  <a:lnTo>
                    <a:pt x="888" y="222"/>
                  </a:lnTo>
                  <a:lnTo>
                    <a:pt x="891" y="219"/>
                  </a:lnTo>
                  <a:lnTo>
                    <a:pt x="894" y="219"/>
                  </a:lnTo>
                  <a:lnTo>
                    <a:pt x="896" y="219"/>
                  </a:lnTo>
                  <a:lnTo>
                    <a:pt x="901" y="219"/>
                  </a:lnTo>
                  <a:lnTo>
                    <a:pt x="906" y="222"/>
                  </a:lnTo>
                  <a:lnTo>
                    <a:pt x="914" y="217"/>
                  </a:lnTo>
                  <a:lnTo>
                    <a:pt x="916" y="219"/>
                  </a:lnTo>
                  <a:lnTo>
                    <a:pt x="914" y="219"/>
                  </a:lnTo>
                  <a:lnTo>
                    <a:pt x="914" y="222"/>
                  </a:lnTo>
                  <a:lnTo>
                    <a:pt x="914" y="224"/>
                  </a:lnTo>
                  <a:lnTo>
                    <a:pt x="919" y="224"/>
                  </a:lnTo>
                  <a:lnTo>
                    <a:pt x="922" y="227"/>
                  </a:lnTo>
                  <a:lnTo>
                    <a:pt x="924" y="229"/>
                  </a:lnTo>
                  <a:lnTo>
                    <a:pt x="924" y="232"/>
                  </a:lnTo>
                  <a:lnTo>
                    <a:pt x="924" y="235"/>
                  </a:lnTo>
                  <a:lnTo>
                    <a:pt x="932" y="232"/>
                  </a:lnTo>
                  <a:lnTo>
                    <a:pt x="934" y="235"/>
                  </a:lnTo>
                  <a:lnTo>
                    <a:pt x="937" y="235"/>
                  </a:lnTo>
                  <a:lnTo>
                    <a:pt x="939" y="237"/>
                  </a:lnTo>
                  <a:lnTo>
                    <a:pt x="944" y="235"/>
                  </a:lnTo>
                  <a:lnTo>
                    <a:pt x="947" y="232"/>
                  </a:lnTo>
                  <a:lnTo>
                    <a:pt x="952" y="227"/>
                  </a:lnTo>
                  <a:lnTo>
                    <a:pt x="955" y="227"/>
                  </a:lnTo>
                  <a:lnTo>
                    <a:pt x="955" y="224"/>
                  </a:lnTo>
                  <a:lnTo>
                    <a:pt x="957" y="229"/>
                  </a:lnTo>
                  <a:lnTo>
                    <a:pt x="962" y="224"/>
                  </a:lnTo>
                  <a:lnTo>
                    <a:pt x="965" y="224"/>
                  </a:lnTo>
                  <a:lnTo>
                    <a:pt x="962" y="232"/>
                  </a:lnTo>
                  <a:lnTo>
                    <a:pt x="962" y="235"/>
                  </a:lnTo>
                  <a:lnTo>
                    <a:pt x="960" y="235"/>
                  </a:lnTo>
                  <a:lnTo>
                    <a:pt x="960" y="237"/>
                  </a:lnTo>
                  <a:lnTo>
                    <a:pt x="960" y="240"/>
                  </a:lnTo>
                  <a:lnTo>
                    <a:pt x="967" y="240"/>
                  </a:lnTo>
                  <a:lnTo>
                    <a:pt x="970" y="242"/>
                  </a:lnTo>
                  <a:lnTo>
                    <a:pt x="970" y="245"/>
                  </a:lnTo>
                  <a:lnTo>
                    <a:pt x="967" y="247"/>
                  </a:lnTo>
                  <a:lnTo>
                    <a:pt x="962" y="250"/>
                  </a:lnTo>
                  <a:lnTo>
                    <a:pt x="960" y="250"/>
                  </a:lnTo>
                  <a:lnTo>
                    <a:pt x="960" y="255"/>
                  </a:lnTo>
                  <a:lnTo>
                    <a:pt x="960" y="257"/>
                  </a:lnTo>
                  <a:lnTo>
                    <a:pt x="962" y="260"/>
                  </a:lnTo>
                  <a:lnTo>
                    <a:pt x="967" y="260"/>
                  </a:lnTo>
                  <a:lnTo>
                    <a:pt x="965" y="265"/>
                  </a:lnTo>
                  <a:lnTo>
                    <a:pt x="962" y="268"/>
                  </a:lnTo>
                  <a:lnTo>
                    <a:pt x="960" y="275"/>
                  </a:lnTo>
                  <a:lnTo>
                    <a:pt x="957" y="275"/>
                  </a:lnTo>
                  <a:lnTo>
                    <a:pt x="970" y="270"/>
                  </a:lnTo>
                  <a:lnTo>
                    <a:pt x="972" y="268"/>
                  </a:lnTo>
                  <a:lnTo>
                    <a:pt x="972" y="265"/>
                  </a:lnTo>
                  <a:lnTo>
                    <a:pt x="975" y="270"/>
                  </a:lnTo>
                  <a:lnTo>
                    <a:pt x="978" y="273"/>
                  </a:lnTo>
                  <a:lnTo>
                    <a:pt x="978" y="275"/>
                  </a:lnTo>
                  <a:lnTo>
                    <a:pt x="975" y="278"/>
                  </a:lnTo>
                  <a:lnTo>
                    <a:pt x="975" y="280"/>
                  </a:lnTo>
                  <a:lnTo>
                    <a:pt x="970" y="285"/>
                  </a:lnTo>
                  <a:lnTo>
                    <a:pt x="965" y="288"/>
                  </a:lnTo>
                  <a:lnTo>
                    <a:pt x="962" y="288"/>
                  </a:lnTo>
                  <a:lnTo>
                    <a:pt x="962" y="290"/>
                  </a:lnTo>
                  <a:lnTo>
                    <a:pt x="965" y="293"/>
                  </a:lnTo>
                  <a:lnTo>
                    <a:pt x="967" y="293"/>
                  </a:lnTo>
                  <a:lnTo>
                    <a:pt x="970" y="290"/>
                  </a:lnTo>
                  <a:lnTo>
                    <a:pt x="972" y="290"/>
                  </a:lnTo>
                  <a:lnTo>
                    <a:pt x="983" y="288"/>
                  </a:lnTo>
                  <a:lnTo>
                    <a:pt x="985" y="290"/>
                  </a:lnTo>
                  <a:lnTo>
                    <a:pt x="983" y="293"/>
                  </a:lnTo>
                  <a:lnTo>
                    <a:pt x="983" y="296"/>
                  </a:lnTo>
                  <a:lnTo>
                    <a:pt x="983" y="298"/>
                  </a:lnTo>
                  <a:lnTo>
                    <a:pt x="980" y="301"/>
                  </a:lnTo>
                  <a:lnTo>
                    <a:pt x="980" y="303"/>
                  </a:lnTo>
                  <a:lnTo>
                    <a:pt x="980" y="308"/>
                  </a:lnTo>
                  <a:lnTo>
                    <a:pt x="980" y="311"/>
                  </a:lnTo>
                  <a:lnTo>
                    <a:pt x="983" y="311"/>
                  </a:lnTo>
                  <a:lnTo>
                    <a:pt x="988" y="313"/>
                  </a:lnTo>
                  <a:lnTo>
                    <a:pt x="998" y="316"/>
                  </a:lnTo>
                  <a:lnTo>
                    <a:pt x="1000" y="318"/>
                  </a:lnTo>
                  <a:lnTo>
                    <a:pt x="998" y="321"/>
                  </a:lnTo>
                  <a:lnTo>
                    <a:pt x="995" y="321"/>
                  </a:lnTo>
                  <a:lnTo>
                    <a:pt x="993" y="324"/>
                  </a:lnTo>
                  <a:lnTo>
                    <a:pt x="990" y="324"/>
                  </a:lnTo>
                  <a:lnTo>
                    <a:pt x="990" y="321"/>
                  </a:lnTo>
                  <a:lnTo>
                    <a:pt x="988" y="318"/>
                  </a:lnTo>
                  <a:lnTo>
                    <a:pt x="985" y="321"/>
                  </a:lnTo>
                  <a:lnTo>
                    <a:pt x="983" y="318"/>
                  </a:lnTo>
                  <a:lnTo>
                    <a:pt x="980" y="324"/>
                  </a:lnTo>
                  <a:lnTo>
                    <a:pt x="980" y="329"/>
                  </a:lnTo>
                  <a:lnTo>
                    <a:pt x="983" y="329"/>
                  </a:lnTo>
                  <a:lnTo>
                    <a:pt x="985" y="329"/>
                  </a:lnTo>
                  <a:lnTo>
                    <a:pt x="988" y="329"/>
                  </a:lnTo>
                  <a:lnTo>
                    <a:pt x="990" y="329"/>
                  </a:lnTo>
                  <a:lnTo>
                    <a:pt x="993" y="329"/>
                  </a:lnTo>
                  <a:lnTo>
                    <a:pt x="995" y="329"/>
                  </a:lnTo>
                  <a:lnTo>
                    <a:pt x="998" y="329"/>
                  </a:lnTo>
                  <a:lnTo>
                    <a:pt x="998" y="331"/>
                  </a:lnTo>
                  <a:lnTo>
                    <a:pt x="995" y="331"/>
                  </a:lnTo>
                  <a:lnTo>
                    <a:pt x="990" y="336"/>
                  </a:lnTo>
                  <a:lnTo>
                    <a:pt x="990" y="339"/>
                  </a:lnTo>
                  <a:lnTo>
                    <a:pt x="988" y="339"/>
                  </a:lnTo>
                  <a:lnTo>
                    <a:pt x="990" y="341"/>
                  </a:lnTo>
                  <a:lnTo>
                    <a:pt x="993" y="341"/>
                  </a:lnTo>
                  <a:lnTo>
                    <a:pt x="995" y="341"/>
                  </a:lnTo>
                  <a:lnTo>
                    <a:pt x="998" y="341"/>
                  </a:lnTo>
                  <a:lnTo>
                    <a:pt x="1000" y="339"/>
                  </a:lnTo>
                  <a:lnTo>
                    <a:pt x="1003" y="336"/>
                  </a:lnTo>
                  <a:lnTo>
                    <a:pt x="1006" y="336"/>
                  </a:lnTo>
                  <a:lnTo>
                    <a:pt x="1008" y="334"/>
                  </a:lnTo>
                  <a:lnTo>
                    <a:pt x="1011" y="331"/>
                  </a:lnTo>
                  <a:lnTo>
                    <a:pt x="1013" y="331"/>
                  </a:lnTo>
                  <a:lnTo>
                    <a:pt x="1016" y="331"/>
                  </a:lnTo>
                  <a:lnTo>
                    <a:pt x="1018" y="329"/>
                  </a:lnTo>
                  <a:lnTo>
                    <a:pt x="1021" y="331"/>
                  </a:lnTo>
                  <a:lnTo>
                    <a:pt x="1018" y="334"/>
                  </a:lnTo>
                  <a:lnTo>
                    <a:pt x="1016" y="341"/>
                  </a:lnTo>
                  <a:lnTo>
                    <a:pt x="1013" y="344"/>
                  </a:lnTo>
                  <a:lnTo>
                    <a:pt x="1011" y="344"/>
                  </a:lnTo>
                  <a:lnTo>
                    <a:pt x="1011" y="346"/>
                  </a:lnTo>
                  <a:lnTo>
                    <a:pt x="1013" y="349"/>
                  </a:lnTo>
                  <a:lnTo>
                    <a:pt x="1013" y="352"/>
                  </a:lnTo>
                  <a:lnTo>
                    <a:pt x="1016" y="352"/>
                  </a:lnTo>
                  <a:lnTo>
                    <a:pt x="1018" y="352"/>
                  </a:lnTo>
                  <a:lnTo>
                    <a:pt x="1021" y="349"/>
                  </a:lnTo>
                  <a:lnTo>
                    <a:pt x="1023" y="352"/>
                  </a:lnTo>
                  <a:lnTo>
                    <a:pt x="1026" y="352"/>
                  </a:lnTo>
                  <a:lnTo>
                    <a:pt x="1026" y="354"/>
                  </a:lnTo>
                  <a:lnTo>
                    <a:pt x="1028" y="357"/>
                  </a:lnTo>
                  <a:lnTo>
                    <a:pt x="1031" y="359"/>
                  </a:lnTo>
                  <a:lnTo>
                    <a:pt x="1031" y="362"/>
                  </a:lnTo>
                  <a:lnTo>
                    <a:pt x="1034" y="362"/>
                  </a:lnTo>
                  <a:lnTo>
                    <a:pt x="1039" y="362"/>
                  </a:lnTo>
                  <a:lnTo>
                    <a:pt x="1039" y="364"/>
                  </a:lnTo>
                  <a:lnTo>
                    <a:pt x="1039" y="367"/>
                  </a:lnTo>
                  <a:lnTo>
                    <a:pt x="1039" y="369"/>
                  </a:lnTo>
                  <a:lnTo>
                    <a:pt x="1044" y="372"/>
                  </a:lnTo>
                  <a:lnTo>
                    <a:pt x="1041" y="374"/>
                  </a:lnTo>
                  <a:lnTo>
                    <a:pt x="1039" y="377"/>
                  </a:lnTo>
                  <a:lnTo>
                    <a:pt x="1041" y="380"/>
                  </a:lnTo>
                  <a:lnTo>
                    <a:pt x="1041" y="382"/>
                  </a:lnTo>
                  <a:lnTo>
                    <a:pt x="1036" y="380"/>
                  </a:lnTo>
                  <a:lnTo>
                    <a:pt x="1031" y="377"/>
                  </a:lnTo>
                  <a:lnTo>
                    <a:pt x="1028" y="380"/>
                  </a:lnTo>
                  <a:lnTo>
                    <a:pt x="1028" y="382"/>
                  </a:lnTo>
                  <a:lnTo>
                    <a:pt x="1028" y="385"/>
                  </a:lnTo>
                  <a:lnTo>
                    <a:pt x="1028" y="387"/>
                  </a:lnTo>
                  <a:lnTo>
                    <a:pt x="1028" y="392"/>
                  </a:lnTo>
                  <a:lnTo>
                    <a:pt x="1031" y="395"/>
                  </a:lnTo>
                  <a:lnTo>
                    <a:pt x="1036" y="397"/>
                  </a:lnTo>
                  <a:lnTo>
                    <a:pt x="1041" y="397"/>
                  </a:lnTo>
                  <a:lnTo>
                    <a:pt x="1041" y="400"/>
                  </a:lnTo>
                  <a:lnTo>
                    <a:pt x="1041" y="402"/>
                  </a:lnTo>
                  <a:lnTo>
                    <a:pt x="1041" y="405"/>
                  </a:lnTo>
                  <a:lnTo>
                    <a:pt x="1044" y="405"/>
                  </a:lnTo>
                  <a:lnTo>
                    <a:pt x="1049" y="408"/>
                  </a:lnTo>
                  <a:lnTo>
                    <a:pt x="1051" y="410"/>
                  </a:lnTo>
                  <a:lnTo>
                    <a:pt x="1049" y="410"/>
                  </a:lnTo>
                  <a:lnTo>
                    <a:pt x="1049" y="413"/>
                  </a:lnTo>
                  <a:lnTo>
                    <a:pt x="1044" y="413"/>
                  </a:lnTo>
                  <a:lnTo>
                    <a:pt x="1041" y="415"/>
                  </a:lnTo>
                  <a:lnTo>
                    <a:pt x="1041" y="418"/>
                  </a:lnTo>
                  <a:lnTo>
                    <a:pt x="1044" y="420"/>
                  </a:lnTo>
                  <a:lnTo>
                    <a:pt x="1044" y="423"/>
                  </a:lnTo>
                  <a:lnTo>
                    <a:pt x="1044" y="425"/>
                  </a:lnTo>
                  <a:lnTo>
                    <a:pt x="1041" y="428"/>
                  </a:lnTo>
                  <a:lnTo>
                    <a:pt x="1041" y="430"/>
                  </a:lnTo>
                  <a:lnTo>
                    <a:pt x="1036" y="430"/>
                  </a:lnTo>
                  <a:lnTo>
                    <a:pt x="1036" y="433"/>
                  </a:lnTo>
                  <a:lnTo>
                    <a:pt x="1039" y="436"/>
                  </a:lnTo>
                  <a:lnTo>
                    <a:pt x="1039" y="438"/>
                  </a:lnTo>
                  <a:lnTo>
                    <a:pt x="1039" y="441"/>
                  </a:lnTo>
                  <a:lnTo>
                    <a:pt x="1044" y="443"/>
                  </a:lnTo>
                  <a:lnTo>
                    <a:pt x="1046" y="446"/>
                  </a:lnTo>
                  <a:lnTo>
                    <a:pt x="1054" y="448"/>
                  </a:lnTo>
                  <a:lnTo>
                    <a:pt x="1056" y="451"/>
                  </a:lnTo>
                  <a:lnTo>
                    <a:pt x="1059" y="448"/>
                  </a:lnTo>
                  <a:lnTo>
                    <a:pt x="1059" y="446"/>
                  </a:lnTo>
                  <a:lnTo>
                    <a:pt x="1059" y="443"/>
                  </a:lnTo>
                  <a:lnTo>
                    <a:pt x="1062" y="443"/>
                  </a:lnTo>
                  <a:lnTo>
                    <a:pt x="1064" y="441"/>
                  </a:lnTo>
                  <a:lnTo>
                    <a:pt x="1067" y="441"/>
                  </a:lnTo>
                  <a:lnTo>
                    <a:pt x="1072" y="443"/>
                  </a:lnTo>
                  <a:lnTo>
                    <a:pt x="1077" y="448"/>
                  </a:lnTo>
                  <a:lnTo>
                    <a:pt x="1082" y="448"/>
                  </a:lnTo>
                  <a:lnTo>
                    <a:pt x="1084" y="448"/>
                  </a:lnTo>
                  <a:lnTo>
                    <a:pt x="1084" y="451"/>
                  </a:lnTo>
                  <a:lnTo>
                    <a:pt x="1092" y="451"/>
                  </a:lnTo>
                  <a:lnTo>
                    <a:pt x="1097" y="456"/>
                  </a:lnTo>
                  <a:lnTo>
                    <a:pt x="1100" y="456"/>
                  </a:lnTo>
                  <a:lnTo>
                    <a:pt x="1102" y="453"/>
                  </a:lnTo>
                  <a:lnTo>
                    <a:pt x="1110" y="456"/>
                  </a:lnTo>
                  <a:lnTo>
                    <a:pt x="1112" y="456"/>
                  </a:lnTo>
                  <a:lnTo>
                    <a:pt x="1112" y="458"/>
                  </a:lnTo>
                  <a:lnTo>
                    <a:pt x="1112" y="461"/>
                  </a:lnTo>
                  <a:lnTo>
                    <a:pt x="1115" y="464"/>
                  </a:lnTo>
                  <a:lnTo>
                    <a:pt x="1118" y="466"/>
                  </a:lnTo>
                  <a:lnTo>
                    <a:pt x="1120" y="466"/>
                  </a:lnTo>
                  <a:lnTo>
                    <a:pt x="1123" y="466"/>
                  </a:lnTo>
                  <a:lnTo>
                    <a:pt x="1125" y="466"/>
                  </a:lnTo>
                  <a:lnTo>
                    <a:pt x="1130" y="471"/>
                  </a:lnTo>
                  <a:lnTo>
                    <a:pt x="1133" y="471"/>
                  </a:lnTo>
                  <a:lnTo>
                    <a:pt x="1133" y="474"/>
                  </a:lnTo>
                  <a:lnTo>
                    <a:pt x="1130" y="476"/>
                  </a:lnTo>
                  <a:lnTo>
                    <a:pt x="1130" y="479"/>
                  </a:lnTo>
                  <a:lnTo>
                    <a:pt x="1130" y="481"/>
                  </a:lnTo>
                  <a:lnTo>
                    <a:pt x="1128" y="489"/>
                  </a:lnTo>
                  <a:lnTo>
                    <a:pt x="1130" y="489"/>
                  </a:lnTo>
                  <a:lnTo>
                    <a:pt x="1130" y="492"/>
                  </a:lnTo>
                  <a:lnTo>
                    <a:pt x="1133" y="494"/>
                  </a:lnTo>
                  <a:lnTo>
                    <a:pt x="1133" y="497"/>
                  </a:lnTo>
                  <a:lnTo>
                    <a:pt x="1128" y="497"/>
                  </a:lnTo>
                  <a:lnTo>
                    <a:pt x="1123" y="497"/>
                  </a:lnTo>
                  <a:lnTo>
                    <a:pt x="1118" y="497"/>
                  </a:lnTo>
                  <a:lnTo>
                    <a:pt x="1123" y="504"/>
                  </a:lnTo>
                  <a:lnTo>
                    <a:pt x="1125" y="504"/>
                  </a:lnTo>
                  <a:lnTo>
                    <a:pt x="1128" y="504"/>
                  </a:lnTo>
                  <a:lnTo>
                    <a:pt x="1128" y="507"/>
                  </a:lnTo>
                  <a:lnTo>
                    <a:pt x="1128" y="512"/>
                  </a:lnTo>
                  <a:lnTo>
                    <a:pt x="1130" y="512"/>
                  </a:lnTo>
                  <a:lnTo>
                    <a:pt x="1133" y="512"/>
                  </a:lnTo>
                  <a:lnTo>
                    <a:pt x="1135" y="512"/>
                  </a:lnTo>
                  <a:lnTo>
                    <a:pt x="1135" y="520"/>
                  </a:lnTo>
                  <a:lnTo>
                    <a:pt x="1138" y="522"/>
                  </a:lnTo>
                  <a:lnTo>
                    <a:pt x="1143" y="522"/>
                  </a:lnTo>
                  <a:lnTo>
                    <a:pt x="1143" y="520"/>
                  </a:lnTo>
                  <a:lnTo>
                    <a:pt x="1140" y="514"/>
                  </a:lnTo>
                  <a:lnTo>
                    <a:pt x="1143" y="512"/>
                  </a:lnTo>
                  <a:lnTo>
                    <a:pt x="1148" y="512"/>
                  </a:lnTo>
                  <a:lnTo>
                    <a:pt x="1153" y="514"/>
                  </a:lnTo>
                  <a:lnTo>
                    <a:pt x="1156" y="514"/>
                  </a:lnTo>
                  <a:lnTo>
                    <a:pt x="1158" y="514"/>
                  </a:lnTo>
                  <a:lnTo>
                    <a:pt x="1161" y="517"/>
                  </a:lnTo>
                  <a:lnTo>
                    <a:pt x="1158" y="520"/>
                  </a:lnTo>
                  <a:lnTo>
                    <a:pt x="1161" y="522"/>
                  </a:lnTo>
                  <a:lnTo>
                    <a:pt x="1166" y="525"/>
                  </a:lnTo>
                  <a:lnTo>
                    <a:pt x="1166" y="530"/>
                  </a:lnTo>
                  <a:lnTo>
                    <a:pt x="1168" y="532"/>
                  </a:lnTo>
                  <a:lnTo>
                    <a:pt x="1174" y="545"/>
                  </a:lnTo>
                  <a:lnTo>
                    <a:pt x="1176" y="548"/>
                  </a:lnTo>
                  <a:lnTo>
                    <a:pt x="1179" y="548"/>
                  </a:lnTo>
                  <a:lnTo>
                    <a:pt x="1181" y="548"/>
                  </a:lnTo>
                  <a:lnTo>
                    <a:pt x="1181" y="550"/>
                  </a:lnTo>
                  <a:lnTo>
                    <a:pt x="1181" y="553"/>
                  </a:lnTo>
                  <a:lnTo>
                    <a:pt x="1184" y="553"/>
                  </a:lnTo>
                  <a:lnTo>
                    <a:pt x="1186" y="553"/>
                  </a:lnTo>
                  <a:lnTo>
                    <a:pt x="1189" y="553"/>
                  </a:lnTo>
                  <a:lnTo>
                    <a:pt x="1191" y="550"/>
                  </a:lnTo>
                  <a:lnTo>
                    <a:pt x="1191" y="548"/>
                  </a:lnTo>
                  <a:lnTo>
                    <a:pt x="1191" y="545"/>
                  </a:lnTo>
                  <a:lnTo>
                    <a:pt x="1196" y="548"/>
                  </a:lnTo>
                  <a:lnTo>
                    <a:pt x="1202" y="542"/>
                  </a:lnTo>
                  <a:lnTo>
                    <a:pt x="1202" y="540"/>
                  </a:lnTo>
                  <a:lnTo>
                    <a:pt x="1199" y="537"/>
                  </a:lnTo>
                  <a:lnTo>
                    <a:pt x="1202" y="537"/>
                  </a:lnTo>
                  <a:lnTo>
                    <a:pt x="1202" y="535"/>
                  </a:lnTo>
                  <a:lnTo>
                    <a:pt x="1204" y="532"/>
                  </a:lnTo>
                  <a:lnTo>
                    <a:pt x="1207" y="532"/>
                  </a:lnTo>
                  <a:lnTo>
                    <a:pt x="1209" y="537"/>
                  </a:lnTo>
                  <a:lnTo>
                    <a:pt x="1212" y="537"/>
                  </a:lnTo>
                  <a:lnTo>
                    <a:pt x="1214" y="540"/>
                  </a:lnTo>
                  <a:lnTo>
                    <a:pt x="1217" y="540"/>
                  </a:lnTo>
                  <a:lnTo>
                    <a:pt x="1219" y="535"/>
                  </a:lnTo>
                  <a:lnTo>
                    <a:pt x="1222" y="535"/>
                  </a:lnTo>
                  <a:lnTo>
                    <a:pt x="1222" y="530"/>
                  </a:lnTo>
                  <a:lnTo>
                    <a:pt x="1225" y="530"/>
                  </a:lnTo>
                  <a:lnTo>
                    <a:pt x="1225" y="532"/>
                  </a:lnTo>
                  <a:lnTo>
                    <a:pt x="1227" y="532"/>
                  </a:lnTo>
                  <a:lnTo>
                    <a:pt x="1230" y="532"/>
                  </a:lnTo>
                  <a:lnTo>
                    <a:pt x="1232" y="535"/>
                  </a:lnTo>
                  <a:lnTo>
                    <a:pt x="1232" y="537"/>
                  </a:lnTo>
                  <a:lnTo>
                    <a:pt x="1235" y="537"/>
                  </a:lnTo>
                  <a:lnTo>
                    <a:pt x="1235" y="540"/>
                  </a:lnTo>
                  <a:lnTo>
                    <a:pt x="1237" y="540"/>
                  </a:lnTo>
                  <a:lnTo>
                    <a:pt x="1237" y="542"/>
                  </a:lnTo>
                  <a:lnTo>
                    <a:pt x="1237" y="545"/>
                  </a:lnTo>
                  <a:lnTo>
                    <a:pt x="1240" y="545"/>
                  </a:lnTo>
                  <a:lnTo>
                    <a:pt x="1240" y="548"/>
                  </a:lnTo>
                  <a:lnTo>
                    <a:pt x="1242" y="548"/>
                  </a:lnTo>
                  <a:lnTo>
                    <a:pt x="1247" y="548"/>
                  </a:lnTo>
                  <a:lnTo>
                    <a:pt x="1250" y="545"/>
                  </a:lnTo>
                  <a:lnTo>
                    <a:pt x="1255" y="540"/>
                  </a:lnTo>
                  <a:lnTo>
                    <a:pt x="1260" y="535"/>
                  </a:lnTo>
                  <a:lnTo>
                    <a:pt x="1260" y="532"/>
                  </a:lnTo>
                  <a:lnTo>
                    <a:pt x="1260" y="530"/>
                  </a:lnTo>
                  <a:lnTo>
                    <a:pt x="1255" y="527"/>
                  </a:lnTo>
                  <a:lnTo>
                    <a:pt x="1253" y="525"/>
                  </a:lnTo>
                  <a:lnTo>
                    <a:pt x="1253" y="522"/>
                  </a:lnTo>
                  <a:lnTo>
                    <a:pt x="1253" y="520"/>
                  </a:lnTo>
                  <a:lnTo>
                    <a:pt x="1255" y="517"/>
                  </a:lnTo>
                  <a:lnTo>
                    <a:pt x="1270" y="517"/>
                  </a:lnTo>
                  <a:lnTo>
                    <a:pt x="1273" y="517"/>
                  </a:lnTo>
                  <a:lnTo>
                    <a:pt x="1278" y="520"/>
                  </a:lnTo>
                  <a:lnTo>
                    <a:pt x="1281" y="520"/>
                  </a:lnTo>
                  <a:lnTo>
                    <a:pt x="1281" y="525"/>
                  </a:lnTo>
                  <a:lnTo>
                    <a:pt x="1281" y="527"/>
                  </a:lnTo>
                  <a:lnTo>
                    <a:pt x="1281" y="530"/>
                  </a:lnTo>
                  <a:lnTo>
                    <a:pt x="1278" y="532"/>
                  </a:lnTo>
                  <a:lnTo>
                    <a:pt x="1273" y="537"/>
                  </a:lnTo>
                  <a:lnTo>
                    <a:pt x="1273" y="542"/>
                  </a:lnTo>
                  <a:lnTo>
                    <a:pt x="1270" y="548"/>
                  </a:lnTo>
                  <a:lnTo>
                    <a:pt x="1273" y="550"/>
                  </a:lnTo>
                  <a:lnTo>
                    <a:pt x="1273" y="555"/>
                  </a:lnTo>
                  <a:lnTo>
                    <a:pt x="1273" y="558"/>
                  </a:lnTo>
                  <a:lnTo>
                    <a:pt x="1273" y="563"/>
                  </a:lnTo>
                  <a:lnTo>
                    <a:pt x="1275" y="563"/>
                  </a:lnTo>
                  <a:lnTo>
                    <a:pt x="1278" y="568"/>
                  </a:lnTo>
                  <a:lnTo>
                    <a:pt x="1281" y="568"/>
                  </a:lnTo>
                  <a:lnTo>
                    <a:pt x="1283" y="568"/>
                  </a:lnTo>
                  <a:lnTo>
                    <a:pt x="1288" y="565"/>
                  </a:lnTo>
                  <a:lnTo>
                    <a:pt x="1296" y="565"/>
                  </a:lnTo>
                  <a:lnTo>
                    <a:pt x="1301" y="565"/>
                  </a:lnTo>
                  <a:lnTo>
                    <a:pt x="1306" y="565"/>
                  </a:lnTo>
                  <a:lnTo>
                    <a:pt x="1309" y="563"/>
                  </a:lnTo>
                  <a:lnTo>
                    <a:pt x="1316" y="560"/>
                  </a:lnTo>
                  <a:lnTo>
                    <a:pt x="1319" y="560"/>
                  </a:lnTo>
                  <a:lnTo>
                    <a:pt x="1321" y="563"/>
                  </a:lnTo>
                  <a:lnTo>
                    <a:pt x="1324" y="563"/>
                  </a:lnTo>
                  <a:lnTo>
                    <a:pt x="1324" y="565"/>
                  </a:lnTo>
                  <a:lnTo>
                    <a:pt x="1326" y="565"/>
                  </a:lnTo>
                  <a:lnTo>
                    <a:pt x="1326" y="568"/>
                  </a:lnTo>
                  <a:lnTo>
                    <a:pt x="1331" y="583"/>
                  </a:lnTo>
                  <a:lnTo>
                    <a:pt x="1331" y="586"/>
                  </a:lnTo>
                  <a:lnTo>
                    <a:pt x="1334" y="591"/>
                  </a:lnTo>
                  <a:lnTo>
                    <a:pt x="1339" y="593"/>
                  </a:lnTo>
                  <a:lnTo>
                    <a:pt x="1339" y="596"/>
                  </a:lnTo>
                  <a:lnTo>
                    <a:pt x="1342" y="596"/>
                  </a:lnTo>
                  <a:lnTo>
                    <a:pt x="1347" y="596"/>
                  </a:lnTo>
                  <a:lnTo>
                    <a:pt x="1349" y="596"/>
                  </a:lnTo>
                  <a:lnTo>
                    <a:pt x="1352" y="591"/>
                  </a:lnTo>
                  <a:lnTo>
                    <a:pt x="1349" y="588"/>
                  </a:lnTo>
                  <a:lnTo>
                    <a:pt x="1349" y="586"/>
                  </a:lnTo>
                  <a:lnTo>
                    <a:pt x="1352" y="583"/>
                  </a:lnTo>
                  <a:lnTo>
                    <a:pt x="1352" y="581"/>
                  </a:lnTo>
                  <a:lnTo>
                    <a:pt x="1354" y="581"/>
                  </a:lnTo>
                  <a:lnTo>
                    <a:pt x="1357" y="581"/>
                  </a:lnTo>
                  <a:lnTo>
                    <a:pt x="1362" y="581"/>
                  </a:lnTo>
                  <a:lnTo>
                    <a:pt x="1370" y="586"/>
                  </a:lnTo>
                  <a:lnTo>
                    <a:pt x="1377" y="593"/>
                  </a:lnTo>
                  <a:lnTo>
                    <a:pt x="1382" y="588"/>
                  </a:lnTo>
                  <a:lnTo>
                    <a:pt x="1393" y="604"/>
                  </a:lnTo>
                  <a:lnTo>
                    <a:pt x="1395" y="609"/>
                  </a:lnTo>
                  <a:lnTo>
                    <a:pt x="1400" y="614"/>
                  </a:lnTo>
                  <a:lnTo>
                    <a:pt x="1403" y="619"/>
                  </a:lnTo>
                  <a:lnTo>
                    <a:pt x="1410" y="621"/>
                  </a:lnTo>
                  <a:lnTo>
                    <a:pt x="1415" y="626"/>
                  </a:lnTo>
                  <a:lnTo>
                    <a:pt x="1418" y="634"/>
                  </a:lnTo>
                  <a:lnTo>
                    <a:pt x="1415" y="639"/>
                  </a:lnTo>
                  <a:lnTo>
                    <a:pt x="1415" y="644"/>
                  </a:lnTo>
                  <a:lnTo>
                    <a:pt x="1415" y="649"/>
                  </a:lnTo>
                  <a:lnTo>
                    <a:pt x="1418" y="652"/>
                  </a:lnTo>
                  <a:lnTo>
                    <a:pt x="1421" y="657"/>
                  </a:lnTo>
                  <a:lnTo>
                    <a:pt x="1423" y="660"/>
                  </a:lnTo>
                  <a:lnTo>
                    <a:pt x="1428" y="662"/>
                  </a:lnTo>
                  <a:lnTo>
                    <a:pt x="1433" y="667"/>
                  </a:lnTo>
                  <a:lnTo>
                    <a:pt x="1438" y="670"/>
                  </a:lnTo>
                  <a:lnTo>
                    <a:pt x="1443" y="675"/>
                  </a:lnTo>
                  <a:lnTo>
                    <a:pt x="1441" y="677"/>
                  </a:lnTo>
                  <a:lnTo>
                    <a:pt x="1441" y="682"/>
                  </a:lnTo>
                  <a:lnTo>
                    <a:pt x="1441" y="688"/>
                  </a:lnTo>
                  <a:lnTo>
                    <a:pt x="1438" y="693"/>
                  </a:lnTo>
                  <a:lnTo>
                    <a:pt x="1441" y="695"/>
                  </a:lnTo>
                  <a:lnTo>
                    <a:pt x="1446" y="698"/>
                  </a:lnTo>
                  <a:lnTo>
                    <a:pt x="1451" y="700"/>
                  </a:lnTo>
                  <a:lnTo>
                    <a:pt x="1449" y="705"/>
                  </a:lnTo>
                  <a:lnTo>
                    <a:pt x="1446" y="710"/>
                  </a:lnTo>
                  <a:lnTo>
                    <a:pt x="1446" y="716"/>
                  </a:lnTo>
                  <a:lnTo>
                    <a:pt x="1443" y="721"/>
                  </a:lnTo>
                  <a:lnTo>
                    <a:pt x="1441" y="726"/>
                  </a:lnTo>
                  <a:lnTo>
                    <a:pt x="1436" y="728"/>
                  </a:lnTo>
                  <a:lnTo>
                    <a:pt x="1436" y="731"/>
                  </a:lnTo>
                  <a:lnTo>
                    <a:pt x="1451" y="751"/>
                  </a:lnTo>
                  <a:lnTo>
                    <a:pt x="1454" y="761"/>
                  </a:lnTo>
                  <a:lnTo>
                    <a:pt x="1451" y="764"/>
                  </a:lnTo>
                  <a:lnTo>
                    <a:pt x="1443" y="766"/>
                  </a:lnTo>
                  <a:lnTo>
                    <a:pt x="1441" y="772"/>
                  </a:lnTo>
                  <a:lnTo>
                    <a:pt x="1443" y="777"/>
                  </a:lnTo>
                  <a:lnTo>
                    <a:pt x="1451" y="782"/>
                  </a:lnTo>
                  <a:lnTo>
                    <a:pt x="1456" y="787"/>
                  </a:lnTo>
                  <a:lnTo>
                    <a:pt x="1459" y="782"/>
                  </a:lnTo>
                  <a:lnTo>
                    <a:pt x="1464" y="777"/>
                  </a:lnTo>
                  <a:lnTo>
                    <a:pt x="1471" y="774"/>
                  </a:lnTo>
                  <a:lnTo>
                    <a:pt x="1474" y="769"/>
                  </a:lnTo>
                  <a:lnTo>
                    <a:pt x="1479" y="769"/>
                  </a:lnTo>
                  <a:lnTo>
                    <a:pt x="1489" y="772"/>
                  </a:lnTo>
                  <a:lnTo>
                    <a:pt x="1492" y="772"/>
                  </a:lnTo>
                  <a:lnTo>
                    <a:pt x="1497" y="772"/>
                  </a:lnTo>
                  <a:lnTo>
                    <a:pt x="1502" y="772"/>
                  </a:lnTo>
                  <a:lnTo>
                    <a:pt x="1505" y="777"/>
                  </a:lnTo>
                  <a:lnTo>
                    <a:pt x="1510" y="779"/>
                  </a:lnTo>
                  <a:lnTo>
                    <a:pt x="1515" y="782"/>
                  </a:lnTo>
                  <a:lnTo>
                    <a:pt x="1517" y="787"/>
                  </a:lnTo>
                  <a:lnTo>
                    <a:pt x="1520" y="789"/>
                  </a:lnTo>
                  <a:lnTo>
                    <a:pt x="1525" y="794"/>
                  </a:lnTo>
                  <a:lnTo>
                    <a:pt x="1527" y="792"/>
                  </a:lnTo>
                  <a:lnTo>
                    <a:pt x="1535" y="792"/>
                  </a:lnTo>
                  <a:lnTo>
                    <a:pt x="1538" y="794"/>
                  </a:lnTo>
                  <a:lnTo>
                    <a:pt x="1540" y="797"/>
                  </a:lnTo>
                  <a:lnTo>
                    <a:pt x="1545" y="797"/>
                  </a:lnTo>
                  <a:lnTo>
                    <a:pt x="1550" y="797"/>
                  </a:lnTo>
                  <a:lnTo>
                    <a:pt x="1558" y="797"/>
                  </a:lnTo>
                  <a:lnTo>
                    <a:pt x="1566" y="797"/>
                  </a:lnTo>
                  <a:lnTo>
                    <a:pt x="1566" y="802"/>
                  </a:lnTo>
                  <a:lnTo>
                    <a:pt x="1571" y="807"/>
                  </a:lnTo>
                  <a:lnTo>
                    <a:pt x="1573" y="812"/>
                  </a:lnTo>
                  <a:lnTo>
                    <a:pt x="1578" y="815"/>
                  </a:lnTo>
                  <a:lnTo>
                    <a:pt x="1583" y="815"/>
                  </a:lnTo>
                  <a:lnTo>
                    <a:pt x="1591" y="815"/>
                  </a:lnTo>
                  <a:lnTo>
                    <a:pt x="1599" y="812"/>
                  </a:lnTo>
                  <a:lnTo>
                    <a:pt x="1604" y="815"/>
                  </a:lnTo>
                  <a:lnTo>
                    <a:pt x="1601" y="817"/>
                  </a:lnTo>
                  <a:lnTo>
                    <a:pt x="1596" y="822"/>
                  </a:lnTo>
                  <a:lnTo>
                    <a:pt x="1591" y="828"/>
                  </a:lnTo>
                  <a:lnTo>
                    <a:pt x="1591" y="833"/>
                  </a:lnTo>
                  <a:lnTo>
                    <a:pt x="1591" y="840"/>
                  </a:lnTo>
                  <a:lnTo>
                    <a:pt x="1594" y="845"/>
                  </a:lnTo>
                  <a:lnTo>
                    <a:pt x="1601" y="848"/>
                  </a:lnTo>
                  <a:lnTo>
                    <a:pt x="1606" y="845"/>
                  </a:lnTo>
                  <a:lnTo>
                    <a:pt x="1609" y="845"/>
                  </a:lnTo>
                  <a:lnTo>
                    <a:pt x="1609" y="840"/>
                  </a:lnTo>
                  <a:lnTo>
                    <a:pt x="1611" y="840"/>
                  </a:lnTo>
                  <a:lnTo>
                    <a:pt x="1614" y="840"/>
                  </a:lnTo>
                  <a:lnTo>
                    <a:pt x="1619" y="840"/>
                  </a:lnTo>
                  <a:lnTo>
                    <a:pt x="1624" y="843"/>
                  </a:lnTo>
                  <a:lnTo>
                    <a:pt x="1622" y="848"/>
                  </a:lnTo>
                  <a:lnTo>
                    <a:pt x="1624" y="856"/>
                  </a:lnTo>
                  <a:lnTo>
                    <a:pt x="1624" y="861"/>
                  </a:lnTo>
                  <a:lnTo>
                    <a:pt x="1622" y="866"/>
                  </a:lnTo>
                  <a:lnTo>
                    <a:pt x="1619" y="866"/>
                  </a:lnTo>
                  <a:lnTo>
                    <a:pt x="1614" y="863"/>
                  </a:lnTo>
                  <a:lnTo>
                    <a:pt x="1611" y="858"/>
                  </a:lnTo>
                  <a:lnTo>
                    <a:pt x="1606" y="853"/>
                  </a:lnTo>
                  <a:lnTo>
                    <a:pt x="1601" y="856"/>
                  </a:lnTo>
                  <a:lnTo>
                    <a:pt x="1601" y="863"/>
                  </a:lnTo>
                  <a:lnTo>
                    <a:pt x="1604" y="868"/>
                  </a:lnTo>
                  <a:lnTo>
                    <a:pt x="1599" y="871"/>
                  </a:lnTo>
                  <a:lnTo>
                    <a:pt x="1594" y="873"/>
                  </a:lnTo>
                  <a:lnTo>
                    <a:pt x="1601" y="876"/>
                  </a:lnTo>
                  <a:lnTo>
                    <a:pt x="1604" y="876"/>
                  </a:lnTo>
                  <a:lnTo>
                    <a:pt x="1606" y="876"/>
                  </a:lnTo>
                  <a:lnTo>
                    <a:pt x="1611" y="881"/>
                  </a:lnTo>
                  <a:lnTo>
                    <a:pt x="1614" y="881"/>
                  </a:lnTo>
                  <a:lnTo>
                    <a:pt x="1619" y="889"/>
                  </a:lnTo>
                  <a:lnTo>
                    <a:pt x="1622" y="889"/>
                  </a:lnTo>
                  <a:lnTo>
                    <a:pt x="1632" y="889"/>
                  </a:lnTo>
                  <a:lnTo>
                    <a:pt x="1639" y="894"/>
                  </a:lnTo>
                  <a:lnTo>
                    <a:pt x="1645" y="896"/>
                  </a:lnTo>
                  <a:lnTo>
                    <a:pt x="1647" y="899"/>
                  </a:lnTo>
                  <a:lnTo>
                    <a:pt x="1650" y="904"/>
                  </a:lnTo>
                  <a:lnTo>
                    <a:pt x="1645" y="909"/>
                  </a:lnTo>
                  <a:lnTo>
                    <a:pt x="1637" y="914"/>
                  </a:lnTo>
                  <a:lnTo>
                    <a:pt x="1632" y="917"/>
                  </a:lnTo>
                  <a:lnTo>
                    <a:pt x="1627" y="917"/>
                  </a:lnTo>
                  <a:lnTo>
                    <a:pt x="1622" y="919"/>
                  </a:lnTo>
                  <a:lnTo>
                    <a:pt x="1617" y="927"/>
                  </a:lnTo>
                  <a:lnTo>
                    <a:pt x="1611" y="929"/>
                  </a:lnTo>
                  <a:lnTo>
                    <a:pt x="1601" y="927"/>
                  </a:lnTo>
                  <a:lnTo>
                    <a:pt x="1599" y="927"/>
                  </a:lnTo>
                  <a:lnTo>
                    <a:pt x="1604" y="934"/>
                  </a:lnTo>
                  <a:lnTo>
                    <a:pt x="1604" y="939"/>
                  </a:lnTo>
                  <a:lnTo>
                    <a:pt x="1606" y="945"/>
                  </a:lnTo>
                  <a:lnTo>
                    <a:pt x="1614" y="947"/>
                  </a:lnTo>
                  <a:lnTo>
                    <a:pt x="1622" y="950"/>
                  </a:lnTo>
                  <a:lnTo>
                    <a:pt x="1627" y="955"/>
                  </a:lnTo>
                  <a:lnTo>
                    <a:pt x="1627" y="962"/>
                  </a:lnTo>
                  <a:lnTo>
                    <a:pt x="1627" y="965"/>
                  </a:lnTo>
                  <a:lnTo>
                    <a:pt x="1632" y="967"/>
                  </a:lnTo>
                  <a:lnTo>
                    <a:pt x="1637" y="970"/>
                  </a:lnTo>
                  <a:lnTo>
                    <a:pt x="1639" y="975"/>
                  </a:lnTo>
                  <a:lnTo>
                    <a:pt x="1645" y="980"/>
                  </a:lnTo>
                  <a:lnTo>
                    <a:pt x="1647" y="983"/>
                  </a:lnTo>
                  <a:lnTo>
                    <a:pt x="1642" y="985"/>
                  </a:lnTo>
                  <a:lnTo>
                    <a:pt x="1637" y="985"/>
                  </a:lnTo>
                  <a:lnTo>
                    <a:pt x="1634" y="988"/>
                  </a:lnTo>
                  <a:lnTo>
                    <a:pt x="1637" y="993"/>
                  </a:lnTo>
                  <a:lnTo>
                    <a:pt x="1639" y="990"/>
                  </a:lnTo>
                  <a:lnTo>
                    <a:pt x="1645" y="990"/>
                  </a:lnTo>
                  <a:lnTo>
                    <a:pt x="1647" y="993"/>
                  </a:lnTo>
                  <a:lnTo>
                    <a:pt x="1652" y="998"/>
                  </a:lnTo>
                  <a:lnTo>
                    <a:pt x="1655" y="1003"/>
                  </a:lnTo>
                  <a:lnTo>
                    <a:pt x="1657" y="1008"/>
                  </a:lnTo>
                  <a:lnTo>
                    <a:pt x="1660" y="1016"/>
                  </a:lnTo>
                  <a:lnTo>
                    <a:pt x="1662" y="1018"/>
                  </a:lnTo>
                  <a:lnTo>
                    <a:pt x="1660" y="1026"/>
                  </a:lnTo>
                  <a:lnTo>
                    <a:pt x="1655" y="1029"/>
                  </a:lnTo>
                  <a:lnTo>
                    <a:pt x="1650" y="1029"/>
                  </a:lnTo>
                  <a:lnTo>
                    <a:pt x="1647" y="1026"/>
                  </a:lnTo>
                  <a:lnTo>
                    <a:pt x="1647" y="1021"/>
                  </a:lnTo>
                  <a:lnTo>
                    <a:pt x="1642" y="1021"/>
                  </a:lnTo>
                  <a:lnTo>
                    <a:pt x="1637" y="1021"/>
                  </a:lnTo>
                  <a:lnTo>
                    <a:pt x="1637" y="1029"/>
                  </a:lnTo>
                  <a:lnTo>
                    <a:pt x="1639" y="1031"/>
                  </a:lnTo>
                  <a:lnTo>
                    <a:pt x="1639" y="1036"/>
                  </a:lnTo>
                  <a:lnTo>
                    <a:pt x="1637" y="1041"/>
                  </a:lnTo>
                  <a:lnTo>
                    <a:pt x="1632" y="1044"/>
                  </a:lnTo>
                  <a:lnTo>
                    <a:pt x="1627" y="1049"/>
                  </a:lnTo>
                  <a:lnTo>
                    <a:pt x="1622" y="1049"/>
                  </a:lnTo>
                  <a:lnTo>
                    <a:pt x="1619" y="1046"/>
                  </a:lnTo>
                  <a:lnTo>
                    <a:pt x="1611" y="1049"/>
                  </a:lnTo>
                  <a:lnTo>
                    <a:pt x="1614" y="1057"/>
                  </a:lnTo>
                  <a:lnTo>
                    <a:pt x="1617" y="1059"/>
                  </a:lnTo>
                  <a:lnTo>
                    <a:pt x="1619" y="1059"/>
                  </a:lnTo>
                  <a:lnTo>
                    <a:pt x="1622" y="1062"/>
                  </a:lnTo>
                  <a:lnTo>
                    <a:pt x="1624" y="1067"/>
                  </a:lnTo>
                  <a:lnTo>
                    <a:pt x="1617" y="1067"/>
                  </a:lnTo>
                  <a:lnTo>
                    <a:pt x="1611" y="1067"/>
                  </a:lnTo>
                  <a:lnTo>
                    <a:pt x="1604" y="1067"/>
                  </a:lnTo>
                  <a:lnTo>
                    <a:pt x="1601" y="1069"/>
                  </a:lnTo>
                  <a:lnTo>
                    <a:pt x="1596" y="1072"/>
                  </a:lnTo>
                  <a:lnTo>
                    <a:pt x="1594" y="1072"/>
                  </a:lnTo>
                  <a:lnTo>
                    <a:pt x="1589" y="1072"/>
                  </a:lnTo>
                  <a:lnTo>
                    <a:pt x="1583" y="1074"/>
                  </a:lnTo>
                  <a:lnTo>
                    <a:pt x="1581" y="1079"/>
                  </a:lnTo>
                  <a:lnTo>
                    <a:pt x="1581" y="1087"/>
                  </a:lnTo>
                  <a:lnTo>
                    <a:pt x="1581" y="1090"/>
                  </a:lnTo>
                  <a:lnTo>
                    <a:pt x="1581" y="1095"/>
                  </a:lnTo>
                  <a:lnTo>
                    <a:pt x="1578" y="1097"/>
                  </a:lnTo>
                  <a:lnTo>
                    <a:pt x="1576" y="1097"/>
                  </a:lnTo>
                  <a:lnTo>
                    <a:pt x="1571" y="1102"/>
                  </a:lnTo>
                  <a:lnTo>
                    <a:pt x="1566" y="1102"/>
                  </a:lnTo>
                  <a:lnTo>
                    <a:pt x="1561" y="1102"/>
                  </a:lnTo>
                  <a:lnTo>
                    <a:pt x="1558" y="1100"/>
                  </a:lnTo>
                  <a:lnTo>
                    <a:pt x="1553" y="1100"/>
                  </a:lnTo>
                  <a:lnTo>
                    <a:pt x="1553" y="1097"/>
                  </a:lnTo>
                  <a:lnTo>
                    <a:pt x="1553" y="1095"/>
                  </a:lnTo>
                  <a:lnTo>
                    <a:pt x="1550" y="1095"/>
                  </a:lnTo>
                  <a:lnTo>
                    <a:pt x="1550" y="1092"/>
                  </a:lnTo>
                  <a:lnTo>
                    <a:pt x="1545" y="1095"/>
                  </a:lnTo>
                  <a:lnTo>
                    <a:pt x="1540" y="1092"/>
                  </a:lnTo>
                  <a:lnTo>
                    <a:pt x="1533" y="1090"/>
                  </a:lnTo>
                  <a:lnTo>
                    <a:pt x="1527" y="1087"/>
                  </a:lnTo>
                  <a:lnTo>
                    <a:pt x="1525" y="1090"/>
                  </a:lnTo>
                  <a:lnTo>
                    <a:pt x="1520" y="1092"/>
                  </a:lnTo>
                  <a:lnTo>
                    <a:pt x="1517" y="1092"/>
                  </a:lnTo>
                  <a:lnTo>
                    <a:pt x="1515" y="1090"/>
                  </a:lnTo>
                  <a:lnTo>
                    <a:pt x="1512" y="1092"/>
                  </a:lnTo>
                  <a:lnTo>
                    <a:pt x="1507" y="1085"/>
                  </a:lnTo>
                  <a:lnTo>
                    <a:pt x="1505" y="1085"/>
                  </a:lnTo>
                  <a:lnTo>
                    <a:pt x="1505" y="1087"/>
                  </a:lnTo>
                  <a:lnTo>
                    <a:pt x="1505" y="1092"/>
                  </a:lnTo>
                  <a:lnTo>
                    <a:pt x="1502" y="1090"/>
                  </a:lnTo>
                  <a:lnTo>
                    <a:pt x="1499" y="1090"/>
                  </a:lnTo>
                  <a:lnTo>
                    <a:pt x="1497" y="1090"/>
                  </a:lnTo>
                  <a:lnTo>
                    <a:pt x="1497" y="1092"/>
                  </a:lnTo>
                  <a:lnTo>
                    <a:pt x="1489" y="1090"/>
                  </a:lnTo>
                  <a:lnTo>
                    <a:pt x="1489" y="1092"/>
                  </a:lnTo>
                  <a:lnTo>
                    <a:pt x="1487" y="1092"/>
                  </a:lnTo>
                  <a:lnTo>
                    <a:pt x="1479" y="1092"/>
                  </a:lnTo>
                  <a:lnTo>
                    <a:pt x="1477" y="1092"/>
                  </a:lnTo>
                  <a:lnTo>
                    <a:pt x="1471" y="1090"/>
                  </a:lnTo>
                  <a:lnTo>
                    <a:pt x="1469" y="1087"/>
                  </a:lnTo>
                  <a:lnTo>
                    <a:pt x="1464" y="1085"/>
                  </a:lnTo>
                  <a:lnTo>
                    <a:pt x="1461" y="1085"/>
                  </a:lnTo>
                  <a:lnTo>
                    <a:pt x="1459" y="1087"/>
                  </a:lnTo>
                  <a:lnTo>
                    <a:pt x="1459" y="1092"/>
                  </a:lnTo>
                  <a:lnTo>
                    <a:pt x="1456" y="1090"/>
                  </a:lnTo>
                  <a:lnTo>
                    <a:pt x="1454" y="1087"/>
                  </a:lnTo>
                  <a:lnTo>
                    <a:pt x="1456" y="1085"/>
                  </a:lnTo>
                  <a:lnTo>
                    <a:pt x="1451" y="1082"/>
                  </a:lnTo>
                  <a:lnTo>
                    <a:pt x="1443" y="1077"/>
                  </a:lnTo>
                  <a:lnTo>
                    <a:pt x="1438" y="1079"/>
                  </a:lnTo>
                  <a:lnTo>
                    <a:pt x="1441" y="1082"/>
                  </a:lnTo>
                  <a:lnTo>
                    <a:pt x="1438" y="1085"/>
                  </a:lnTo>
                  <a:lnTo>
                    <a:pt x="1436" y="1087"/>
                  </a:lnTo>
                  <a:lnTo>
                    <a:pt x="1433" y="1090"/>
                  </a:lnTo>
                  <a:lnTo>
                    <a:pt x="1428" y="1087"/>
                  </a:lnTo>
                  <a:lnTo>
                    <a:pt x="1428" y="1085"/>
                  </a:lnTo>
                  <a:lnTo>
                    <a:pt x="1423" y="1082"/>
                  </a:lnTo>
                  <a:lnTo>
                    <a:pt x="1421" y="1079"/>
                  </a:lnTo>
                  <a:lnTo>
                    <a:pt x="1415" y="1077"/>
                  </a:lnTo>
                  <a:lnTo>
                    <a:pt x="1415" y="1074"/>
                  </a:lnTo>
                  <a:lnTo>
                    <a:pt x="1410" y="1072"/>
                  </a:lnTo>
                  <a:lnTo>
                    <a:pt x="1408" y="1069"/>
                  </a:lnTo>
                  <a:lnTo>
                    <a:pt x="1408" y="1064"/>
                  </a:lnTo>
                  <a:lnTo>
                    <a:pt x="1408" y="1062"/>
                  </a:lnTo>
                  <a:lnTo>
                    <a:pt x="1405" y="1062"/>
                  </a:lnTo>
                  <a:lnTo>
                    <a:pt x="1403" y="1059"/>
                  </a:lnTo>
                  <a:lnTo>
                    <a:pt x="1400" y="1057"/>
                  </a:lnTo>
                  <a:lnTo>
                    <a:pt x="1400" y="1054"/>
                  </a:lnTo>
                  <a:lnTo>
                    <a:pt x="1403" y="1054"/>
                  </a:lnTo>
                  <a:lnTo>
                    <a:pt x="1398" y="1049"/>
                  </a:lnTo>
                  <a:lnTo>
                    <a:pt x="1398" y="1046"/>
                  </a:lnTo>
                  <a:lnTo>
                    <a:pt x="1398" y="1041"/>
                  </a:lnTo>
                  <a:lnTo>
                    <a:pt x="1395" y="1041"/>
                  </a:lnTo>
                  <a:lnTo>
                    <a:pt x="1393" y="1044"/>
                  </a:lnTo>
                  <a:lnTo>
                    <a:pt x="1390" y="1041"/>
                  </a:lnTo>
                  <a:lnTo>
                    <a:pt x="1387" y="1044"/>
                  </a:lnTo>
                  <a:lnTo>
                    <a:pt x="1382" y="1046"/>
                  </a:lnTo>
                  <a:lnTo>
                    <a:pt x="1380" y="1046"/>
                  </a:lnTo>
                  <a:lnTo>
                    <a:pt x="1375" y="1046"/>
                  </a:lnTo>
                  <a:lnTo>
                    <a:pt x="1372" y="1046"/>
                  </a:lnTo>
                  <a:lnTo>
                    <a:pt x="1367" y="1051"/>
                  </a:lnTo>
                  <a:lnTo>
                    <a:pt x="1365" y="1051"/>
                  </a:lnTo>
                  <a:lnTo>
                    <a:pt x="1362" y="1051"/>
                  </a:lnTo>
                  <a:lnTo>
                    <a:pt x="1359" y="1049"/>
                  </a:lnTo>
                  <a:lnTo>
                    <a:pt x="1349" y="1026"/>
                  </a:lnTo>
                  <a:lnTo>
                    <a:pt x="1347" y="1018"/>
                  </a:lnTo>
                  <a:lnTo>
                    <a:pt x="1347" y="1013"/>
                  </a:lnTo>
                  <a:lnTo>
                    <a:pt x="1344" y="1008"/>
                  </a:lnTo>
                  <a:lnTo>
                    <a:pt x="1347" y="1003"/>
                  </a:lnTo>
                  <a:lnTo>
                    <a:pt x="1347" y="1001"/>
                  </a:lnTo>
                  <a:lnTo>
                    <a:pt x="1347" y="998"/>
                  </a:lnTo>
                  <a:lnTo>
                    <a:pt x="1342" y="995"/>
                  </a:lnTo>
                  <a:lnTo>
                    <a:pt x="1339" y="988"/>
                  </a:lnTo>
                  <a:lnTo>
                    <a:pt x="1337" y="985"/>
                  </a:lnTo>
                  <a:lnTo>
                    <a:pt x="1334" y="983"/>
                  </a:lnTo>
                  <a:lnTo>
                    <a:pt x="1331" y="978"/>
                  </a:lnTo>
                  <a:lnTo>
                    <a:pt x="1326" y="983"/>
                  </a:lnTo>
                  <a:lnTo>
                    <a:pt x="1324" y="983"/>
                  </a:lnTo>
                  <a:lnTo>
                    <a:pt x="1321" y="980"/>
                  </a:lnTo>
                  <a:lnTo>
                    <a:pt x="1319" y="978"/>
                  </a:lnTo>
                  <a:lnTo>
                    <a:pt x="1319" y="975"/>
                  </a:lnTo>
                  <a:lnTo>
                    <a:pt x="1314" y="973"/>
                  </a:lnTo>
                  <a:lnTo>
                    <a:pt x="1311" y="970"/>
                  </a:lnTo>
                  <a:lnTo>
                    <a:pt x="1306" y="970"/>
                  </a:lnTo>
                  <a:lnTo>
                    <a:pt x="1303" y="965"/>
                  </a:lnTo>
                  <a:lnTo>
                    <a:pt x="1301" y="967"/>
                  </a:lnTo>
                  <a:lnTo>
                    <a:pt x="1298" y="965"/>
                  </a:lnTo>
                  <a:lnTo>
                    <a:pt x="1296" y="967"/>
                  </a:lnTo>
                  <a:lnTo>
                    <a:pt x="1288" y="970"/>
                  </a:lnTo>
                  <a:lnTo>
                    <a:pt x="1286" y="967"/>
                  </a:lnTo>
                  <a:lnTo>
                    <a:pt x="1283" y="962"/>
                  </a:lnTo>
                  <a:lnTo>
                    <a:pt x="1281" y="960"/>
                  </a:lnTo>
                  <a:lnTo>
                    <a:pt x="1278" y="952"/>
                  </a:lnTo>
                  <a:lnTo>
                    <a:pt x="1273" y="955"/>
                  </a:lnTo>
                  <a:lnTo>
                    <a:pt x="1265" y="955"/>
                  </a:lnTo>
                  <a:lnTo>
                    <a:pt x="1263" y="952"/>
                  </a:lnTo>
                  <a:lnTo>
                    <a:pt x="1258" y="952"/>
                  </a:lnTo>
                  <a:lnTo>
                    <a:pt x="1255" y="947"/>
                  </a:lnTo>
                  <a:lnTo>
                    <a:pt x="1253" y="947"/>
                  </a:lnTo>
                  <a:lnTo>
                    <a:pt x="1247" y="952"/>
                  </a:lnTo>
                  <a:lnTo>
                    <a:pt x="1046" y="947"/>
                  </a:lnTo>
                  <a:lnTo>
                    <a:pt x="1044" y="945"/>
                  </a:lnTo>
                  <a:lnTo>
                    <a:pt x="1044" y="939"/>
                  </a:lnTo>
                  <a:lnTo>
                    <a:pt x="1041" y="937"/>
                  </a:lnTo>
                  <a:lnTo>
                    <a:pt x="1046" y="932"/>
                  </a:lnTo>
                  <a:lnTo>
                    <a:pt x="1049" y="932"/>
                  </a:lnTo>
                  <a:lnTo>
                    <a:pt x="1051" y="937"/>
                  </a:lnTo>
                  <a:lnTo>
                    <a:pt x="1054" y="932"/>
                  </a:lnTo>
                  <a:lnTo>
                    <a:pt x="1059" y="929"/>
                  </a:lnTo>
                  <a:lnTo>
                    <a:pt x="1062" y="924"/>
                  </a:lnTo>
                  <a:lnTo>
                    <a:pt x="1064" y="924"/>
                  </a:lnTo>
                  <a:lnTo>
                    <a:pt x="1067" y="922"/>
                  </a:lnTo>
                  <a:lnTo>
                    <a:pt x="1067" y="917"/>
                  </a:lnTo>
                  <a:lnTo>
                    <a:pt x="1069" y="914"/>
                  </a:lnTo>
                  <a:lnTo>
                    <a:pt x="1072" y="909"/>
                  </a:lnTo>
                  <a:lnTo>
                    <a:pt x="1069" y="909"/>
                  </a:lnTo>
                  <a:lnTo>
                    <a:pt x="1072" y="901"/>
                  </a:lnTo>
                  <a:lnTo>
                    <a:pt x="1072" y="896"/>
                  </a:lnTo>
                  <a:lnTo>
                    <a:pt x="1072" y="891"/>
                  </a:lnTo>
                  <a:lnTo>
                    <a:pt x="1072" y="886"/>
                  </a:lnTo>
                  <a:lnTo>
                    <a:pt x="1077" y="884"/>
                  </a:lnTo>
                  <a:lnTo>
                    <a:pt x="1077" y="878"/>
                  </a:lnTo>
                  <a:lnTo>
                    <a:pt x="1079" y="868"/>
                  </a:lnTo>
                  <a:lnTo>
                    <a:pt x="1082" y="856"/>
                  </a:lnTo>
                  <a:lnTo>
                    <a:pt x="1082" y="848"/>
                  </a:lnTo>
                  <a:lnTo>
                    <a:pt x="1079" y="843"/>
                  </a:lnTo>
                  <a:lnTo>
                    <a:pt x="1079" y="840"/>
                  </a:lnTo>
                  <a:lnTo>
                    <a:pt x="1077" y="840"/>
                  </a:lnTo>
                  <a:lnTo>
                    <a:pt x="1074" y="843"/>
                  </a:lnTo>
                  <a:lnTo>
                    <a:pt x="1072" y="843"/>
                  </a:lnTo>
                  <a:lnTo>
                    <a:pt x="1067" y="840"/>
                  </a:lnTo>
                  <a:lnTo>
                    <a:pt x="1064" y="838"/>
                  </a:lnTo>
                  <a:lnTo>
                    <a:pt x="1062" y="840"/>
                  </a:lnTo>
                  <a:lnTo>
                    <a:pt x="1059" y="838"/>
                  </a:lnTo>
                  <a:lnTo>
                    <a:pt x="1054" y="835"/>
                  </a:lnTo>
                  <a:lnTo>
                    <a:pt x="1049" y="835"/>
                  </a:lnTo>
                  <a:lnTo>
                    <a:pt x="1046" y="830"/>
                  </a:lnTo>
                  <a:lnTo>
                    <a:pt x="1046" y="825"/>
                  </a:lnTo>
                  <a:lnTo>
                    <a:pt x="1044" y="825"/>
                  </a:lnTo>
                  <a:lnTo>
                    <a:pt x="1041" y="822"/>
                  </a:lnTo>
                  <a:lnTo>
                    <a:pt x="1036" y="820"/>
                  </a:lnTo>
                  <a:lnTo>
                    <a:pt x="1031" y="817"/>
                  </a:lnTo>
                  <a:lnTo>
                    <a:pt x="1031" y="815"/>
                  </a:lnTo>
                  <a:lnTo>
                    <a:pt x="1031" y="812"/>
                  </a:lnTo>
                  <a:lnTo>
                    <a:pt x="1034" y="810"/>
                  </a:lnTo>
                  <a:lnTo>
                    <a:pt x="1034" y="807"/>
                  </a:lnTo>
                  <a:lnTo>
                    <a:pt x="1031" y="802"/>
                  </a:lnTo>
                  <a:lnTo>
                    <a:pt x="1028" y="797"/>
                  </a:lnTo>
                  <a:lnTo>
                    <a:pt x="1023" y="792"/>
                  </a:lnTo>
                  <a:lnTo>
                    <a:pt x="1018" y="789"/>
                  </a:lnTo>
                  <a:lnTo>
                    <a:pt x="1013" y="787"/>
                  </a:lnTo>
                  <a:lnTo>
                    <a:pt x="1016" y="782"/>
                  </a:lnTo>
                  <a:lnTo>
                    <a:pt x="1016" y="777"/>
                  </a:lnTo>
                  <a:lnTo>
                    <a:pt x="1016" y="772"/>
                  </a:lnTo>
                  <a:lnTo>
                    <a:pt x="1016" y="769"/>
                  </a:lnTo>
                  <a:lnTo>
                    <a:pt x="1016" y="764"/>
                  </a:lnTo>
                  <a:lnTo>
                    <a:pt x="1016" y="759"/>
                  </a:lnTo>
                  <a:lnTo>
                    <a:pt x="1016" y="756"/>
                  </a:lnTo>
                  <a:lnTo>
                    <a:pt x="1016" y="754"/>
                  </a:lnTo>
                  <a:lnTo>
                    <a:pt x="1013" y="749"/>
                  </a:lnTo>
                  <a:lnTo>
                    <a:pt x="1011" y="746"/>
                  </a:lnTo>
                  <a:lnTo>
                    <a:pt x="1011" y="744"/>
                  </a:lnTo>
                  <a:lnTo>
                    <a:pt x="1011" y="738"/>
                  </a:lnTo>
                  <a:lnTo>
                    <a:pt x="1006" y="733"/>
                  </a:lnTo>
                  <a:lnTo>
                    <a:pt x="1000" y="731"/>
                  </a:lnTo>
                  <a:lnTo>
                    <a:pt x="998" y="728"/>
                  </a:lnTo>
                  <a:lnTo>
                    <a:pt x="995" y="726"/>
                  </a:lnTo>
                  <a:lnTo>
                    <a:pt x="990" y="728"/>
                  </a:lnTo>
                  <a:lnTo>
                    <a:pt x="985" y="731"/>
                  </a:lnTo>
                  <a:lnTo>
                    <a:pt x="983" y="731"/>
                  </a:lnTo>
                  <a:lnTo>
                    <a:pt x="980" y="731"/>
                  </a:lnTo>
                  <a:lnTo>
                    <a:pt x="975" y="731"/>
                  </a:lnTo>
                  <a:lnTo>
                    <a:pt x="970" y="733"/>
                  </a:lnTo>
                  <a:lnTo>
                    <a:pt x="962" y="733"/>
                  </a:lnTo>
                  <a:lnTo>
                    <a:pt x="955" y="733"/>
                  </a:lnTo>
                  <a:lnTo>
                    <a:pt x="947" y="728"/>
                  </a:lnTo>
                  <a:lnTo>
                    <a:pt x="944" y="726"/>
                  </a:lnTo>
                  <a:lnTo>
                    <a:pt x="939" y="723"/>
                  </a:lnTo>
                  <a:lnTo>
                    <a:pt x="934" y="723"/>
                  </a:lnTo>
                  <a:lnTo>
                    <a:pt x="927" y="721"/>
                  </a:lnTo>
                  <a:lnTo>
                    <a:pt x="922" y="718"/>
                  </a:lnTo>
                  <a:lnTo>
                    <a:pt x="924" y="713"/>
                  </a:lnTo>
                  <a:lnTo>
                    <a:pt x="924" y="710"/>
                  </a:lnTo>
                  <a:lnTo>
                    <a:pt x="924" y="703"/>
                  </a:lnTo>
                  <a:lnTo>
                    <a:pt x="922" y="698"/>
                  </a:lnTo>
                  <a:lnTo>
                    <a:pt x="922" y="693"/>
                  </a:lnTo>
                  <a:lnTo>
                    <a:pt x="922" y="688"/>
                  </a:lnTo>
                  <a:lnTo>
                    <a:pt x="919" y="685"/>
                  </a:lnTo>
                  <a:lnTo>
                    <a:pt x="916" y="685"/>
                  </a:lnTo>
                  <a:lnTo>
                    <a:pt x="916" y="690"/>
                  </a:lnTo>
                  <a:lnTo>
                    <a:pt x="914" y="693"/>
                  </a:lnTo>
                  <a:lnTo>
                    <a:pt x="909" y="693"/>
                  </a:lnTo>
                  <a:lnTo>
                    <a:pt x="904" y="695"/>
                  </a:lnTo>
                  <a:lnTo>
                    <a:pt x="899" y="695"/>
                  </a:lnTo>
                  <a:lnTo>
                    <a:pt x="894" y="700"/>
                  </a:lnTo>
                  <a:lnTo>
                    <a:pt x="888" y="700"/>
                  </a:lnTo>
                  <a:lnTo>
                    <a:pt x="886" y="700"/>
                  </a:lnTo>
                  <a:lnTo>
                    <a:pt x="881" y="700"/>
                  </a:lnTo>
                  <a:lnTo>
                    <a:pt x="876" y="700"/>
                  </a:lnTo>
                  <a:lnTo>
                    <a:pt x="871" y="703"/>
                  </a:lnTo>
                  <a:lnTo>
                    <a:pt x="866" y="705"/>
                  </a:lnTo>
                  <a:lnTo>
                    <a:pt x="863" y="705"/>
                  </a:lnTo>
                  <a:lnTo>
                    <a:pt x="855" y="703"/>
                  </a:lnTo>
                  <a:lnTo>
                    <a:pt x="850" y="710"/>
                  </a:lnTo>
                  <a:lnTo>
                    <a:pt x="850" y="716"/>
                  </a:lnTo>
                  <a:lnTo>
                    <a:pt x="850" y="718"/>
                  </a:lnTo>
                  <a:lnTo>
                    <a:pt x="848" y="718"/>
                  </a:lnTo>
                  <a:lnTo>
                    <a:pt x="845" y="718"/>
                  </a:lnTo>
                  <a:lnTo>
                    <a:pt x="843" y="721"/>
                  </a:lnTo>
                  <a:lnTo>
                    <a:pt x="843" y="723"/>
                  </a:lnTo>
                  <a:lnTo>
                    <a:pt x="840" y="726"/>
                  </a:lnTo>
                  <a:lnTo>
                    <a:pt x="843" y="726"/>
                  </a:lnTo>
                  <a:lnTo>
                    <a:pt x="843" y="728"/>
                  </a:lnTo>
                  <a:lnTo>
                    <a:pt x="843" y="731"/>
                  </a:lnTo>
                  <a:lnTo>
                    <a:pt x="840" y="731"/>
                  </a:lnTo>
                  <a:lnTo>
                    <a:pt x="838" y="731"/>
                  </a:lnTo>
                  <a:lnTo>
                    <a:pt x="838" y="733"/>
                  </a:lnTo>
                  <a:lnTo>
                    <a:pt x="840" y="736"/>
                  </a:lnTo>
                  <a:lnTo>
                    <a:pt x="840" y="738"/>
                  </a:lnTo>
                  <a:lnTo>
                    <a:pt x="838" y="741"/>
                  </a:lnTo>
                  <a:lnTo>
                    <a:pt x="835" y="741"/>
                  </a:lnTo>
                  <a:lnTo>
                    <a:pt x="835" y="744"/>
                  </a:lnTo>
                  <a:lnTo>
                    <a:pt x="832" y="746"/>
                  </a:lnTo>
                  <a:lnTo>
                    <a:pt x="830" y="749"/>
                  </a:lnTo>
                  <a:lnTo>
                    <a:pt x="827" y="749"/>
                  </a:lnTo>
                  <a:lnTo>
                    <a:pt x="825" y="746"/>
                  </a:lnTo>
                  <a:lnTo>
                    <a:pt x="822" y="749"/>
                  </a:lnTo>
                  <a:lnTo>
                    <a:pt x="825" y="749"/>
                  </a:lnTo>
                  <a:lnTo>
                    <a:pt x="827" y="751"/>
                  </a:lnTo>
                  <a:lnTo>
                    <a:pt x="827" y="754"/>
                  </a:lnTo>
                  <a:lnTo>
                    <a:pt x="830" y="756"/>
                  </a:lnTo>
                  <a:lnTo>
                    <a:pt x="827" y="756"/>
                  </a:lnTo>
                  <a:lnTo>
                    <a:pt x="827" y="759"/>
                  </a:lnTo>
                  <a:lnTo>
                    <a:pt x="825" y="759"/>
                  </a:lnTo>
                  <a:lnTo>
                    <a:pt x="822" y="759"/>
                  </a:lnTo>
                  <a:lnTo>
                    <a:pt x="822" y="761"/>
                  </a:lnTo>
                  <a:lnTo>
                    <a:pt x="825" y="764"/>
                  </a:lnTo>
                  <a:lnTo>
                    <a:pt x="822" y="764"/>
                  </a:lnTo>
                  <a:lnTo>
                    <a:pt x="825" y="766"/>
                  </a:lnTo>
                  <a:lnTo>
                    <a:pt x="822" y="766"/>
                  </a:lnTo>
                  <a:lnTo>
                    <a:pt x="822" y="769"/>
                  </a:lnTo>
                  <a:lnTo>
                    <a:pt x="822" y="774"/>
                  </a:lnTo>
                  <a:lnTo>
                    <a:pt x="820" y="774"/>
                  </a:lnTo>
                  <a:lnTo>
                    <a:pt x="817" y="777"/>
                  </a:lnTo>
                  <a:lnTo>
                    <a:pt x="817" y="779"/>
                  </a:lnTo>
                  <a:lnTo>
                    <a:pt x="815" y="782"/>
                  </a:lnTo>
                  <a:lnTo>
                    <a:pt x="817" y="782"/>
                  </a:lnTo>
                  <a:lnTo>
                    <a:pt x="817" y="784"/>
                  </a:lnTo>
                  <a:lnTo>
                    <a:pt x="817" y="787"/>
                  </a:lnTo>
                  <a:lnTo>
                    <a:pt x="815" y="787"/>
                  </a:lnTo>
                  <a:lnTo>
                    <a:pt x="817" y="789"/>
                  </a:lnTo>
                  <a:lnTo>
                    <a:pt x="817" y="792"/>
                  </a:lnTo>
                  <a:lnTo>
                    <a:pt x="815" y="794"/>
                  </a:lnTo>
                  <a:lnTo>
                    <a:pt x="812" y="797"/>
                  </a:lnTo>
                  <a:lnTo>
                    <a:pt x="812" y="800"/>
                  </a:lnTo>
                  <a:lnTo>
                    <a:pt x="810" y="802"/>
                  </a:lnTo>
                  <a:lnTo>
                    <a:pt x="807" y="802"/>
                  </a:lnTo>
                  <a:lnTo>
                    <a:pt x="804" y="802"/>
                  </a:lnTo>
                  <a:lnTo>
                    <a:pt x="802" y="802"/>
                  </a:lnTo>
                  <a:lnTo>
                    <a:pt x="799" y="800"/>
                  </a:lnTo>
                  <a:lnTo>
                    <a:pt x="797" y="800"/>
                  </a:lnTo>
                  <a:lnTo>
                    <a:pt x="797" y="802"/>
                  </a:lnTo>
                  <a:lnTo>
                    <a:pt x="799" y="802"/>
                  </a:lnTo>
                  <a:lnTo>
                    <a:pt x="804" y="805"/>
                  </a:lnTo>
                  <a:lnTo>
                    <a:pt x="804" y="807"/>
                  </a:lnTo>
                  <a:lnTo>
                    <a:pt x="802" y="807"/>
                  </a:lnTo>
                  <a:lnTo>
                    <a:pt x="799" y="807"/>
                  </a:lnTo>
                  <a:lnTo>
                    <a:pt x="799" y="810"/>
                  </a:lnTo>
                  <a:lnTo>
                    <a:pt x="802" y="812"/>
                  </a:lnTo>
                  <a:lnTo>
                    <a:pt x="804" y="815"/>
                  </a:lnTo>
                  <a:lnTo>
                    <a:pt x="804" y="817"/>
                  </a:lnTo>
                  <a:lnTo>
                    <a:pt x="802" y="820"/>
                  </a:lnTo>
                  <a:lnTo>
                    <a:pt x="799" y="820"/>
                  </a:lnTo>
                  <a:lnTo>
                    <a:pt x="797" y="822"/>
                  </a:lnTo>
                  <a:lnTo>
                    <a:pt x="794" y="825"/>
                  </a:lnTo>
                  <a:lnTo>
                    <a:pt x="797" y="825"/>
                  </a:lnTo>
                  <a:lnTo>
                    <a:pt x="799" y="828"/>
                  </a:lnTo>
                  <a:lnTo>
                    <a:pt x="799" y="830"/>
                  </a:lnTo>
                  <a:lnTo>
                    <a:pt x="797" y="835"/>
                  </a:lnTo>
                  <a:lnTo>
                    <a:pt x="794" y="835"/>
                  </a:lnTo>
                  <a:lnTo>
                    <a:pt x="792" y="838"/>
                  </a:lnTo>
                  <a:lnTo>
                    <a:pt x="789" y="840"/>
                  </a:lnTo>
                  <a:lnTo>
                    <a:pt x="789" y="843"/>
                  </a:lnTo>
                  <a:lnTo>
                    <a:pt x="789" y="845"/>
                  </a:lnTo>
                  <a:lnTo>
                    <a:pt x="789" y="848"/>
                  </a:lnTo>
                  <a:lnTo>
                    <a:pt x="792" y="850"/>
                  </a:lnTo>
                  <a:lnTo>
                    <a:pt x="792" y="853"/>
                  </a:lnTo>
                  <a:lnTo>
                    <a:pt x="789" y="856"/>
                  </a:lnTo>
                  <a:lnTo>
                    <a:pt x="787" y="858"/>
                  </a:lnTo>
                  <a:lnTo>
                    <a:pt x="784" y="861"/>
                  </a:lnTo>
                  <a:lnTo>
                    <a:pt x="782" y="861"/>
                  </a:lnTo>
                  <a:lnTo>
                    <a:pt x="776" y="861"/>
                  </a:lnTo>
                  <a:lnTo>
                    <a:pt x="774" y="861"/>
                  </a:lnTo>
                  <a:lnTo>
                    <a:pt x="774" y="858"/>
                  </a:lnTo>
                  <a:lnTo>
                    <a:pt x="771" y="858"/>
                  </a:lnTo>
                  <a:lnTo>
                    <a:pt x="771" y="861"/>
                  </a:lnTo>
                  <a:lnTo>
                    <a:pt x="771" y="863"/>
                  </a:lnTo>
                  <a:lnTo>
                    <a:pt x="771" y="866"/>
                  </a:lnTo>
                  <a:lnTo>
                    <a:pt x="771" y="868"/>
                  </a:lnTo>
                  <a:lnTo>
                    <a:pt x="769" y="871"/>
                  </a:lnTo>
                  <a:lnTo>
                    <a:pt x="766" y="873"/>
                  </a:lnTo>
                  <a:lnTo>
                    <a:pt x="766" y="876"/>
                  </a:lnTo>
                  <a:lnTo>
                    <a:pt x="769" y="878"/>
                  </a:lnTo>
                  <a:lnTo>
                    <a:pt x="771" y="881"/>
                  </a:lnTo>
                  <a:lnTo>
                    <a:pt x="774" y="884"/>
                  </a:lnTo>
                  <a:lnTo>
                    <a:pt x="779" y="884"/>
                  </a:lnTo>
                  <a:lnTo>
                    <a:pt x="782" y="886"/>
                  </a:lnTo>
                  <a:lnTo>
                    <a:pt x="787" y="886"/>
                  </a:lnTo>
                  <a:lnTo>
                    <a:pt x="789" y="889"/>
                  </a:lnTo>
                  <a:lnTo>
                    <a:pt x="792" y="889"/>
                  </a:lnTo>
                  <a:lnTo>
                    <a:pt x="794" y="891"/>
                  </a:lnTo>
                  <a:lnTo>
                    <a:pt x="799" y="894"/>
                  </a:lnTo>
                  <a:lnTo>
                    <a:pt x="802" y="896"/>
                  </a:lnTo>
                  <a:lnTo>
                    <a:pt x="802" y="901"/>
                  </a:lnTo>
                  <a:lnTo>
                    <a:pt x="804" y="901"/>
                  </a:lnTo>
                  <a:lnTo>
                    <a:pt x="807" y="904"/>
                  </a:lnTo>
                  <a:lnTo>
                    <a:pt x="810" y="909"/>
                  </a:lnTo>
                  <a:lnTo>
                    <a:pt x="810" y="911"/>
                  </a:lnTo>
                  <a:lnTo>
                    <a:pt x="807" y="914"/>
                  </a:lnTo>
                  <a:lnTo>
                    <a:pt x="804" y="914"/>
                  </a:lnTo>
                  <a:lnTo>
                    <a:pt x="802" y="914"/>
                  </a:lnTo>
                  <a:lnTo>
                    <a:pt x="797" y="911"/>
                  </a:lnTo>
                  <a:lnTo>
                    <a:pt x="794" y="909"/>
                  </a:lnTo>
                  <a:lnTo>
                    <a:pt x="792" y="906"/>
                  </a:lnTo>
                  <a:lnTo>
                    <a:pt x="787" y="909"/>
                  </a:lnTo>
                  <a:lnTo>
                    <a:pt x="784" y="911"/>
                  </a:lnTo>
                  <a:lnTo>
                    <a:pt x="787" y="909"/>
                  </a:lnTo>
                  <a:lnTo>
                    <a:pt x="789" y="911"/>
                  </a:lnTo>
                  <a:lnTo>
                    <a:pt x="792" y="914"/>
                  </a:lnTo>
                  <a:lnTo>
                    <a:pt x="794" y="914"/>
                  </a:lnTo>
                  <a:lnTo>
                    <a:pt x="794" y="919"/>
                  </a:lnTo>
                  <a:lnTo>
                    <a:pt x="794" y="922"/>
                  </a:lnTo>
                  <a:lnTo>
                    <a:pt x="792" y="924"/>
                  </a:lnTo>
                  <a:lnTo>
                    <a:pt x="789" y="924"/>
                  </a:lnTo>
                  <a:lnTo>
                    <a:pt x="787" y="927"/>
                  </a:lnTo>
                  <a:lnTo>
                    <a:pt x="784" y="927"/>
                  </a:lnTo>
                  <a:lnTo>
                    <a:pt x="784" y="924"/>
                  </a:lnTo>
                  <a:lnTo>
                    <a:pt x="782" y="922"/>
                  </a:lnTo>
                  <a:lnTo>
                    <a:pt x="782" y="919"/>
                  </a:lnTo>
                  <a:lnTo>
                    <a:pt x="779" y="922"/>
                  </a:lnTo>
                  <a:lnTo>
                    <a:pt x="779" y="924"/>
                  </a:lnTo>
                  <a:lnTo>
                    <a:pt x="779" y="927"/>
                  </a:lnTo>
                  <a:lnTo>
                    <a:pt x="779" y="929"/>
                  </a:lnTo>
                  <a:lnTo>
                    <a:pt x="779" y="934"/>
                  </a:lnTo>
                  <a:lnTo>
                    <a:pt x="776" y="937"/>
                  </a:lnTo>
                  <a:lnTo>
                    <a:pt x="776" y="939"/>
                  </a:lnTo>
                  <a:lnTo>
                    <a:pt x="779" y="939"/>
                  </a:lnTo>
                  <a:lnTo>
                    <a:pt x="782" y="942"/>
                  </a:lnTo>
                  <a:lnTo>
                    <a:pt x="784" y="942"/>
                  </a:lnTo>
                  <a:lnTo>
                    <a:pt x="787" y="942"/>
                  </a:lnTo>
                  <a:lnTo>
                    <a:pt x="787" y="945"/>
                  </a:lnTo>
                  <a:lnTo>
                    <a:pt x="787" y="947"/>
                  </a:lnTo>
                  <a:lnTo>
                    <a:pt x="787" y="950"/>
                  </a:lnTo>
                  <a:lnTo>
                    <a:pt x="787" y="952"/>
                  </a:lnTo>
                  <a:lnTo>
                    <a:pt x="784" y="957"/>
                  </a:lnTo>
                  <a:lnTo>
                    <a:pt x="782" y="957"/>
                  </a:lnTo>
                  <a:lnTo>
                    <a:pt x="779" y="957"/>
                  </a:lnTo>
                  <a:lnTo>
                    <a:pt x="776" y="955"/>
                  </a:lnTo>
                  <a:lnTo>
                    <a:pt x="774" y="952"/>
                  </a:lnTo>
                  <a:lnTo>
                    <a:pt x="769" y="952"/>
                  </a:lnTo>
                  <a:lnTo>
                    <a:pt x="769" y="955"/>
                  </a:lnTo>
                  <a:lnTo>
                    <a:pt x="771" y="957"/>
                  </a:lnTo>
                  <a:lnTo>
                    <a:pt x="774" y="960"/>
                  </a:lnTo>
                  <a:lnTo>
                    <a:pt x="776" y="960"/>
                  </a:lnTo>
                  <a:lnTo>
                    <a:pt x="779" y="960"/>
                  </a:lnTo>
                  <a:lnTo>
                    <a:pt x="782" y="960"/>
                  </a:lnTo>
                  <a:lnTo>
                    <a:pt x="787" y="962"/>
                  </a:lnTo>
                  <a:lnTo>
                    <a:pt x="789" y="965"/>
                  </a:lnTo>
                  <a:lnTo>
                    <a:pt x="792" y="967"/>
                  </a:lnTo>
                  <a:lnTo>
                    <a:pt x="789" y="970"/>
                  </a:lnTo>
                  <a:lnTo>
                    <a:pt x="789" y="973"/>
                  </a:lnTo>
                  <a:lnTo>
                    <a:pt x="787" y="975"/>
                  </a:lnTo>
                  <a:lnTo>
                    <a:pt x="782" y="975"/>
                  </a:lnTo>
                  <a:lnTo>
                    <a:pt x="779" y="978"/>
                  </a:lnTo>
                  <a:lnTo>
                    <a:pt x="776" y="978"/>
                  </a:lnTo>
                  <a:lnTo>
                    <a:pt x="776" y="980"/>
                  </a:lnTo>
                  <a:lnTo>
                    <a:pt x="774" y="978"/>
                  </a:lnTo>
                  <a:lnTo>
                    <a:pt x="771" y="978"/>
                  </a:lnTo>
                  <a:lnTo>
                    <a:pt x="771" y="975"/>
                  </a:lnTo>
                  <a:lnTo>
                    <a:pt x="769" y="975"/>
                  </a:lnTo>
                  <a:lnTo>
                    <a:pt x="766" y="973"/>
                  </a:lnTo>
                  <a:lnTo>
                    <a:pt x="764" y="973"/>
                  </a:lnTo>
                  <a:lnTo>
                    <a:pt x="759" y="970"/>
                  </a:lnTo>
                  <a:lnTo>
                    <a:pt x="754" y="970"/>
                  </a:lnTo>
                  <a:lnTo>
                    <a:pt x="751" y="970"/>
                  </a:lnTo>
                  <a:lnTo>
                    <a:pt x="748" y="970"/>
                  </a:lnTo>
                  <a:lnTo>
                    <a:pt x="746" y="970"/>
                  </a:lnTo>
                  <a:lnTo>
                    <a:pt x="741" y="973"/>
                  </a:lnTo>
                  <a:lnTo>
                    <a:pt x="738" y="973"/>
                  </a:lnTo>
                  <a:lnTo>
                    <a:pt x="736" y="970"/>
                  </a:lnTo>
                  <a:lnTo>
                    <a:pt x="731" y="973"/>
                  </a:lnTo>
                  <a:lnTo>
                    <a:pt x="728" y="973"/>
                  </a:lnTo>
                  <a:lnTo>
                    <a:pt x="726" y="973"/>
                  </a:lnTo>
                  <a:lnTo>
                    <a:pt x="723" y="973"/>
                  </a:lnTo>
                  <a:lnTo>
                    <a:pt x="720" y="973"/>
                  </a:lnTo>
                  <a:lnTo>
                    <a:pt x="718" y="973"/>
                  </a:lnTo>
                  <a:lnTo>
                    <a:pt x="715" y="973"/>
                  </a:lnTo>
                  <a:lnTo>
                    <a:pt x="715" y="975"/>
                  </a:lnTo>
                  <a:lnTo>
                    <a:pt x="713" y="978"/>
                  </a:lnTo>
                  <a:lnTo>
                    <a:pt x="713" y="980"/>
                  </a:lnTo>
                  <a:lnTo>
                    <a:pt x="713" y="983"/>
                  </a:lnTo>
                  <a:lnTo>
                    <a:pt x="710" y="985"/>
                  </a:lnTo>
                  <a:lnTo>
                    <a:pt x="708" y="988"/>
                  </a:lnTo>
                  <a:lnTo>
                    <a:pt x="705" y="988"/>
                  </a:lnTo>
                  <a:lnTo>
                    <a:pt x="703" y="988"/>
                  </a:lnTo>
                  <a:lnTo>
                    <a:pt x="700" y="990"/>
                  </a:lnTo>
                  <a:lnTo>
                    <a:pt x="698" y="990"/>
                  </a:lnTo>
                  <a:lnTo>
                    <a:pt x="695" y="990"/>
                  </a:lnTo>
                  <a:lnTo>
                    <a:pt x="690" y="990"/>
                  </a:lnTo>
                  <a:lnTo>
                    <a:pt x="687" y="993"/>
                  </a:lnTo>
                  <a:lnTo>
                    <a:pt x="685" y="993"/>
                  </a:lnTo>
                  <a:lnTo>
                    <a:pt x="682" y="990"/>
                  </a:lnTo>
                  <a:lnTo>
                    <a:pt x="680" y="990"/>
                  </a:lnTo>
                  <a:lnTo>
                    <a:pt x="675" y="990"/>
                  </a:lnTo>
                  <a:lnTo>
                    <a:pt x="657" y="1018"/>
                  </a:lnTo>
                  <a:lnTo>
                    <a:pt x="654" y="1021"/>
                  </a:lnTo>
                  <a:lnTo>
                    <a:pt x="654" y="1023"/>
                  </a:lnTo>
                  <a:lnTo>
                    <a:pt x="659" y="1026"/>
                  </a:lnTo>
                  <a:lnTo>
                    <a:pt x="667" y="1031"/>
                  </a:lnTo>
                  <a:lnTo>
                    <a:pt x="667" y="1034"/>
                  </a:lnTo>
                  <a:lnTo>
                    <a:pt x="664" y="1034"/>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 name="Freeform 15">
              <a:extLst>
                <a:ext uri="{FF2B5EF4-FFF2-40B4-BE49-F238E27FC236}">
                  <a16:creationId xmlns:a16="http://schemas.microsoft.com/office/drawing/2014/main" id="{B03A6D64-9C13-8AFA-66B3-DA7169778228}"/>
                </a:ext>
              </a:extLst>
            </p:cNvPr>
            <p:cNvSpPr>
              <a:spLocks/>
            </p:cNvSpPr>
            <p:nvPr/>
          </p:nvSpPr>
          <p:spPr bwMode="auto">
            <a:xfrm>
              <a:off x="2920" y="1331"/>
              <a:ext cx="957" cy="1143"/>
            </a:xfrm>
            <a:custGeom>
              <a:avLst/>
              <a:gdLst>
                <a:gd name="T0" fmla="*/ 237 w 957"/>
                <a:gd name="T1" fmla="*/ 1130 h 1143"/>
                <a:gd name="T2" fmla="*/ 188 w 957"/>
                <a:gd name="T3" fmla="*/ 1138 h 1143"/>
                <a:gd name="T4" fmla="*/ 158 w 957"/>
                <a:gd name="T5" fmla="*/ 1110 h 1143"/>
                <a:gd name="T6" fmla="*/ 117 w 957"/>
                <a:gd name="T7" fmla="*/ 1117 h 1143"/>
                <a:gd name="T8" fmla="*/ 56 w 957"/>
                <a:gd name="T9" fmla="*/ 1122 h 1143"/>
                <a:gd name="T10" fmla="*/ 18 w 957"/>
                <a:gd name="T11" fmla="*/ 1074 h 1143"/>
                <a:gd name="T12" fmla="*/ 28 w 957"/>
                <a:gd name="T13" fmla="*/ 982 h 1143"/>
                <a:gd name="T14" fmla="*/ 36 w 957"/>
                <a:gd name="T15" fmla="*/ 924 h 1143"/>
                <a:gd name="T16" fmla="*/ 36 w 957"/>
                <a:gd name="T17" fmla="*/ 875 h 1143"/>
                <a:gd name="T18" fmla="*/ 46 w 957"/>
                <a:gd name="T19" fmla="*/ 827 h 1143"/>
                <a:gd name="T20" fmla="*/ 61 w 957"/>
                <a:gd name="T21" fmla="*/ 792 h 1143"/>
                <a:gd name="T22" fmla="*/ 81 w 957"/>
                <a:gd name="T23" fmla="*/ 748 h 1143"/>
                <a:gd name="T24" fmla="*/ 104 w 957"/>
                <a:gd name="T25" fmla="*/ 713 h 1143"/>
                <a:gd name="T26" fmla="*/ 120 w 957"/>
                <a:gd name="T27" fmla="*/ 687 h 1143"/>
                <a:gd name="T28" fmla="*/ 160 w 957"/>
                <a:gd name="T29" fmla="*/ 690 h 1143"/>
                <a:gd name="T30" fmla="*/ 176 w 957"/>
                <a:gd name="T31" fmla="*/ 657 h 1143"/>
                <a:gd name="T32" fmla="*/ 199 w 957"/>
                <a:gd name="T33" fmla="*/ 629 h 1143"/>
                <a:gd name="T34" fmla="*/ 191 w 957"/>
                <a:gd name="T35" fmla="*/ 601 h 1143"/>
                <a:gd name="T36" fmla="*/ 137 w 957"/>
                <a:gd name="T37" fmla="*/ 560 h 1143"/>
                <a:gd name="T38" fmla="*/ 84 w 957"/>
                <a:gd name="T39" fmla="*/ 532 h 1143"/>
                <a:gd name="T40" fmla="*/ 87 w 957"/>
                <a:gd name="T41" fmla="*/ 506 h 1143"/>
                <a:gd name="T42" fmla="*/ 69 w 957"/>
                <a:gd name="T43" fmla="*/ 481 h 1143"/>
                <a:gd name="T44" fmla="*/ 48 w 957"/>
                <a:gd name="T45" fmla="*/ 445 h 1143"/>
                <a:gd name="T46" fmla="*/ 25 w 957"/>
                <a:gd name="T47" fmla="*/ 422 h 1143"/>
                <a:gd name="T48" fmla="*/ 31 w 957"/>
                <a:gd name="T49" fmla="*/ 377 h 1143"/>
                <a:gd name="T50" fmla="*/ 15 w 957"/>
                <a:gd name="T51" fmla="*/ 338 h 1143"/>
                <a:gd name="T52" fmla="*/ 87 w 957"/>
                <a:gd name="T53" fmla="*/ 288 h 1143"/>
                <a:gd name="T54" fmla="*/ 153 w 957"/>
                <a:gd name="T55" fmla="*/ 282 h 1143"/>
                <a:gd name="T56" fmla="*/ 137 w 957"/>
                <a:gd name="T57" fmla="*/ 252 h 1143"/>
                <a:gd name="T58" fmla="*/ 163 w 957"/>
                <a:gd name="T59" fmla="*/ 229 h 1143"/>
                <a:gd name="T60" fmla="*/ 132 w 957"/>
                <a:gd name="T61" fmla="*/ 178 h 1143"/>
                <a:gd name="T62" fmla="*/ 160 w 957"/>
                <a:gd name="T63" fmla="*/ 135 h 1143"/>
                <a:gd name="T64" fmla="*/ 178 w 957"/>
                <a:gd name="T65" fmla="*/ 102 h 1143"/>
                <a:gd name="T66" fmla="*/ 188 w 957"/>
                <a:gd name="T67" fmla="*/ 64 h 1143"/>
                <a:gd name="T68" fmla="*/ 227 w 957"/>
                <a:gd name="T69" fmla="*/ 20 h 1143"/>
                <a:gd name="T70" fmla="*/ 305 w 957"/>
                <a:gd name="T71" fmla="*/ 41 h 1143"/>
                <a:gd name="T72" fmla="*/ 377 w 957"/>
                <a:gd name="T73" fmla="*/ 92 h 1143"/>
                <a:gd name="T74" fmla="*/ 435 w 957"/>
                <a:gd name="T75" fmla="*/ 158 h 1143"/>
                <a:gd name="T76" fmla="*/ 407 w 957"/>
                <a:gd name="T77" fmla="*/ 247 h 1143"/>
                <a:gd name="T78" fmla="*/ 680 w 957"/>
                <a:gd name="T79" fmla="*/ 290 h 1143"/>
                <a:gd name="T80" fmla="*/ 743 w 957"/>
                <a:gd name="T81" fmla="*/ 361 h 1143"/>
                <a:gd name="T82" fmla="*/ 797 w 957"/>
                <a:gd name="T83" fmla="*/ 402 h 1143"/>
                <a:gd name="T84" fmla="*/ 866 w 957"/>
                <a:gd name="T85" fmla="*/ 407 h 1143"/>
                <a:gd name="T86" fmla="*/ 942 w 957"/>
                <a:gd name="T87" fmla="*/ 410 h 1143"/>
                <a:gd name="T88" fmla="*/ 919 w 957"/>
                <a:gd name="T89" fmla="*/ 476 h 1143"/>
                <a:gd name="T90" fmla="*/ 909 w 957"/>
                <a:gd name="T91" fmla="*/ 522 h 1143"/>
                <a:gd name="T92" fmla="*/ 932 w 957"/>
                <a:gd name="T93" fmla="*/ 562 h 1143"/>
                <a:gd name="T94" fmla="*/ 876 w 957"/>
                <a:gd name="T95" fmla="*/ 593 h 1143"/>
                <a:gd name="T96" fmla="*/ 914 w 957"/>
                <a:gd name="T97" fmla="*/ 657 h 1143"/>
                <a:gd name="T98" fmla="*/ 909 w 957"/>
                <a:gd name="T99" fmla="*/ 687 h 1143"/>
                <a:gd name="T100" fmla="*/ 832 w 957"/>
                <a:gd name="T101" fmla="*/ 741 h 1143"/>
                <a:gd name="T102" fmla="*/ 664 w 957"/>
                <a:gd name="T103" fmla="*/ 837 h 1143"/>
                <a:gd name="T104" fmla="*/ 621 w 957"/>
                <a:gd name="T105" fmla="*/ 855 h 1143"/>
                <a:gd name="T106" fmla="*/ 639 w 957"/>
                <a:gd name="T107" fmla="*/ 906 h 1143"/>
                <a:gd name="T108" fmla="*/ 611 w 957"/>
                <a:gd name="T109" fmla="*/ 942 h 1143"/>
                <a:gd name="T110" fmla="*/ 570 w 957"/>
                <a:gd name="T111" fmla="*/ 970 h 1143"/>
                <a:gd name="T112" fmla="*/ 529 w 957"/>
                <a:gd name="T113" fmla="*/ 990 h 1143"/>
                <a:gd name="T114" fmla="*/ 471 w 957"/>
                <a:gd name="T115" fmla="*/ 972 h 1143"/>
                <a:gd name="T116" fmla="*/ 428 w 957"/>
                <a:gd name="T117" fmla="*/ 990 h 1143"/>
                <a:gd name="T118" fmla="*/ 392 w 957"/>
                <a:gd name="T119" fmla="*/ 1015 h 1143"/>
                <a:gd name="T120" fmla="*/ 379 w 957"/>
                <a:gd name="T121" fmla="*/ 1046 h 1143"/>
                <a:gd name="T122" fmla="*/ 336 w 957"/>
                <a:gd name="T123" fmla="*/ 1074 h 1143"/>
                <a:gd name="T124" fmla="*/ 285 w 957"/>
                <a:gd name="T125" fmla="*/ 1089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7" h="1143">
                  <a:moveTo>
                    <a:pt x="277" y="1105"/>
                  </a:moveTo>
                  <a:lnTo>
                    <a:pt x="277" y="1110"/>
                  </a:lnTo>
                  <a:lnTo>
                    <a:pt x="275" y="1112"/>
                  </a:lnTo>
                  <a:lnTo>
                    <a:pt x="272" y="1112"/>
                  </a:lnTo>
                  <a:lnTo>
                    <a:pt x="272" y="1110"/>
                  </a:lnTo>
                  <a:lnTo>
                    <a:pt x="270" y="1110"/>
                  </a:lnTo>
                  <a:lnTo>
                    <a:pt x="267" y="1110"/>
                  </a:lnTo>
                  <a:lnTo>
                    <a:pt x="267" y="1112"/>
                  </a:lnTo>
                  <a:lnTo>
                    <a:pt x="265" y="1112"/>
                  </a:lnTo>
                  <a:lnTo>
                    <a:pt x="265" y="1115"/>
                  </a:lnTo>
                  <a:lnTo>
                    <a:pt x="262" y="1115"/>
                  </a:lnTo>
                  <a:lnTo>
                    <a:pt x="260" y="1112"/>
                  </a:lnTo>
                  <a:lnTo>
                    <a:pt x="257" y="1112"/>
                  </a:lnTo>
                  <a:lnTo>
                    <a:pt x="255" y="1112"/>
                  </a:lnTo>
                  <a:lnTo>
                    <a:pt x="252" y="1110"/>
                  </a:lnTo>
                  <a:lnTo>
                    <a:pt x="252" y="1112"/>
                  </a:lnTo>
                  <a:lnTo>
                    <a:pt x="249" y="1115"/>
                  </a:lnTo>
                  <a:lnTo>
                    <a:pt x="247" y="1117"/>
                  </a:lnTo>
                  <a:lnTo>
                    <a:pt x="244" y="1120"/>
                  </a:lnTo>
                  <a:lnTo>
                    <a:pt x="242" y="1122"/>
                  </a:lnTo>
                  <a:lnTo>
                    <a:pt x="239" y="1125"/>
                  </a:lnTo>
                  <a:lnTo>
                    <a:pt x="239" y="1127"/>
                  </a:lnTo>
                  <a:lnTo>
                    <a:pt x="237" y="1127"/>
                  </a:lnTo>
                  <a:lnTo>
                    <a:pt x="237" y="1130"/>
                  </a:lnTo>
                  <a:lnTo>
                    <a:pt x="234" y="1133"/>
                  </a:lnTo>
                  <a:lnTo>
                    <a:pt x="234" y="1135"/>
                  </a:lnTo>
                  <a:lnTo>
                    <a:pt x="232" y="1138"/>
                  </a:lnTo>
                  <a:lnTo>
                    <a:pt x="232" y="1140"/>
                  </a:lnTo>
                  <a:lnTo>
                    <a:pt x="229" y="1143"/>
                  </a:lnTo>
                  <a:lnTo>
                    <a:pt x="227" y="1143"/>
                  </a:lnTo>
                  <a:lnTo>
                    <a:pt x="224" y="1143"/>
                  </a:lnTo>
                  <a:lnTo>
                    <a:pt x="224" y="1140"/>
                  </a:lnTo>
                  <a:lnTo>
                    <a:pt x="221" y="1138"/>
                  </a:lnTo>
                  <a:lnTo>
                    <a:pt x="219" y="1138"/>
                  </a:lnTo>
                  <a:lnTo>
                    <a:pt x="219" y="1140"/>
                  </a:lnTo>
                  <a:lnTo>
                    <a:pt x="216" y="1138"/>
                  </a:lnTo>
                  <a:lnTo>
                    <a:pt x="214" y="1138"/>
                  </a:lnTo>
                  <a:lnTo>
                    <a:pt x="211" y="1138"/>
                  </a:lnTo>
                  <a:lnTo>
                    <a:pt x="209" y="1138"/>
                  </a:lnTo>
                  <a:lnTo>
                    <a:pt x="209" y="1135"/>
                  </a:lnTo>
                  <a:lnTo>
                    <a:pt x="206" y="1135"/>
                  </a:lnTo>
                  <a:lnTo>
                    <a:pt x="204" y="1138"/>
                  </a:lnTo>
                  <a:lnTo>
                    <a:pt x="201" y="1138"/>
                  </a:lnTo>
                  <a:lnTo>
                    <a:pt x="199" y="1138"/>
                  </a:lnTo>
                  <a:lnTo>
                    <a:pt x="196" y="1138"/>
                  </a:lnTo>
                  <a:lnTo>
                    <a:pt x="193" y="1138"/>
                  </a:lnTo>
                  <a:lnTo>
                    <a:pt x="191" y="1138"/>
                  </a:lnTo>
                  <a:lnTo>
                    <a:pt x="188" y="1138"/>
                  </a:lnTo>
                  <a:lnTo>
                    <a:pt x="186" y="1138"/>
                  </a:lnTo>
                  <a:lnTo>
                    <a:pt x="183" y="1138"/>
                  </a:lnTo>
                  <a:lnTo>
                    <a:pt x="181" y="1138"/>
                  </a:lnTo>
                  <a:lnTo>
                    <a:pt x="178" y="1138"/>
                  </a:lnTo>
                  <a:lnTo>
                    <a:pt x="178" y="1135"/>
                  </a:lnTo>
                  <a:lnTo>
                    <a:pt x="176" y="1135"/>
                  </a:lnTo>
                  <a:lnTo>
                    <a:pt x="176" y="1133"/>
                  </a:lnTo>
                  <a:lnTo>
                    <a:pt x="176" y="1130"/>
                  </a:lnTo>
                  <a:lnTo>
                    <a:pt x="176" y="1127"/>
                  </a:lnTo>
                  <a:lnTo>
                    <a:pt x="176" y="1125"/>
                  </a:lnTo>
                  <a:lnTo>
                    <a:pt x="173" y="1125"/>
                  </a:lnTo>
                  <a:lnTo>
                    <a:pt x="173" y="1122"/>
                  </a:lnTo>
                  <a:lnTo>
                    <a:pt x="171" y="1120"/>
                  </a:lnTo>
                  <a:lnTo>
                    <a:pt x="171" y="1117"/>
                  </a:lnTo>
                  <a:lnTo>
                    <a:pt x="168" y="1117"/>
                  </a:lnTo>
                  <a:lnTo>
                    <a:pt x="165" y="1115"/>
                  </a:lnTo>
                  <a:lnTo>
                    <a:pt x="163" y="1117"/>
                  </a:lnTo>
                  <a:lnTo>
                    <a:pt x="163" y="1115"/>
                  </a:lnTo>
                  <a:lnTo>
                    <a:pt x="163" y="1117"/>
                  </a:lnTo>
                  <a:lnTo>
                    <a:pt x="160" y="1117"/>
                  </a:lnTo>
                  <a:lnTo>
                    <a:pt x="158" y="1117"/>
                  </a:lnTo>
                  <a:lnTo>
                    <a:pt x="158" y="1115"/>
                  </a:lnTo>
                  <a:lnTo>
                    <a:pt x="158" y="1112"/>
                  </a:lnTo>
                  <a:lnTo>
                    <a:pt x="158" y="1110"/>
                  </a:lnTo>
                  <a:lnTo>
                    <a:pt x="158" y="1107"/>
                  </a:lnTo>
                  <a:lnTo>
                    <a:pt x="158" y="1105"/>
                  </a:lnTo>
                  <a:lnTo>
                    <a:pt x="155" y="1105"/>
                  </a:lnTo>
                  <a:lnTo>
                    <a:pt x="153" y="1105"/>
                  </a:lnTo>
                  <a:lnTo>
                    <a:pt x="150" y="1105"/>
                  </a:lnTo>
                  <a:lnTo>
                    <a:pt x="148" y="1105"/>
                  </a:lnTo>
                  <a:lnTo>
                    <a:pt x="145" y="1107"/>
                  </a:lnTo>
                  <a:lnTo>
                    <a:pt x="143" y="1107"/>
                  </a:lnTo>
                  <a:lnTo>
                    <a:pt x="140" y="1107"/>
                  </a:lnTo>
                  <a:lnTo>
                    <a:pt x="137" y="1105"/>
                  </a:lnTo>
                  <a:lnTo>
                    <a:pt x="135" y="1105"/>
                  </a:lnTo>
                  <a:lnTo>
                    <a:pt x="132" y="1102"/>
                  </a:lnTo>
                  <a:lnTo>
                    <a:pt x="132" y="1105"/>
                  </a:lnTo>
                  <a:lnTo>
                    <a:pt x="130" y="1107"/>
                  </a:lnTo>
                  <a:lnTo>
                    <a:pt x="127" y="1107"/>
                  </a:lnTo>
                  <a:lnTo>
                    <a:pt x="125" y="1107"/>
                  </a:lnTo>
                  <a:lnTo>
                    <a:pt x="125" y="1110"/>
                  </a:lnTo>
                  <a:lnTo>
                    <a:pt x="125" y="1112"/>
                  </a:lnTo>
                  <a:lnTo>
                    <a:pt x="122" y="1112"/>
                  </a:lnTo>
                  <a:lnTo>
                    <a:pt x="122" y="1115"/>
                  </a:lnTo>
                  <a:lnTo>
                    <a:pt x="122" y="1117"/>
                  </a:lnTo>
                  <a:lnTo>
                    <a:pt x="122" y="1120"/>
                  </a:lnTo>
                  <a:lnTo>
                    <a:pt x="120" y="1120"/>
                  </a:lnTo>
                  <a:lnTo>
                    <a:pt x="117" y="1117"/>
                  </a:lnTo>
                  <a:lnTo>
                    <a:pt x="115" y="1117"/>
                  </a:lnTo>
                  <a:lnTo>
                    <a:pt x="112" y="1115"/>
                  </a:lnTo>
                  <a:lnTo>
                    <a:pt x="112" y="1112"/>
                  </a:lnTo>
                  <a:lnTo>
                    <a:pt x="109" y="1112"/>
                  </a:lnTo>
                  <a:lnTo>
                    <a:pt x="107" y="1112"/>
                  </a:lnTo>
                  <a:lnTo>
                    <a:pt x="104" y="1112"/>
                  </a:lnTo>
                  <a:lnTo>
                    <a:pt x="102" y="1112"/>
                  </a:lnTo>
                  <a:lnTo>
                    <a:pt x="99" y="1112"/>
                  </a:lnTo>
                  <a:lnTo>
                    <a:pt x="97" y="1115"/>
                  </a:lnTo>
                  <a:lnTo>
                    <a:pt x="94" y="1115"/>
                  </a:lnTo>
                  <a:lnTo>
                    <a:pt x="89" y="1115"/>
                  </a:lnTo>
                  <a:lnTo>
                    <a:pt x="87" y="1117"/>
                  </a:lnTo>
                  <a:lnTo>
                    <a:pt x="84" y="1117"/>
                  </a:lnTo>
                  <a:lnTo>
                    <a:pt x="81" y="1117"/>
                  </a:lnTo>
                  <a:lnTo>
                    <a:pt x="79" y="1117"/>
                  </a:lnTo>
                  <a:lnTo>
                    <a:pt x="76" y="1120"/>
                  </a:lnTo>
                  <a:lnTo>
                    <a:pt x="74" y="1120"/>
                  </a:lnTo>
                  <a:lnTo>
                    <a:pt x="71" y="1120"/>
                  </a:lnTo>
                  <a:lnTo>
                    <a:pt x="69" y="1122"/>
                  </a:lnTo>
                  <a:lnTo>
                    <a:pt x="66" y="1125"/>
                  </a:lnTo>
                  <a:lnTo>
                    <a:pt x="64" y="1125"/>
                  </a:lnTo>
                  <a:lnTo>
                    <a:pt x="61" y="1125"/>
                  </a:lnTo>
                  <a:lnTo>
                    <a:pt x="59" y="1125"/>
                  </a:lnTo>
                  <a:lnTo>
                    <a:pt x="56" y="1122"/>
                  </a:lnTo>
                  <a:lnTo>
                    <a:pt x="53" y="1125"/>
                  </a:lnTo>
                  <a:lnTo>
                    <a:pt x="51" y="1125"/>
                  </a:lnTo>
                  <a:lnTo>
                    <a:pt x="51" y="1127"/>
                  </a:lnTo>
                  <a:lnTo>
                    <a:pt x="48" y="1130"/>
                  </a:lnTo>
                  <a:lnTo>
                    <a:pt x="46" y="1133"/>
                  </a:lnTo>
                  <a:lnTo>
                    <a:pt x="46" y="1135"/>
                  </a:lnTo>
                  <a:lnTo>
                    <a:pt x="46" y="1133"/>
                  </a:lnTo>
                  <a:lnTo>
                    <a:pt x="46" y="1130"/>
                  </a:lnTo>
                  <a:lnTo>
                    <a:pt x="46" y="1127"/>
                  </a:lnTo>
                  <a:lnTo>
                    <a:pt x="46" y="1122"/>
                  </a:lnTo>
                  <a:lnTo>
                    <a:pt x="36" y="1112"/>
                  </a:lnTo>
                  <a:lnTo>
                    <a:pt x="33" y="1110"/>
                  </a:lnTo>
                  <a:lnTo>
                    <a:pt x="28" y="1110"/>
                  </a:lnTo>
                  <a:lnTo>
                    <a:pt x="23" y="1107"/>
                  </a:lnTo>
                  <a:lnTo>
                    <a:pt x="20" y="1105"/>
                  </a:lnTo>
                  <a:lnTo>
                    <a:pt x="13" y="1097"/>
                  </a:lnTo>
                  <a:lnTo>
                    <a:pt x="10" y="1097"/>
                  </a:lnTo>
                  <a:lnTo>
                    <a:pt x="10" y="1094"/>
                  </a:lnTo>
                  <a:lnTo>
                    <a:pt x="23" y="1087"/>
                  </a:lnTo>
                  <a:lnTo>
                    <a:pt x="25" y="1084"/>
                  </a:lnTo>
                  <a:lnTo>
                    <a:pt x="28" y="1079"/>
                  </a:lnTo>
                  <a:lnTo>
                    <a:pt x="25" y="1077"/>
                  </a:lnTo>
                  <a:lnTo>
                    <a:pt x="20" y="1074"/>
                  </a:lnTo>
                  <a:lnTo>
                    <a:pt x="18" y="1074"/>
                  </a:lnTo>
                  <a:lnTo>
                    <a:pt x="13" y="1074"/>
                  </a:lnTo>
                  <a:lnTo>
                    <a:pt x="10" y="1074"/>
                  </a:lnTo>
                  <a:lnTo>
                    <a:pt x="5" y="1066"/>
                  </a:lnTo>
                  <a:lnTo>
                    <a:pt x="5" y="1054"/>
                  </a:lnTo>
                  <a:lnTo>
                    <a:pt x="5" y="1051"/>
                  </a:lnTo>
                  <a:lnTo>
                    <a:pt x="8" y="1049"/>
                  </a:lnTo>
                  <a:lnTo>
                    <a:pt x="8" y="1041"/>
                  </a:lnTo>
                  <a:lnTo>
                    <a:pt x="13" y="1036"/>
                  </a:lnTo>
                  <a:lnTo>
                    <a:pt x="13" y="1033"/>
                  </a:lnTo>
                  <a:lnTo>
                    <a:pt x="13" y="1026"/>
                  </a:lnTo>
                  <a:lnTo>
                    <a:pt x="8" y="1023"/>
                  </a:lnTo>
                  <a:lnTo>
                    <a:pt x="5" y="1018"/>
                  </a:lnTo>
                  <a:lnTo>
                    <a:pt x="3" y="1015"/>
                  </a:lnTo>
                  <a:lnTo>
                    <a:pt x="0" y="1013"/>
                  </a:lnTo>
                  <a:lnTo>
                    <a:pt x="0" y="1005"/>
                  </a:lnTo>
                  <a:lnTo>
                    <a:pt x="3" y="1003"/>
                  </a:lnTo>
                  <a:lnTo>
                    <a:pt x="10" y="1000"/>
                  </a:lnTo>
                  <a:lnTo>
                    <a:pt x="13" y="998"/>
                  </a:lnTo>
                  <a:lnTo>
                    <a:pt x="13" y="993"/>
                  </a:lnTo>
                  <a:lnTo>
                    <a:pt x="15" y="990"/>
                  </a:lnTo>
                  <a:lnTo>
                    <a:pt x="18" y="990"/>
                  </a:lnTo>
                  <a:lnTo>
                    <a:pt x="20" y="987"/>
                  </a:lnTo>
                  <a:lnTo>
                    <a:pt x="23" y="985"/>
                  </a:lnTo>
                  <a:lnTo>
                    <a:pt x="28" y="982"/>
                  </a:lnTo>
                  <a:lnTo>
                    <a:pt x="33" y="980"/>
                  </a:lnTo>
                  <a:lnTo>
                    <a:pt x="38" y="980"/>
                  </a:lnTo>
                  <a:lnTo>
                    <a:pt x="38" y="977"/>
                  </a:lnTo>
                  <a:lnTo>
                    <a:pt x="38" y="975"/>
                  </a:lnTo>
                  <a:lnTo>
                    <a:pt x="33" y="972"/>
                  </a:lnTo>
                  <a:lnTo>
                    <a:pt x="28" y="972"/>
                  </a:lnTo>
                  <a:lnTo>
                    <a:pt x="25" y="970"/>
                  </a:lnTo>
                  <a:lnTo>
                    <a:pt x="20" y="962"/>
                  </a:lnTo>
                  <a:lnTo>
                    <a:pt x="20" y="959"/>
                  </a:lnTo>
                  <a:lnTo>
                    <a:pt x="31" y="954"/>
                  </a:lnTo>
                  <a:lnTo>
                    <a:pt x="33" y="954"/>
                  </a:lnTo>
                  <a:lnTo>
                    <a:pt x="36" y="952"/>
                  </a:lnTo>
                  <a:lnTo>
                    <a:pt x="41" y="952"/>
                  </a:lnTo>
                  <a:lnTo>
                    <a:pt x="51" y="947"/>
                  </a:lnTo>
                  <a:lnTo>
                    <a:pt x="53" y="947"/>
                  </a:lnTo>
                  <a:lnTo>
                    <a:pt x="53" y="944"/>
                  </a:lnTo>
                  <a:lnTo>
                    <a:pt x="51" y="942"/>
                  </a:lnTo>
                  <a:lnTo>
                    <a:pt x="41" y="939"/>
                  </a:lnTo>
                  <a:lnTo>
                    <a:pt x="38" y="939"/>
                  </a:lnTo>
                  <a:lnTo>
                    <a:pt x="31" y="934"/>
                  </a:lnTo>
                  <a:lnTo>
                    <a:pt x="25" y="931"/>
                  </a:lnTo>
                  <a:lnTo>
                    <a:pt x="25" y="929"/>
                  </a:lnTo>
                  <a:lnTo>
                    <a:pt x="36" y="926"/>
                  </a:lnTo>
                  <a:lnTo>
                    <a:pt x="36" y="924"/>
                  </a:lnTo>
                  <a:lnTo>
                    <a:pt x="38" y="924"/>
                  </a:lnTo>
                  <a:lnTo>
                    <a:pt x="36" y="921"/>
                  </a:lnTo>
                  <a:lnTo>
                    <a:pt x="33" y="919"/>
                  </a:lnTo>
                  <a:lnTo>
                    <a:pt x="31" y="919"/>
                  </a:lnTo>
                  <a:lnTo>
                    <a:pt x="28" y="919"/>
                  </a:lnTo>
                  <a:lnTo>
                    <a:pt x="23" y="919"/>
                  </a:lnTo>
                  <a:lnTo>
                    <a:pt x="20" y="916"/>
                  </a:lnTo>
                  <a:lnTo>
                    <a:pt x="20" y="911"/>
                  </a:lnTo>
                  <a:lnTo>
                    <a:pt x="23" y="909"/>
                  </a:lnTo>
                  <a:lnTo>
                    <a:pt x="31" y="909"/>
                  </a:lnTo>
                  <a:lnTo>
                    <a:pt x="33" y="903"/>
                  </a:lnTo>
                  <a:lnTo>
                    <a:pt x="25" y="898"/>
                  </a:lnTo>
                  <a:lnTo>
                    <a:pt x="25" y="896"/>
                  </a:lnTo>
                  <a:lnTo>
                    <a:pt x="25" y="893"/>
                  </a:lnTo>
                  <a:lnTo>
                    <a:pt x="28" y="893"/>
                  </a:lnTo>
                  <a:lnTo>
                    <a:pt x="28" y="891"/>
                  </a:lnTo>
                  <a:lnTo>
                    <a:pt x="31" y="891"/>
                  </a:lnTo>
                  <a:lnTo>
                    <a:pt x="31" y="888"/>
                  </a:lnTo>
                  <a:lnTo>
                    <a:pt x="31" y="886"/>
                  </a:lnTo>
                  <a:lnTo>
                    <a:pt x="33" y="883"/>
                  </a:lnTo>
                  <a:lnTo>
                    <a:pt x="33" y="881"/>
                  </a:lnTo>
                  <a:lnTo>
                    <a:pt x="33" y="878"/>
                  </a:lnTo>
                  <a:lnTo>
                    <a:pt x="33" y="875"/>
                  </a:lnTo>
                  <a:lnTo>
                    <a:pt x="36" y="875"/>
                  </a:lnTo>
                  <a:lnTo>
                    <a:pt x="38" y="875"/>
                  </a:lnTo>
                  <a:lnTo>
                    <a:pt x="38" y="873"/>
                  </a:lnTo>
                  <a:lnTo>
                    <a:pt x="41" y="873"/>
                  </a:lnTo>
                  <a:lnTo>
                    <a:pt x="38" y="870"/>
                  </a:lnTo>
                  <a:lnTo>
                    <a:pt x="38" y="868"/>
                  </a:lnTo>
                  <a:lnTo>
                    <a:pt x="38" y="865"/>
                  </a:lnTo>
                  <a:lnTo>
                    <a:pt x="36" y="863"/>
                  </a:lnTo>
                  <a:lnTo>
                    <a:pt x="36" y="860"/>
                  </a:lnTo>
                  <a:lnTo>
                    <a:pt x="36" y="853"/>
                  </a:lnTo>
                  <a:lnTo>
                    <a:pt x="36" y="850"/>
                  </a:lnTo>
                  <a:lnTo>
                    <a:pt x="38" y="847"/>
                  </a:lnTo>
                  <a:lnTo>
                    <a:pt x="41" y="845"/>
                  </a:lnTo>
                  <a:lnTo>
                    <a:pt x="43" y="842"/>
                  </a:lnTo>
                  <a:lnTo>
                    <a:pt x="43" y="840"/>
                  </a:lnTo>
                  <a:lnTo>
                    <a:pt x="43" y="837"/>
                  </a:lnTo>
                  <a:lnTo>
                    <a:pt x="43" y="835"/>
                  </a:lnTo>
                  <a:lnTo>
                    <a:pt x="41" y="835"/>
                  </a:lnTo>
                  <a:lnTo>
                    <a:pt x="41" y="832"/>
                  </a:lnTo>
                  <a:lnTo>
                    <a:pt x="38" y="832"/>
                  </a:lnTo>
                  <a:lnTo>
                    <a:pt x="38" y="830"/>
                  </a:lnTo>
                  <a:lnTo>
                    <a:pt x="38" y="827"/>
                  </a:lnTo>
                  <a:lnTo>
                    <a:pt x="41" y="827"/>
                  </a:lnTo>
                  <a:lnTo>
                    <a:pt x="43" y="827"/>
                  </a:lnTo>
                  <a:lnTo>
                    <a:pt x="46" y="827"/>
                  </a:lnTo>
                  <a:lnTo>
                    <a:pt x="48" y="830"/>
                  </a:lnTo>
                  <a:lnTo>
                    <a:pt x="51" y="830"/>
                  </a:lnTo>
                  <a:lnTo>
                    <a:pt x="53" y="832"/>
                  </a:lnTo>
                  <a:lnTo>
                    <a:pt x="56" y="832"/>
                  </a:lnTo>
                  <a:lnTo>
                    <a:pt x="59" y="830"/>
                  </a:lnTo>
                  <a:lnTo>
                    <a:pt x="61" y="827"/>
                  </a:lnTo>
                  <a:lnTo>
                    <a:pt x="61" y="825"/>
                  </a:lnTo>
                  <a:lnTo>
                    <a:pt x="64" y="825"/>
                  </a:lnTo>
                  <a:lnTo>
                    <a:pt x="64" y="822"/>
                  </a:lnTo>
                  <a:lnTo>
                    <a:pt x="64" y="819"/>
                  </a:lnTo>
                  <a:lnTo>
                    <a:pt x="64" y="817"/>
                  </a:lnTo>
                  <a:lnTo>
                    <a:pt x="61" y="817"/>
                  </a:lnTo>
                  <a:lnTo>
                    <a:pt x="61" y="814"/>
                  </a:lnTo>
                  <a:lnTo>
                    <a:pt x="59" y="812"/>
                  </a:lnTo>
                  <a:lnTo>
                    <a:pt x="59" y="809"/>
                  </a:lnTo>
                  <a:lnTo>
                    <a:pt x="59" y="807"/>
                  </a:lnTo>
                  <a:lnTo>
                    <a:pt x="59" y="804"/>
                  </a:lnTo>
                  <a:lnTo>
                    <a:pt x="56" y="804"/>
                  </a:lnTo>
                  <a:lnTo>
                    <a:pt x="56" y="802"/>
                  </a:lnTo>
                  <a:lnTo>
                    <a:pt x="56" y="799"/>
                  </a:lnTo>
                  <a:lnTo>
                    <a:pt x="59" y="797"/>
                  </a:lnTo>
                  <a:lnTo>
                    <a:pt x="59" y="794"/>
                  </a:lnTo>
                  <a:lnTo>
                    <a:pt x="61" y="794"/>
                  </a:lnTo>
                  <a:lnTo>
                    <a:pt x="61" y="792"/>
                  </a:lnTo>
                  <a:lnTo>
                    <a:pt x="64" y="792"/>
                  </a:lnTo>
                  <a:lnTo>
                    <a:pt x="64" y="789"/>
                  </a:lnTo>
                  <a:lnTo>
                    <a:pt x="66" y="789"/>
                  </a:lnTo>
                  <a:lnTo>
                    <a:pt x="69" y="786"/>
                  </a:lnTo>
                  <a:lnTo>
                    <a:pt x="69" y="784"/>
                  </a:lnTo>
                  <a:lnTo>
                    <a:pt x="69" y="781"/>
                  </a:lnTo>
                  <a:lnTo>
                    <a:pt x="69" y="779"/>
                  </a:lnTo>
                  <a:lnTo>
                    <a:pt x="69" y="776"/>
                  </a:lnTo>
                  <a:lnTo>
                    <a:pt x="71" y="776"/>
                  </a:lnTo>
                  <a:lnTo>
                    <a:pt x="71" y="774"/>
                  </a:lnTo>
                  <a:lnTo>
                    <a:pt x="74" y="774"/>
                  </a:lnTo>
                  <a:lnTo>
                    <a:pt x="74" y="771"/>
                  </a:lnTo>
                  <a:lnTo>
                    <a:pt x="71" y="771"/>
                  </a:lnTo>
                  <a:lnTo>
                    <a:pt x="74" y="769"/>
                  </a:lnTo>
                  <a:lnTo>
                    <a:pt x="74" y="766"/>
                  </a:lnTo>
                  <a:lnTo>
                    <a:pt x="74" y="764"/>
                  </a:lnTo>
                  <a:lnTo>
                    <a:pt x="74" y="761"/>
                  </a:lnTo>
                  <a:lnTo>
                    <a:pt x="76" y="761"/>
                  </a:lnTo>
                  <a:lnTo>
                    <a:pt x="76" y="758"/>
                  </a:lnTo>
                  <a:lnTo>
                    <a:pt x="79" y="758"/>
                  </a:lnTo>
                  <a:lnTo>
                    <a:pt x="79" y="756"/>
                  </a:lnTo>
                  <a:lnTo>
                    <a:pt x="81" y="753"/>
                  </a:lnTo>
                  <a:lnTo>
                    <a:pt x="81" y="751"/>
                  </a:lnTo>
                  <a:lnTo>
                    <a:pt x="81" y="748"/>
                  </a:lnTo>
                  <a:lnTo>
                    <a:pt x="84" y="748"/>
                  </a:lnTo>
                  <a:lnTo>
                    <a:pt x="84" y="746"/>
                  </a:lnTo>
                  <a:lnTo>
                    <a:pt x="87" y="746"/>
                  </a:lnTo>
                  <a:lnTo>
                    <a:pt x="87" y="743"/>
                  </a:lnTo>
                  <a:lnTo>
                    <a:pt x="87" y="741"/>
                  </a:lnTo>
                  <a:lnTo>
                    <a:pt x="84" y="738"/>
                  </a:lnTo>
                  <a:lnTo>
                    <a:pt x="84" y="736"/>
                  </a:lnTo>
                  <a:lnTo>
                    <a:pt x="87" y="736"/>
                  </a:lnTo>
                  <a:lnTo>
                    <a:pt x="87" y="733"/>
                  </a:lnTo>
                  <a:lnTo>
                    <a:pt x="89" y="730"/>
                  </a:lnTo>
                  <a:lnTo>
                    <a:pt x="92" y="730"/>
                  </a:lnTo>
                  <a:lnTo>
                    <a:pt x="94" y="730"/>
                  </a:lnTo>
                  <a:lnTo>
                    <a:pt x="92" y="728"/>
                  </a:lnTo>
                  <a:lnTo>
                    <a:pt x="89" y="725"/>
                  </a:lnTo>
                  <a:lnTo>
                    <a:pt x="92" y="725"/>
                  </a:lnTo>
                  <a:lnTo>
                    <a:pt x="94" y="725"/>
                  </a:lnTo>
                  <a:lnTo>
                    <a:pt x="97" y="725"/>
                  </a:lnTo>
                  <a:lnTo>
                    <a:pt x="97" y="723"/>
                  </a:lnTo>
                  <a:lnTo>
                    <a:pt x="99" y="720"/>
                  </a:lnTo>
                  <a:lnTo>
                    <a:pt x="97" y="718"/>
                  </a:lnTo>
                  <a:lnTo>
                    <a:pt x="99" y="715"/>
                  </a:lnTo>
                  <a:lnTo>
                    <a:pt x="102" y="715"/>
                  </a:lnTo>
                  <a:lnTo>
                    <a:pt x="102" y="713"/>
                  </a:lnTo>
                  <a:lnTo>
                    <a:pt x="104" y="713"/>
                  </a:lnTo>
                  <a:lnTo>
                    <a:pt x="107" y="713"/>
                  </a:lnTo>
                  <a:lnTo>
                    <a:pt x="107" y="710"/>
                  </a:lnTo>
                  <a:lnTo>
                    <a:pt x="107" y="708"/>
                  </a:lnTo>
                  <a:lnTo>
                    <a:pt x="107" y="705"/>
                  </a:lnTo>
                  <a:lnTo>
                    <a:pt x="107" y="702"/>
                  </a:lnTo>
                  <a:lnTo>
                    <a:pt x="109" y="705"/>
                  </a:lnTo>
                  <a:lnTo>
                    <a:pt x="112" y="705"/>
                  </a:lnTo>
                  <a:lnTo>
                    <a:pt x="112" y="702"/>
                  </a:lnTo>
                  <a:lnTo>
                    <a:pt x="112" y="700"/>
                  </a:lnTo>
                  <a:lnTo>
                    <a:pt x="109" y="697"/>
                  </a:lnTo>
                  <a:lnTo>
                    <a:pt x="112" y="695"/>
                  </a:lnTo>
                  <a:lnTo>
                    <a:pt x="112" y="692"/>
                  </a:lnTo>
                  <a:lnTo>
                    <a:pt x="112" y="690"/>
                  </a:lnTo>
                  <a:lnTo>
                    <a:pt x="109" y="690"/>
                  </a:lnTo>
                  <a:lnTo>
                    <a:pt x="109" y="687"/>
                  </a:lnTo>
                  <a:lnTo>
                    <a:pt x="107" y="687"/>
                  </a:lnTo>
                  <a:lnTo>
                    <a:pt x="107" y="685"/>
                  </a:lnTo>
                  <a:lnTo>
                    <a:pt x="109" y="682"/>
                  </a:lnTo>
                  <a:lnTo>
                    <a:pt x="112" y="682"/>
                  </a:lnTo>
                  <a:lnTo>
                    <a:pt x="115" y="680"/>
                  </a:lnTo>
                  <a:lnTo>
                    <a:pt x="115" y="682"/>
                  </a:lnTo>
                  <a:lnTo>
                    <a:pt x="117" y="685"/>
                  </a:lnTo>
                  <a:lnTo>
                    <a:pt x="117" y="687"/>
                  </a:lnTo>
                  <a:lnTo>
                    <a:pt x="120" y="687"/>
                  </a:lnTo>
                  <a:lnTo>
                    <a:pt x="122" y="687"/>
                  </a:lnTo>
                  <a:lnTo>
                    <a:pt x="122" y="690"/>
                  </a:lnTo>
                  <a:lnTo>
                    <a:pt x="125" y="687"/>
                  </a:lnTo>
                  <a:lnTo>
                    <a:pt x="127" y="687"/>
                  </a:lnTo>
                  <a:lnTo>
                    <a:pt x="127" y="685"/>
                  </a:lnTo>
                  <a:lnTo>
                    <a:pt x="127" y="682"/>
                  </a:lnTo>
                  <a:lnTo>
                    <a:pt x="130" y="682"/>
                  </a:lnTo>
                  <a:lnTo>
                    <a:pt x="132" y="682"/>
                  </a:lnTo>
                  <a:lnTo>
                    <a:pt x="132" y="685"/>
                  </a:lnTo>
                  <a:lnTo>
                    <a:pt x="135" y="685"/>
                  </a:lnTo>
                  <a:lnTo>
                    <a:pt x="135" y="687"/>
                  </a:lnTo>
                  <a:lnTo>
                    <a:pt x="135" y="690"/>
                  </a:lnTo>
                  <a:lnTo>
                    <a:pt x="137" y="690"/>
                  </a:lnTo>
                  <a:lnTo>
                    <a:pt x="140" y="690"/>
                  </a:lnTo>
                  <a:lnTo>
                    <a:pt x="143" y="690"/>
                  </a:lnTo>
                  <a:lnTo>
                    <a:pt x="143" y="687"/>
                  </a:lnTo>
                  <a:lnTo>
                    <a:pt x="145" y="685"/>
                  </a:lnTo>
                  <a:lnTo>
                    <a:pt x="148" y="685"/>
                  </a:lnTo>
                  <a:lnTo>
                    <a:pt x="150" y="687"/>
                  </a:lnTo>
                  <a:lnTo>
                    <a:pt x="153" y="687"/>
                  </a:lnTo>
                  <a:lnTo>
                    <a:pt x="155" y="687"/>
                  </a:lnTo>
                  <a:lnTo>
                    <a:pt x="158" y="687"/>
                  </a:lnTo>
                  <a:lnTo>
                    <a:pt x="158" y="690"/>
                  </a:lnTo>
                  <a:lnTo>
                    <a:pt x="160" y="690"/>
                  </a:lnTo>
                  <a:lnTo>
                    <a:pt x="163" y="692"/>
                  </a:lnTo>
                  <a:lnTo>
                    <a:pt x="163" y="690"/>
                  </a:lnTo>
                  <a:lnTo>
                    <a:pt x="163" y="687"/>
                  </a:lnTo>
                  <a:lnTo>
                    <a:pt x="163" y="685"/>
                  </a:lnTo>
                  <a:lnTo>
                    <a:pt x="165" y="685"/>
                  </a:lnTo>
                  <a:lnTo>
                    <a:pt x="168" y="685"/>
                  </a:lnTo>
                  <a:lnTo>
                    <a:pt x="171" y="687"/>
                  </a:lnTo>
                  <a:lnTo>
                    <a:pt x="173" y="690"/>
                  </a:lnTo>
                  <a:lnTo>
                    <a:pt x="176" y="687"/>
                  </a:lnTo>
                  <a:lnTo>
                    <a:pt x="176" y="685"/>
                  </a:lnTo>
                  <a:lnTo>
                    <a:pt x="176" y="682"/>
                  </a:lnTo>
                  <a:lnTo>
                    <a:pt x="176" y="680"/>
                  </a:lnTo>
                  <a:lnTo>
                    <a:pt x="176" y="677"/>
                  </a:lnTo>
                  <a:lnTo>
                    <a:pt x="176" y="674"/>
                  </a:lnTo>
                  <a:lnTo>
                    <a:pt x="176" y="672"/>
                  </a:lnTo>
                  <a:lnTo>
                    <a:pt x="176" y="669"/>
                  </a:lnTo>
                  <a:lnTo>
                    <a:pt x="173" y="667"/>
                  </a:lnTo>
                  <a:lnTo>
                    <a:pt x="173" y="664"/>
                  </a:lnTo>
                  <a:lnTo>
                    <a:pt x="171" y="664"/>
                  </a:lnTo>
                  <a:lnTo>
                    <a:pt x="171" y="662"/>
                  </a:lnTo>
                  <a:lnTo>
                    <a:pt x="171" y="659"/>
                  </a:lnTo>
                  <a:lnTo>
                    <a:pt x="173" y="659"/>
                  </a:lnTo>
                  <a:lnTo>
                    <a:pt x="173" y="657"/>
                  </a:lnTo>
                  <a:lnTo>
                    <a:pt x="176" y="657"/>
                  </a:lnTo>
                  <a:lnTo>
                    <a:pt x="176" y="659"/>
                  </a:lnTo>
                  <a:lnTo>
                    <a:pt x="178" y="659"/>
                  </a:lnTo>
                  <a:lnTo>
                    <a:pt x="178" y="657"/>
                  </a:lnTo>
                  <a:lnTo>
                    <a:pt x="181" y="657"/>
                  </a:lnTo>
                  <a:lnTo>
                    <a:pt x="183" y="659"/>
                  </a:lnTo>
                  <a:lnTo>
                    <a:pt x="186" y="659"/>
                  </a:lnTo>
                  <a:lnTo>
                    <a:pt x="188" y="657"/>
                  </a:lnTo>
                  <a:lnTo>
                    <a:pt x="191" y="657"/>
                  </a:lnTo>
                  <a:lnTo>
                    <a:pt x="193" y="659"/>
                  </a:lnTo>
                  <a:lnTo>
                    <a:pt x="196" y="659"/>
                  </a:lnTo>
                  <a:lnTo>
                    <a:pt x="199" y="657"/>
                  </a:lnTo>
                  <a:lnTo>
                    <a:pt x="199" y="654"/>
                  </a:lnTo>
                  <a:lnTo>
                    <a:pt x="201" y="654"/>
                  </a:lnTo>
                  <a:lnTo>
                    <a:pt x="201" y="652"/>
                  </a:lnTo>
                  <a:lnTo>
                    <a:pt x="201" y="649"/>
                  </a:lnTo>
                  <a:lnTo>
                    <a:pt x="199" y="646"/>
                  </a:lnTo>
                  <a:lnTo>
                    <a:pt x="199" y="644"/>
                  </a:lnTo>
                  <a:lnTo>
                    <a:pt x="199" y="639"/>
                  </a:lnTo>
                  <a:lnTo>
                    <a:pt x="199" y="636"/>
                  </a:lnTo>
                  <a:lnTo>
                    <a:pt x="201" y="634"/>
                  </a:lnTo>
                  <a:lnTo>
                    <a:pt x="204" y="631"/>
                  </a:lnTo>
                  <a:lnTo>
                    <a:pt x="204" y="629"/>
                  </a:lnTo>
                  <a:lnTo>
                    <a:pt x="201" y="629"/>
                  </a:lnTo>
                  <a:lnTo>
                    <a:pt x="199" y="629"/>
                  </a:lnTo>
                  <a:lnTo>
                    <a:pt x="199" y="626"/>
                  </a:lnTo>
                  <a:lnTo>
                    <a:pt x="196" y="624"/>
                  </a:lnTo>
                  <a:lnTo>
                    <a:pt x="193" y="624"/>
                  </a:lnTo>
                  <a:lnTo>
                    <a:pt x="193" y="621"/>
                  </a:lnTo>
                  <a:lnTo>
                    <a:pt x="191" y="621"/>
                  </a:lnTo>
                  <a:lnTo>
                    <a:pt x="191" y="618"/>
                  </a:lnTo>
                  <a:lnTo>
                    <a:pt x="188" y="616"/>
                  </a:lnTo>
                  <a:lnTo>
                    <a:pt x="188" y="613"/>
                  </a:lnTo>
                  <a:lnTo>
                    <a:pt x="188" y="611"/>
                  </a:lnTo>
                  <a:lnTo>
                    <a:pt x="188" y="608"/>
                  </a:lnTo>
                  <a:lnTo>
                    <a:pt x="191" y="608"/>
                  </a:lnTo>
                  <a:lnTo>
                    <a:pt x="193" y="611"/>
                  </a:lnTo>
                  <a:lnTo>
                    <a:pt x="196" y="611"/>
                  </a:lnTo>
                  <a:lnTo>
                    <a:pt x="199" y="613"/>
                  </a:lnTo>
                  <a:lnTo>
                    <a:pt x="201" y="613"/>
                  </a:lnTo>
                  <a:lnTo>
                    <a:pt x="206" y="613"/>
                  </a:lnTo>
                  <a:lnTo>
                    <a:pt x="209" y="613"/>
                  </a:lnTo>
                  <a:lnTo>
                    <a:pt x="206" y="611"/>
                  </a:lnTo>
                  <a:lnTo>
                    <a:pt x="204" y="608"/>
                  </a:lnTo>
                  <a:lnTo>
                    <a:pt x="201" y="606"/>
                  </a:lnTo>
                  <a:lnTo>
                    <a:pt x="199" y="606"/>
                  </a:lnTo>
                  <a:lnTo>
                    <a:pt x="196" y="603"/>
                  </a:lnTo>
                  <a:lnTo>
                    <a:pt x="193" y="603"/>
                  </a:lnTo>
                  <a:lnTo>
                    <a:pt x="191" y="601"/>
                  </a:lnTo>
                  <a:lnTo>
                    <a:pt x="188" y="601"/>
                  </a:lnTo>
                  <a:lnTo>
                    <a:pt x="183" y="601"/>
                  </a:lnTo>
                  <a:lnTo>
                    <a:pt x="181" y="601"/>
                  </a:lnTo>
                  <a:lnTo>
                    <a:pt x="178" y="598"/>
                  </a:lnTo>
                  <a:lnTo>
                    <a:pt x="178" y="593"/>
                  </a:lnTo>
                  <a:lnTo>
                    <a:pt x="178" y="590"/>
                  </a:lnTo>
                  <a:lnTo>
                    <a:pt x="178" y="585"/>
                  </a:lnTo>
                  <a:lnTo>
                    <a:pt x="176" y="585"/>
                  </a:lnTo>
                  <a:lnTo>
                    <a:pt x="173" y="585"/>
                  </a:lnTo>
                  <a:lnTo>
                    <a:pt x="171" y="583"/>
                  </a:lnTo>
                  <a:lnTo>
                    <a:pt x="168" y="583"/>
                  </a:lnTo>
                  <a:lnTo>
                    <a:pt x="165" y="580"/>
                  </a:lnTo>
                  <a:lnTo>
                    <a:pt x="163" y="578"/>
                  </a:lnTo>
                  <a:lnTo>
                    <a:pt x="160" y="575"/>
                  </a:lnTo>
                  <a:lnTo>
                    <a:pt x="158" y="573"/>
                  </a:lnTo>
                  <a:lnTo>
                    <a:pt x="155" y="568"/>
                  </a:lnTo>
                  <a:lnTo>
                    <a:pt x="153" y="568"/>
                  </a:lnTo>
                  <a:lnTo>
                    <a:pt x="150" y="565"/>
                  </a:lnTo>
                  <a:lnTo>
                    <a:pt x="148" y="565"/>
                  </a:lnTo>
                  <a:lnTo>
                    <a:pt x="145" y="562"/>
                  </a:lnTo>
                  <a:lnTo>
                    <a:pt x="143" y="560"/>
                  </a:lnTo>
                  <a:lnTo>
                    <a:pt x="140" y="562"/>
                  </a:lnTo>
                  <a:lnTo>
                    <a:pt x="140" y="560"/>
                  </a:lnTo>
                  <a:lnTo>
                    <a:pt x="137" y="560"/>
                  </a:lnTo>
                  <a:lnTo>
                    <a:pt x="135" y="557"/>
                  </a:lnTo>
                  <a:lnTo>
                    <a:pt x="132" y="557"/>
                  </a:lnTo>
                  <a:lnTo>
                    <a:pt x="130" y="557"/>
                  </a:lnTo>
                  <a:lnTo>
                    <a:pt x="127" y="557"/>
                  </a:lnTo>
                  <a:lnTo>
                    <a:pt x="125" y="555"/>
                  </a:lnTo>
                  <a:lnTo>
                    <a:pt x="122" y="555"/>
                  </a:lnTo>
                  <a:lnTo>
                    <a:pt x="122" y="552"/>
                  </a:lnTo>
                  <a:lnTo>
                    <a:pt x="120" y="550"/>
                  </a:lnTo>
                  <a:lnTo>
                    <a:pt x="122" y="547"/>
                  </a:lnTo>
                  <a:lnTo>
                    <a:pt x="120" y="545"/>
                  </a:lnTo>
                  <a:lnTo>
                    <a:pt x="117" y="547"/>
                  </a:lnTo>
                  <a:lnTo>
                    <a:pt x="115" y="547"/>
                  </a:lnTo>
                  <a:lnTo>
                    <a:pt x="112" y="547"/>
                  </a:lnTo>
                  <a:lnTo>
                    <a:pt x="109" y="547"/>
                  </a:lnTo>
                  <a:lnTo>
                    <a:pt x="107" y="547"/>
                  </a:lnTo>
                  <a:lnTo>
                    <a:pt x="104" y="547"/>
                  </a:lnTo>
                  <a:lnTo>
                    <a:pt x="102" y="547"/>
                  </a:lnTo>
                  <a:lnTo>
                    <a:pt x="99" y="545"/>
                  </a:lnTo>
                  <a:lnTo>
                    <a:pt x="97" y="545"/>
                  </a:lnTo>
                  <a:lnTo>
                    <a:pt x="94" y="545"/>
                  </a:lnTo>
                  <a:lnTo>
                    <a:pt x="92" y="542"/>
                  </a:lnTo>
                  <a:lnTo>
                    <a:pt x="89" y="540"/>
                  </a:lnTo>
                  <a:lnTo>
                    <a:pt x="87" y="537"/>
                  </a:lnTo>
                  <a:lnTo>
                    <a:pt x="84" y="532"/>
                  </a:lnTo>
                  <a:lnTo>
                    <a:pt x="81" y="529"/>
                  </a:lnTo>
                  <a:lnTo>
                    <a:pt x="79" y="527"/>
                  </a:lnTo>
                  <a:lnTo>
                    <a:pt x="74" y="527"/>
                  </a:lnTo>
                  <a:lnTo>
                    <a:pt x="71" y="524"/>
                  </a:lnTo>
                  <a:lnTo>
                    <a:pt x="66" y="522"/>
                  </a:lnTo>
                  <a:lnTo>
                    <a:pt x="61" y="522"/>
                  </a:lnTo>
                  <a:lnTo>
                    <a:pt x="59" y="519"/>
                  </a:lnTo>
                  <a:lnTo>
                    <a:pt x="56" y="517"/>
                  </a:lnTo>
                  <a:lnTo>
                    <a:pt x="53" y="517"/>
                  </a:lnTo>
                  <a:lnTo>
                    <a:pt x="53" y="514"/>
                  </a:lnTo>
                  <a:lnTo>
                    <a:pt x="53" y="512"/>
                  </a:lnTo>
                  <a:lnTo>
                    <a:pt x="53" y="509"/>
                  </a:lnTo>
                  <a:lnTo>
                    <a:pt x="56" y="506"/>
                  </a:lnTo>
                  <a:lnTo>
                    <a:pt x="59" y="506"/>
                  </a:lnTo>
                  <a:lnTo>
                    <a:pt x="64" y="506"/>
                  </a:lnTo>
                  <a:lnTo>
                    <a:pt x="66" y="506"/>
                  </a:lnTo>
                  <a:lnTo>
                    <a:pt x="66" y="504"/>
                  </a:lnTo>
                  <a:lnTo>
                    <a:pt x="69" y="504"/>
                  </a:lnTo>
                  <a:lnTo>
                    <a:pt x="74" y="501"/>
                  </a:lnTo>
                  <a:lnTo>
                    <a:pt x="76" y="501"/>
                  </a:lnTo>
                  <a:lnTo>
                    <a:pt x="79" y="501"/>
                  </a:lnTo>
                  <a:lnTo>
                    <a:pt x="81" y="501"/>
                  </a:lnTo>
                  <a:lnTo>
                    <a:pt x="87" y="504"/>
                  </a:lnTo>
                  <a:lnTo>
                    <a:pt x="87" y="506"/>
                  </a:lnTo>
                  <a:lnTo>
                    <a:pt x="89" y="506"/>
                  </a:lnTo>
                  <a:lnTo>
                    <a:pt x="92" y="509"/>
                  </a:lnTo>
                  <a:lnTo>
                    <a:pt x="94" y="512"/>
                  </a:lnTo>
                  <a:lnTo>
                    <a:pt x="97" y="512"/>
                  </a:lnTo>
                  <a:lnTo>
                    <a:pt x="102" y="512"/>
                  </a:lnTo>
                  <a:lnTo>
                    <a:pt x="104" y="509"/>
                  </a:lnTo>
                  <a:lnTo>
                    <a:pt x="104" y="506"/>
                  </a:lnTo>
                  <a:lnTo>
                    <a:pt x="107" y="504"/>
                  </a:lnTo>
                  <a:lnTo>
                    <a:pt x="109" y="504"/>
                  </a:lnTo>
                  <a:lnTo>
                    <a:pt x="112" y="504"/>
                  </a:lnTo>
                  <a:lnTo>
                    <a:pt x="107" y="501"/>
                  </a:lnTo>
                  <a:lnTo>
                    <a:pt x="104" y="499"/>
                  </a:lnTo>
                  <a:lnTo>
                    <a:pt x="102" y="499"/>
                  </a:lnTo>
                  <a:lnTo>
                    <a:pt x="99" y="496"/>
                  </a:lnTo>
                  <a:lnTo>
                    <a:pt x="97" y="494"/>
                  </a:lnTo>
                  <a:lnTo>
                    <a:pt x="92" y="494"/>
                  </a:lnTo>
                  <a:lnTo>
                    <a:pt x="89" y="491"/>
                  </a:lnTo>
                  <a:lnTo>
                    <a:pt x="87" y="491"/>
                  </a:lnTo>
                  <a:lnTo>
                    <a:pt x="84" y="491"/>
                  </a:lnTo>
                  <a:lnTo>
                    <a:pt x="81" y="489"/>
                  </a:lnTo>
                  <a:lnTo>
                    <a:pt x="79" y="486"/>
                  </a:lnTo>
                  <a:lnTo>
                    <a:pt x="76" y="486"/>
                  </a:lnTo>
                  <a:lnTo>
                    <a:pt x="71" y="484"/>
                  </a:lnTo>
                  <a:lnTo>
                    <a:pt x="69" y="481"/>
                  </a:lnTo>
                  <a:lnTo>
                    <a:pt x="64" y="478"/>
                  </a:lnTo>
                  <a:lnTo>
                    <a:pt x="64" y="476"/>
                  </a:lnTo>
                  <a:lnTo>
                    <a:pt x="61" y="473"/>
                  </a:lnTo>
                  <a:lnTo>
                    <a:pt x="61" y="471"/>
                  </a:lnTo>
                  <a:lnTo>
                    <a:pt x="61" y="468"/>
                  </a:lnTo>
                  <a:lnTo>
                    <a:pt x="61" y="466"/>
                  </a:lnTo>
                  <a:lnTo>
                    <a:pt x="64" y="466"/>
                  </a:lnTo>
                  <a:lnTo>
                    <a:pt x="64" y="463"/>
                  </a:lnTo>
                  <a:lnTo>
                    <a:pt x="64" y="456"/>
                  </a:lnTo>
                  <a:lnTo>
                    <a:pt x="61" y="456"/>
                  </a:lnTo>
                  <a:lnTo>
                    <a:pt x="59" y="456"/>
                  </a:lnTo>
                  <a:lnTo>
                    <a:pt x="56" y="456"/>
                  </a:lnTo>
                  <a:lnTo>
                    <a:pt x="59" y="456"/>
                  </a:lnTo>
                  <a:lnTo>
                    <a:pt x="59" y="458"/>
                  </a:lnTo>
                  <a:lnTo>
                    <a:pt x="56" y="458"/>
                  </a:lnTo>
                  <a:lnTo>
                    <a:pt x="53" y="456"/>
                  </a:lnTo>
                  <a:lnTo>
                    <a:pt x="51" y="456"/>
                  </a:lnTo>
                  <a:lnTo>
                    <a:pt x="48" y="456"/>
                  </a:lnTo>
                  <a:lnTo>
                    <a:pt x="48" y="453"/>
                  </a:lnTo>
                  <a:lnTo>
                    <a:pt x="51" y="453"/>
                  </a:lnTo>
                  <a:lnTo>
                    <a:pt x="53" y="450"/>
                  </a:lnTo>
                  <a:lnTo>
                    <a:pt x="53" y="448"/>
                  </a:lnTo>
                  <a:lnTo>
                    <a:pt x="51" y="448"/>
                  </a:lnTo>
                  <a:lnTo>
                    <a:pt x="48" y="445"/>
                  </a:lnTo>
                  <a:lnTo>
                    <a:pt x="51" y="445"/>
                  </a:lnTo>
                  <a:lnTo>
                    <a:pt x="51" y="443"/>
                  </a:lnTo>
                  <a:lnTo>
                    <a:pt x="48" y="440"/>
                  </a:lnTo>
                  <a:lnTo>
                    <a:pt x="46" y="438"/>
                  </a:lnTo>
                  <a:lnTo>
                    <a:pt x="46" y="435"/>
                  </a:lnTo>
                  <a:lnTo>
                    <a:pt x="48" y="435"/>
                  </a:lnTo>
                  <a:lnTo>
                    <a:pt x="51" y="435"/>
                  </a:lnTo>
                  <a:lnTo>
                    <a:pt x="53" y="435"/>
                  </a:lnTo>
                  <a:lnTo>
                    <a:pt x="56" y="435"/>
                  </a:lnTo>
                  <a:lnTo>
                    <a:pt x="56" y="430"/>
                  </a:lnTo>
                  <a:lnTo>
                    <a:pt x="53" y="428"/>
                  </a:lnTo>
                  <a:lnTo>
                    <a:pt x="53" y="425"/>
                  </a:lnTo>
                  <a:lnTo>
                    <a:pt x="51" y="422"/>
                  </a:lnTo>
                  <a:lnTo>
                    <a:pt x="46" y="420"/>
                  </a:lnTo>
                  <a:lnTo>
                    <a:pt x="43" y="420"/>
                  </a:lnTo>
                  <a:lnTo>
                    <a:pt x="41" y="420"/>
                  </a:lnTo>
                  <a:lnTo>
                    <a:pt x="38" y="417"/>
                  </a:lnTo>
                  <a:lnTo>
                    <a:pt x="36" y="420"/>
                  </a:lnTo>
                  <a:lnTo>
                    <a:pt x="33" y="420"/>
                  </a:lnTo>
                  <a:lnTo>
                    <a:pt x="31" y="422"/>
                  </a:lnTo>
                  <a:lnTo>
                    <a:pt x="28" y="425"/>
                  </a:lnTo>
                  <a:lnTo>
                    <a:pt x="28" y="428"/>
                  </a:lnTo>
                  <a:lnTo>
                    <a:pt x="25" y="425"/>
                  </a:lnTo>
                  <a:lnTo>
                    <a:pt x="25" y="422"/>
                  </a:lnTo>
                  <a:lnTo>
                    <a:pt x="23" y="422"/>
                  </a:lnTo>
                  <a:lnTo>
                    <a:pt x="20" y="420"/>
                  </a:lnTo>
                  <a:lnTo>
                    <a:pt x="18" y="417"/>
                  </a:lnTo>
                  <a:lnTo>
                    <a:pt x="20" y="415"/>
                  </a:lnTo>
                  <a:lnTo>
                    <a:pt x="20" y="412"/>
                  </a:lnTo>
                  <a:lnTo>
                    <a:pt x="18" y="410"/>
                  </a:lnTo>
                  <a:lnTo>
                    <a:pt x="15" y="407"/>
                  </a:lnTo>
                  <a:lnTo>
                    <a:pt x="15" y="405"/>
                  </a:lnTo>
                  <a:lnTo>
                    <a:pt x="15" y="402"/>
                  </a:lnTo>
                  <a:lnTo>
                    <a:pt x="18" y="402"/>
                  </a:lnTo>
                  <a:lnTo>
                    <a:pt x="20" y="402"/>
                  </a:lnTo>
                  <a:lnTo>
                    <a:pt x="23" y="402"/>
                  </a:lnTo>
                  <a:lnTo>
                    <a:pt x="25" y="400"/>
                  </a:lnTo>
                  <a:lnTo>
                    <a:pt x="25" y="397"/>
                  </a:lnTo>
                  <a:lnTo>
                    <a:pt x="25" y="394"/>
                  </a:lnTo>
                  <a:lnTo>
                    <a:pt x="23" y="392"/>
                  </a:lnTo>
                  <a:lnTo>
                    <a:pt x="25" y="392"/>
                  </a:lnTo>
                  <a:lnTo>
                    <a:pt x="28" y="389"/>
                  </a:lnTo>
                  <a:lnTo>
                    <a:pt x="28" y="387"/>
                  </a:lnTo>
                  <a:lnTo>
                    <a:pt x="28" y="384"/>
                  </a:lnTo>
                  <a:lnTo>
                    <a:pt x="28" y="382"/>
                  </a:lnTo>
                  <a:lnTo>
                    <a:pt x="28" y="379"/>
                  </a:lnTo>
                  <a:lnTo>
                    <a:pt x="31" y="379"/>
                  </a:lnTo>
                  <a:lnTo>
                    <a:pt x="31" y="377"/>
                  </a:lnTo>
                  <a:lnTo>
                    <a:pt x="31" y="374"/>
                  </a:lnTo>
                  <a:lnTo>
                    <a:pt x="28" y="372"/>
                  </a:lnTo>
                  <a:lnTo>
                    <a:pt x="23" y="369"/>
                  </a:lnTo>
                  <a:lnTo>
                    <a:pt x="20" y="369"/>
                  </a:lnTo>
                  <a:lnTo>
                    <a:pt x="18" y="369"/>
                  </a:lnTo>
                  <a:lnTo>
                    <a:pt x="18" y="366"/>
                  </a:lnTo>
                  <a:lnTo>
                    <a:pt x="20" y="366"/>
                  </a:lnTo>
                  <a:lnTo>
                    <a:pt x="23" y="364"/>
                  </a:lnTo>
                  <a:lnTo>
                    <a:pt x="28" y="366"/>
                  </a:lnTo>
                  <a:lnTo>
                    <a:pt x="33" y="364"/>
                  </a:lnTo>
                  <a:lnTo>
                    <a:pt x="36" y="364"/>
                  </a:lnTo>
                  <a:lnTo>
                    <a:pt x="36" y="361"/>
                  </a:lnTo>
                  <a:lnTo>
                    <a:pt x="36" y="359"/>
                  </a:lnTo>
                  <a:lnTo>
                    <a:pt x="33" y="359"/>
                  </a:lnTo>
                  <a:lnTo>
                    <a:pt x="31" y="356"/>
                  </a:lnTo>
                  <a:lnTo>
                    <a:pt x="25" y="354"/>
                  </a:lnTo>
                  <a:lnTo>
                    <a:pt x="23" y="354"/>
                  </a:lnTo>
                  <a:lnTo>
                    <a:pt x="20" y="351"/>
                  </a:lnTo>
                  <a:lnTo>
                    <a:pt x="23" y="351"/>
                  </a:lnTo>
                  <a:lnTo>
                    <a:pt x="25" y="349"/>
                  </a:lnTo>
                  <a:lnTo>
                    <a:pt x="28" y="349"/>
                  </a:lnTo>
                  <a:lnTo>
                    <a:pt x="28" y="346"/>
                  </a:lnTo>
                  <a:lnTo>
                    <a:pt x="20" y="341"/>
                  </a:lnTo>
                  <a:lnTo>
                    <a:pt x="15" y="338"/>
                  </a:lnTo>
                  <a:lnTo>
                    <a:pt x="15" y="336"/>
                  </a:lnTo>
                  <a:lnTo>
                    <a:pt x="18" y="333"/>
                  </a:lnTo>
                  <a:lnTo>
                    <a:pt x="36" y="305"/>
                  </a:lnTo>
                  <a:lnTo>
                    <a:pt x="41" y="305"/>
                  </a:lnTo>
                  <a:lnTo>
                    <a:pt x="43" y="305"/>
                  </a:lnTo>
                  <a:lnTo>
                    <a:pt x="46" y="308"/>
                  </a:lnTo>
                  <a:lnTo>
                    <a:pt x="48" y="308"/>
                  </a:lnTo>
                  <a:lnTo>
                    <a:pt x="51" y="305"/>
                  </a:lnTo>
                  <a:lnTo>
                    <a:pt x="56" y="305"/>
                  </a:lnTo>
                  <a:lnTo>
                    <a:pt x="59" y="305"/>
                  </a:lnTo>
                  <a:lnTo>
                    <a:pt x="61" y="305"/>
                  </a:lnTo>
                  <a:lnTo>
                    <a:pt x="64" y="303"/>
                  </a:lnTo>
                  <a:lnTo>
                    <a:pt x="66" y="303"/>
                  </a:lnTo>
                  <a:lnTo>
                    <a:pt x="69" y="303"/>
                  </a:lnTo>
                  <a:lnTo>
                    <a:pt x="71" y="300"/>
                  </a:lnTo>
                  <a:lnTo>
                    <a:pt x="74" y="298"/>
                  </a:lnTo>
                  <a:lnTo>
                    <a:pt x="74" y="295"/>
                  </a:lnTo>
                  <a:lnTo>
                    <a:pt x="74" y="293"/>
                  </a:lnTo>
                  <a:lnTo>
                    <a:pt x="76" y="290"/>
                  </a:lnTo>
                  <a:lnTo>
                    <a:pt x="76" y="288"/>
                  </a:lnTo>
                  <a:lnTo>
                    <a:pt x="79" y="288"/>
                  </a:lnTo>
                  <a:lnTo>
                    <a:pt x="81" y="288"/>
                  </a:lnTo>
                  <a:lnTo>
                    <a:pt x="84" y="288"/>
                  </a:lnTo>
                  <a:lnTo>
                    <a:pt x="87" y="288"/>
                  </a:lnTo>
                  <a:lnTo>
                    <a:pt x="89" y="288"/>
                  </a:lnTo>
                  <a:lnTo>
                    <a:pt x="92" y="288"/>
                  </a:lnTo>
                  <a:lnTo>
                    <a:pt x="97" y="285"/>
                  </a:lnTo>
                  <a:lnTo>
                    <a:pt x="99" y="288"/>
                  </a:lnTo>
                  <a:lnTo>
                    <a:pt x="102" y="288"/>
                  </a:lnTo>
                  <a:lnTo>
                    <a:pt x="107" y="285"/>
                  </a:lnTo>
                  <a:lnTo>
                    <a:pt x="109" y="285"/>
                  </a:lnTo>
                  <a:lnTo>
                    <a:pt x="112" y="285"/>
                  </a:lnTo>
                  <a:lnTo>
                    <a:pt x="115" y="285"/>
                  </a:lnTo>
                  <a:lnTo>
                    <a:pt x="120" y="285"/>
                  </a:lnTo>
                  <a:lnTo>
                    <a:pt x="125" y="288"/>
                  </a:lnTo>
                  <a:lnTo>
                    <a:pt x="127" y="288"/>
                  </a:lnTo>
                  <a:lnTo>
                    <a:pt x="130" y="290"/>
                  </a:lnTo>
                  <a:lnTo>
                    <a:pt x="132" y="290"/>
                  </a:lnTo>
                  <a:lnTo>
                    <a:pt x="132" y="293"/>
                  </a:lnTo>
                  <a:lnTo>
                    <a:pt x="135" y="293"/>
                  </a:lnTo>
                  <a:lnTo>
                    <a:pt x="137" y="295"/>
                  </a:lnTo>
                  <a:lnTo>
                    <a:pt x="137" y="293"/>
                  </a:lnTo>
                  <a:lnTo>
                    <a:pt x="140" y="293"/>
                  </a:lnTo>
                  <a:lnTo>
                    <a:pt x="143" y="290"/>
                  </a:lnTo>
                  <a:lnTo>
                    <a:pt x="148" y="290"/>
                  </a:lnTo>
                  <a:lnTo>
                    <a:pt x="150" y="288"/>
                  </a:lnTo>
                  <a:lnTo>
                    <a:pt x="150" y="285"/>
                  </a:lnTo>
                  <a:lnTo>
                    <a:pt x="153" y="282"/>
                  </a:lnTo>
                  <a:lnTo>
                    <a:pt x="150" y="280"/>
                  </a:lnTo>
                  <a:lnTo>
                    <a:pt x="148" y="277"/>
                  </a:lnTo>
                  <a:lnTo>
                    <a:pt x="143" y="275"/>
                  </a:lnTo>
                  <a:lnTo>
                    <a:pt x="140" y="275"/>
                  </a:lnTo>
                  <a:lnTo>
                    <a:pt x="137" y="275"/>
                  </a:lnTo>
                  <a:lnTo>
                    <a:pt x="135" y="275"/>
                  </a:lnTo>
                  <a:lnTo>
                    <a:pt x="132" y="272"/>
                  </a:lnTo>
                  <a:lnTo>
                    <a:pt x="130" y="270"/>
                  </a:lnTo>
                  <a:lnTo>
                    <a:pt x="130" y="267"/>
                  </a:lnTo>
                  <a:lnTo>
                    <a:pt x="135" y="267"/>
                  </a:lnTo>
                  <a:lnTo>
                    <a:pt x="137" y="270"/>
                  </a:lnTo>
                  <a:lnTo>
                    <a:pt x="140" y="272"/>
                  </a:lnTo>
                  <a:lnTo>
                    <a:pt x="143" y="272"/>
                  </a:lnTo>
                  <a:lnTo>
                    <a:pt x="145" y="272"/>
                  </a:lnTo>
                  <a:lnTo>
                    <a:pt x="148" y="267"/>
                  </a:lnTo>
                  <a:lnTo>
                    <a:pt x="148" y="265"/>
                  </a:lnTo>
                  <a:lnTo>
                    <a:pt x="148" y="262"/>
                  </a:lnTo>
                  <a:lnTo>
                    <a:pt x="148" y="260"/>
                  </a:lnTo>
                  <a:lnTo>
                    <a:pt x="148" y="257"/>
                  </a:lnTo>
                  <a:lnTo>
                    <a:pt x="145" y="257"/>
                  </a:lnTo>
                  <a:lnTo>
                    <a:pt x="143" y="257"/>
                  </a:lnTo>
                  <a:lnTo>
                    <a:pt x="140" y="254"/>
                  </a:lnTo>
                  <a:lnTo>
                    <a:pt x="137" y="254"/>
                  </a:lnTo>
                  <a:lnTo>
                    <a:pt x="137" y="252"/>
                  </a:lnTo>
                  <a:lnTo>
                    <a:pt x="140" y="249"/>
                  </a:lnTo>
                  <a:lnTo>
                    <a:pt x="140" y="244"/>
                  </a:lnTo>
                  <a:lnTo>
                    <a:pt x="140" y="242"/>
                  </a:lnTo>
                  <a:lnTo>
                    <a:pt x="140" y="239"/>
                  </a:lnTo>
                  <a:lnTo>
                    <a:pt x="140" y="237"/>
                  </a:lnTo>
                  <a:lnTo>
                    <a:pt x="143" y="234"/>
                  </a:lnTo>
                  <a:lnTo>
                    <a:pt x="143" y="237"/>
                  </a:lnTo>
                  <a:lnTo>
                    <a:pt x="145" y="239"/>
                  </a:lnTo>
                  <a:lnTo>
                    <a:pt x="145" y="242"/>
                  </a:lnTo>
                  <a:lnTo>
                    <a:pt x="148" y="242"/>
                  </a:lnTo>
                  <a:lnTo>
                    <a:pt x="150" y="239"/>
                  </a:lnTo>
                  <a:lnTo>
                    <a:pt x="153" y="239"/>
                  </a:lnTo>
                  <a:lnTo>
                    <a:pt x="155" y="237"/>
                  </a:lnTo>
                  <a:lnTo>
                    <a:pt x="155" y="234"/>
                  </a:lnTo>
                  <a:lnTo>
                    <a:pt x="155" y="229"/>
                  </a:lnTo>
                  <a:lnTo>
                    <a:pt x="153" y="229"/>
                  </a:lnTo>
                  <a:lnTo>
                    <a:pt x="150" y="226"/>
                  </a:lnTo>
                  <a:lnTo>
                    <a:pt x="148" y="224"/>
                  </a:lnTo>
                  <a:lnTo>
                    <a:pt x="145" y="226"/>
                  </a:lnTo>
                  <a:lnTo>
                    <a:pt x="148" y="224"/>
                  </a:lnTo>
                  <a:lnTo>
                    <a:pt x="153" y="221"/>
                  </a:lnTo>
                  <a:lnTo>
                    <a:pt x="155" y="224"/>
                  </a:lnTo>
                  <a:lnTo>
                    <a:pt x="158" y="226"/>
                  </a:lnTo>
                  <a:lnTo>
                    <a:pt x="163" y="229"/>
                  </a:lnTo>
                  <a:lnTo>
                    <a:pt x="165" y="229"/>
                  </a:lnTo>
                  <a:lnTo>
                    <a:pt x="168" y="229"/>
                  </a:lnTo>
                  <a:lnTo>
                    <a:pt x="171" y="226"/>
                  </a:lnTo>
                  <a:lnTo>
                    <a:pt x="171" y="224"/>
                  </a:lnTo>
                  <a:lnTo>
                    <a:pt x="168" y="219"/>
                  </a:lnTo>
                  <a:lnTo>
                    <a:pt x="165" y="216"/>
                  </a:lnTo>
                  <a:lnTo>
                    <a:pt x="163" y="216"/>
                  </a:lnTo>
                  <a:lnTo>
                    <a:pt x="163" y="211"/>
                  </a:lnTo>
                  <a:lnTo>
                    <a:pt x="160" y="209"/>
                  </a:lnTo>
                  <a:lnTo>
                    <a:pt x="155" y="206"/>
                  </a:lnTo>
                  <a:lnTo>
                    <a:pt x="153" y="204"/>
                  </a:lnTo>
                  <a:lnTo>
                    <a:pt x="150" y="204"/>
                  </a:lnTo>
                  <a:lnTo>
                    <a:pt x="148" y="201"/>
                  </a:lnTo>
                  <a:lnTo>
                    <a:pt x="143" y="201"/>
                  </a:lnTo>
                  <a:lnTo>
                    <a:pt x="140" y="199"/>
                  </a:lnTo>
                  <a:lnTo>
                    <a:pt x="135" y="199"/>
                  </a:lnTo>
                  <a:lnTo>
                    <a:pt x="132" y="196"/>
                  </a:lnTo>
                  <a:lnTo>
                    <a:pt x="130" y="193"/>
                  </a:lnTo>
                  <a:lnTo>
                    <a:pt x="127" y="191"/>
                  </a:lnTo>
                  <a:lnTo>
                    <a:pt x="127" y="188"/>
                  </a:lnTo>
                  <a:lnTo>
                    <a:pt x="130" y="186"/>
                  </a:lnTo>
                  <a:lnTo>
                    <a:pt x="132" y="183"/>
                  </a:lnTo>
                  <a:lnTo>
                    <a:pt x="132" y="181"/>
                  </a:lnTo>
                  <a:lnTo>
                    <a:pt x="132" y="178"/>
                  </a:lnTo>
                  <a:lnTo>
                    <a:pt x="132" y="176"/>
                  </a:lnTo>
                  <a:lnTo>
                    <a:pt x="132" y="173"/>
                  </a:lnTo>
                  <a:lnTo>
                    <a:pt x="135" y="173"/>
                  </a:lnTo>
                  <a:lnTo>
                    <a:pt x="135" y="176"/>
                  </a:lnTo>
                  <a:lnTo>
                    <a:pt x="137" y="176"/>
                  </a:lnTo>
                  <a:lnTo>
                    <a:pt x="143" y="176"/>
                  </a:lnTo>
                  <a:lnTo>
                    <a:pt x="145" y="176"/>
                  </a:lnTo>
                  <a:lnTo>
                    <a:pt x="148" y="173"/>
                  </a:lnTo>
                  <a:lnTo>
                    <a:pt x="150" y="171"/>
                  </a:lnTo>
                  <a:lnTo>
                    <a:pt x="153" y="168"/>
                  </a:lnTo>
                  <a:lnTo>
                    <a:pt x="153" y="165"/>
                  </a:lnTo>
                  <a:lnTo>
                    <a:pt x="150" y="163"/>
                  </a:lnTo>
                  <a:lnTo>
                    <a:pt x="150" y="160"/>
                  </a:lnTo>
                  <a:lnTo>
                    <a:pt x="150" y="158"/>
                  </a:lnTo>
                  <a:lnTo>
                    <a:pt x="150" y="155"/>
                  </a:lnTo>
                  <a:lnTo>
                    <a:pt x="153" y="153"/>
                  </a:lnTo>
                  <a:lnTo>
                    <a:pt x="155" y="150"/>
                  </a:lnTo>
                  <a:lnTo>
                    <a:pt x="158" y="150"/>
                  </a:lnTo>
                  <a:lnTo>
                    <a:pt x="160" y="145"/>
                  </a:lnTo>
                  <a:lnTo>
                    <a:pt x="160" y="143"/>
                  </a:lnTo>
                  <a:lnTo>
                    <a:pt x="158" y="140"/>
                  </a:lnTo>
                  <a:lnTo>
                    <a:pt x="155" y="140"/>
                  </a:lnTo>
                  <a:lnTo>
                    <a:pt x="158" y="137"/>
                  </a:lnTo>
                  <a:lnTo>
                    <a:pt x="160" y="135"/>
                  </a:lnTo>
                  <a:lnTo>
                    <a:pt x="163" y="135"/>
                  </a:lnTo>
                  <a:lnTo>
                    <a:pt x="165" y="132"/>
                  </a:lnTo>
                  <a:lnTo>
                    <a:pt x="165" y="130"/>
                  </a:lnTo>
                  <a:lnTo>
                    <a:pt x="163" y="127"/>
                  </a:lnTo>
                  <a:lnTo>
                    <a:pt x="160" y="125"/>
                  </a:lnTo>
                  <a:lnTo>
                    <a:pt x="160" y="122"/>
                  </a:lnTo>
                  <a:lnTo>
                    <a:pt x="163" y="122"/>
                  </a:lnTo>
                  <a:lnTo>
                    <a:pt x="165" y="122"/>
                  </a:lnTo>
                  <a:lnTo>
                    <a:pt x="165" y="120"/>
                  </a:lnTo>
                  <a:lnTo>
                    <a:pt x="160" y="117"/>
                  </a:lnTo>
                  <a:lnTo>
                    <a:pt x="158" y="117"/>
                  </a:lnTo>
                  <a:lnTo>
                    <a:pt x="158" y="115"/>
                  </a:lnTo>
                  <a:lnTo>
                    <a:pt x="160" y="115"/>
                  </a:lnTo>
                  <a:lnTo>
                    <a:pt x="163" y="117"/>
                  </a:lnTo>
                  <a:lnTo>
                    <a:pt x="165" y="117"/>
                  </a:lnTo>
                  <a:lnTo>
                    <a:pt x="168" y="117"/>
                  </a:lnTo>
                  <a:lnTo>
                    <a:pt x="171" y="117"/>
                  </a:lnTo>
                  <a:lnTo>
                    <a:pt x="173" y="115"/>
                  </a:lnTo>
                  <a:lnTo>
                    <a:pt x="173" y="112"/>
                  </a:lnTo>
                  <a:lnTo>
                    <a:pt x="176" y="109"/>
                  </a:lnTo>
                  <a:lnTo>
                    <a:pt x="178" y="107"/>
                  </a:lnTo>
                  <a:lnTo>
                    <a:pt x="178" y="104"/>
                  </a:lnTo>
                  <a:lnTo>
                    <a:pt x="176" y="102"/>
                  </a:lnTo>
                  <a:lnTo>
                    <a:pt x="178" y="102"/>
                  </a:lnTo>
                  <a:lnTo>
                    <a:pt x="178" y="99"/>
                  </a:lnTo>
                  <a:lnTo>
                    <a:pt x="178" y="97"/>
                  </a:lnTo>
                  <a:lnTo>
                    <a:pt x="176" y="97"/>
                  </a:lnTo>
                  <a:lnTo>
                    <a:pt x="178" y="94"/>
                  </a:lnTo>
                  <a:lnTo>
                    <a:pt x="178" y="92"/>
                  </a:lnTo>
                  <a:lnTo>
                    <a:pt x="181" y="89"/>
                  </a:lnTo>
                  <a:lnTo>
                    <a:pt x="183" y="89"/>
                  </a:lnTo>
                  <a:lnTo>
                    <a:pt x="183" y="84"/>
                  </a:lnTo>
                  <a:lnTo>
                    <a:pt x="183" y="81"/>
                  </a:lnTo>
                  <a:lnTo>
                    <a:pt x="186" y="81"/>
                  </a:lnTo>
                  <a:lnTo>
                    <a:pt x="183" y="79"/>
                  </a:lnTo>
                  <a:lnTo>
                    <a:pt x="186" y="79"/>
                  </a:lnTo>
                  <a:lnTo>
                    <a:pt x="183" y="76"/>
                  </a:lnTo>
                  <a:lnTo>
                    <a:pt x="183" y="74"/>
                  </a:lnTo>
                  <a:lnTo>
                    <a:pt x="186" y="74"/>
                  </a:lnTo>
                  <a:lnTo>
                    <a:pt x="188" y="74"/>
                  </a:lnTo>
                  <a:lnTo>
                    <a:pt x="188" y="71"/>
                  </a:lnTo>
                  <a:lnTo>
                    <a:pt x="191" y="71"/>
                  </a:lnTo>
                  <a:lnTo>
                    <a:pt x="188" y="69"/>
                  </a:lnTo>
                  <a:lnTo>
                    <a:pt x="188" y="66"/>
                  </a:lnTo>
                  <a:lnTo>
                    <a:pt x="186" y="64"/>
                  </a:lnTo>
                  <a:lnTo>
                    <a:pt x="183" y="64"/>
                  </a:lnTo>
                  <a:lnTo>
                    <a:pt x="186" y="61"/>
                  </a:lnTo>
                  <a:lnTo>
                    <a:pt x="188" y="64"/>
                  </a:lnTo>
                  <a:lnTo>
                    <a:pt x="191" y="64"/>
                  </a:lnTo>
                  <a:lnTo>
                    <a:pt x="193" y="61"/>
                  </a:lnTo>
                  <a:lnTo>
                    <a:pt x="196" y="59"/>
                  </a:lnTo>
                  <a:lnTo>
                    <a:pt x="196" y="56"/>
                  </a:lnTo>
                  <a:lnTo>
                    <a:pt x="199" y="56"/>
                  </a:lnTo>
                  <a:lnTo>
                    <a:pt x="201" y="53"/>
                  </a:lnTo>
                  <a:lnTo>
                    <a:pt x="201" y="51"/>
                  </a:lnTo>
                  <a:lnTo>
                    <a:pt x="199" y="48"/>
                  </a:lnTo>
                  <a:lnTo>
                    <a:pt x="199" y="46"/>
                  </a:lnTo>
                  <a:lnTo>
                    <a:pt x="201" y="46"/>
                  </a:lnTo>
                  <a:lnTo>
                    <a:pt x="204" y="46"/>
                  </a:lnTo>
                  <a:lnTo>
                    <a:pt x="204" y="43"/>
                  </a:lnTo>
                  <a:lnTo>
                    <a:pt x="204" y="41"/>
                  </a:lnTo>
                  <a:lnTo>
                    <a:pt x="201" y="41"/>
                  </a:lnTo>
                  <a:lnTo>
                    <a:pt x="204" y="38"/>
                  </a:lnTo>
                  <a:lnTo>
                    <a:pt x="204" y="36"/>
                  </a:lnTo>
                  <a:lnTo>
                    <a:pt x="206" y="33"/>
                  </a:lnTo>
                  <a:lnTo>
                    <a:pt x="209" y="33"/>
                  </a:lnTo>
                  <a:lnTo>
                    <a:pt x="211" y="33"/>
                  </a:lnTo>
                  <a:lnTo>
                    <a:pt x="211" y="31"/>
                  </a:lnTo>
                  <a:lnTo>
                    <a:pt x="211" y="25"/>
                  </a:lnTo>
                  <a:lnTo>
                    <a:pt x="216" y="18"/>
                  </a:lnTo>
                  <a:lnTo>
                    <a:pt x="224" y="20"/>
                  </a:lnTo>
                  <a:lnTo>
                    <a:pt x="227" y="20"/>
                  </a:lnTo>
                  <a:lnTo>
                    <a:pt x="232" y="18"/>
                  </a:lnTo>
                  <a:lnTo>
                    <a:pt x="237" y="15"/>
                  </a:lnTo>
                  <a:lnTo>
                    <a:pt x="242" y="15"/>
                  </a:lnTo>
                  <a:lnTo>
                    <a:pt x="247" y="15"/>
                  </a:lnTo>
                  <a:lnTo>
                    <a:pt x="249" y="15"/>
                  </a:lnTo>
                  <a:lnTo>
                    <a:pt x="255" y="15"/>
                  </a:lnTo>
                  <a:lnTo>
                    <a:pt x="260" y="10"/>
                  </a:lnTo>
                  <a:lnTo>
                    <a:pt x="265" y="10"/>
                  </a:lnTo>
                  <a:lnTo>
                    <a:pt x="270" y="8"/>
                  </a:lnTo>
                  <a:lnTo>
                    <a:pt x="275" y="8"/>
                  </a:lnTo>
                  <a:lnTo>
                    <a:pt x="277" y="5"/>
                  </a:lnTo>
                  <a:lnTo>
                    <a:pt x="277" y="0"/>
                  </a:lnTo>
                  <a:lnTo>
                    <a:pt x="280" y="0"/>
                  </a:lnTo>
                  <a:lnTo>
                    <a:pt x="283" y="3"/>
                  </a:lnTo>
                  <a:lnTo>
                    <a:pt x="283" y="8"/>
                  </a:lnTo>
                  <a:lnTo>
                    <a:pt x="283" y="13"/>
                  </a:lnTo>
                  <a:lnTo>
                    <a:pt x="285" y="18"/>
                  </a:lnTo>
                  <a:lnTo>
                    <a:pt x="285" y="25"/>
                  </a:lnTo>
                  <a:lnTo>
                    <a:pt x="285" y="28"/>
                  </a:lnTo>
                  <a:lnTo>
                    <a:pt x="283" y="33"/>
                  </a:lnTo>
                  <a:lnTo>
                    <a:pt x="288" y="36"/>
                  </a:lnTo>
                  <a:lnTo>
                    <a:pt x="295" y="38"/>
                  </a:lnTo>
                  <a:lnTo>
                    <a:pt x="300" y="38"/>
                  </a:lnTo>
                  <a:lnTo>
                    <a:pt x="305" y="41"/>
                  </a:lnTo>
                  <a:lnTo>
                    <a:pt x="308" y="43"/>
                  </a:lnTo>
                  <a:lnTo>
                    <a:pt x="316" y="48"/>
                  </a:lnTo>
                  <a:lnTo>
                    <a:pt x="323" y="48"/>
                  </a:lnTo>
                  <a:lnTo>
                    <a:pt x="331" y="48"/>
                  </a:lnTo>
                  <a:lnTo>
                    <a:pt x="336" y="46"/>
                  </a:lnTo>
                  <a:lnTo>
                    <a:pt x="341" y="46"/>
                  </a:lnTo>
                  <a:lnTo>
                    <a:pt x="344" y="46"/>
                  </a:lnTo>
                  <a:lnTo>
                    <a:pt x="346" y="46"/>
                  </a:lnTo>
                  <a:lnTo>
                    <a:pt x="351" y="43"/>
                  </a:lnTo>
                  <a:lnTo>
                    <a:pt x="356" y="41"/>
                  </a:lnTo>
                  <a:lnTo>
                    <a:pt x="359" y="43"/>
                  </a:lnTo>
                  <a:lnTo>
                    <a:pt x="361" y="46"/>
                  </a:lnTo>
                  <a:lnTo>
                    <a:pt x="367" y="48"/>
                  </a:lnTo>
                  <a:lnTo>
                    <a:pt x="372" y="53"/>
                  </a:lnTo>
                  <a:lnTo>
                    <a:pt x="372" y="59"/>
                  </a:lnTo>
                  <a:lnTo>
                    <a:pt x="372" y="61"/>
                  </a:lnTo>
                  <a:lnTo>
                    <a:pt x="374" y="64"/>
                  </a:lnTo>
                  <a:lnTo>
                    <a:pt x="377" y="69"/>
                  </a:lnTo>
                  <a:lnTo>
                    <a:pt x="377" y="71"/>
                  </a:lnTo>
                  <a:lnTo>
                    <a:pt x="377" y="74"/>
                  </a:lnTo>
                  <a:lnTo>
                    <a:pt x="377" y="79"/>
                  </a:lnTo>
                  <a:lnTo>
                    <a:pt x="377" y="84"/>
                  </a:lnTo>
                  <a:lnTo>
                    <a:pt x="377" y="87"/>
                  </a:lnTo>
                  <a:lnTo>
                    <a:pt x="377" y="92"/>
                  </a:lnTo>
                  <a:lnTo>
                    <a:pt x="377" y="97"/>
                  </a:lnTo>
                  <a:lnTo>
                    <a:pt x="374" y="102"/>
                  </a:lnTo>
                  <a:lnTo>
                    <a:pt x="379" y="104"/>
                  </a:lnTo>
                  <a:lnTo>
                    <a:pt x="384" y="107"/>
                  </a:lnTo>
                  <a:lnTo>
                    <a:pt x="389" y="112"/>
                  </a:lnTo>
                  <a:lnTo>
                    <a:pt x="392" y="117"/>
                  </a:lnTo>
                  <a:lnTo>
                    <a:pt x="395" y="122"/>
                  </a:lnTo>
                  <a:lnTo>
                    <a:pt x="395" y="125"/>
                  </a:lnTo>
                  <a:lnTo>
                    <a:pt x="392" y="127"/>
                  </a:lnTo>
                  <a:lnTo>
                    <a:pt x="392" y="130"/>
                  </a:lnTo>
                  <a:lnTo>
                    <a:pt x="392" y="132"/>
                  </a:lnTo>
                  <a:lnTo>
                    <a:pt x="397" y="135"/>
                  </a:lnTo>
                  <a:lnTo>
                    <a:pt x="402" y="137"/>
                  </a:lnTo>
                  <a:lnTo>
                    <a:pt x="405" y="140"/>
                  </a:lnTo>
                  <a:lnTo>
                    <a:pt x="407" y="140"/>
                  </a:lnTo>
                  <a:lnTo>
                    <a:pt x="407" y="145"/>
                  </a:lnTo>
                  <a:lnTo>
                    <a:pt x="410" y="150"/>
                  </a:lnTo>
                  <a:lnTo>
                    <a:pt x="415" y="150"/>
                  </a:lnTo>
                  <a:lnTo>
                    <a:pt x="420" y="153"/>
                  </a:lnTo>
                  <a:lnTo>
                    <a:pt x="423" y="155"/>
                  </a:lnTo>
                  <a:lnTo>
                    <a:pt x="425" y="153"/>
                  </a:lnTo>
                  <a:lnTo>
                    <a:pt x="428" y="155"/>
                  </a:lnTo>
                  <a:lnTo>
                    <a:pt x="433" y="158"/>
                  </a:lnTo>
                  <a:lnTo>
                    <a:pt x="435" y="158"/>
                  </a:lnTo>
                  <a:lnTo>
                    <a:pt x="438" y="155"/>
                  </a:lnTo>
                  <a:lnTo>
                    <a:pt x="440" y="155"/>
                  </a:lnTo>
                  <a:lnTo>
                    <a:pt x="440" y="158"/>
                  </a:lnTo>
                  <a:lnTo>
                    <a:pt x="443" y="163"/>
                  </a:lnTo>
                  <a:lnTo>
                    <a:pt x="443" y="171"/>
                  </a:lnTo>
                  <a:lnTo>
                    <a:pt x="440" y="183"/>
                  </a:lnTo>
                  <a:lnTo>
                    <a:pt x="438" y="193"/>
                  </a:lnTo>
                  <a:lnTo>
                    <a:pt x="438" y="199"/>
                  </a:lnTo>
                  <a:lnTo>
                    <a:pt x="433" y="201"/>
                  </a:lnTo>
                  <a:lnTo>
                    <a:pt x="433" y="206"/>
                  </a:lnTo>
                  <a:lnTo>
                    <a:pt x="433" y="211"/>
                  </a:lnTo>
                  <a:lnTo>
                    <a:pt x="433" y="216"/>
                  </a:lnTo>
                  <a:lnTo>
                    <a:pt x="430" y="224"/>
                  </a:lnTo>
                  <a:lnTo>
                    <a:pt x="433" y="224"/>
                  </a:lnTo>
                  <a:lnTo>
                    <a:pt x="430" y="229"/>
                  </a:lnTo>
                  <a:lnTo>
                    <a:pt x="428" y="232"/>
                  </a:lnTo>
                  <a:lnTo>
                    <a:pt x="428" y="237"/>
                  </a:lnTo>
                  <a:lnTo>
                    <a:pt x="425" y="239"/>
                  </a:lnTo>
                  <a:lnTo>
                    <a:pt x="423" y="239"/>
                  </a:lnTo>
                  <a:lnTo>
                    <a:pt x="420" y="244"/>
                  </a:lnTo>
                  <a:lnTo>
                    <a:pt x="415" y="247"/>
                  </a:lnTo>
                  <a:lnTo>
                    <a:pt x="412" y="252"/>
                  </a:lnTo>
                  <a:lnTo>
                    <a:pt x="410" y="247"/>
                  </a:lnTo>
                  <a:lnTo>
                    <a:pt x="407" y="247"/>
                  </a:lnTo>
                  <a:lnTo>
                    <a:pt x="402" y="252"/>
                  </a:lnTo>
                  <a:lnTo>
                    <a:pt x="405" y="254"/>
                  </a:lnTo>
                  <a:lnTo>
                    <a:pt x="405" y="260"/>
                  </a:lnTo>
                  <a:lnTo>
                    <a:pt x="407" y="262"/>
                  </a:lnTo>
                  <a:lnTo>
                    <a:pt x="608" y="267"/>
                  </a:lnTo>
                  <a:lnTo>
                    <a:pt x="614" y="262"/>
                  </a:lnTo>
                  <a:lnTo>
                    <a:pt x="616" y="262"/>
                  </a:lnTo>
                  <a:lnTo>
                    <a:pt x="619" y="267"/>
                  </a:lnTo>
                  <a:lnTo>
                    <a:pt x="624" y="267"/>
                  </a:lnTo>
                  <a:lnTo>
                    <a:pt x="626" y="270"/>
                  </a:lnTo>
                  <a:lnTo>
                    <a:pt x="634" y="270"/>
                  </a:lnTo>
                  <a:lnTo>
                    <a:pt x="639" y="267"/>
                  </a:lnTo>
                  <a:lnTo>
                    <a:pt x="642" y="275"/>
                  </a:lnTo>
                  <a:lnTo>
                    <a:pt x="644" y="277"/>
                  </a:lnTo>
                  <a:lnTo>
                    <a:pt x="647" y="282"/>
                  </a:lnTo>
                  <a:lnTo>
                    <a:pt x="649" y="285"/>
                  </a:lnTo>
                  <a:lnTo>
                    <a:pt x="657" y="282"/>
                  </a:lnTo>
                  <a:lnTo>
                    <a:pt x="659" y="280"/>
                  </a:lnTo>
                  <a:lnTo>
                    <a:pt x="662" y="282"/>
                  </a:lnTo>
                  <a:lnTo>
                    <a:pt x="664" y="280"/>
                  </a:lnTo>
                  <a:lnTo>
                    <a:pt x="667" y="285"/>
                  </a:lnTo>
                  <a:lnTo>
                    <a:pt x="672" y="285"/>
                  </a:lnTo>
                  <a:lnTo>
                    <a:pt x="675" y="288"/>
                  </a:lnTo>
                  <a:lnTo>
                    <a:pt x="680" y="290"/>
                  </a:lnTo>
                  <a:lnTo>
                    <a:pt x="680" y="293"/>
                  </a:lnTo>
                  <a:lnTo>
                    <a:pt x="682" y="295"/>
                  </a:lnTo>
                  <a:lnTo>
                    <a:pt x="685" y="298"/>
                  </a:lnTo>
                  <a:lnTo>
                    <a:pt x="687" y="298"/>
                  </a:lnTo>
                  <a:lnTo>
                    <a:pt x="692" y="293"/>
                  </a:lnTo>
                  <a:lnTo>
                    <a:pt x="695" y="298"/>
                  </a:lnTo>
                  <a:lnTo>
                    <a:pt x="698" y="300"/>
                  </a:lnTo>
                  <a:lnTo>
                    <a:pt x="700" y="303"/>
                  </a:lnTo>
                  <a:lnTo>
                    <a:pt x="703" y="310"/>
                  </a:lnTo>
                  <a:lnTo>
                    <a:pt x="708" y="313"/>
                  </a:lnTo>
                  <a:lnTo>
                    <a:pt x="708" y="316"/>
                  </a:lnTo>
                  <a:lnTo>
                    <a:pt x="708" y="318"/>
                  </a:lnTo>
                  <a:lnTo>
                    <a:pt x="705" y="323"/>
                  </a:lnTo>
                  <a:lnTo>
                    <a:pt x="708" y="328"/>
                  </a:lnTo>
                  <a:lnTo>
                    <a:pt x="708" y="333"/>
                  </a:lnTo>
                  <a:lnTo>
                    <a:pt x="710" y="341"/>
                  </a:lnTo>
                  <a:lnTo>
                    <a:pt x="720" y="364"/>
                  </a:lnTo>
                  <a:lnTo>
                    <a:pt x="723" y="366"/>
                  </a:lnTo>
                  <a:lnTo>
                    <a:pt x="726" y="366"/>
                  </a:lnTo>
                  <a:lnTo>
                    <a:pt x="728" y="366"/>
                  </a:lnTo>
                  <a:lnTo>
                    <a:pt x="733" y="361"/>
                  </a:lnTo>
                  <a:lnTo>
                    <a:pt x="736" y="361"/>
                  </a:lnTo>
                  <a:lnTo>
                    <a:pt x="741" y="361"/>
                  </a:lnTo>
                  <a:lnTo>
                    <a:pt x="743" y="361"/>
                  </a:lnTo>
                  <a:lnTo>
                    <a:pt x="748" y="359"/>
                  </a:lnTo>
                  <a:lnTo>
                    <a:pt x="751" y="356"/>
                  </a:lnTo>
                  <a:lnTo>
                    <a:pt x="754" y="359"/>
                  </a:lnTo>
                  <a:lnTo>
                    <a:pt x="756" y="356"/>
                  </a:lnTo>
                  <a:lnTo>
                    <a:pt x="759" y="356"/>
                  </a:lnTo>
                  <a:lnTo>
                    <a:pt x="759" y="361"/>
                  </a:lnTo>
                  <a:lnTo>
                    <a:pt x="759" y="364"/>
                  </a:lnTo>
                  <a:lnTo>
                    <a:pt x="764" y="369"/>
                  </a:lnTo>
                  <a:lnTo>
                    <a:pt x="761" y="369"/>
                  </a:lnTo>
                  <a:lnTo>
                    <a:pt x="761" y="372"/>
                  </a:lnTo>
                  <a:lnTo>
                    <a:pt x="764" y="374"/>
                  </a:lnTo>
                  <a:lnTo>
                    <a:pt x="766" y="377"/>
                  </a:lnTo>
                  <a:lnTo>
                    <a:pt x="769" y="377"/>
                  </a:lnTo>
                  <a:lnTo>
                    <a:pt x="769" y="379"/>
                  </a:lnTo>
                  <a:lnTo>
                    <a:pt x="769" y="384"/>
                  </a:lnTo>
                  <a:lnTo>
                    <a:pt x="771" y="387"/>
                  </a:lnTo>
                  <a:lnTo>
                    <a:pt x="776" y="389"/>
                  </a:lnTo>
                  <a:lnTo>
                    <a:pt x="776" y="392"/>
                  </a:lnTo>
                  <a:lnTo>
                    <a:pt x="782" y="394"/>
                  </a:lnTo>
                  <a:lnTo>
                    <a:pt x="784" y="397"/>
                  </a:lnTo>
                  <a:lnTo>
                    <a:pt x="789" y="400"/>
                  </a:lnTo>
                  <a:lnTo>
                    <a:pt x="789" y="402"/>
                  </a:lnTo>
                  <a:lnTo>
                    <a:pt x="794" y="405"/>
                  </a:lnTo>
                  <a:lnTo>
                    <a:pt x="797" y="402"/>
                  </a:lnTo>
                  <a:lnTo>
                    <a:pt x="799" y="400"/>
                  </a:lnTo>
                  <a:lnTo>
                    <a:pt x="802" y="397"/>
                  </a:lnTo>
                  <a:lnTo>
                    <a:pt x="799" y="394"/>
                  </a:lnTo>
                  <a:lnTo>
                    <a:pt x="804" y="392"/>
                  </a:lnTo>
                  <a:lnTo>
                    <a:pt x="812" y="397"/>
                  </a:lnTo>
                  <a:lnTo>
                    <a:pt x="817" y="400"/>
                  </a:lnTo>
                  <a:lnTo>
                    <a:pt x="815" y="402"/>
                  </a:lnTo>
                  <a:lnTo>
                    <a:pt x="817" y="405"/>
                  </a:lnTo>
                  <a:lnTo>
                    <a:pt x="820" y="407"/>
                  </a:lnTo>
                  <a:lnTo>
                    <a:pt x="820" y="402"/>
                  </a:lnTo>
                  <a:lnTo>
                    <a:pt x="822" y="400"/>
                  </a:lnTo>
                  <a:lnTo>
                    <a:pt x="825" y="400"/>
                  </a:lnTo>
                  <a:lnTo>
                    <a:pt x="830" y="402"/>
                  </a:lnTo>
                  <a:lnTo>
                    <a:pt x="832" y="405"/>
                  </a:lnTo>
                  <a:lnTo>
                    <a:pt x="838" y="407"/>
                  </a:lnTo>
                  <a:lnTo>
                    <a:pt x="840" y="407"/>
                  </a:lnTo>
                  <a:lnTo>
                    <a:pt x="848" y="407"/>
                  </a:lnTo>
                  <a:lnTo>
                    <a:pt x="850" y="407"/>
                  </a:lnTo>
                  <a:lnTo>
                    <a:pt x="850" y="405"/>
                  </a:lnTo>
                  <a:lnTo>
                    <a:pt x="858" y="407"/>
                  </a:lnTo>
                  <a:lnTo>
                    <a:pt x="858" y="405"/>
                  </a:lnTo>
                  <a:lnTo>
                    <a:pt x="860" y="405"/>
                  </a:lnTo>
                  <a:lnTo>
                    <a:pt x="863" y="405"/>
                  </a:lnTo>
                  <a:lnTo>
                    <a:pt x="866" y="407"/>
                  </a:lnTo>
                  <a:lnTo>
                    <a:pt x="866" y="402"/>
                  </a:lnTo>
                  <a:lnTo>
                    <a:pt x="866" y="400"/>
                  </a:lnTo>
                  <a:lnTo>
                    <a:pt x="868" y="400"/>
                  </a:lnTo>
                  <a:lnTo>
                    <a:pt x="873" y="407"/>
                  </a:lnTo>
                  <a:lnTo>
                    <a:pt x="876" y="405"/>
                  </a:lnTo>
                  <a:lnTo>
                    <a:pt x="878" y="407"/>
                  </a:lnTo>
                  <a:lnTo>
                    <a:pt x="881" y="407"/>
                  </a:lnTo>
                  <a:lnTo>
                    <a:pt x="886" y="405"/>
                  </a:lnTo>
                  <a:lnTo>
                    <a:pt x="888" y="402"/>
                  </a:lnTo>
                  <a:lnTo>
                    <a:pt x="894" y="405"/>
                  </a:lnTo>
                  <a:lnTo>
                    <a:pt x="901" y="407"/>
                  </a:lnTo>
                  <a:lnTo>
                    <a:pt x="906" y="410"/>
                  </a:lnTo>
                  <a:lnTo>
                    <a:pt x="911" y="407"/>
                  </a:lnTo>
                  <a:lnTo>
                    <a:pt x="911" y="410"/>
                  </a:lnTo>
                  <a:lnTo>
                    <a:pt x="914" y="410"/>
                  </a:lnTo>
                  <a:lnTo>
                    <a:pt x="914" y="412"/>
                  </a:lnTo>
                  <a:lnTo>
                    <a:pt x="914" y="415"/>
                  </a:lnTo>
                  <a:lnTo>
                    <a:pt x="919" y="415"/>
                  </a:lnTo>
                  <a:lnTo>
                    <a:pt x="922" y="417"/>
                  </a:lnTo>
                  <a:lnTo>
                    <a:pt x="927" y="417"/>
                  </a:lnTo>
                  <a:lnTo>
                    <a:pt x="932" y="417"/>
                  </a:lnTo>
                  <a:lnTo>
                    <a:pt x="937" y="412"/>
                  </a:lnTo>
                  <a:lnTo>
                    <a:pt x="939" y="412"/>
                  </a:lnTo>
                  <a:lnTo>
                    <a:pt x="942" y="410"/>
                  </a:lnTo>
                  <a:lnTo>
                    <a:pt x="942" y="412"/>
                  </a:lnTo>
                  <a:lnTo>
                    <a:pt x="942" y="415"/>
                  </a:lnTo>
                  <a:lnTo>
                    <a:pt x="942" y="420"/>
                  </a:lnTo>
                  <a:lnTo>
                    <a:pt x="944" y="422"/>
                  </a:lnTo>
                  <a:lnTo>
                    <a:pt x="950" y="425"/>
                  </a:lnTo>
                  <a:lnTo>
                    <a:pt x="950" y="430"/>
                  </a:lnTo>
                  <a:lnTo>
                    <a:pt x="952" y="435"/>
                  </a:lnTo>
                  <a:lnTo>
                    <a:pt x="955" y="438"/>
                  </a:lnTo>
                  <a:lnTo>
                    <a:pt x="957" y="440"/>
                  </a:lnTo>
                  <a:lnTo>
                    <a:pt x="952" y="443"/>
                  </a:lnTo>
                  <a:lnTo>
                    <a:pt x="947" y="445"/>
                  </a:lnTo>
                  <a:lnTo>
                    <a:pt x="944" y="448"/>
                  </a:lnTo>
                  <a:lnTo>
                    <a:pt x="942" y="450"/>
                  </a:lnTo>
                  <a:lnTo>
                    <a:pt x="939" y="453"/>
                  </a:lnTo>
                  <a:lnTo>
                    <a:pt x="937" y="456"/>
                  </a:lnTo>
                  <a:lnTo>
                    <a:pt x="932" y="456"/>
                  </a:lnTo>
                  <a:lnTo>
                    <a:pt x="927" y="456"/>
                  </a:lnTo>
                  <a:lnTo>
                    <a:pt x="924" y="456"/>
                  </a:lnTo>
                  <a:lnTo>
                    <a:pt x="922" y="458"/>
                  </a:lnTo>
                  <a:lnTo>
                    <a:pt x="919" y="461"/>
                  </a:lnTo>
                  <a:lnTo>
                    <a:pt x="916" y="466"/>
                  </a:lnTo>
                  <a:lnTo>
                    <a:pt x="916" y="471"/>
                  </a:lnTo>
                  <a:lnTo>
                    <a:pt x="916" y="473"/>
                  </a:lnTo>
                  <a:lnTo>
                    <a:pt x="919" y="476"/>
                  </a:lnTo>
                  <a:lnTo>
                    <a:pt x="924" y="478"/>
                  </a:lnTo>
                  <a:lnTo>
                    <a:pt x="929" y="478"/>
                  </a:lnTo>
                  <a:lnTo>
                    <a:pt x="932" y="478"/>
                  </a:lnTo>
                  <a:lnTo>
                    <a:pt x="937" y="481"/>
                  </a:lnTo>
                  <a:lnTo>
                    <a:pt x="939" y="484"/>
                  </a:lnTo>
                  <a:lnTo>
                    <a:pt x="944" y="484"/>
                  </a:lnTo>
                  <a:lnTo>
                    <a:pt x="944" y="489"/>
                  </a:lnTo>
                  <a:lnTo>
                    <a:pt x="942" y="494"/>
                  </a:lnTo>
                  <a:lnTo>
                    <a:pt x="939" y="496"/>
                  </a:lnTo>
                  <a:lnTo>
                    <a:pt x="939" y="499"/>
                  </a:lnTo>
                  <a:lnTo>
                    <a:pt x="939" y="506"/>
                  </a:lnTo>
                  <a:lnTo>
                    <a:pt x="939" y="509"/>
                  </a:lnTo>
                  <a:lnTo>
                    <a:pt x="937" y="512"/>
                  </a:lnTo>
                  <a:lnTo>
                    <a:pt x="934" y="512"/>
                  </a:lnTo>
                  <a:lnTo>
                    <a:pt x="932" y="514"/>
                  </a:lnTo>
                  <a:lnTo>
                    <a:pt x="929" y="517"/>
                  </a:lnTo>
                  <a:lnTo>
                    <a:pt x="924" y="517"/>
                  </a:lnTo>
                  <a:lnTo>
                    <a:pt x="922" y="519"/>
                  </a:lnTo>
                  <a:lnTo>
                    <a:pt x="919" y="519"/>
                  </a:lnTo>
                  <a:lnTo>
                    <a:pt x="916" y="517"/>
                  </a:lnTo>
                  <a:lnTo>
                    <a:pt x="911" y="517"/>
                  </a:lnTo>
                  <a:lnTo>
                    <a:pt x="909" y="517"/>
                  </a:lnTo>
                  <a:lnTo>
                    <a:pt x="909" y="519"/>
                  </a:lnTo>
                  <a:lnTo>
                    <a:pt x="909" y="522"/>
                  </a:lnTo>
                  <a:lnTo>
                    <a:pt x="909" y="524"/>
                  </a:lnTo>
                  <a:lnTo>
                    <a:pt x="911" y="527"/>
                  </a:lnTo>
                  <a:lnTo>
                    <a:pt x="911" y="532"/>
                  </a:lnTo>
                  <a:lnTo>
                    <a:pt x="914" y="534"/>
                  </a:lnTo>
                  <a:lnTo>
                    <a:pt x="916" y="534"/>
                  </a:lnTo>
                  <a:lnTo>
                    <a:pt x="919" y="534"/>
                  </a:lnTo>
                  <a:lnTo>
                    <a:pt x="924" y="534"/>
                  </a:lnTo>
                  <a:lnTo>
                    <a:pt x="929" y="534"/>
                  </a:lnTo>
                  <a:lnTo>
                    <a:pt x="932" y="534"/>
                  </a:lnTo>
                  <a:lnTo>
                    <a:pt x="932" y="537"/>
                  </a:lnTo>
                  <a:lnTo>
                    <a:pt x="932" y="540"/>
                  </a:lnTo>
                  <a:lnTo>
                    <a:pt x="932" y="542"/>
                  </a:lnTo>
                  <a:lnTo>
                    <a:pt x="929" y="545"/>
                  </a:lnTo>
                  <a:lnTo>
                    <a:pt x="927" y="547"/>
                  </a:lnTo>
                  <a:lnTo>
                    <a:pt x="924" y="547"/>
                  </a:lnTo>
                  <a:lnTo>
                    <a:pt x="919" y="547"/>
                  </a:lnTo>
                  <a:lnTo>
                    <a:pt x="916" y="550"/>
                  </a:lnTo>
                  <a:lnTo>
                    <a:pt x="914" y="552"/>
                  </a:lnTo>
                  <a:lnTo>
                    <a:pt x="916" y="555"/>
                  </a:lnTo>
                  <a:lnTo>
                    <a:pt x="919" y="557"/>
                  </a:lnTo>
                  <a:lnTo>
                    <a:pt x="919" y="560"/>
                  </a:lnTo>
                  <a:lnTo>
                    <a:pt x="922" y="560"/>
                  </a:lnTo>
                  <a:lnTo>
                    <a:pt x="929" y="562"/>
                  </a:lnTo>
                  <a:lnTo>
                    <a:pt x="932" y="562"/>
                  </a:lnTo>
                  <a:lnTo>
                    <a:pt x="932" y="568"/>
                  </a:lnTo>
                  <a:lnTo>
                    <a:pt x="929" y="568"/>
                  </a:lnTo>
                  <a:lnTo>
                    <a:pt x="929" y="570"/>
                  </a:lnTo>
                  <a:lnTo>
                    <a:pt x="927" y="573"/>
                  </a:lnTo>
                  <a:lnTo>
                    <a:pt x="927" y="578"/>
                  </a:lnTo>
                  <a:lnTo>
                    <a:pt x="927" y="580"/>
                  </a:lnTo>
                  <a:lnTo>
                    <a:pt x="927" y="583"/>
                  </a:lnTo>
                  <a:lnTo>
                    <a:pt x="924" y="585"/>
                  </a:lnTo>
                  <a:lnTo>
                    <a:pt x="924" y="588"/>
                  </a:lnTo>
                  <a:lnTo>
                    <a:pt x="922" y="588"/>
                  </a:lnTo>
                  <a:lnTo>
                    <a:pt x="916" y="588"/>
                  </a:lnTo>
                  <a:lnTo>
                    <a:pt x="914" y="585"/>
                  </a:lnTo>
                  <a:lnTo>
                    <a:pt x="909" y="585"/>
                  </a:lnTo>
                  <a:lnTo>
                    <a:pt x="906" y="585"/>
                  </a:lnTo>
                  <a:lnTo>
                    <a:pt x="901" y="583"/>
                  </a:lnTo>
                  <a:lnTo>
                    <a:pt x="896" y="583"/>
                  </a:lnTo>
                  <a:lnTo>
                    <a:pt x="894" y="583"/>
                  </a:lnTo>
                  <a:lnTo>
                    <a:pt x="891" y="583"/>
                  </a:lnTo>
                  <a:lnTo>
                    <a:pt x="888" y="583"/>
                  </a:lnTo>
                  <a:lnTo>
                    <a:pt x="883" y="583"/>
                  </a:lnTo>
                  <a:lnTo>
                    <a:pt x="881" y="583"/>
                  </a:lnTo>
                  <a:lnTo>
                    <a:pt x="878" y="588"/>
                  </a:lnTo>
                  <a:lnTo>
                    <a:pt x="878" y="590"/>
                  </a:lnTo>
                  <a:lnTo>
                    <a:pt x="876" y="593"/>
                  </a:lnTo>
                  <a:lnTo>
                    <a:pt x="878" y="596"/>
                  </a:lnTo>
                  <a:lnTo>
                    <a:pt x="881" y="598"/>
                  </a:lnTo>
                  <a:lnTo>
                    <a:pt x="883" y="601"/>
                  </a:lnTo>
                  <a:lnTo>
                    <a:pt x="886" y="603"/>
                  </a:lnTo>
                  <a:lnTo>
                    <a:pt x="891" y="608"/>
                  </a:lnTo>
                  <a:lnTo>
                    <a:pt x="894" y="611"/>
                  </a:lnTo>
                  <a:lnTo>
                    <a:pt x="896" y="613"/>
                  </a:lnTo>
                  <a:lnTo>
                    <a:pt x="899" y="613"/>
                  </a:lnTo>
                  <a:lnTo>
                    <a:pt x="904" y="618"/>
                  </a:lnTo>
                  <a:lnTo>
                    <a:pt x="904" y="621"/>
                  </a:lnTo>
                  <a:lnTo>
                    <a:pt x="904" y="624"/>
                  </a:lnTo>
                  <a:lnTo>
                    <a:pt x="901" y="629"/>
                  </a:lnTo>
                  <a:lnTo>
                    <a:pt x="899" y="631"/>
                  </a:lnTo>
                  <a:lnTo>
                    <a:pt x="894" y="636"/>
                  </a:lnTo>
                  <a:lnTo>
                    <a:pt x="894" y="639"/>
                  </a:lnTo>
                  <a:lnTo>
                    <a:pt x="891" y="644"/>
                  </a:lnTo>
                  <a:lnTo>
                    <a:pt x="891" y="646"/>
                  </a:lnTo>
                  <a:lnTo>
                    <a:pt x="894" y="649"/>
                  </a:lnTo>
                  <a:lnTo>
                    <a:pt x="896" y="654"/>
                  </a:lnTo>
                  <a:lnTo>
                    <a:pt x="899" y="652"/>
                  </a:lnTo>
                  <a:lnTo>
                    <a:pt x="901" y="652"/>
                  </a:lnTo>
                  <a:lnTo>
                    <a:pt x="906" y="654"/>
                  </a:lnTo>
                  <a:lnTo>
                    <a:pt x="911" y="654"/>
                  </a:lnTo>
                  <a:lnTo>
                    <a:pt x="914" y="657"/>
                  </a:lnTo>
                  <a:lnTo>
                    <a:pt x="919" y="657"/>
                  </a:lnTo>
                  <a:lnTo>
                    <a:pt x="919" y="659"/>
                  </a:lnTo>
                  <a:lnTo>
                    <a:pt x="919" y="662"/>
                  </a:lnTo>
                  <a:lnTo>
                    <a:pt x="924" y="664"/>
                  </a:lnTo>
                  <a:lnTo>
                    <a:pt x="927" y="667"/>
                  </a:lnTo>
                  <a:lnTo>
                    <a:pt x="927" y="669"/>
                  </a:lnTo>
                  <a:lnTo>
                    <a:pt x="929" y="672"/>
                  </a:lnTo>
                  <a:lnTo>
                    <a:pt x="932" y="672"/>
                  </a:lnTo>
                  <a:lnTo>
                    <a:pt x="934" y="677"/>
                  </a:lnTo>
                  <a:lnTo>
                    <a:pt x="934" y="680"/>
                  </a:lnTo>
                  <a:lnTo>
                    <a:pt x="939" y="680"/>
                  </a:lnTo>
                  <a:lnTo>
                    <a:pt x="942" y="680"/>
                  </a:lnTo>
                  <a:lnTo>
                    <a:pt x="944" y="685"/>
                  </a:lnTo>
                  <a:lnTo>
                    <a:pt x="944" y="687"/>
                  </a:lnTo>
                  <a:lnTo>
                    <a:pt x="942" y="687"/>
                  </a:lnTo>
                  <a:lnTo>
                    <a:pt x="939" y="690"/>
                  </a:lnTo>
                  <a:lnTo>
                    <a:pt x="934" y="690"/>
                  </a:lnTo>
                  <a:lnTo>
                    <a:pt x="932" y="687"/>
                  </a:lnTo>
                  <a:lnTo>
                    <a:pt x="929" y="687"/>
                  </a:lnTo>
                  <a:lnTo>
                    <a:pt x="924" y="687"/>
                  </a:lnTo>
                  <a:lnTo>
                    <a:pt x="922" y="687"/>
                  </a:lnTo>
                  <a:lnTo>
                    <a:pt x="916" y="687"/>
                  </a:lnTo>
                  <a:lnTo>
                    <a:pt x="914" y="687"/>
                  </a:lnTo>
                  <a:lnTo>
                    <a:pt x="909" y="687"/>
                  </a:lnTo>
                  <a:lnTo>
                    <a:pt x="906" y="690"/>
                  </a:lnTo>
                  <a:lnTo>
                    <a:pt x="906" y="695"/>
                  </a:lnTo>
                  <a:lnTo>
                    <a:pt x="906" y="697"/>
                  </a:lnTo>
                  <a:lnTo>
                    <a:pt x="906" y="700"/>
                  </a:lnTo>
                  <a:lnTo>
                    <a:pt x="906" y="702"/>
                  </a:lnTo>
                  <a:lnTo>
                    <a:pt x="904" y="705"/>
                  </a:lnTo>
                  <a:lnTo>
                    <a:pt x="899" y="708"/>
                  </a:lnTo>
                  <a:lnTo>
                    <a:pt x="899" y="718"/>
                  </a:lnTo>
                  <a:lnTo>
                    <a:pt x="896" y="718"/>
                  </a:lnTo>
                  <a:lnTo>
                    <a:pt x="896" y="720"/>
                  </a:lnTo>
                  <a:lnTo>
                    <a:pt x="891" y="720"/>
                  </a:lnTo>
                  <a:lnTo>
                    <a:pt x="883" y="728"/>
                  </a:lnTo>
                  <a:lnTo>
                    <a:pt x="876" y="730"/>
                  </a:lnTo>
                  <a:lnTo>
                    <a:pt x="873" y="733"/>
                  </a:lnTo>
                  <a:lnTo>
                    <a:pt x="871" y="733"/>
                  </a:lnTo>
                  <a:lnTo>
                    <a:pt x="868" y="736"/>
                  </a:lnTo>
                  <a:lnTo>
                    <a:pt x="866" y="736"/>
                  </a:lnTo>
                  <a:lnTo>
                    <a:pt x="860" y="738"/>
                  </a:lnTo>
                  <a:lnTo>
                    <a:pt x="858" y="738"/>
                  </a:lnTo>
                  <a:lnTo>
                    <a:pt x="855" y="741"/>
                  </a:lnTo>
                  <a:lnTo>
                    <a:pt x="850" y="741"/>
                  </a:lnTo>
                  <a:lnTo>
                    <a:pt x="838" y="741"/>
                  </a:lnTo>
                  <a:lnTo>
                    <a:pt x="835" y="741"/>
                  </a:lnTo>
                  <a:lnTo>
                    <a:pt x="832" y="741"/>
                  </a:lnTo>
                  <a:lnTo>
                    <a:pt x="830" y="741"/>
                  </a:lnTo>
                  <a:lnTo>
                    <a:pt x="827" y="741"/>
                  </a:lnTo>
                  <a:lnTo>
                    <a:pt x="825" y="738"/>
                  </a:lnTo>
                  <a:lnTo>
                    <a:pt x="822" y="738"/>
                  </a:lnTo>
                  <a:lnTo>
                    <a:pt x="820" y="738"/>
                  </a:lnTo>
                  <a:lnTo>
                    <a:pt x="817" y="738"/>
                  </a:lnTo>
                  <a:lnTo>
                    <a:pt x="812" y="741"/>
                  </a:lnTo>
                  <a:lnTo>
                    <a:pt x="810" y="743"/>
                  </a:lnTo>
                  <a:lnTo>
                    <a:pt x="807" y="746"/>
                  </a:lnTo>
                  <a:lnTo>
                    <a:pt x="802" y="748"/>
                  </a:lnTo>
                  <a:lnTo>
                    <a:pt x="797" y="756"/>
                  </a:lnTo>
                  <a:lnTo>
                    <a:pt x="789" y="766"/>
                  </a:lnTo>
                  <a:lnTo>
                    <a:pt x="771" y="784"/>
                  </a:lnTo>
                  <a:lnTo>
                    <a:pt x="766" y="786"/>
                  </a:lnTo>
                  <a:lnTo>
                    <a:pt x="759" y="802"/>
                  </a:lnTo>
                  <a:lnTo>
                    <a:pt x="748" y="819"/>
                  </a:lnTo>
                  <a:lnTo>
                    <a:pt x="720" y="819"/>
                  </a:lnTo>
                  <a:lnTo>
                    <a:pt x="680" y="837"/>
                  </a:lnTo>
                  <a:lnTo>
                    <a:pt x="675" y="837"/>
                  </a:lnTo>
                  <a:lnTo>
                    <a:pt x="672" y="837"/>
                  </a:lnTo>
                  <a:lnTo>
                    <a:pt x="670" y="837"/>
                  </a:lnTo>
                  <a:lnTo>
                    <a:pt x="667" y="840"/>
                  </a:lnTo>
                  <a:lnTo>
                    <a:pt x="664" y="840"/>
                  </a:lnTo>
                  <a:lnTo>
                    <a:pt x="664" y="837"/>
                  </a:lnTo>
                  <a:lnTo>
                    <a:pt x="662" y="840"/>
                  </a:lnTo>
                  <a:lnTo>
                    <a:pt x="659" y="840"/>
                  </a:lnTo>
                  <a:lnTo>
                    <a:pt x="657" y="840"/>
                  </a:lnTo>
                  <a:lnTo>
                    <a:pt x="654" y="840"/>
                  </a:lnTo>
                  <a:lnTo>
                    <a:pt x="652" y="837"/>
                  </a:lnTo>
                  <a:lnTo>
                    <a:pt x="649" y="837"/>
                  </a:lnTo>
                  <a:lnTo>
                    <a:pt x="647" y="835"/>
                  </a:lnTo>
                  <a:lnTo>
                    <a:pt x="644" y="837"/>
                  </a:lnTo>
                  <a:lnTo>
                    <a:pt x="642" y="837"/>
                  </a:lnTo>
                  <a:lnTo>
                    <a:pt x="639" y="835"/>
                  </a:lnTo>
                  <a:lnTo>
                    <a:pt x="636" y="837"/>
                  </a:lnTo>
                  <a:lnTo>
                    <a:pt x="636" y="835"/>
                  </a:lnTo>
                  <a:lnTo>
                    <a:pt x="634" y="835"/>
                  </a:lnTo>
                  <a:lnTo>
                    <a:pt x="631" y="835"/>
                  </a:lnTo>
                  <a:lnTo>
                    <a:pt x="629" y="832"/>
                  </a:lnTo>
                  <a:lnTo>
                    <a:pt x="626" y="832"/>
                  </a:lnTo>
                  <a:lnTo>
                    <a:pt x="624" y="837"/>
                  </a:lnTo>
                  <a:lnTo>
                    <a:pt x="624" y="840"/>
                  </a:lnTo>
                  <a:lnTo>
                    <a:pt x="621" y="842"/>
                  </a:lnTo>
                  <a:lnTo>
                    <a:pt x="619" y="845"/>
                  </a:lnTo>
                  <a:lnTo>
                    <a:pt x="619" y="847"/>
                  </a:lnTo>
                  <a:lnTo>
                    <a:pt x="619" y="850"/>
                  </a:lnTo>
                  <a:lnTo>
                    <a:pt x="621" y="853"/>
                  </a:lnTo>
                  <a:lnTo>
                    <a:pt x="621" y="855"/>
                  </a:lnTo>
                  <a:lnTo>
                    <a:pt x="624" y="855"/>
                  </a:lnTo>
                  <a:lnTo>
                    <a:pt x="621" y="858"/>
                  </a:lnTo>
                  <a:lnTo>
                    <a:pt x="624" y="860"/>
                  </a:lnTo>
                  <a:lnTo>
                    <a:pt x="624" y="863"/>
                  </a:lnTo>
                  <a:lnTo>
                    <a:pt x="626" y="863"/>
                  </a:lnTo>
                  <a:lnTo>
                    <a:pt x="626" y="865"/>
                  </a:lnTo>
                  <a:lnTo>
                    <a:pt x="629" y="865"/>
                  </a:lnTo>
                  <a:lnTo>
                    <a:pt x="629" y="868"/>
                  </a:lnTo>
                  <a:lnTo>
                    <a:pt x="631" y="870"/>
                  </a:lnTo>
                  <a:lnTo>
                    <a:pt x="631" y="873"/>
                  </a:lnTo>
                  <a:lnTo>
                    <a:pt x="631" y="875"/>
                  </a:lnTo>
                  <a:lnTo>
                    <a:pt x="634" y="875"/>
                  </a:lnTo>
                  <a:lnTo>
                    <a:pt x="634" y="878"/>
                  </a:lnTo>
                  <a:lnTo>
                    <a:pt x="634" y="881"/>
                  </a:lnTo>
                  <a:lnTo>
                    <a:pt x="634" y="883"/>
                  </a:lnTo>
                  <a:lnTo>
                    <a:pt x="634" y="886"/>
                  </a:lnTo>
                  <a:lnTo>
                    <a:pt x="636" y="888"/>
                  </a:lnTo>
                  <a:lnTo>
                    <a:pt x="636" y="891"/>
                  </a:lnTo>
                  <a:lnTo>
                    <a:pt x="636" y="893"/>
                  </a:lnTo>
                  <a:lnTo>
                    <a:pt x="636" y="896"/>
                  </a:lnTo>
                  <a:lnTo>
                    <a:pt x="636" y="898"/>
                  </a:lnTo>
                  <a:lnTo>
                    <a:pt x="639" y="901"/>
                  </a:lnTo>
                  <a:lnTo>
                    <a:pt x="639" y="903"/>
                  </a:lnTo>
                  <a:lnTo>
                    <a:pt x="639" y="906"/>
                  </a:lnTo>
                  <a:lnTo>
                    <a:pt x="639" y="911"/>
                  </a:lnTo>
                  <a:lnTo>
                    <a:pt x="642" y="914"/>
                  </a:lnTo>
                  <a:lnTo>
                    <a:pt x="644" y="916"/>
                  </a:lnTo>
                  <a:lnTo>
                    <a:pt x="647" y="929"/>
                  </a:lnTo>
                  <a:lnTo>
                    <a:pt x="644" y="931"/>
                  </a:lnTo>
                  <a:lnTo>
                    <a:pt x="644" y="934"/>
                  </a:lnTo>
                  <a:lnTo>
                    <a:pt x="647" y="934"/>
                  </a:lnTo>
                  <a:lnTo>
                    <a:pt x="647" y="939"/>
                  </a:lnTo>
                  <a:lnTo>
                    <a:pt x="644" y="942"/>
                  </a:lnTo>
                  <a:lnTo>
                    <a:pt x="642" y="944"/>
                  </a:lnTo>
                  <a:lnTo>
                    <a:pt x="639" y="944"/>
                  </a:lnTo>
                  <a:lnTo>
                    <a:pt x="636" y="947"/>
                  </a:lnTo>
                  <a:lnTo>
                    <a:pt x="634" y="947"/>
                  </a:lnTo>
                  <a:lnTo>
                    <a:pt x="634" y="949"/>
                  </a:lnTo>
                  <a:lnTo>
                    <a:pt x="631" y="949"/>
                  </a:lnTo>
                  <a:lnTo>
                    <a:pt x="629" y="949"/>
                  </a:lnTo>
                  <a:lnTo>
                    <a:pt x="626" y="949"/>
                  </a:lnTo>
                  <a:lnTo>
                    <a:pt x="624" y="947"/>
                  </a:lnTo>
                  <a:lnTo>
                    <a:pt x="624" y="944"/>
                  </a:lnTo>
                  <a:lnTo>
                    <a:pt x="621" y="942"/>
                  </a:lnTo>
                  <a:lnTo>
                    <a:pt x="619" y="942"/>
                  </a:lnTo>
                  <a:lnTo>
                    <a:pt x="616" y="942"/>
                  </a:lnTo>
                  <a:lnTo>
                    <a:pt x="614" y="942"/>
                  </a:lnTo>
                  <a:lnTo>
                    <a:pt x="611" y="942"/>
                  </a:lnTo>
                  <a:lnTo>
                    <a:pt x="608" y="942"/>
                  </a:lnTo>
                  <a:lnTo>
                    <a:pt x="606" y="942"/>
                  </a:lnTo>
                  <a:lnTo>
                    <a:pt x="603" y="942"/>
                  </a:lnTo>
                  <a:lnTo>
                    <a:pt x="603" y="944"/>
                  </a:lnTo>
                  <a:lnTo>
                    <a:pt x="601" y="944"/>
                  </a:lnTo>
                  <a:lnTo>
                    <a:pt x="601" y="947"/>
                  </a:lnTo>
                  <a:lnTo>
                    <a:pt x="598" y="947"/>
                  </a:lnTo>
                  <a:lnTo>
                    <a:pt x="596" y="947"/>
                  </a:lnTo>
                  <a:lnTo>
                    <a:pt x="593" y="949"/>
                  </a:lnTo>
                  <a:lnTo>
                    <a:pt x="593" y="952"/>
                  </a:lnTo>
                  <a:lnTo>
                    <a:pt x="593" y="954"/>
                  </a:lnTo>
                  <a:lnTo>
                    <a:pt x="591" y="957"/>
                  </a:lnTo>
                  <a:lnTo>
                    <a:pt x="591" y="959"/>
                  </a:lnTo>
                  <a:lnTo>
                    <a:pt x="588" y="959"/>
                  </a:lnTo>
                  <a:lnTo>
                    <a:pt x="588" y="962"/>
                  </a:lnTo>
                  <a:lnTo>
                    <a:pt x="588" y="965"/>
                  </a:lnTo>
                  <a:lnTo>
                    <a:pt x="586" y="965"/>
                  </a:lnTo>
                  <a:lnTo>
                    <a:pt x="583" y="967"/>
                  </a:lnTo>
                  <a:lnTo>
                    <a:pt x="580" y="967"/>
                  </a:lnTo>
                  <a:lnTo>
                    <a:pt x="578" y="967"/>
                  </a:lnTo>
                  <a:lnTo>
                    <a:pt x="578" y="970"/>
                  </a:lnTo>
                  <a:lnTo>
                    <a:pt x="575" y="970"/>
                  </a:lnTo>
                  <a:lnTo>
                    <a:pt x="573" y="970"/>
                  </a:lnTo>
                  <a:lnTo>
                    <a:pt x="570" y="970"/>
                  </a:lnTo>
                  <a:lnTo>
                    <a:pt x="568" y="970"/>
                  </a:lnTo>
                  <a:lnTo>
                    <a:pt x="565" y="970"/>
                  </a:lnTo>
                  <a:lnTo>
                    <a:pt x="565" y="972"/>
                  </a:lnTo>
                  <a:lnTo>
                    <a:pt x="563" y="975"/>
                  </a:lnTo>
                  <a:lnTo>
                    <a:pt x="560" y="975"/>
                  </a:lnTo>
                  <a:lnTo>
                    <a:pt x="563" y="977"/>
                  </a:lnTo>
                  <a:lnTo>
                    <a:pt x="563" y="980"/>
                  </a:lnTo>
                  <a:lnTo>
                    <a:pt x="563" y="982"/>
                  </a:lnTo>
                  <a:lnTo>
                    <a:pt x="560" y="985"/>
                  </a:lnTo>
                  <a:lnTo>
                    <a:pt x="557" y="987"/>
                  </a:lnTo>
                  <a:lnTo>
                    <a:pt x="555" y="987"/>
                  </a:lnTo>
                  <a:lnTo>
                    <a:pt x="555" y="990"/>
                  </a:lnTo>
                  <a:lnTo>
                    <a:pt x="552" y="990"/>
                  </a:lnTo>
                  <a:lnTo>
                    <a:pt x="552" y="993"/>
                  </a:lnTo>
                  <a:lnTo>
                    <a:pt x="550" y="993"/>
                  </a:lnTo>
                  <a:lnTo>
                    <a:pt x="547" y="993"/>
                  </a:lnTo>
                  <a:lnTo>
                    <a:pt x="547" y="995"/>
                  </a:lnTo>
                  <a:lnTo>
                    <a:pt x="545" y="993"/>
                  </a:lnTo>
                  <a:lnTo>
                    <a:pt x="542" y="993"/>
                  </a:lnTo>
                  <a:lnTo>
                    <a:pt x="540" y="993"/>
                  </a:lnTo>
                  <a:lnTo>
                    <a:pt x="537" y="993"/>
                  </a:lnTo>
                  <a:lnTo>
                    <a:pt x="535" y="990"/>
                  </a:lnTo>
                  <a:lnTo>
                    <a:pt x="532" y="990"/>
                  </a:lnTo>
                  <a:lnTo>
                    <a:pt x="529" y="990"/>
                  </a:lnTo>
                  <a:lnTo>
                    <a:pt x="529" y="987"/>
                  </a:lnTo>
                  <a:lnTo>
                    <a:pt x="527" y="987"/>
                  </a:lnTo>
                  <a:lnTo>
                    <a:pt x="527" y="990"/>
                  </a:lnTo>
                  <a:lnTo>
                    <a:pt x="524" y="990"/>
                  </a:lnTo>
                  <a:lnTo>
                    <a:pt x="522" y="990"/>
                  </a:lnTo>
                  <a:lnTo>
                    <a:pt x="519" y="987"/>
                  </a:lnTo>
                  <a:lnTo>
                    <a:pt x="519" y="985"/>
                  </a:lnTo>
                  <a:lnTo>
                    <a:pt x="519" y="982"/>
                  </a:lnTo>
                  <a:lnTo>
                    <a:pt x="517" y="980"/>
                  </a:lnTo>
                  <a:lnTo>
                    <a:pt x="517" y="977"/>
                  </a:lnTo>
                  <a:lnTo>
                    <a:pt x="514" y="975"/>
                  </a:lnTo>
                  <a:lnTo>
                    <a:pt x="512" y="975"/>
                  </a:lnTo>
                  <a:lnTo>
                    <a:pt x="501" y="959"/>
                  </a:lnTo>
                  <a:lnTo>
                    <a:pt x="494" y="970"/>
                  </a:lnTo>
                  <a:lnTo>
                    <a:pt x="491" y="967"/>
                  </a:lnTo>
                  <a:lnTo>
                    <a:pt x="489" y="967"/>
                  </a:lnTo>
                  <a:lnTo>
                    <a:pt x="486" y="967"/>
                  </a:lnTo>
                  <a:lnTo>
                    <a:pt x="484" y="967"/>
                  </a:lnTo>
                  <a:lnTo>
                    <a:pt x="481" y="967"/>
                  </a:lnTo>
                  <a:lnTo>
                    <a:pt x="479" y="965"/>
                  </a:lnTo>
                  <a:lnTo>
                    <a:pt x="476" y="967"/>
                  </a:lnTo>
                  <a:lnTo>
                    <a:pt x="473" y="967"/>
                  </a:lnTo>
                  <a:lnTo>
                    <a:pt x="473" y="970"/>
                  </a:lnTo>
                  <a:lnTo>
                    <a:pt x="471" y="972"/>
                  </a:lnTo>
                  <a:lnTo>
                    <a:pt x="468" y="972"/>
                  </a:lnTo>
                  <a:lnTo>
                    <a:pt x="468" y="975"/>
                  </a:lnTo>
                  <a:lnTo>
                    <a:pt x="466" y="975"/>
                  </a:lnTo>
                  <a:lnTo>
                    <a:pt x="463" y="975"/>
                  </a:lnTo>
                  <a:lnTo>
                    <a:pt x="461" y="975"/>
                  </a:lnTo>
                  <a:lnTo>
                    <a:pt x="458" y="975"/>
                  </a:lnTo>
                  <a:lnTo>
                    <a:pt x="456" y="975"/>
                  </a:lnTo>
                  <a:lnTo>
                    <a:pt x="453" y="972"/>
                  </a:lnTo>
                  <a:lnTo>
                    <a:pt x="451" y="972"/>
                  </a:lnTo>
                  <a:lnTo>
                    <a:pt x="451" y="970"/>
                  </a:lnTo>
                  <a:lnTo>
                    <a:pt x="448" y="967"/>
                  </a:lnTo>
                  <a:lnTo>
                    <a:pt x="445" y="967"/>
                  </a:lnTo>
                  <a:lnTo>
                    <a:pt x="443" y="967"/>
                  </a:lnTo>
                  <a:lnTo>
                    <a:pt x="440" y="970"/>
                  </a:lnTo>
                  <a:lnTo>
                    <a:pt x="440" y="972"/>
                  </a:lnTo>
                  <a:lnTo>
                    <a:pt x="438" y="972"/>
                  </a:lnTo>
                  <a:lnTo>
                    <a:pt x="438" y="975"/>
                  </a:lnTo>
                  <a:lnTo>
                    <a:pt x="435" y="977"/>
                  </a:lnTo>
                  <a:lnTo>
                    <a:pt x="435" y="980"/>
                  </a:lnTo>
                  <a:lnTo>
                    <a:pt x="435" y="982"/>
                  </a:lnTo>
                  <a:lnTo>
                    <a:pt x="433" y="982"/>
                  </a:lnTo>
                  <a:lnTo>
                    <a:pt x="430" y="985"/>
                  </a:lnTo>
                  <a:lnTo>
                    <a:pt x="428" y="987"/>
                  </a:lnTo>
                  <a:lnTo>
                    <a:pt x="428" y="990"/>
                  </a:lnTo>
                  <a:lnTo>
                    <a:pt x="425" y="993"/>
                  </a:lnTo>
                  <a:lnTo>
                    <a:pt x="423" y="993"/>
                  </a:lnTo>
                  <a:lnTo>
                    <a:pt x="420" y="995"/>
                  </a:lnTo>
                  <a:lnTo>
                    <a:pt x="423" y="998"/>
                  </a:lnTo>
                  <a:lnTo>
                    <a:pt x="423" y="1000"/>
                  </a:lnTo>
                  <a:lnTo>
                    <a:pt x="423" y="1003"/>
                  </a:lnTo>
                  <a:lnTo>
                    <a:pt x="420" y="1003"/>
                  </a:lnTo>
                  <a:lnTo>
                    <a:pt x="420" y="1005"/>
                  </a:lnTo>
                  <a:lnTo>
                    <a:pt x="420" y="1008"/>
                  </a:lnTo>
                  <a:lnTo>
                    <a:pt x="420" y="1010"/>
                  </a:lnTo>
                  <a:lnTo>
                    <a:pt x="417" y="1013"/>
                  </a:lnTo>
                  <a:lnTo>
                    <a:pt x="417" y="1010"/>
                  </a:lnTo>
                  <a:lnTo>
                    <a:pt x="415" y="1010"/>
                  </a:lnTo>
                  <a:lnTo>
                    <a:pt x="412" y="1010"/>
                  </a:lnTo>
                  <a:lnTo>
                    <a:pt x="410" y="1010"/>
                  </a:lnTo>
                  <a:lnTo>
                    <a:pt x="407" y="1010"/>
                  </a:lnTo>
                  <a:lnTo>
                    <a:pt x="405" y="1010"/>
                  </a:lnTo>
                  <a:lnTo>
                    <a:pt x="405" y="1008"/>
                  </a:lnTo>
                  <a:lnTo>
                    <a:pt x="402" y="1008"/>
                  </a:lnTo>
                  <a:lnTo>
                    <a:pt x="400" y="1008"/>
                  </a:lnTo>
                  <a:lnTo>
                    <a:pt x="397" y="1008"/>
                  </a:lnTo>
                  <a:lnTo>
                    <a:pt x="397" y="1010"/>
                  </a:lnTo>
                  <a:lnTo>
                    <a:pt x="395" y="1013"/>
                  </a:lnTo>
                  <a:lnTo>
                    <a:pt x="392" y="1015"/>
                  </a:lnTo>
                  <a:lnTo>
                    <a:pt x="389" y="1018"/>
                  </a:lnTo>
                  <a:lnTo>
                    <a:pt x="387" y="1021"/>
                  </a:lnTo>
                  <a:lnTo>
                    <a:pt x="387" y="1018"/>
                  </a:lnTo>
                  <a:lnTo>
                    <a:pt x="384" y="1018"/>
                  </a:lnTo>
                  <a:lnTo>
                    <a:pt x="382" y="1015"/>
                  </a:lnTo>
                  <a:lnTo>
                    <a:pt x="382" y="1018"/>
                  </a:lnTo>
                  <a:lnTo>
                    <a:pt x="379" y="1018"/>
                  </a:lnTo>
                  <a:lnTo>
                    <a:pt x="377" y="1021"/>
                  </a:lnTo>
                  <a:lnTo>
                    <a:pt x="377" y="1023"/>
                  </a:lnTo>
                  <a:lnTo>
                    <a:pt x="374" y="1023"/>
                  </a:lnTo>
                  <a:lnTo>
                    <a:pt x="372" y="1026"/>
                  </a:lnTo>
                  <a:lnTo>
                    <a:pt x="369" y="1028"/>
                  </a:lnTo>
                  <a:lnTo>
                    <a:pt x="367" y="1031"/>
                  </a:lnTo>
                  <a:lnTo>
                    <a:pt x="364" y="1033"/>
                  </a:lnTo>
                  <a:lnTo>
                    <a:pt x="364" y="1036"/>
                  </a:lnTo>
                  <a:lnTo>
                    <a:pt x="361" y="1036"/>
                  </a:lnTo>
                  <a:lnTo>
                    <a:pt x="361" y="1038"/>
                  </a:lnTo>
                  <a:lnTo>
                    <a:pt x="364" y="1041"/>
                  </a:lnTo>
                  <a:lnTo>
                    <a:pt x="367" y="1041"/>
                  </a:lnTo>
                  <a:lnTo>
                    <a:pt x="369" y="1041"/>
                  </a:lnTo>
                  <a:lnTo>
                    <a:pt x="374" y="1041"/>
                  </a:lnTo>
                  <a:lnTo>
                    <a:pt x="377" y="1043"/>
                  </a:lnTo>
                  <a:lnTo>
                    <a:pt x="379" y="1043"/>
                  </a:lnTo>
                  <a:lnTo>
                    <a:pt x="379" y="1046"/>
                  </a:lnTo>
                  <a:lnTo>
                    <a:pt x="377" y="1049"/>
                  </a:lnTo>
                  <a:lnTo>
                    <a:pt x="374" y="1049"/>
                  </a:lnTo>
                  <a:lnTo>
                    <a:pt x="372" y="1049"/>
                  </a:lnTo>
                  <a:lnTo>
                    <a:pt x="369" y="1046"/>
                  </a:lnTo>
                  <a:lnTo>
                    <a:pt x="367" y="1046"/>
                  </a:lnTo>
                  <a:lnTo>
                    <a:pt x="364" y="1049"/>
                  </a:lnTo>
                  <a:lnTo>
                    <a:pt x="361" y="1049"/>
                  </a:lnTo>
                  <a:lnTo>
                    <a:pt x="359" y="1049"/>
                  </a:lnTo>
                  <a:lnTo>
                    <a:pt x="356" y="1049"/>
                  </a:lnTo>
                  <a:lnTo>
                    <a:pt x="354" y="1049"/>
                  </a:lnTo>
                  <a:lnTo>
                    <a:pt x="354" y="1051"/>
                  </a:lnTo>
                  <a:lnTo>
                    <a:pt x="351" y="1051"/>
                  </a:lnTo>
                  <a:lnTo>
                    <a:pt x="354" y="1056"/>
                  </a:lnTo>
                  <a:lnTo>
                    <a:pt x="354" y="1059"/>
                  </a:lnTo>
                  <a:lnTo>
                    <a:pt x="356" y="1061"/>
                  </a:lnTo>
                  <a:lnTo>
                    <a:pt x="354" y="1064"/>
                  </a:lnTo>
                  <a:lnTo>
                    <a:pt x="354" y="1066"/>
                  </a:lnTo>
                  <a:lnTo>
                    <a:pt x="351" y="1066"/>
                  </a:lnTo>
                  <a:lnTo>
                    <a:pt x="349" y="1069"/>
                  </a:lnTo>
                  <a:lnTo>
                    <a:pt x="346" y="1069"/>
                  </a:lnTo>
                  <a:lnTo>
                    <a:pt x="344" y="1071"/>
                  </a:lnTo>
                  <a:lnTo>
                    <a:pt x="341" y="1071"/>
                  </a:lnTo>
                  <a:lnTo>
                    <a:pt x="339" y="1074"/>
                  </a:lnTo>
                  <a:lnTo>
                    <a:pt x="336" y="1074"/>
                  </a:lnTo>
                  <a:lnTo>
                    <a:pt x="336" y="1077"/>
                  </a:lnTo>
                  <a:lnTo>
                    <a:pt x="333" y="1077"/>
                  </a:lnTo>
                  <a:lnTo>
                    <a:pt x="331" y="1077"/>
                  </a:lnTo>
                  <a:lnTo>
                    <a:pt x="328" y="1079"/>
                  </a:lnTo>
                  <a:lnTo>
                    <a:pt x="326" y="1079"/>
                  </a:lnTo>
                  <a:lnTo>
                    <a:pt x="321" y="1079"/>
                  </a:lnTo>
                  <a:lnTo>
                    <a:pt x="318" y="1079"/>
                  </a:lnTo>
                  <a:lnTo>
                    <a:pt x="316" y="1079"/>
                  </a:lnTo>
                  <a:lnTo>
                    <a:pt x="313" y="1079"/>
                  </a:lnTo>
                  <a:lnTo>
                    <a:pt x="311" y="1079"/>
                  </a:lnTo>
                  <a:lnTo>
                    <a:pt x="311" y="1082"/>
                  </a:lnTo>
                  <a:lnTo>
                    <a:pt x="308" y="1082"/>
                  </a:lnTo>
                  <a:lnTo>
                    <a:pt x="305" y="1082"/>
                  </a:lnTo>
                  <a:lnTo>
                    <a:pt x="303" y="1082"/>
                  </a:lnTo>
                  <a:lnTo>
                    <a:pt x="303" y="1084"/>
                  </a:lnTo>
                  <a:lnTo>
                    <a:pt x="300" y="1084"/>
                  </a:lnTo>
                  <a:lnTo>
                    <a:pt x="298" y="1084"/>
                  </a:lnTo>
                  <a:lnTo>
                    <a:pt x="295" y="1084"/>
                  </a:lnTo>
                  <a:lnTo>
                    <a:pt x="293" y="1084"/>
                  </a:lnTo>
                  <a:lnTo>
                    <a:pt x="293" y="1087"/>
                  </a:lnTo>
                  <a:lnTo>
                    <a:pt x="290" y="1087"/>
                  </a:lnTo>
                  <a:lnTo>
                    <a:pt x="290" y="1089"/>
                  </a:lnTo>
                  <a:lnTo>
                    <a:pt x="288" y="1089"/>
                  </a:lnTo>
                  <a:lnTo>
                    <a:pt x="285" y="1089"/>
                  </a:lnTo>
                  <a:lnTo>
                    <a:pt x="285" y="1092"/>
                  </a:lnTo>
                  <a:lnTo>
                    <a:pt x="283" y="1094"/>
                  </a:lnTo>
                  <a:lnTo>
                    <a:pt x="283" y="1097"/>
                  </a:lnTo>
                  <a:lnTo>
                    <a:pt x="280" y="1099"/>
                  </a:lnTo>
                  <a:lnTo>
                    <a:pt x="277" y="1099"/>
                  </a:lnTo>
                  <a:lnTo>
                    <a:pt x="277" y="1102"/>
                  </a:lnTo>
                  <a:lnTo>
                    <a:pt x="277" y="1105"/>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16">
              <a:extLst>
                <a:ext uri="{FF2B5EF4-FFF2-40B4-BE49-F238E27FC236}">
                  <a16:creationId xmlns:a16="http://schemas.microsoft.com/office/drawing/2014/main" id="{974285C5-BFE5-897E-9DC1-44DBC2B81314}"/>
                </a:ext>
              </a:extLst>
            </p:cNvPr>
            <p:cNvSpPr>
              <a:spLocks/>
            </p:cNvSpPr>
            <p:nvPr/>
          </p:nvSpPr>
          <p:spPr bwMode="auto">
            <a:xfrm>
              <a:off x="1606" y="1440"/>
              <a:ext cx="1523" cy="825"/>
            </a:xfrm>
            <a:custGeom>
              <a:avLst/>
              <a:gdLst>
                <a:gd name="T0" fmla="*/ 1003 w 1523"/>
                <a:gd name="T1" fmla="*/ 741 h 825"/>
                <a:gd name="T2" fmla="*/ 889 w 1523"/>
                <a:gd name="T3" fmla="*/ 751 h 825"/>
                <a:gd name="T4" fmla="*/ 764 w 1523"/>
                <a:gd name="T5" fmla="*/ 749 h 825"/>
                <a:gd name="T6" fmla="*/ 616 w 1523"/>
                <a:gd name="T7" fmla="*/ 782 h 825"/>
                <a:gd name="T8" fmla="*/ 596 w 1523"/>
                <a:gd name="T9" fmla="*/ 708 h 825"/>
                <a:gd name="T10" fmla="*/ 548 w 1523"/>
                <a:gd name="T11" fmla="*/ 693 h 825"/>
                <a:gd name="T12" fmla="*/ 520 w 1523"/>
                <a:gd name="T13" fmla="*/ 629 h 825"/>
                <a:gd name="T14" fmla="*/ 469 w 1523"/>
                <a:gd name="T15" fmla="*/ 586 h 825"/>
                <a:gd name="T16" fmla="*/ 400 w 1523"/>
                <a:gd name="T17" fmla="*/ 568 h 825"/>
                <a:gd name="T18" fmla="*/ 390 w 1523"/>
                <a:gd name="T19" fmla="*/ 670 h 825"/>
                <a:gd name="T20" fmla="*/ 354 w 1523"/>
                <a:gd name="T21" fmla="*/ 703 h 825"/>
                <a:gd name="T22" fmla="*/ 291 w 1523"/>
                <a:gd name="T23" fmla="*/ 713 h 825"/>
                <a:gd name="T24" fmla="*/ 242 w 1523"/>
                <a:gd name="T25" fmla="*/ 685 h 825"/>
                <a:gd name="T26" fmla="*/ 212 w 1523"/>
                <a:gd name="T27" fmla="*/ 642 h 825"/>
                <a:gd name="T28" fmla="*/ 176 w 1523"/>
                <a:gd name="T29" fmla="*/ 627 h 825"/>
                <a:gd name="T30" fmla="*/ 133 w 1523"/>
                <a:gd name="T31" fmla="*/ 543 h 825"/>
                <a:gd name="T32" fmla="*/ 34 w 1523"/>
                <a:gd name="T33" fmla="*/ 527 h 825"/>
                <a:gd name="T34" fmla="*/ 3 w 1523"/>
                <a:gd name="T35" fmla="*/ 403 h 825"/>
                <a:gd name="T36" fmla="*/ 51 w 1523"/>
                <a:gd name="T37" fmla="*/ 380 h 825"/>
                <a:gd name="T38" fmla="*/ 120 w 1523"/>
                <a:gd name="T39" fmla="*/ 377 h 825"/>
                <a:gd name="T40" fmla="*/ 174 w 1523"/>
                <a:gd name="T41" fmla="*/ 392 h 825"/>
                <a:gd name="T42" fmla="*/ 230 w 1523"/>
                <a:gd name="T43" fmla="*/ 385 h 825"/>
                <a:gd name="T44" fmla="*/ 298 w 1523"/>
                <a:gd name="T45" fmla="*/ 405 h 825"/>
                <a:gd name="T46" fmla="*/ 260 w 1523"/>
                <a:gd name="T47" fmla="*/ 255 h 825"/>
                <a:gd name="T48" fmla="*/ 161 w 1523"/>
                <a:gd name="T49" fmla="*/ 163 h 825"/>
                <a:gd name="T50" fmla="*/ 268 w 1523"/>
                <a:gd name="T51" fmla="*/ 74 h 825"/>
                <a:gd name="T52" fmla="*/ 301 w 1523"/>
                <a:gd name="T53" fmla="*/ 130 h 825"/>
                <a:gd name="T54" fmla="*/ 354 w 1523"/>
                <a:gd name="T55" fmla="*/ 156 h 825"/>
                <a:gd name="T56" fmla="*/ 377 w 1523"/>
                <a:gd name="T57" fmla="*/ 196 h 825"/>
                <a:gd name="T58" fmla="*/ 431 w 1523"/>
                <a:gd name="T59" fmla="*/ 240 h 825"/>
                <a:gd name="T60" fmla="*/ 464 w 1523"/>
                <a:gd name="T61" fmla="*/ 278 h 825"/>
                <a:gd name="T62" fmla="*/ 530 w 1523"/>
                <a:gd name="T63" fmla="*/ 311 h 825"/>
                <a:gd name="T64" fmla="*/ 553 w 1523"/>
                <a:gd name="T65" fmla="*/ 367 h 825"/>
                <a:gd name="T66" fmla="*/ 550 w 1523"/>
                <a:gd name="T67" fmla="*/ 313 h 825"/>
                <a:gd name="T68" fmla="*/ 553 w 1523"/>
                <a:gd name="T69" fmla="*/ 252 h 825"/>
                <a:gd name="T70" fmla="*/ 550 w 1523"/>
                <a:gd name="T71" fmla="*/ 201 h 825"/>
                <a:gd name="T72" fmla="*/ 538 w 1523"/>
                <a:gd name="T73" fmla="*/ 145 h 825"/>
                <a:gd name="T74" fmla="*/ 591 w 1523"/>
                <a:gd name="T75" fmla="*/ 92 h 825"/>
                <a:gd name="T76" fmla="*/ 650 w 1523"/>
                <a:gd name="T77" fmla="*/ 130 h 825"/>
                <a:gd name="T78" fmla="*/ 700 w 1523"/>
                <a:gd name="T79" fmla="*/ 133 h 825"/>
                <a:gd name="T80" fmla="*/ 726 w 1523"/>
                <a:gd name="T81" fmla="*/ 77 h 825"/>
                <a:gd name="T82" fmla="*/ 833 w 1523"/>
                <a:gd name="T83" fmla="*/ 59 h 825"/>
                <a:gd name="T84" fmla="*/ 919 w 1523"/>
                <a:gd name="T85" fmla="*/ 67 h 825"/>
                <a:gd name="T86" fmla="*/ 996 w 1523"/>
                <a:gd name="T87" fmla="*/ 0 h 825"/>
                <a:gd name="T88" fmla="*/ 1072 w 1523"/>
                <a:gd name="T89" fmla="*/ 138 h 825"/>
                <a:gd name="T90" fmla="*/ 1126 w 1523"/>
                <a:gd name="T91" fmla="*/ 207 h 825"/>
                <a:gd name="T92" fmla="*/ 1215 w 1523"/>
                <a:gd name="T93" fmla="*/ 298 h 825"/>
                <a:gd name="T94" fmla="*/ 1378 w 1523"/>
                <a:gd name="T95" fmla="*/ 369 h 825"/>
                <a:gd name="T96" fmla="*/ 1401 w 1523"/>
                <a:gd name="T97" fmla="*/ 397 h 825"/>
                <a:gd name="T98" fmla="*/ 1401 w 1523"/>
                <a:gd name="T99" fmla="*/ 428 h 825"/>
                <a:gd name="T100" fmla="*/ 1454 w 1523"/>
                <a:gd name="T101" fmla="*/ 453 h 825"/>
                <a:gd name="T102" fmla="*/ 1513 w 1523"/>
                <a:gd name="T103" fmla="*/ 497 h 825"/>
                <a:gd name="T104" fmla="*/ 1515 w 1523"/>
                <a:gd name="T105" fmla="*/ 525 h 825"/>
                <a:gd name="T106" fmla="*/ 1485 w 1523"/>
                <a:gd name="T107" fmla="*/ 555 h 825"/>
                <a:gd name="T108" fmla="*/ 1462 w 1523"/>
                <a:gd name="T109" fmla="*/ 576 h 825"/>
                <a:gd name="T110" fmla="*/ 1421 w 1523"/>
                <a:gd name="T111" fmla="*/ 576 h 825"/>
                <a:gd name="T112" fmla="*/ 1408 w 1523"/>
                <a:gd name="T113" fmla="*/ 616 h 825"/>
                <a:gd name="T114" fmla="*/ 1388 w 1523"/>
                <a:gd name="T115" fmla="*/ 657 h 825"/>
                <a:gd name="T116" fmla="*/ 1373 w 1523"/>
                <a:gd name="T117" fmla="*/ 703 h 825"/>
                <a:gd name="T118" fmla="*/ 1357 w 1523"/>
                <a:gd name="T119" fmla="*/ 733 h 825"/>
                <a:gd name="T120" fmla="*/ 1332 w 1523"/>
                <a:gd name="T121" fmla="*/ 772 h 825"/>
                <a:gd name="T122" fmla="*/ 1166 w 1523"/>
                <a:gd name="T123" fmla="*/ 761 h 825"/>
                <a:gd name="T124" fmla="*/ 1128 w 1523"/>
                <a:gd name="T125" fmla="*/ 825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23" h="825">
                  <a:moveTo>
                    <a:pt x="1087" y="812"/>
                  </a:moveTo>
                  <a:lnTo>
                    <a:pt x="1085" y="810"/>
                  </a:lnTo>
                  <a:lnTo>
                    <a:pt x="1080" y="805"/>
                  </a:lnTo>
                  <a:lnTo>
                    <a:pt x="1075" y="800"/>
                  </a:lnTo>
                  <a:lnTo>
                    <a:pt x="1070" y="800"/>
                  </a:lnTo>
                  <a:lnTo>
                    <a:pt x="1067" y="800"/>
                  </a:lnTo>
                  <a:lnTo>
                    <a:pt x="1065" y="797"/>
                  </a:lnTo>
                  <a:lnTo>
                    <a:pt x="1062" y="794"/>
                  </a:lnTo>
                  <a:lnTo>
                    <a:pt x="1062" y="792"/>
                  </a:lnTo>
                  <a:lnTo>
                    <a:pt x="1065" y="789"/>
                  </a:lnTo>
                  <a:lnTo>
                    <a:pt x="1065" y="784"/>
                  </a:lnTo>
                  <a:lnTo>
                    <a:pt x="1067" y="777"/>
                  </a:lnTo>
                  <a:lnTo>
                    <a:pt x="1059" y="772"/>
                  </a:lnTo>
                  <a:lnTo>
                    <a:pt x="1054" y="766"/>
                  </a:lnTo>
                  <a:lnTo>
                    <a:pt x="1052" y="761"/>
                  </a:lnTo>
                  <a:lnTo>
                    <a:pt x="1052" y="759"/>
                  </a:lnTo>
                  <a:lnTo>
                    <a:pt x="1052" y="751"/>
                  </a:lnTo>
                  <a:lnTo>
                    <a:pt x="1044" y="754"/>
                  </a:lnTo>
                  <a:lnTo>
                    <a:pt x="1039" y="751"/>
                  </a:lnTo>
                  <a:lnTo>
                    <a:pt x="1034" y="751"/>
                  </a:lnTo>
                  <a:lnTo>
                    <a:pt x="1026" y="744"/>
                  </a:lnTo>
                  <a:lnTo>
                    <a:pt x="1021" y="741"/>
                  </a:lnTo>
                  <a:lnTo>
                    <a:pt x="1016" y="744"/>
                  </a:lnTo>
                  <a:lnTo>
                    <a:pt x="1011" y="741"/>
                  </a:lnTo>
                  <a:lnTo>
                    <a:pt x="1003" y="741"/>
                  </a:lnTo>
                  <a:lnTo>
                    <a:pt x="1001" y="746"/>
                  </a:lnTo>
                  <a:lnTo>
                    <a:pt x="993" y="749"/>
                  </a:lnTo>
                  <a:lnTo>
                    <a:pt x="993" y="751"/>
                  </a:lnTo>
                  <a:lnTo>
                    <a:pt x="991" y="754"/>
                  </a:lnTo>
                  <a:lnTo>
                    <a:pt x="988" y="751"/>
                  </a:lnTo>
                  <a:lnTo>
                    <a:pt x="981" y="749"/>
                  </a:lnTo>
                  <a:lnTo>
                    <a:pt x="973" y="749"/>
                  </a:lnTo>
                  <a:lnTo>
                    <a:pt x="965" y="749"/>
                  </a:lnTo>
                  <a:lnTo>
                    <a:pt x="963" y="749"/>
                  </a:lnTo>
                  <a:lnTo>
                    <a:pt x="960" y="754"/>
                  </a:lnTo>
                  <a:lnTo>
                    <a:pt x="958" y="754"/>
                  </a:lnTo>
                  <a:lnTo>
                    <a:pt x="953" y="756"/>
                  </a:lnTo>
                  <a:lnTo>
                    <a:pt x="945" y="761"/>
                  </a:lnTo>
                  <a:lnTo>
                    <a:pt x="937" y="766"/>
                  </a:lnTo>
                  <a:lnTo>
                    <a:pt x="932" y="772"/>
                  </a:lnTo>
                  <a:lnTo>
                    <a:pt x="919" y="769"/>
                  </a:lnTo>
                  <a:lnTo>
                    <a:pt x="907" y="766"/>
                  </a:lnTo>
                  <a:lnTo>
                    <a:pt x="902" y="766"/>
                  </a:lnTo>
                  <a:lnTo>
                    <a:pt x="902" y="764"/>
                  </a:lnTo>
                  <a:lnTo>
                    <a:pt x="899" y="761"/>
                  </a:lnTo>
                  <a:lnTo>
                    <a:pt x="899" y="756"/>
                  </a:lnTo>
                  <a:lnTo>
                    <a:pt x="897" y="754"/>
                  </a:lnTo>
                  <a:lnTo>
                    <a:pt x="894" y="751"/>
                  </a:lnTo>
                  <a:lnTo>
                    <a:pt x="891" y="751"/>
                  </a:lnTo>
                  <a:lnTo>
                    <a:pt x="889" y="751"/>
                  </a:lnTo>
                  <a:lnTo>
                    <a:pt x="886" y="746"/>
                  </a:lnTo>
                  <a:lnTo>
                    <a:pt x="881" y="746"/>
                  </a:lnTo>
                  <a:lnTo>
                    <a:pt x="874" y="746"/>
                  </a:lnTo>
                  <a:lnTo>
                    <a:pt x="869" y="744"/>
                  </a:lnTo>
                  <a:lnTo>
                    <a:pt x="861" y="744"/>
                  </a:lnTo>
                  <a:lnTo>
                    <a:pt x="856" y="744"/>
                  </a:lnTo>
                  <a:lnTo>
                    <a:pt x="853" y="744"/>
                  </a:lnTo>
                  <a:lnTo>
                    <a:pt x="851" y="746"/>
                  </a:lnTo>
                  <a:lnTo>
                    <a:pt x="851" y="744"/>
                  </a:lnTo>
                  <a:lnTo>
                    <a:pt x="846" y="744"/>
                  </a:lnTo>
                  <a:lnTo>
                    <a:pt x="838" y="741"/>
                  </a:lnTo>
                  <a:lnTo>
                    <a:pt x="830" y="741"/>
                  </a:lnTo>
                  <a:lnTo>
                    <a:pt x="825" y="741"/>
                  </a:lnTo>
                  <a:lnTo>
                    <a:pt x="823" y="741"/>
                  </a:lnTo>
                  <a:lnTo>
                    <a:pt x="820" y="741"/>
                  </a:lnTo>
                  <a:lnTo>
                    <a:pt x="818" y="744"/>
                  </a:lnTo>
                  <a:lnTo>
                    <a:pt x="813" y="749"/>
                  </a:lnTo>
                  <a:lnTo>
                    <a:pt x="810" y="751"/>
                  </a:lnTo>
                  <a:lnTo>
                    <a:pt x="807" y="751"/>
                  </a:lnTo>
                  <a:lnTo>
                    <a:pt x="805" y="754"/>
                  </a:lnTo>
                  <a:lnTo>
                    <a:pt x="795" y="751"/>
                  </a:lnTo>
                  <a:lnTo>
                    <a:pt x="787" y="749"/>
                  </a:lnTo>
                  <a:lnTo>
                    <a:pt x="782" y="749"/>
                  </a:lnTo>
                  <a:lnTo>
                    <a:pt x="772" y="746"/>
                  </a:lnTo>
                  <a:lnTo>
                    <a:pt x="764" y="749"/>
                  </a:lnTo>
                  <a:lnTo>
                    <a:pt x="762" y="744"/>
                  </a:lnTo>
                  <a:lnTo>
                    <a:pt x="751" y="744"/>
                  </a:lnTo>
                  <a:lnTo>
                    <a:pt x="746" y="744"/>
                  </a:lnTo>
                  <a:lnTo>
                    <a:pt x="741" y="744"/>
                  </a:lnTo>
                  <a:lnTo>
                    <a:pt x="731" y="741"/>
                  </a:lnTo>
                  <a:lnTo>
                    <a:pt x="726" y="746"/>
                  </a:lnTo>
                  <a:lnTo>
                    <a:pt x="723" y="744"/>
                  </a:lnTo>
                  <a:lnTo>
                    <a:pt x="718" y="741"/>
                  </a:lnTo>
                  <a:lnTo>
                    <a:pt x="716" y="744"/>
                  </a:lnTo>
                  <a:lnTo>
                    <a:pt x="706" y="744"/>
                  </a:lnTo>
                  <a:lnTo>
                    <a:pt x="693" y="744"/>
                  </a:lnTo>
                  <a:lnTo>
                    <a:pt x="688" y="741"/>
                  </a:lnTo>
                  <a:lnTo>
                    <a:pt x="683" y="738"/>
                  </a:lnTo>
                  <a:lnTo>
                    <a:pt x="678" y="738"/>
                  </a:lnTo>
                  <a:lnTo>
                    <a:pt x="672" y="736"/>
                  </a:lnTo>
                  <a:lnTo>
                    <a:pt x="662" y="738"/>
                  </a:lnTo>
                  <a:lnTo>
                    <a:pt x="652" y="744"/>
                  </a:lnTo>
                  <a:lnTo>
                    <a:pt x="647" y="738"/>
                  </a:lnTo>
                  <a:lnTo>
                    <a:pt x="644" y="741"/>
                  </a:lnTo>
                  <a:lnTo>
                    <a:pt x="642" y="751"/>
                  </a:lnTo>
                  <a:lnTo>
                    <a:pt x="634" y="772"/>
                  </a:lnTo>
                  <a:lnTo>
                    <a:pt x="627" y="794"/>
                  </a:lnTo>
                  <a:lnTo>
                    <a:pt x="616" y="797"/>
                  </a:lnTo>
                  <a:lnTo>
                    <a:pt x="614" y="797"/>
                  </a:lnTo>
                  <a:lnTo>
                    <a:pt x="616" y="782"/>
                  </a:lnTo>
                  <a:lnTo>
                    <a:pt x="614" y="779"/>
                  </a:lnTo>
                  <a:lnTo>
                    <a:pt x="614" y="777"/>
                  </a:lnTo>
                  <a:lnTo>
                    <a:pt x="616" y="774"/>
                  </a:lnTo>
                  <a:lnTo>
                    <a:pt x="614" y="769"/>
                  </a:lnTo>
                  <a:lnTo>
                    <a:pt x="614" y="766"/>
                  </a:lnTo>
                  <a:lnTo>
                    <a:pt x="614" y="761"/>
                  </a:lnTo>
                  <a:lnTo>
                    <a:pt x="614" y="759"/>
                  </a:lnTo>
                  <a:lnTo>
                    <a:pt x="614" y="751"/>
                  </a:lnTo>
                  <a:lnTo>
                    <a:pt x="614" y="749"/>
                  </a:lnTo>
                  <a:lnTo>
                    <a:pt x="614" y="744"/>
                  </a:lnTo>
                  <a:lnTo>
                    <a:pt x="614" y="741"/>
                  </a:lnTo>
                  <a:lnTo>
                    <a:pt x="611" y="736"/>
                  </a:lnTo>
                  <a:lnTo>
                    <a:pt x="611" y="733"/>
                  </a:lnTo>
                  <a:lnTo>
                    <a:pt x="614" y="728"/>
                  </a:lnTo>
                  <a:lnTo>
                    <a:pt x="614" y="726"/>
                  </a:lnTo>
                  <a:lnTo>
                    <a:pt x="614" y="721"/>
                  </a:lnTo>
                  <a:lnTo>
                    <a:pt x="614" y="716"/>
                  </a:lnTo>
                  <a:lnTo>
                    <a:pt x="614" y="710"/>
                  </a:lnTo>
                  <a:lnTo>
                    <a:pt x="614" y="708"/>
                  </a:lnTo>
                  <a:lnTo>
                    <a:pt x="611" y="708"/>
                  </a:lnTo>
                  <a:lnTo>
                    <a:pt x="606" y="705"/>
                  </a:lnTo>
                  <a:lnTo>
                    <a:pt x="604" y="708"/>
                  </a:lnTo>
                  <a:lnTo>
                    <a:pt x="599" y="705"/>
                  </a:lnTo>
                  <a:lnTo>
                    <a:pt x="596" y="705"/>
                  </a:lnTo>
                  <a:lnTo>
                    <a:pt x="596" y="708"/>
                  </a:lnTo>
                  <a:lnTo>
                    <a:pt x="594" y="708"/>
                  </a:lnTo>
                  <a:lnTo>
                    <a:pt x="591" y="705"/>
                  </a:lnTo>
                  <a:lnTo>
                    <a:pt x="588" y="705"/>
                  </a:lnTo>
                  <a:lnTo>
                    <a:pt x="586" y="700"/>
                  </a:lnTo>
                  <a:lnTo>
                    <a:pt x="583" y="700"/>
                  </a:lnTo>
                  <a:lnTo>
                    <a:pt x="581" y="700"/>
                  </a:lnTo>
                  <a:lnTo>
                    <a:pt x="578" y="700"/>
                  </a:lnTo>
                  <a:lnTo>
                    <a:pt x="576" y="700"/>
                  </a:lnTo>
                  <a:lnTo>
                    <a:pt x="576" y="703"/>
                  </a:lnTo>
                  <a:lnTo>
                    <a:pt x="573" y="703"/>
                  </a:lnTo>
                  <a:lnTo>
                    <a:pt x="571" y="703"/>
                  </a:lnTo>
                  <a:lnTo>
                    <a:pt x="568" y="705"/>
                  </a:lnTo>
                  <a:lnTo>
                    <a:pt x="566" y="705"/>
                  </a:lnTo>
                  <a:lnTo>
                    <a:pt x="563" y="705"/>
                  </a:lnTo>
                  <a:lnTo>
                    <a:pt x="560" y="705"/>
                  </a:lnTo>
                  <a:lnTo>
                    <a:pt x="558" y="708"/>
                  </a:lnTo>
                  <a:lnTo>
                    <a:pt x="555" y="703"/>
                  </a:lnTo>
                  <a:lnTo>
                    <a:pt x="553" y="703"/>
                  </a:lnTo>
                  <a:lnTo>
                    <a:pt x="553" y="700"/>
                  </a:lnTo>
                  <a:lnTo>
                    <a:pt x="550" y="698"/>
                  </a:lnTo>
                  <a:lnTo>
                    <a:pt x="548" y="698"/>
                  </a:lnTo>
                  <a:lnTo>
                    <a:pt x="545" y="698"/>
                  </a:lnTo>
                  <a:lnTo>
                    <a:pt x="545" y="695"/>
                  </a:lnTo>
                  <a:lnTo>
                    <a:pt x="548" y="695"/>
                  </a:lnTo>
                  <a:lnTo>
                    <a:pt x="548" y="693"/>
                  </a:lnTo>
                  <a:lnTo>
                    <a:pt x="548" y="690"/>
                  </a:lnTo>
                  <a:lnTo>
                    <a:pt x="548" y="688"/>
                  </a:lnTo>
                  <a:lnTo>
                    <a:pt x="548" y="683"/>
                  </a:lnTo>
                  <a:lnTo>
                    <a:pt x="548" y="680"/>
                  </a:lnTo>
                  <a:lnTo>
                    <a:pt x="545" y="683"/>
                  </a:lnTo>
                  <a:lnTo>
                    <a:pt x="545" y="680"/>
                  </a:lnTo>
                  <a:lnTo>
                    <a:pt x="545" y="677"/>
                  </a:lnTo>
                  <a:lnTo>
                    <a:pt x="543" y="677"/>
                  </a:lnTo>
                  <a:lnTo>
                    <a:pt x="543" y="675"/>
                  </a:lnTo>
                  <a:lnTo>
                    <a:pt x="543" y="672"/>
                  </a:lnTo>
                  <a:lnTo>
                    <a:pt x="543" y="670"/>
                  </a:lnTo>
                  <a:lnTo>
                    <a:pt x="543" y="665"/>
                  </a:lnTo>
                  <a:lnTo>
                    <a:pt x="540" y="662"/>
                  </a:lnTo>
                  <a:lnTo>
                    <a:pt x="540" y="657"/>
                  </a:lnTo>
                  <a:lnTo>
                    <a:pt x="540" y="655"/>
                  </a:lnTo>
                  <a:lnTo>
                    <a:pt x="538" y="652"/>
                  </a:lnTo>
                  <a:lnTo>
                    <a:pt x="535" y="649"/>
                  </a:lnTo>
                  <a:lnTo>
                    <a:pt x="530" y="647"/>
                  </a:lnTo>
                  <a:lnTo>
                    <a:pt x="530" y="644"/>
                  </a:lnTo>
                  <a:lnTo>
                    <a:pt x="527" y="644"/>
                  </a:lnTo>
                  <a:lnTo>
                    <a:pt x="525" y="644"/>
                  </a:lnTo>
                  <a:lnTo>
                    <a:pt x="522" y="639"/>
                  </a:lnTo>
                  <a:lnTo>
                    <a:pt x="520" y="634"/>
                  </a:lnTo>
                  <a:lnTo>
                    <a:pt x="520" y="632"/>
                  </a:lnTo>
                  <a:lnTo>
                    <a:pt x="520" y="629"/>
                  </a:lnTo>
                  <a:lnTo>
                    <a:pt x="520" y="627"/>
                  </a:lnTo>
                  <a:lnTo>
                    <a:pt x="520" y="624"/>
                  </a:lnTo>
                  <a:lnTo>
                    <a:pt x="517" y="624"/>
                  </a:lnTo>
                  <a:lnTo>
                    <a:pt x="515" y="621"/>
                  </a:lnTo>
                  <a:lnTo>
                    <a:pt x="512" y="616"/>
                  </a:lnTo>
                  <a:lnTo>
                    <a:pt x="512" y="614"/>
                  </a:lnTo>
                  <a:lnTo>
                    <a:pt x="510" y="611"/>
                  </a:lnTo>
                  <a:lnTo>
                    <a:pt x="504" y="609"/>
                  </a:lnTo>
                  <a:lnTo>
                    <a:pt x="504" y="606"/>
                  </a:lnTo>
                  <a:lnTo>
                    <a:pt x="504" y="604"/>
                  </a:lnTo>
                  <a:lnTo>
                    <a:pt x="502" y="604"/>
                  </a:lnTo>
                  <a:lnTo>
                    <a:pt x="502" y="601"/>
                  </a:lnTo>
                  <a:lnTo>
                    <a:pt x="499" y="601"/>
                  </a:lnTo>
                  <a:lnTo>
                    <a:pt x="494" y="599"/>
                  </a:lnTo>
                  <a:lnTo>
                    <a:pt x="492" y="599"/>
                  </a:lnTo>
                  <a:lnTo>
                    <a:pt x="492" y="596"/>
                  </a:lnTo>
                  <a:lnTo>
                    <a:pt x="489" y="596"/>
                  </a:lnTo>
                  <a:lnTo>
                    <a:pt x="487" y="596"/>
                  </a:lnTo>
                  <a:lnTo>
                    <a:pt x="484" y="593"/>
                  </a:lnTo>
                  <a:lnTo>
                    <a:pt x="484" y="591"/>
                  </a:lnTo>
                  <a:lnTo>
                    <a:pt x="479" y="588"/>
                  </a:lnTo>
                  <a:lnTo>
                    <a:pt x="476" y="588"/>
                  </a:lnTo>
                  <a:lnTo>
                    <a:pt x="474" y="588"/>
                  </a:lnTo>
                  <a:lnTo>
                    <a:pt x="471" y="586"/>
                  </a:lnTo>
                  <a:lnTo>
                    <a:pt x="469" y="586"/>
                  </a:lnTo>
                  <a:lnTo>
                    <a:pt x="469" y="583"/>
                  </a:lnTo>
                  <a:lnTo>
                    <a:pt x="464" y="581"/>
                  </a:lnTo>
                  <a:lnTo>
                    <a:pt x="461" y="581"/>
                  </a:lnTo>
                  <a:lnTo>
                    <a:pt x="454" y="576"/>
                  </a:lnTo>
                  <a:lnTo>
                    <a:pt x="451" y="576"/>
                  </a:lnTo>
                  <a:lnTo>
                    <a:pt x="451" y="573"/>
                  </a:lnTo>
                  <a:lnTo>
                    <a:pt x="446" y="571"/>
                  </a:lnTo>
                  <a:lnTo>
                    <a:pt x="443" y="568"/>
                  </a:lnTo>
                  <a:lnTo>
                    <a:pt x="441" y="568"/>
                  </a:lnTo>
                  <a:lnTo>
                    <a:pt x="438" y="565"/>
                  </a:lnTo>
                  <a:lnTo>
                    <a:pt x="433" y="565"/>
                  </a:lnTo>
                  <a:lnTo>
                    <a:pt x="431" y="563"/>
                  </a:lnTo>
                  <a:lnTo>
                    <a:pt x="428" y="558"/>
                  </a:lnTo>
                  <a:lnTo>
                    <a:pt x="428" y="555"/>
                  </a:lnTo>
                  <a:lnTo>
                    <a:pt x="428" y="553"/>
                  </a:lnTo>
                  <a:lnTo>
                    <a:pt x="423" y="553"/>
                  </a:lnTo>
                  <a:lnTo>
                    <a:pt x="420" y="553"/>
                  </a:lnTo>
                  <a:lnTo>
                    <a:pt x="415" y="553"/>
                  </a:lnTo>
                  <a:lnTo>
                    <a:pt x="415" y="555"/>
                  </a:lnTo>
                  <a:lnTo>
                    <a:pt x="413" y="555"/>
                  </a:lnTo>
                  <a:lnTo>
                    <a:pt x="408" y="558"/>
                  </a:lnTo>
                  <a:lnTo>
                    <a:pt x="405" y="560"/>
                  </a:lnTo>
                  <a:lnTo>
                    <a:pt x="405" y="563"/>
                  </a:lnTo>
                  <a:lnTo>
                    <a:pt x="403" y="565"/>
                  </a:lnTo>
                  <a:lnTo>
                    <a:pt x="400" y="568"/>
                  </a:lnTo>
                  <a:lnTo>
                    <a:pt x="385" y="604"/>
                  </a:lnTo>
                  <a:lnTo>
                    <a:pt x="385" y="606"/>
                  </a:lnTo>
                  <a:lnTo>
                    <a:pt x="387" y="606"/>
                  </a:lnTo>
                  <a:lnTo>
                    <a:pt x="387" y="609"/>
                  </a:lnTo>
                  <a:lnTo>
                    <a:pt x="390" y="611"/>
                  </a:lnTo>
                  <a:lnTo>
                    <a:pt x="390" y="621"/>
                  </a:lnTo>
                  <a:lnTo>
                    <a:pt x="387" y="621"/>
                  </a:lnTo>
                  <a:lnTo>
                    <a:pt x="387" y="624"/>
                  </a:lnTo>
                  <a:lnTo>
                    <a:pt x="390" y="627"/>
                  </a:lnTo>
                  <a:lnTo>
                    <a:pt x="390" y="629"/>
                  </a:lnTo>
                  <a:lnTo>
                    <a:pt x="387" y="632"/>
                  </a:lnTo>
                  <a:lnTo>
                    <a:pt x="387" y="634"/>
                  </a:lnTo>
                  <a:lnTo>
                    <a:pt x="385" y="637"/>
                  </a:lnTo>
                  <a:lnTo>
                    <a:pt x="385" y="639"/>
                  </a:lnTo>
                  <a:lnTo>
                    <a:pt x="385" y="642"/>
                  </a:lnTo>
                  <a:lnTo>
                    <a:pt x="385" y="644"/>
                  </a:lnTo>
                  <a:lnTo>
                    <a:pt x="387" y="644"/>
                  </a:lnTo>
                  <a:lnTo>
                    <a:pt x="387" y="647"/>
                  </a:lnTo>
                  <a:lnTo>
                    <a:pt x="385" y="657"/>
                  </a:lnTo>
                  <a:lnTo>
                    <a:pt x="385" y="660"/>
                  </a:lnTo>
                  <a:lnTo>
                    <a:pt x="385" y="662"/>
                  </a:lnTo>
                  <a:lnTo>
                    <a:pt x="382" y="665"/>
                  </a:lnTo>
                  <a:lnTo>
                    <a:pt x="385" y="667"/>
                  </a:lnTo>
                  <a:lnTo>
                    <a:pt x="387" y="667"/>
                  </a:lnTo>
                  <a:lnTo>
                    <a:pt x="390" y="670"/>
                  </a:lnTo>
                  <a:lnTo>
                    <a:pt x="392" y="670"/>
                  </a:lnTo>
                  <a:lnTo>
                    <a:pt x="392" y="672"/>
                  </a:lnTo>
                  <a:lnTo>
                    <a:pt x="390" y="675"/>
                  </a:lnTo>
                  <a:lnTo>
                    <a:pt x="387" y="675"/>
                  </a:lnTo>
                  <a:lnTo>
                    <a:pt x="382" y="677"/>
                  </a:lnTo>
                  <a:lnTo>
                    <a:pt x="382" y="680"/>
                  </a:lnTo>
                  <a:lnTo>
                    <a:pt x="385" y="680"/>
                  </a:lnTo>
                  <a:lnTo>
                    <a:pt x="385" y="683"/>
                  </a:lnTo>
                  <a:lnTo>
                    <a:pt x="387" y="683"/>
                  </a:lnTo>
                  <a:lnTo>
                    <a:pt x="385" y="688"/>
                  </a:lnTo>
                  <a:lnTo>
                    <a:pt x="382" y="688"/>
                  </a:lnTo>
                  <a:lnTo>
                    <a:pt x="382" y="690"/>
                  </a:lnTo>
                  <a:lnTo>
                    <a:pt x="382" y="695"/>
                  </a:lnTo>
                  <a:lnTo>
                    <a:pt x="377" y="695"/>
                  </a:lnTo>
                  <a:lnTo>
                    <a:pt x="375" y="698"/>
                  </a:lnTo>
                  <a:lnTo>
                    <a:pt x="370" y="695"/>
                  </a:lnTo>
                  <a:lnTo>
                    <a:pt x="370" y="698"/>
                  </a:lnTo>
                  <a:lnTo>
                    <a:pt x="367" y="700"/>
                  </a:lnTo>
                  <a:lnTo>
                    <a:pt x="367" y="703"/>
                  </a:lnTo>
                  <a:lnTo>
                    <a:pt x="364" y="705"/>
                  </a:lnTo>
                  <a:lnTo>
                    <a:pt x="362" y="703"/>
                  </a:lnTo>
                  <a:lnTo>
                    <a:pt x="359" y="705"/>
                  </a:lnTo>
                  <a:lnTo>
                    <a:pt x="357" y="708"/>
                  </a:lnTo>
                  <a:lnTo>
                    <a:pt x="357" y="705"/>
                  </a:lnTo>
                  <a:lnTo>
                    <a:pt x="354" y="703"/>
                  </a:lnTo>
                  <a:lnTo>
                    <a:pt x="349" y="703"/>
                  </a:lnTo>
                  <a:lnTo>
                    <a:pt x="347" y="708"/>
                  </a:lnTo>
                  <a:lnTo>
                    <a:pt x="344" y="708"/>
                  </a:lnTo>
                  <a:lnTo>
                    <a:pt x="342" y="708"/>
                  </a:lnTo>
                  <a:lnTo>
                    <a:pt x="339" y="705"/>
                  </a:lnTo>
                  <a:lnTo>
                    <a:pt x="336" y="705"/>
                  </a:lnTo>
                  <a:lnTo>
                    <a:pt x="336" y="703"/>
                  </a:lnTo>
                  <a:lnTo>
                    <a:pt x="329" y="703"/>
                  </a:lnTo>
                  <a:lnTo>
                    <a:pt x="326" y="703"/>
                  </a:lnTo>
                  <a:lnTo>
                    <a:pt x="324" y="708"/>
                  </a:lnTo>
                  <a:lnTo>
                    <a:pt x="326" y="710"/>
                  </a:lnTo>
                  <a:lnTo>
                    <a:pt x="324" y="713"/>
                  </a:lnTo>
                  <a:lnTo>
                    <a:pt x="321" y="713"/>
                  </a:lnTo>
                  <a:lnTo>
                    <a:pt x="319" y="713"/>
                  </a:lnTo>
                  <a:lnTo>
                    <a:pt x="316" y="716"/>
                  </a:lnTo>
                  <a:lnTo>
                    <a:pt x="316" y="718"/>
                  </a:lnTo>
                  <a:lnTo>
                    <a:pt x="314" y="718"/>
                  </a:lnTo>
                  <a:lnTo>
                    <a:pt x="311" y="716"/>
                  </a:lnTo>
                  <a:lnTo>
                    <a:pt x="308" y="718"/>
                  </a:lnTo>
                  <a:lnTo>
                    <a:pt x="303" y="716"/>
                  </a:lnTo>
                  <a:lnTo>
                    <a:pt x="301" y="713"/>
                  </a:lnTo>
                  <a:lnTo>
                    <a:pt x="298" y="710"/>
                  </a:lnTo>
                  <a:lnTo>
                    <a:pt x="296" y="713"/>
                  </a:lnTo>
                  <a:lnTo>
                    <a:pt x="293" y="713"/>
                  </a:lnTo>
                  <a:lnTo>
                    <a:pt x="291" y="713"/>
                  </a:lnTo>
                  <a:lnTo>
                    <a:pt x="288" y="710"/>
                  </a:lnTo>
                  <a:lnTo>
                    <a:pt x="286" y="708"/>
                  </a:lnTo>
                  <a:lnTo>
                    <a:pt x="286" y="705"/>
                  </a:lnTo>
                  <a:lnTo>
                    <a:pt x="283" y="705"/>
                  </a:lnTo>
                  <a:lnTo>
                    <a:pt x="280" y="705"/>
                  </a:lnTo>
                  <a:lnTo>
                    <a:pt x="280" y="703"/>
                  </a:lnTo>
                  <a:lnTo>
                    <a:pt x="278" y="700"/>
                  </a:lnTo>
                  <a:lnTo>
                    <a:pt x="278" y="698"/>
                  </a:lnTo>
                  <a:lnTo>
                    <a:pt x="278" y="695"/>
                  </a:lnTo>
                  <a:lnTo>
                    <a:pt x="278" y="693"/>
                  </a:lnTo>
                  <a:lnTo>
                    <a:pt x="275" y="693"/>
                  </a:lnTo>
                  <a:lnTo>
                    <a:pt x="273" y="695"/>
                  </a:lnTo>
                  <a:lnTo>
                    <a:pt x="270" y="695"/>
                  </a:lnTo>
                  <a:lnTo>
                    <a:pt x="268" y="693"/>
                  </a:lnTo>
                  <a:lnTo>
                    <a:pt x="265" y="693"/>
                  </a:lnTo>
                  <a:lnTo>
                    <a:pt x="263" y="690"/>
                  </a:lnTo>
                  <a:lnTo>
                    <a:pt x="260" y="690"/>
                  </a:lnTo>
                  <a:lnTo>
                    <a:pt x="258" y="688"/>
                  </a:lnTo>
                  <a:lnTo>
                    <a:pt x="255" y="693"/>
                  </a:lnTo>
                  <a:lnTo>
                    <a:pt x="252" y="693"/>
                  </a:lnTo>
                  <a:lnTo>
                    <a:pt x="250" y="693"/>
                  </a:lnTo>
                  <a:lnTo>
                    <a:pt x="247" y="688"/>
                  </a:lnTo>
                  <a:lnTo>
                    <a:pt x="245" y="688"/>
                  </a:lnTo>
                  <a:lnTo>
                    <a:pt x="245" y="685"/>
                  </a:lnTo>
                  <a:lnTo>
                    <a:pt x="242" y="685"/>
                  </a:lnTo>
                  <a:lnTo>
                    <a:pt x="245" y="683"/>
                  </a:lnTo>
                  <a:lnTo>
                    <a:pt x="242" y="680"/>
                  </a:lnTo>
                  <a:lnTo>
                    <a:pt x="240" y="677"/>
                  </a:lnTo>
                  <a:lnTo>
                    <a:pt x="237" y="677"/>
                  </a:lnTo>
                  <a:lnTo>
                    <a:pt x="235" y="680"/>
                  </a:lnTo>
                  <a:lnTo>
                    <a:pt x="235" y="677"/>
                  </a:lnTo>
                  <a:lnTo>
                    <a:pt x="235" y="675"/>
                  </a:lnTo>
                  <a:lnTo>
                    <a:pt x="235" y="670"/>
                  </a:lnTo>
                  <a:lnTo>
                    <a:pt x="237" y="667"/>
                  </a:lnTo>
                  <a:lnTo>
                    <a:pt x="235" y="667"/>
                  </a:lnTo>
                  <a:lnTo>
                    <a:pt x="230" y="665"/>
                  </a:lnTo>
                  <a:lnTo>
                    <a:pt x="227" y="665"/>
                  </a:lnTo>
                  <a:lnTo>
                    <a:pt x="224" y="660"/>
                  </a:lnTo>
                  <a:lnTo>
                    <a:pt x="222" y="657"/>
                  </a:lnTo>
                  <a:lnTo>
                    <a:pt x="219" y="657"/>
                  </a:lnTo>
                  <a:lnTo>
                    <a:pt x="217" y="657"/>
                  </a:lnTo>
                  <a:lnTo>
                    <a:pt x="214" y="655"/>
                  </a:lnTo>
                  <a:lnTo>
                    <a:pt x="214" y="657"/>
                  </a:lnTo>
                  <a:lnTo>
                    <a:pt x="212" y="657"/>
                  </a:lnTo>
                  <a:lnTo>
                    <a:pt x="212" y="655"/>
                  </a:lnTo>
                  <a:lnTo>
                    <a:pt x="212" y="652"/>
                  </a:lnTo>
                  <a:lnTo>
                    <a:pt x="212" y="649"/>
                  </a:lnTo>
                  <a:lnTo>
                    <a:pt x="212" y="647"/>
                  </a:lnTo>
                  <a:lnTo>
                    <a:pt x="212" y="644"/>
                  </a:lnTo>
                  <a:lnTo>
                    <a:pt x="212" y="642"/>
                  </a:lnTo>
                  <a:lnTo>
                    <a:pt x="209" y="642"/>
                  </a:lnTo>
                  <a:lnTo>
                    <a:pt x="209" y="639"/>
                  </a:lnTo>
                  <a:lnTo>
                    <a:pt x="209" y="637"/>
                  </a:lnTo>
                  <a:lnTo>
                    <a:pt x="209" y="634"/>
                  </a:lnTo>
                  <a:lnTo>
                    <a:pt x="207" y="634"/>
                  </a:lnTo>
                  <a:lnTo>
                    <a:pt x="204" y="634"/>
                  </a:lnTo>
                  <a:lnTo>
                    <a:pt x="204" y="632"/>
                  </a:lnTo>
                  <a:lnTo>
                    <a:pt x="207" y="629"/>
                  </a:lnTo>
                  <a:lnTo>
                    <a:pt x="207" y="627"/>
                  </a:lnTo>
                  <a:lnTo>
                    <a:pt x="204" y="624"/>
                  </a:lnTo>
                  <a:lnTo>
                    <a:pt x="202" y="624"/>
                  </a:lnTo>
                  <a:lnTo>
                    <a:pt x="199" y="624"/>
                  </a:lnTo>
                  <a:lnTo>
                    <a:pt x="196" y="624"/>
                  </a:lnTo>
                  <a:lnTo>
                    <a:pt x="194" y="624"/>
                  </a:lnTo>
                  <a:lnTo>
                    <a:pt x="191" y="624"/>
                  </a:lnTo>
                  <a:lnTo>
                    <a:pt x="191" y="621"/>
                  </a:lnTo>
                  <a:lnTo>
                    <a:pt x="191" y="627"/>
                  </a:lnTo>
                  <a:lnTo>
                    <a:pt x="189" y="629"/>
                  </a:lnTo>
                  <a:lnTo>
                    <a:pt x="186" y="629"/>
                  </a:lnTo>
                  <a:lnTo>
                    <a:pt x="184" y="632"/>
                  </a:lnTo>
                  <a:lnTo>
                    <a:pt x="181" y="632"/>
                  </a:lnTo>
                  <a:lnTo>
                    <a:pt x="179" y="632"/>
                  </a:lnTo>
                  <a:lnTo>
                    <a:pt x="179" y="629"/>
                  </a:lnTo>
                  <a:lnTo>
                    <a:pt x="176" y="629"/>
                  </a:lnTo>
                  <a:lnTo>
                    <a:pt x="176" y="627"/>
                  </a:lnTo>
                  <a:lnTo>
                    <a:pt x="174" y="627"/>
                  </a:lnTo>
                  <a:lnTo>
                    <a:pt x="171" y="629"/>
                  </a:lnTo>
                  <a:lnTo>
                    <a:pt x="168" y="627"/>
                  </a:lnTo>
                  <a:lnTo>
                    <a:pt x="166" y="624"/>
                  </a:lnTo>
                  <a:lnTo>
                    <a:pt x="163" y="627"/>
                  </a:lnTo>
                  <a:lnTo>
                    <a:pt x="158" y="621"/>
                  </a:lnTo>
                  <a:lnTo>
                    <a:pt x="158" y="619"/>
                  </a:lnTo>
                  <a:lnTo>
                    <a:pt x="158" y="614"/>
                  </a:lnTo>
                  <a:lnTo>
                    <a:pt x="158" y="611"/>
                  </a:lnTo>
                  <a:lnTo>
                    <a:pt x="156" y="611"/>
                  </a:lnTo>
                  <a:lnTo>
                    <a:pt x="151" y="609"/>
                  </a:lnTo>
                  <a:lnTo>
                    <a:pt x="148" y="601"/>
                  </a:lnTo>
                  <a:lnTo>
                    <a:pt x="140" y="593"/>
                  </a:lnTo>
                  <a:lnTo>
                    <a:pt x="138" y="591"/>
                  </a:lnTo>
                  <a:lnTo>
                    <a:pt x="135" y="588"/>
                  </a:lnTo>
                  <a:lnTo>
                    <a:pt x="125" y="586"/>
                  </a:lnTo>
                  <a:lnTo>
                    <a:pt x="123" y="581"/>
                  </a:lnTo>
                  <a:lnTo>
                    <a:pt x="125" y="573"/>
                  </a:lnTo>
                  <a:lnTo>
                    <a:pt x="123" y="573"/>
                  </a:lnTo>
                  <a:lnTo>
                    <a:pt x="123" y="568"/>
                  </a:lnTo>
                  <a:lnTo>
                    <a:pt x="128" y="565"/>
                  </a:lnTo>
                  <a:lnTo>
                    <a:pt x="128" y="560"/>
                  </a:lnTo>
                  <a:lnTo>
                    <a:pt x="125" y="553"/>
                  </a:lnTo>
                  <a:lnTo>
                    <a:pt x="128" y="548"/>
                  </a:lnTo>
                  <a:lnTo>
                    <a:pt x="133" y="543"/>
                  </a:lnTo>
                  <a:lnTo>
                    <a:pt x="135" y="537"/>
                  </a:lnTo>
                  <a:lnTo>
                    <a:pt x="135" y="535"/>
                  </a:lnTo>
                  <a:lnTo>
                    <a:pt x="133" y="532"/>
                  </a:lnTo>
                  <a:lnTo>
                    <a:pt x="133" y="530"/>
                  </a:lnTo>
                  <a:lnTo>
                    <a:pt x="130" y="530"/>
                  </a:lnTo>
                  <a:lnTo>
                    <a:pt x="128" y="532"/>
                  </a:lnTo>
                  <a:lnTo>
                    <a:pt x="125" y="535"/>
                  </a:lnTo>
                  <a:lnTo>
                    <a:pt x="123" y="537"/>
                  </a:lnTo>
                  <a:lnTo>
                    <a:pt x="120" y="537"/>
                  </a:lnTo>
                  <a:lnTo>
                    <a:pt x="118" y="532"/>
                  </a:lnTo>
                  <a:lnTo>
                    <a:pt x="112" y="527"/>
                  </a:lnTo>
                  <a:lnTo>
                    <a:pt x="110" y="527"/>
                  </a:lnTo>
                  <a:lnTo>
                    <a:pt x="110" y="530"/>
                  </a:lnTo>
                  <a:lnTo>
                    <a:pt x="105" y="540"/>
                  </a:lnTo>
                  <a:lnTo>
                    <a:pt x="97" y="548"/>
                  </a:lnTo>
                  <a:lnTo>
                    <a:pt x="95" y="550"/>
                  </a:lnTo>
                  <a:lnTo>
                    <a:pt x="84" y="548"/>
                  </a:lnTo>
                  <a:lnTo>
                    <a:pt x="82" y="545"/>
                  </a:lnTo>
                  <a:lnTo>
                    <a:pt x="79" y="543"/>
                  </a:lnTo>
                  <a:lnTo>
                    <a:pt x="77" y="537"/>
                  </a:lnTo>
                  <a:lnTo>
                    <a:pt x="74" y="535"/>
                  </a:lnTo>
                  <a:lnTo>
                    <a:pt x="67" y="532"/>
                  </a:lnTo>
                  <a:lnTo>
                    <a:pt x="44" y="532"/>
                  </a:lnTo>
                  <a:lnTo>
                    <a:pt x="39" y="530"/>
                  </a:lnTo>
                  <a:lnTo>
                    <a:pt x="34" y="527"/>
                  </a:lnTo>
                  <a:lnTo>
                    <a:pt x="23" y="515"/>
                  </a:lnTo>
                  <a:lnTo>
                    <a:pt x="16" y="512"/>
                  </a:lnTo>
                  <a:lnTo>
                    <a:pt x="13" y="512"/>
                  </a:lnTo>
                  <a:lnTo>
                    <a:pt x="11" y="517"/>
                  </a:lnTo>
                  <a:lnTo>
                    <a:pt x="3" y="515"/>
                  </a:lnTo>
                  <a:lnTo>
                    <a:pt x="3" y="512"/>
                  </a:lnTo>
                  <a:lnTo>
                    <a:pt x="0" y="504"/>
                  </a:lnTo>
                  <a:lnTo>
                    <a:pt x="0" y="502"/>
                  </a:lnTo>
                  <a:lnTo>
                    <a:pt x="3" y="499"/>
                  </a:lnTo>
                  <a:lnTo>
                    <a:pt x="11" y="492"/>
                  </a:lnTo>
                  <a:lnTo>
                    <a:pt x="11" y="489"/>
                  </a:lnTo>
                  <a:lnTo>
                    <a:pt x="11" y="484"/>
                  </a:lnTo>
                  <a:lnTo>
                    <a:pt x="11" y="476"/>
                  </a:lnTo>
                  <a:lnTo>
                    <a:pt x="8" y="466"/>
                  </a:lnTo>
                  <a:lnTo>
                    <a:pt x="8" y="464"/>
                  </a:lnTo>
                  <a:lnTo>
                    <a:pt x="13" y="453"/>
                  </a:lnTo>
                  <a:lnTo>
                    <a:pt x="13" y="451"/>
                  </a:lnTo>
                  <a:lnTo>
                    <a:pt x="13" y="448"/>
                  </a:lnTo>
                  <a:lnTo>
                    <a:pt x="13" y="446"/>
                  </a:lnTo>
                  <a:lnTo>
                    <a:pt x="8" y="428"/>
                  </a:lnTo>
                  <a:lnTo>
                    <a:pt x="8" y="420"/>
                  </a:lnTo>
                  <a:lnTo>
                    <a:pt x="8" y="418"/>
                  </a:lnTo>
                  <a:lnTo>
                    <a:pt x="6" y="410"/>
                  </a:lnTo>
                  <a:lnTo>
                    <a:pt x="3" y="405"/>
                  </a:lnTo>
                  <a:lnTo>
                    <a:pt x="3" y="403"/>
                  </a:lnTo>
                  <a:lnTo>
                    <a:pt x="6" y="400"/>
                  </a:lnTo>
                  <a:lnTo>
                    <a:pt x="6" y="395"/>
                  </a:lnTo>
                  <a:lnTo>
                    <a:pt x="8" y="392"/>
                  </a:lnTo>
                  <a:lnTo>
                    <a:pt x="11" y="395"/>
                  </a:lnTo>
                  <a:lnTo>
                    <a:pt x="13" y="395"/>
                  </a:lnTo>
                  <a:lnTo>
                    <a:pt x="16" y="395"/>
                  </a:lnTo>
                  <a:lnTo>
                    <a:pt x="16" y="390"/>
                  </a:lnTo>
                  <a:lnTo>
                    <a:pt x="18" y="387"/>
                  </a:lnTo>
                  <a:lnTo>
                    <a:pt x="21" y="387"/>
                  </a:lnTo>
                  <a:lnTo>
                    <a:pt x="23" y="382"/>
                  </a:lnTo>
                  <a:lnTo>
                    <a:pt x="28" y="375"/>
                  </a:lnTo>
                  <a:lnTo>
                    <a:pt x="28" y="372"/>
                  </a:lnTo>
                  <a:lnTo>
                    <a:pt x="31" y="372"/>
                  </a:lnTo>
                  <a:lnTo>
                    <a:pt x="34" y="372"/>
                  </a:lnTo>
                  <a:lnTo>
                    <a:pt x="36" y="375"/>
                  </a:lnTo>
                  <a:lnTo>
                    <a:pt x="39" y="372"/>
                  </a:lnTo>
                  <a:lnTo>
                    <a:pt x="39" y="375"/>
                  </a:lnTo>
                  <a:lnTo>
                    <a:pt x="41" y="375"/>
                  </a:lnTo>
                  <a:lnTo>
                    <a:pt x="44" y="377"/>
                  </a:lnTo>
                  <a:lnTo>
                    <a:pt x="46" y="375"/>
                  </a:lnTo>
                  <a:lnTo>
                    <a:pt x="49" y="375"/>
                  </a:lnTo>
                  <a:lnTo>
                    <a:pt x="49" y="377"/>
                  </a:lnTo>
                  <a:lnTo>
                    <a:pt x="49" y="380"/>
                  </a:lnTo>
                  <a:lnTo>
                    <a:pt x="51" y="382"/>
                  </a:lnTo>
                  <a:lnTo>
                    <a:pt x="51" y="380"/>
                  </a:lnTo>
                  <a:lnTo>
                    <a:pt x="54" y="377"/>
                  </a:lnTo>
                  <a:lnTo>
                    <a:pt x="56" y="375"/>
                  </a:lnTo>
                  <a:lnTo>
                    <a:pt x="59" y="377"/>
                  </a:lnTo>
                  <a:lnTo>
                    <a:pt x="62" y="380"/>
                  </a:lnTo>
                  <a:lnTo>
                    <a:pt x="64" y="380"/>
                  </a:lnTo>
                  <a:lnTo>
                    <a:pt x="67" y="380"/>
                  </a:lnTo>
                  <a:lnTo>
                    <a:pt x="69" y="380"/>
                  </a:lnTo>
                  <a:lnTo>
                    <a:pt x="69" y="382"/>
                  </a:lnTo>
                  <a:lnTo>
                    <a:pt x="72" y="382"/>
                  </a:lnTo>
                  <a:lnTo>
                    <a:pt x="77" y="377"/>
                  </a:lnTo>
                  <a:lnTo>
                    <a:pt x="79" y="372"/>
                  </a:lnTo>
                  <a:lnTo>
                    <a:pt x="82" y="369"/>
                  </a:lnTo>
                  <a:lnTo>
                    <a:pt x="84" y="372"/>
                  </a:lnTo>
                  <a:lnTo>
                    <a:pt x="90" y="375"/>
                  </a:lnTo>
                  <a:lnTo>
                    <a:pt x="92" y="375"/>
                  </a:lnTo>
                  <a:lnTo>
                    <a:pt x="95" y="372"/>
                  </a:lnTo>
                  <a:lnTo>
                    <a:pt x="97" y="369"/>
                  </a:lnTo>
                  <a:lnTo>
                    <a:pt x="100" y="372"/>
                  </a:lnTo>
                  <a:lnTo>
                    <a:pt x="102" y="372"/>
                  </a:lnTo>
                  <a:lnTo>
                    <a:pt x="105" y="375"/>
                  </a:lnTo>
                  <a:lnTo>
                    <a:pt x="107" y="375"/>
                  </a:lnTo>
                  <a:lnTo>
                    <a:pt x="107" y="377"/>
                  </a:lnTo>
                  <a:lnTo>
                    <a:pt x="112" y="377"/>
                  </a:lnTo>
                  <a:lnTo>
                    <a:pt x="115" y="375"/>
                  </a:lnTo>
                  <a:lnTo>
                    <a:pt x="120" y="377"/>
                  </a:lnTo>
                  <a:lnTo>
                    <a:pt x="125" y="380"/>
                  </a:lnTo>
                  <a:lnTo>
                    <a:pt x="130" y="380"/>
                  </a:lnTo>
                  <a:lnTo>
                    <a:pt x="133" y="380"/>
                  </a:lnTo>
                  <a:lnTo>
                    <a:pt x="135" y="382"/>
                  </a:lnTo>
                  <a:lnTo>
                    <a:pt x="138" y="382"/>
                  </a:lnTo>
                  <a:lnTo>
                    <a:pt x="140" y="382"/>
                  </a:lnTo>
                  <a:lnTo>
                    <a:pt x="140" y="380"/>
                  </a:lnTo>
                  <a:lnTo>
                    <a:pt x="143" y="377"/>
                  </a:lnTo>
                  <a:lnTo>
                    <a:pt x="146" y="375"/>
                  </a:lnTo>
                  <a:lnTo>
                    <a:pt x="148" y="375"/>
                  </a:lnTo>
                  <a:lnTo>
                    <a:pt x="151" y="377"/>
                  </a:lnTo>
                  <a:lnTo>
                    <a:pt x="153" y="377"/>
                  </a:lnTo>
                  <a:lnTo>
                    <a:pt x="158" y="377"/>
                  </a:lnTo>
                  <a:lnTo>
                    <a:pt x="161" y="372"/>
                  </a:lnTo>
                  <a:lnTo>
                    <a:pt x="163" y="372"/>
                  </a:lnTo>
                  <a:lnTo>
                    <a:pt x="166" y="375"/>
                  </a:lnTo>
                  <a:lnTo>
                    <a:pt x="168" y="377"/>
                  </a:lnTo>
                  <a:lnTo>
                    <a:pt x="176" y="380"/>
                  </a:lnTo>
                  <a:lnTo>
                    <a:pt x="176" y="382"/>
                  </a:lnTo>
                  <a:lnTo>
                    <a:pt x="171" y="385"/>
                  </a:lnTo>
                  <a:lnTo>
                    <a:pt x="174" y="385"/>
                  </a:lnTo>
                  <a:lnTo>
                    <a:pt x="179" y="392"/>
                  </a:lnTo>
                  <a:lnTo>
                    <a:pt x="179" y="395"/>
                  </a:lnTo>
                  <a:lnTo>
                    <a:pt x="176" y="395"/>
                  </a:lnTo>
                  <a:lnTo>
                    <a:pt x="174" y="392"/>
                  </a:lnTo>
                  <a:lnTo>
                    <a:pt x="171" y="397"/>
                  </a:lnTo>
                  <a:lnTo>
                    <a:pt x="174" y="400"/>
                  </a:lnTo>
                  <a:lnTo>
                    <a:pt x="176" y="400"/>
                  </a:lnTo>
                  <a:lnTo>
                    <a:pt x="179" y="400"/>
                  </a:lnTo>
                  <a:lnTo>
                    <a:pt x="179" y="403"/>
                  </a:lnTo>
                  <a:lnTo>
                    <a:pt x="179" y="408"/>
                  </a:lnTo>
                  <a:lnTo>
                    <a:pt x="181" y="408"/>
                  </a:lnTo>
                  <a:lnTo>
                    <a:pt x="186" y="408"/>
                  </a:lnTo>
                  <a:lnTo>
                    <a:pt x="191" y="408"/>
                  </a:lnTo>
                  <a:lnTo>
                    <a:pt x="191" y="410"/>
                  </a:lnTo>
                  <a:lnTo>
                    <a:pt x="191" y="415"/>
                  </a:lnTo>
                  <a:lnTo>
                    <a:pt x="191" y="418"/>
                  </a:lnTo>
                  <a:lnTo>
                    <a:pt x="194" y="415"/>
                  </a:lnTo>
                  <a:lnTo>
                    <a:pt x="196" y="415"/>
                  </a:lnTo>
                  <a:lnTo>
                    <a:pt x="199" y="415"/>
                  </a:lnTo>
                  <a:lnTo>
                    <a:pt x="209" y="415"/>
                  </a:lnTo>
                  <a:lnTo>
                    <a:pt x="212" y="415"/>
                  </a:lnTo>
                  <a:lnTo>
                    <a:pt x="219" y="408"/>
                  </a:lnTo>
                  <a:lnTo>
                    <a:pt x="217" y="390"/>
                  </a:lnTo>
                  <a:lnTo>
                    <a:pt x="217" y="382"/>
                  </a:lnTo>
                  <a:lnTo>
                    <a:pt x="219" y="380"/>
                  </a:lnTo>
                  <a:lnTo>
                    <a:pt x="222" y="380"/>
                  </a:lnTo>
                  <a:lnTo>
                    <a:pt x="224" y="382"/>
                  </a:lnTo>
                  <a:lnTo>
                    <a:pt x="227" y="385"/>
                  </a:lnTo>
                  <a:lnTo>
                    <a:pt x="230" y="385"/>
                  </a:lnTo>
                  <a:lnTo>
                    <a:pt x="232" y="385"/>
                  </a:lnTo>
                  <a:lnTo>
                    <a:pt x="235" y="385"/>
                  </a:lnTo>
                  <a:lnTo>
                    <a:pt x="237" y="390"/>
                  </a:lnTo>
                  <a:lnTo>
                    <a:pt x="240" y="390"/>
                  </a:lnTo>
                  <a:lnTo>
                    <a:pt x="242" y="392"/>
                  </a:lnTo>
                  <a:lnTo>
                    <a:pt x="245" y="403"/>
                  </a:lnTo>
                  <a:lnTo>
                    <a:pt x="255" y="420"/>
                  </a:lnTo>
                  <a:lnTo>
                    <a:pt x="260" y="433"/>
                  </a:lnTo>
                  <a:lnTo>
                    <a:pt x="260" y="436"/>
                  </a:lnTo>
                  <a:lnTo>
                    <a:pt x="265" y="438"/>
                  </a:lnTo>
                  <a:lnTo>
                    <a:pt x="268" y="438"/>
                  </a:lnTo>
                  <a:lnTo>
                    <a:pt x="278" y="438"/>
                  </a:lnTo>
                  <a:lnTo>
                    <a:pt x="291" y="441"/>
                  </a:lnTo>
                  <a:lnTo>
                    <a:pt x="293" y="441"/>
                  </a:lnTo>
                  <a:lnTo>
                    <a:pt x="296" y="441"/>
                  </a:lnTo>
                  <a:lnTo>
                    <a:pt x="301" y="438"/>
                  </a:lnTo>
                  <a:lnTo>
                    <a:pt x="308" y="438"/>
                  </a:lnTo>
                  <a:lnTo>
                    <a:pt x="314" y="438"/>
                  </a:lnTo>
                  <a:lnTo>
                    <a:pt x="319" y="438"/>
                  </a:lnTo>
                  <a:lnTo>
                    <a:pt x="314" y="431"/>
                  </a:lnTo>
                  <a:lnTo>
                    <a:pt x="314" y="428"/>
                  </a:lnTo>
                  <a:lnTo>
                    <a:pt x="311" y="425"/>
                  </a:lnTo>
                  <a:lnTo>
                    <a:pt x="306" y="420"/>
                  </a:lnTo>
                  <a:lnTo>
                    <a:pt x="301" y="410"/>
                  </a:lnTo>
                  <a:lnTo>
                    <a:pt x="298" y="405"/>
                  </a:lnTo>
                  <a:lnTo>
                    <a:pt x="298" y="400"/>
                  </a:lnTo>
                  <a:lnTo>
                    <a:pt x="298" y="397"/>
                  </a:lnTo>
                  <a:lnTo>
                    <a:pt x="301" y="395"/>
                  </a:lnTo>
                  <a:lnTo>
                    <a:pt x="303" y="390"/>
                  </a:lnTo>
                  <a:lnTo>
                    <a:pt x="306" y="385"/>
                  </a:lnTo>
                  <a:lnTo>
                    <a:pt x="308" y="380"/>
                  </a:lnTo>
                  <a:lnTo>
                    <a:pt x="308" y="377"/>
                  </a:lnTo>
                  <a:lnTo>
                    <a:pt x="308" y="369"/>
                  </a:lnTo>
                  <a:lnTo>
                    <a:pt x="306" y="364"/>
                  </a:lnTo>
                  <a:lnTo>
                    <a:pt x="298" y="359"/>
                  </a:lnTo>
                  <a:lnTo>
                    <a:pt x="296" y="354"/>
                  </a:lnTo>
                  <a:lnTo>
                    <a:pt x="296" y="352"/>
                  </a:lnTo>
                  <a:lnTo>
                    <a:pt x="296" y="349"/>
                  </a:lnTo>
                  <a:lnTo>
                    <a:pt x="291" y="331"/>
                  </a:lnTo>
                  <a:lnTo>
                    <a:pt x="288" y="331"/>
                  </a:lnTo>
                  <a:lnTo>
                    <a:pt x="288" y="324"/>
                  </a:lnTo>
                  <a:lnTo>
                    <a:pt x="286" y="321"/>
                  </a:lnTo>
                  <a:lnTo>
                    <a:pt x="283" y="311"/>
                  </a:lnTo>
                  <a:lnTo>
                    <a:pt x="280" y="308"/>
                  </a:lnTo>
                  <a:lnTo>
                    <a:pt x="275" y="291"/>
                  </a:lnTo>
                  <a:lnTo>
                    <a:pt x="273" y="285"/>
                  </a:lnTo>
                  <a:lnTo>
                    <a:pt x="270" y="278"/>
                  </a:lnTo>
                  <a:lnTo>
                    <a:pt x="268" y="275"/>
                  </a:lnTo>
                  <a:lnTo>
                    <a:pt x="263" y="260"/>
                  </a:lnTo>
                  <a:lnTo>
                    <a:pt x="260" y="255"/>
                  </a:lnTo>
                  <a:lnTo>
                    <a:pt x="258" y="252"/>
                  </a:lnTo>
                  <a:lnTo>
                    <a:pt x="255" y="245"/>
                  </a:lnTo>
                  <a:lnTo>
                    <a:pt x="255" y="240"/>
                  </a:lnTo>
                  <a:lnTo>
                    <a:pt x="252" y="237"/>
                  </a:lnTo>
                  <a:lnTo>
                    <a:pt x="250" y="235"/>
                  </a:lnTo>
                  <a:lnTo>
                    <a:pt x="247" y="232"/>
                  </a:lnTo>
                  <a:lnTo>
                    <a:pt x="245" y="232"/>
                  </a:lnTo>
                  <a:lnTo>
                    <a:pt x="240" y="229"/>
                  </a:lnTo>
                  <a:lnTo>
                    <a:pt x="230" y="235"/>
                  </a:lnTo>
                  <a:lnTo>
                    <a:pt x="224" y="235"/>
                  </a:lnTo>
                  <a:lnTo>
                    <a:pt x="214" y="229"/>
                  </a:lnTo>
                  <a:lnTo>
                    <a:pt x="212" y="229"/>
                  </a:lnTo>
                  <a:lnTo>
                    <a:pt x="204" y="229"/>
                  </a:lnTo>
                  <a:lnTo>
                    <a:pt x="196" y="229"/>
                  </a:lnTo>
                  <a:lnTo>
                    <a:pt x="186" y="235"/>
                  </a:lnTo>
                  <a:lnTo>
                    <a:pt x="184" y="235"/>
                  </a:lnTo>
                  <a:lnTo>
                    <a:pt x="176" y="235"/>
                  </a:lnTo>
                  <a:lnTo>
                    <a:pt x="171" y="232"/>
                  </a:lnTo>
                  <a:lnTo>
                    <a:pt x="163" y="227"/>
                  </a:lnTo>
                  <a:lnTo>
                    <a:pt x="158" y="224"/>
                  </a:lnTo>
                  <a:lnTo>
                    <a:pt x="151" y="212"/>
                  </a:lnTo>
                  <a:lnTo>
                    <a:pt x="151" y="207"/>
                  </a:lnTo>
                  <a:lnTo>
                    <a:pt x="153" y="189"/>
                  </a:lnTo>
                  <a:lnTo>
                    <a:pt x="156" y="181"/>
                  </a:lnTo>
                  <a:lnTo>
                    <a:pt x="161" y="163"/>
                  </a:lnTo>
                  <a:lnTo>
                    <a:pt x="168" y="143"/>
                  </a:lnTo>
                  <a:lnTo>
                    <a:pt x="174" y="130"/>
                  </a:lnTo>
                  <a:lnTo>
                    <a:pt x="174" y="128"/>
                  </a:lnTo>
                  <a:lnTo>
                    <a:pt x="174" y="120"/>
                  </a:lnTo>
                  <a:lnTo>
                    <a:pt x="174" y="117"/>
                  </a:lnTo>
                  <a:lnTo>
                    <a:pt x="174" y="110"/>
                  </a:lnTo>
                  <a:lnTo>
                    <a:pt x="176" y="107"/>
                  </a:lnTo>
                  <a:lnTo>
                    <a:pt x="181" y="102"/>
                  </a:lnTo>
                  <a:lnTo>
                    <a:pt x="186" y="97"/>
                  </a:lnTo>
                  <a:lnTo>
                    <a:pt x="202" y="92"/>
                  </a:lnTo>
                  <a:lnTo>
                    <a:pt x="207" y="82"/>
                  </a:lnTo>
                  <a:lnTo>
                    <a:pt x="209" y="79"/>
                  </a:lnTo>
                  <a:lnTo>
                    <a:pt x="214" y="74"/>
                  </a:lnTo>
                  <a:lnTo>
                    <a:pt x="230" y="69"/>
                  </a:lnTo>
                  <a:lnTo>
                    <a:pt x="235" y="72"/>
                  </a:lnTo>
                  <a:lnTo>
                    <a:pt x="237" y="74"/>
                  </a:lnTo>
                  <a:lnTo>
                    <a:pt x="240" y="74"/>
                  </a:lnTo>
                  <a:lnTo>
                    <a:pt x="242" y="74"/>
                  </a:lnTo>
                  <a:lnTo>
                    <a:pt x="245" y="74"/>
                  </a:lnTo>
                  <a:lnTo>
                    <a:pt x="247" y="77"/>
                  </a:lnTo>
                  <a:lnTo>
                    <a:pt x="252" y="77"/>
                  </a:lnTo>
                  <a:lnTo>
                    <a:pt x="255" y="77"/>
                  </a:lnTo>
                  <a:lnTo>
                    <a:pt x="258" y="77"/>
                  </a:lnTo>
                  <a:lnTo>
                    <a:pt x="260" y="77"/>
                  </a:lnTo>
                  <a:lnTo>
                    <a:pt x="268" y="74"/>
                  </a:lnTo>
                  <a:lnTo>
                    <a:pt x="278" y="77"/>
                  </a:lnTo>
                  <a:lnTo>
                    <a:pt x="280" y="77"/>
                  </a:lnTo>
                  <a:lnTo>
                    <a:pt x="283" y="79"/>
                  </a:lnTo>
                  <a:lnTo>
                    <a:pt x="286" y="79"/>
                  </a:lnTo>
                  <a:lnTo>
                    <a:pt x="291" y="82"/>
                  </a:lnTo>
                  <a:lnTo>
                    <a:pt x="291" y="84"/>
                  </a:lnTo>
                  <a:lnTo>
                    <a:pt x="293" y="84"/>
                  </a:lnTo>
                  <a:lnTo>
                    <a:pt x="293" y="87"/>
                  </a:lnTo>
                  <a:lnTo>
                    <a:pt x="296" y="90"/>
                  </a:lnTo>
                  <a:lnTo>
                    <a:pt x="296" y="92"/>
                  </a:lnTo>
                  <a:lnTo>
                    <a:pt x="296" y="95"/>
                  </a:lnTo>
                  <a:lnTo>
                    <a:pt x="296" y="97"/>
                  </a:lnTo>
                  <a:lnTo>
                    <a:pt x="296" y="100"/>
                  </a:lnTo>
                  <a:lnTo>
                    <a:pt x="296" y="102"/>
                  </a:lnTo>
                  <a:lnTo>
                    <a:pt x="298" y="105"/>
                  </a:lnTo>
                  <a:lnTo>
                    <a:pt x="298" y="107"/>
                  </a:lnTo>
                  <a:lnTo>
                    <a:pt x="298" y="110"/>
                  </a:lnTo>
                  <a:lnTo>
                    <a:pt x="298" y="112"/>
                  </a:lnTo>
                  <a:lnTo>
                    <a:pt x="298" y="115"/>
                  </a:lnTo>
                  <a:lnTo>
                    <a:pt x="298" y="117"/>
                  </a:lnTo>
                  <a:lnTo>
                    <a:pt x="298" y="120"/>
                  </a:lnTo>
                  <a:lnTo>
                    <a:pt x="298" y="123"/>
                  </a:lnTo>
                  <a:lnTo>
                    <a:pt x="298" y="125"/>
                  </a:lnTo>
                  <a:lnTo>
                    <a:pt x="301" y="128"/>
                  </a:lnTo>
                  <a:lnTo>
                    <a:pt x="301" y="130"/>
                  </a:lnTo>
                  <a:lnTo>
                    <a:pt x="303" y="133"/>
                  </a:lnTo>
                  <a:lnTo>
                    <a:pt x="306" y="133"/>
                  </a:lnTo>
                  <a:lnTo>
                    <a:pt x="308" y="133"/>
                  </a:lnTo>
                  <a:lnTo>
                    <a:pt x="311" y="135"/>
                  </a:lnTo>
                  <a:lnTo>
                    <a:pt x="314" y="135"/>
                  </a:lnTo>
                  <a:lnTo>
                    <a:pt x="314" y="133"/>
                  </a:lnTo>
                  <a:lnTo>
                    <a:pt x="316" y="133"/>
                  </a:lnTo>
                  <a:lnTo>
                    <a:pt x="319" y="133"/>
                  </a:lnTo>
                  <a:lnTo>
                    <a:pt x="319" y="135"/>
                  </a:lnTo>
                  <a:lnTo>
                    <a:pt x="321" y="138"/>
                  </a:lnTo>
                  <a:lnTo>
                    <a:pt x="324" y="138"/>
                  </a:lnTo>
                  <a:lnTo>
                    <a:pt x="326" y="138"/>
                  </a:lnTo>
                  <a:lnTo>
                    <a:pt x="329" y="140"/>
                  </a:lnTo>
                  <a:lnTo>
                    <a:pt x="331" y="140"/>
                  </a:lnTo>
                  <a:lnTo>
                    <a:pt x="334" y="143"/>
                  </a:lnTo>
                  <a:lnTo>
                    <a:pt x="336" y="143"/>
                  </a:lnTo>
                  <a:lnTo>
                    <a:pt x="339" y="143"/>
                  </a:lnTo>
                  <a:lnTo>
                    <a:pt x="342" y="145"/>
                  </a:lnTo>
                  <a:lnTo>
                    <a:pt x="344" y="148"/>
                  </a:lnTo>
                  <a:lnTo>
                    <a:pt x="347" y="148"/>
                  </a:lnTo>
                  <a:lnTo>
                    <a:pt x="349" y="151"/>
                  </a:lnTo>
                  <a:lnTo>
                    <a:pt x="352" y="151"/>
                  </a:lnTo>
                  <a:lnTo>
                    <a:pt x="354" y="151"/>
                  </a:lnTo>
                  <a:lnTo>
                    <a:pt x="354" y="153"/>
                  </a:lnTo>
                  <a:lnTo>
                    <a:pt x="354" y="156"/>
                  </a:lnTo>
                  <a:lnTo>
                    <a:pt x="357" y="158"/>
                  </a:lnTo>
                  <a:lnTo>
                    <a:pt x="359" y="161"/>
                  </a:lnTo>
                  <a:lnTo>
                    <a:pt x="362" y="161"/>
                  </a:lnTo>
                  <a:lnTo>
                    <a:pt x="362" y="163"/>
                  </a:lnTo>
                  <a:lnTo>
                    <a:pt x="359" y="163"/>
                  </a:lnTo>
                  <a:lnTo>
                    <a:pt x="359" y="166"/>
                  </a:lnTo>
                  <a:lnTo>
                    <a:pt x="359" y="168"/>
                  </a:lnTo>
                  <a:lnTo>
                    <a:pt x="362" y="168"/>
                  </a:lnTo>
                  <a:lnTo>
                    <a:pt x="364" y="171"/>
                  </a:lnTo>
                  <a:lnTo>
                    <a:pt x="364" y="173"/>
                  </a:lnTo>
                  <a:lnTo>
                    <a:pt x="367" y="173"/>
                  </a:lnTo>
                  <a:lnTo>
                    <a:pt x="367" y="176"/>
                  </a:lnTo>
                  <a:lnTo>
                    <a:pt x="370" y="176"/>
                  </a:lnTo>
                  <a:lnTo>
                    <a:pt x="367" y="179"/>
                  </a:lnTo>
                  <a:lnTo>
                    <a:pt x="367" y="181"/>
                  </a:lnTo>
                  <a:lnTo>
                    <a:pt x="367" y="184"/>
                  </a:lnTo>
                  <a:lnTo>
                    <a:pt x="367" y="186"/>
                  </a:lnTo>
                  <a:lnTo>
                    <a:pt x="370" y="186"/>
                  </a:lnTo>
                  <a:lnTo>
                    <a:pt x="370" y="189"/>
                  </a:lnTo>
                  <a:lnTo>
                    <a:pt x="372" y="189"/>
                  </a:lnTo>
                  <a:lnTo>
                    <a:pt x="372" y="191"/>
                  </a:lnTo>
                  <a:lnTo>
                    <a:pt x="372" y="194"/>
                  </a:lnTo>
                  <a:lnTo>
                    <a:pt x="375" y="194"/>
                  </a:lnTo>
                  <a:lnTo>
                    <a:pt x="377" y="194"/>
                  </a:lnTo>
                  <a:lnTo>
                    <a:pt x="377" y="196"/>
                  </a:lnTo>
                  <a:lnTo>
                    <a:pt x="380" y="196"/>
                  </a:lnTo>
                  <a:lnTo>
                    <a:pt x="382" y="199"/>
                  </a:lnTo>
                  <a:lnTo>
                    <a:pt x="385" y="199"/>
                  </a:lnTo>
                  <a:lnTo>
                    <a:pt x="387" y="199"/>
                  </a:lnTo>
                  <a:lnTo>
                    <a:pt x="390" y="199"/>
                  </a:lnTo>
                  <a:lnTo>
                    <a:pt x="390" y="201"/>
                  </a:lnTo>
                  <a:lnTo>
                    <a:pt x="392" y="201"/>
                  </a:lnTo>
                  <a:lnTo>
                    <a:pt x="395" y="204"/>
                  </a:lnTo>
                  <a:lnTo>
                    <a:pt x="398" y="207"/>
                  </a:lnTo>
                  <a:lnTo>
                    <a:pt x="400" y="209"/>
                  </a:lnTo>
                  <a:lnTo>
                    <a:pt x="403" y="209"/>
                  </a:lnTo>
                  <a:lnTo>
                    <a:pt x="405" y="212"/>
                  </a:lnTo>
                  <a:lnTo>
                    <a:pt x="408" y="217"/>
                  </a:lnTo>
                  <a:lnTo>
                    <a:pt x="408" y="219"/>
                  </a:lnTo>
                  <a:lnTo>
                    <a:pt x="410" y="222"/>
                  </a:lnTo>
                  <a:lnTo>
                    <a:pt x="413" y="224"/>
                  </a:lnTo>
                  <a:lnTo>
                    <a:pt x="415" y="227"/>
                  </a:lnTo>
                  <a:lnTo>
                    <a:pt x="418" y="229"/>
                  </a:lnTo>
                  <a:lnTo>
                    <a:pt x="420" y="229"/>
                  </a:lnTo>
                  <a:lnTo>
                    <a:pt x="420" y="232"/>
                  </a:lnTo>
                  <a:lnTo>
                    <a:pt x="423" y="232"/>
                  </a:lnTo>
                  <a:lnTo>
                    <a:pt x="426" y="235"/>
                  </a:lnTo>
                  <a:lnTo>
                    <a:pt x="428" y="235"/>
                  </a:lnTo>
                  <a:lnTo>
                    <a:pt x="428" y="237"/>
                  </a:lnTo>
                  <a:lnTo>
                    <a:pt x="431" y="240"/>
                  </a:lnTo>
                  <a:lnTo>
                    <a:pt x="433" y="240"/>
                  </a:lnTo>
                  <a:lnTo>
                    <a:pt x="436" y="237"/>
                  </a:lnTo>
                  <a:lnTo>
                    <a:pt x="438" y="237"/>
                  </a:lnTo>
                  <a:lnTo>
                    <a:pt x="441" y="240"/>
                  </a:lnTo>
                  <a:lnTo>
                    <a:pt x="438" y="242"/>
                  </a:lnTo>
                  <a:lnTo>
                    <a:pt x="438" y="245"/>
                  </a:lnTo>
                  <a:lnTo>
                    <a:pt x="438" y="247"/>
                  </a:lnTo>
                  <a:lnTo>
                    <a:pt x="441" y="250"/>
                  </a:lnTo>
                  <a:lnTo>
                    <a:pt x="443" y="247"/>
                  </a:lnTo>
                  <a:lnTo>
                    <a:pt x="446" y="247"/>
                  </a:lnTo>
                  <a:lnTo>
                    <a:pt x="448" y="252"/>
                  </a:lnTo>
                  <a:lnTo>
                    <a:pt x="448" y="255"/>
                  </a:lnTo>
                  <a:lnTo>
                    <a:pt x="451" y="255"/>
                  </a:lnTo>
                  <a:lnTo>
                    <a:pt x="454" y="257"/>
                  </a:lnTo>
                  <a:lnTo>
                    <a:pt x="454" y="260"/>
                  </a:lnTo>
                  <a:lnTo>
                    <a:pt x="456" y="263"/>
                  </a:lnTo>
                  <a:lnTo>
                    <a:pt x="456" y="265"/>
                  </a:lnTo>
                  <a:lnTo>
                    <a:pt x="456" y="268"/>
                  </a:lnTo>
                  <a:lnTo>
                    <a:pt x="456" y="270"/>
                  </a:lnTo>
                  <a:lnTo>
                    <a:pt x="456" y="273"/>
                  </a:lnTo>
                  <a:lnTo>
                    <a:pt x="456" y="278"/>
                  </a:lnTo>
                  <a:lnTo>
                    <a:pt x="459" y="278"/>
                  </a:lnTo>
                  <a:lnTo>
                    <a:pt x="461" y="280"/>
                  </a:lnTo>
                  <a:lnTo>
                    <a:pt x="464" y="280"/>
                  </a:lnTo>
                  <a:lnTo>
                    <a:pt x="464" y="278"/>
                  </a:lnTo>
                  <a:lnTo>
                    <a:pt x="469" y="278"/>
                  </a:lnTo>
                  <a:lnTo>
                    <a:pt x="469" y="280"/>
                  </a:lnTo>
                  <a:lnTo>
                    <a:pt x="471" y="280"/>
                  </a:lnTo>
                  <a:lnTo>
                    <a:pt x="474" y="283"/>
                  </a:lnTo>
                  <a:lnTo>
                    <a:pt x="476" y="280"/>
                  </a:lnTo>
                  <a:lnTo>
                    <a:pt x="479" y="280"/>
                  </a:lnTo>
                  <a:lnTo>
                    <a:pt x="482" y="280"/>
                  </a:lnTo>
                  <a:lnTo>
                    <a:pt x="484" y="280"/>
                  </a:lnTo>
                  <a:lnTo>
                    <a:pt x="487" y="280"/>
                  </a:lnTo>
                  <a:lnTo>
                    <a:pt x="489" y="283"/>
                  </a:lnTo>
                  <a:lnTo>
                    <a:pt x="492" y="280"/>
                  </a:lnTo>
                  <a:lnTo>
                    <a:pt x="497" y="283"/>
                  </a:lnTo>
                  <a:lnTo>
                    <a:pt x="499" y="283"/>
                  </a:lnTo>
                  <a:lnTo>
                    <a:pt x="502" y="285"/>
                  </a:lnTo>
                  <a:lnTo>
                    <a:pt x="504" y="285"/>
                  </a:lnTo>
                  <a:lnTo>
                    <a:pt x="507" y="288"/>
                  </a:lnTo>
                  <a:lnTo>
                    <a:pt x="510" y="291"/>
                  </a:lnTo>
                  <a:lnTo>
                    <a:pt x="515" y="296"/>
                  </a:lnTo>
                  <a:lnTo>
                    <a:pt x="517" y="296"/>
                  </a:lnTo>
                  <a:lnTo>
                    <a:pt x="520" y="298"/>
                  </a:lnTo>
                  <a:lnTo>
                    <a:pt x="522" y="301"/>
                  </a:lnTo>
                  <a:lnTo>
                    <a:pt x="522" y="303"/>
                  </a:lnTo>
                  <a:lnTo>
                    <a:pt x="525" y="306"/>
                  </a:lnTo>
                  <a:lnTo>
                    <a:pt x="527" y="308"/>
                  </a:lnTo>
                  <a:lnTo>
                    <a:pt x="530" y="311"/>
                  </a:lnTo>
                  <a:lnTo>
                    <a:pt x="530" y="313"/>
                  </a:lnTo>
                  <a:lnTo>
                    <a:pt x="530" y="316"/>
                  </a:lnTo>
                  <a:lnTo>
                    <a:pt x="532" y="316"/>
                  </a:lnTo>
                  <a:lnTo>
                    <a:pt x="532" y="319"/>
                  </a:lnTo>
                  <a:lnTo>
                    <a:pt x="530" y="321"/>
                  </a:lnTo>
                  <a:lnTo>
                    <a:pt x="530" y="324"/>
                  </a:lnTo>
                  <a:lnTo>
                    <a:pt x="530" y="326"/>
                  </a:lnTo>
                  <a:lnTo>
                    <a:pt x="532" y="326"/>
                  </a:lnTo>
                  <a:lnTo>
                    <a:pt x="532" y="331"/>
                  </a:lnTo>
                  <a:lnTo>
                    <a:pt x="535" y="334"/>
                  </a:lnTo>
                  <a:lnTo>
                    <a:pt x="540" y="339"/>
                  </a:lnTo>
                  <a:lnTo>
                    <a:pt x="538" y="341"/>
                  </a:lnTo>
                  <a:lnTo>
                    <a:pt x="538" y="344"/>
                  </a:lnTo>
                  <a:lnTo>
                    <a:pt x="535" y="347"/>
                  </a:lnTo>
                  <a:lnTo>
                    <a:pt x="538" y="349"/>
                  </a:lnTo>
                  <a:lnTo>
                    <a:pt x="540" y="349"/>
                  </a:lnTo>
                  <a:lnTo>
                    <a:pt x="543" y="352"/>
                  </a:lnTo>
                  <a:lnTo>
                    <a:pt x="543" y="354"/>
                  </a:lnTo>
                  <a:lnTo>
                    <a:pt x="543" y="357"/>
                  </a:lnTo>
                  <a:lnTo>
                    <a:pt x="543" y="359"/>
                  </a:lnTo>
                  <a:lnTo>
                    <a:pt x="543" y="362"/>
                  </a:lnTo>
                  <a:lnTo>
                    <a:pt x="545" y="364"/>
                  </a:lnTo>
                  <a:lnTo>
                    <a:pt x="548" y="367"/>
                  </a:lnTo>
                  <a:lnTo>
                    <a:pt x="550" y="367"/>
                  </a:lnTo>
                  <a:lnTo>
                    <a:pt x="553" y="367"/>
                  </a:lnTo>
                  <a:lnTo>
                    <a:pt x="555" y="367"/>
                  </a:lnTo>
                  <a:lnTo>
                    <a:pt x="558" y="369"/>
                  </a:lnTo>
                  <a:lnTo>
                    <a:pt x="560" y="367"/>
                  </a:lnTo>
                  <a:lnTo>
                    <a:pt x="558" y="364"/>
                  </a:lnTo>
                  <a:lnTo>
                    <a:pt x="558" y="362"/>
                  </a:lnTo>
                  <a:lnTo>
                    <a:pt x="560" y="359"/>
                  </a:lnTo>
                  <a:lnTo>
                    <a:pt x="560" y="357"/>
                  </a:lnTo>
                  <a:lnTo>
                    <a:pt x="555" y="354"/>
                  </a:lnTo>
                  <a:lnTo>
                    <a:pt x="558" y="354"/>
                  </a:lnTo>
                  <a:lnTo>
                    <a:pt x="560" y="352"/>
                  </a:lnTo>
                  <a:lnTo>
                    <a:pt x="558" y="349"/>
                  </a:lnTo>
                  <a:lnTo>
                    <a:pt x="555" y="347"/>
                  </a:lnTo>
                  <a:lnTo>
                    <a:pt x="553" y="344"/>
                  </a:lnTo>
                  <a:lnTo>
                    <a:pt x="553" y="341"/>
                  </a:lnTo>
                  <a:lnTo>
                    <a:pt x="550" y="339"/>
                  </a:lnTo>
                  <a:lnTo>
                    <a:pt x="550" y="336"/>
                  </a:lnTo>
                  <a:lnTo>
                    <a:pt x="548" y="334"/>
                  </a:lnTo>
                  <a:lnTo>
                    <a:pt x="550" y="331"/>
                  </a:lnTo>
                  <a:lnTo>
                    <a:pt x="550" y="329"/>
                  </a:lnTo>
                  <a:lnTo>
                    <a:pt x="553" y="326"/>
                  </a:lnTo>
                  <a:lnTo>
                    <a:pt x="553" y="324"/>
                  </a:lnTo>
                  <a:lnTo>
                    <a:pt x="550" y="321"/>
                  </a:lnTo>
                  <a:lnTo>
                    <a:pt x="550" y="319"/>
                  </a:lnTo>
                  <a:lnTo>
                    <a:pt x="550" y="316"/>
                  </a:lnTo>
                  <a:lnTo>
                    <a:pt x="550" y="313"/>
                  </a:lnTo>
                  <a:lnTo>
                    <a:pt x="550" y="311"/>
                  </a:lnTo>
                  <a:lnTo>
                    <a:pt x="548" y="308"/>
                  </a:lnTo>
                  <a:lnTo>
                    <a:pt x="545" y="306"/>
                  </a:lnTo>
                  <a:lnTo>
                    <a:pt x="543" y="308"/>
                  </a:lnTo>
                  <a:lnTo>
                    <a:pt x="543" y="306"/>
                  </a:lnTo>
                  <a:lnTo>
                    <a:pt x="545" y="303"/>
                  </a:lnTo>
                  <a:lnTo>
                    <a:pt x="545" y="301"/>
                  </a:lnTo>
                  <a:lnTo>
                    <a:pt x="548" y="298"/>
                  </a:lnTo>
                  <a:lnTo>
                    <a:pt x="548" y="296"/>
                  </a:lnTo>
                  <a:lnTo>
                    <a:pt x="548" y="293"/>
                  </a:lnTo>
                  <a:lnTo>
                    <a:pt x="543" y="291"/>
                  </a:lnTo>
                  <a:lnTo>
                    <a:pt x="545" y="288"/>
                  </a:lnTo>
                  <a:lnTo>
                    <a:pt x="548" y="285"/>
                  </a:lnTo>
                  <a:lnTo>
                    <a:pt x="548" y="283"/>
                  </a:lnTo>
                  <a:lnTo>
                    <a:pt x="548" y="280"/>
                  </a:lnTo>
                  <a:lnTo>
                    <a:pt x="545" y="278"/>
                  </a:lnTo>
                  <a:lnTo>
                    <a:pt x="545" y="275"/>
                  </a:lnTo>
                  <a:lnTo>
                    <a:pt x="548" y="273"/>
                  </a:lnTo>
                  <a:lnTo>
                    <a:pt x="550" y="268"/>
                  </a:lnTo>
                  <a:lnTo>
                    <a:pt x="553" y="263"/>
                  </a:lnTo>
                  <a:lnTo>
                    <a:pt x="550" y="260"/>
                  </a:lnTo>
                  <a:lnTo>
                    <a:pt x="550" y="257"/>
                  </a:lnTo>
                  <a:lnTo>
                    <a:pt x="550" y="255"/>
                  </a:lnTo>
                  <a:lnTo>
                    <a:pt x="550" y="252"/>
                  </a:lnTo>
                  <a:lnTo>
                    <a:pt x="553" y="252"/>
                  </a:lnTo>
                  <a:lnTo>
                    <a:pt x="553" y="250"/>
                  </a:lnTo>
                  <a:lnTo>
                    <a:pt x="555" y="250"/>
                  </a:lnTo>
                  <a:lnTo>
                    <a:pt x="555" y="247"/>
                  </a:lnTo>
                  <a:lnTo>
                    <a:pt x="555" y="245"/>
                  </a:lnTo>
                  <a:lnTo>
                    <a:pt x="553" y="242"/>
                  </a:lnTo>
                  <a:lnTo>
                    <a:pt x="550" y="240"/>
                  </a:lnTo>
                  <a:lnTo>
                    <a:pt x="550" y="237"/>
                  </a:lnTo>
                  <a:lnTo>
                    <a:pt x="553" y="232"/>
                  </a:lnTo>
                  <a:lnTo>
                    <a:pt x="555" y="232"/>
                  </a:lnTo>
                  <a:lnTo>
                    <a:pt x="558" y="229"/>
                  </a:lnTo>
                  <a:lnTo>
                    <a:pt x="560" y="227"/>
                  </a:lnTo>
                  <a:lnTo>
                    <a:pt x="558" y="227"/>
                  </a:lnTo>
                  <a:lnTo>
                    <a:pt x="555" y="227"/>
                  </a:lnTo>
                  <a:lnTo>
                    <a:pt x="553" y="224"/>
                  </a:lnTo>
                  <a:lnTo>
                    <a:pt x="550" y="222"/>
                  </a:lnTo>
                  <a:lnTo>
                    <a:pt x="550" y="219"/>
                  </a:lnTo>
                  <a:lnTo>
                    <a:pt x="553" y="217"/>
                  </a:lnTo>
                  <a:lnTo>
                    <a:pt x="555" y="217"/>
                  </a:lnTo>
                  <a:lnTo>
                    <a:pt x="555" y="214"/>
                  </a:lnTo>
                  <a:lnTo>
                    <a:pt x="553" y="214"/>
                  </a:lnTo>
                  <a:lnTo>
                    <a:pt x="553" y="209"/>
                  </a:lnTo>
                  <a:lnTo>
                    <a:pt x="550" y="209"/>
                  </a:lnTo>
                  <a:lnTo>
                    <a:pt x="550" y="207"/>
                  </a:lnTo>
                  <a:lnTo>
                    <a:pt x="548" y="204"/>
                  </a:lnTo>
                  <a:lnTo>
                    <a:pt x="550" y="201"/>
                  </a:lnTo>
                  <a:lnTo>
                    <a:pt x="553" y="199"/>
                  </a:lnTo>
                  <a:lnTo>
                    <a:pt x="555" y="196"/>
                  </a:lnTo>
                  <a:lnTo>
                    <a:pt x="553" y="194"/>
                  </a:lnTo>
                  <a:lnTo>
                    <a:pt x="548" y="194"/>
                  </a:lnTo>
                  <a:lnTo>
                    <a:pt x="545" y="191"/>
                  </a:lnTo>
                  <a:lnTo>
                    <a:pt x="545" y="189"/>
                  </a:lnTo>
                  <a:lnTo>
                    <a:pt x="548" y="184"/>
                  </a:lnTo>
                  <a:lnTo>
                    <a:pt x="545" y="181"/>
                  </a:lnTo>
                  <a:lnTo>
                    <a:pt x="543" y="181"/>
                  </a:lnTo>
                  <a:lnTo>
                    <a:pt x="540" y="181"/>
                  </a:lnTo>
                  <a:lnTo>
                    <a:pt x="540" y="179"/>
                  </a:lnTo>
                  <a:lnTo>
                    <a:pt x="540" y="176"/>
                  </a:lnTo>
                  <a:lnTo>
                    <a:pt x="543" y="179"/>
                  </a:lnTo>
                  <a:lnTo>
                    <a:pt x="545" y="176"/>
                  </a:lnTo>
                  <a:lnTo>
                    <a:pt x="545" y="173"/>
                  </a:lnTo>
                  <a:lnTo>
                    <a:pt x="543" y="171"/>
                  </a:lnTo>
                  <a:lnTo>
                    <a:pt x="543" y="168"/>
                  </a:lnTo>
                  <a:lnTo>
                    <a:pt x="543" y="163"/>
                  </a:lnTo>
                  <a:lnTo>
                    <a:pt x="545" y="161"/>
                  </a:lnTo>
                  <a:lnTo>
                    <a:pt x="545" y="158"/>
                  </a:lnTo>
                  <a:lnTo>
                    <a:pt x="545" y="156"/>
                  </a:lnTo>
                  <a:lnTo>
                    <a:pt x="543" y="153"/>
                  </a:lnTo>
                  <a:lnTo>
                    <a:pt x="538" y="153"/>
                  </a:lnTo>
                  <a:lnTo>
                    <a:pt x="538" y="148"/>
                  </a:lnTo>
                  <a:lnTo>
                    <a:pt x="538" y="145"/>
                  </a:lnTo>
                  <a:lnTo>
                    <a:pt x="538" y="143"/>
                  </a:lnTo>
                  <a:lnTo>
                    <a:pt x="538" y="140"/>
                  </a:lnTo>
                  <a:lnTo>
                    <a:pt x="540" y="138"/>
                  </a:lnTo>
                  <a:lnTo>
                    <a:pt x="543" y="138"/>
                  </a:lnTo>
                  <a:lnTo>
                    <a:pt x="548" y="138"/>
                  </a:lnTo>
                  <a:lnTo>
                    <a:pt x="550" y="138"/>
                  </a:lnTo>
                  <a:lnTo>
                    <a:pt x="555" y="140"/>
                  </a:lnTo>
                  <a:lnTo>
                    <a:pt x="558" y="140"/>
                  </a:lnTo>
                  <a:lnTo>
                    <a:pt x="560" y="140"/>
                  </a:lnTo>
                  <a:lnTo>
                    <a:pt x="563" y="138"/>
                  </a:lnTo>
                  <a:lnTo>
                    <a:pt x="563" y="133"/>
                  </a:lnTo>
                  <a:lnTo>
                    <a:pt x="566" y="125"/>
                  </a:lnTo>
                  <a:lnTo>
                    <a:pt x="566" y="123"/>
                  </a:lnTo>
                  <a:lnTo>
                    <a:pt x="566" y="117"/>
                  </a:lnTo>
                  <a:lnTo>
                    <a:pt x="568" y="117"/>
                  </a:lnTo>
                  <a:lnTo>
                    <a:pt x="571" y="115"/>
                  </a:lnTo>
                  <a:lnTo>
                    <a:pt x="576" y="115"/>
                  </a:lnTo>
                  <a:lnTo>
                    <a:pt x="578" y="115"/>
                  </a:lnTo>
                  <a:lnTo>
                    <a:pt x="578" y="112"/>
                  </a:lnTo>
                  <a:lnTo>
                    <a:pt x="578" y="107"/>
                  </a:lnTo>
                  <a:lnTo>
                    <a:pt x="581" y="105"/>
                  </a:lnTo>
                  <a:lnTo>
                    <a:pt x="583" y="102"/>
                  </a:lnTo>
                  <a:lnTo>
                    <a:pt x="588" y="100"/>
                  </a:lnTo>
                  <a:lnTo>
                    <a:pt x="588" y="97"/>
                  </a:lnTo>
                  <a:lnTo>
                    <a:pt x="591" y="92"/>
                  </a:lnTo>
                  <a:lnTo>
                    <a:pt x="594" y="90"/>
                  </a:lnTo>
                  <a:lnTo>
                    <a:pt x="596" y="87"/>
                  </a:lnTo>
                  <a:lnTo>
                    <a:pt x="601" y="87"/>
                  </a:lnTo>
                  <a:lnTo>
                    <a:pt x="604" y="90"/>
                  </a:lnTo>
                  <a:lnTo>
                    <a:pt x="606" y="90"/>
                  </a:lnTo>
                  <a:lnTo>
                    <a:pt x="606" y="92"/>
                  </a:lnTo>
                  <a:lnTo>
                    <a:pt x="609" y="92"/>
                  </a:lnTo>
                  <a:lnTo>
                    <a:pt x="611" y="95"/>
                  </a:lnTo>
                  <a:lnTo>
                    <a:pt x="614" y="95"/>
                  </a:lnTo>
                  <a:lnTo>
                    <a:pt x="616" y="97"/>
                  </a:lnTo>
                  <a:lnTo>
                    <a:pt x="619" y="97"/>
                  </a:lnTo>
                  <a:lnTo>
                    <a:pt x="619" y="100"/>
                  </a:lnTo>
                  <a:lnTo>
                    <a:pt x="622" y="102"/>
                  </a:lnTo>
                  <a:lnTo>
                    <a:pt x="624" y="105"/>
                  </a:lnTo>
                  <a:lnTo>
                    <a:pt x="627" y="110"/>
                  </a:lnTo>
                  <a:lnTo>
                    <a:pt x="627" y="112"/>
                  </a:lnTo>
                  <a:lnTo>
                    <a:pt x="629" y="115"/>
                  </a:lnTo>
                  <a:lnTo>
                    <a:pt x="629" y="120"/>
                  </a:lnTo>
                  <a:lnTo>
                    <a:pt x="632" y="123"/>
                  </a:lnTo>
                  <a:lnTo>
                    <a:pt x="634" y="125"/>
                  </a:lnTo>
                  <a:lnTo>
                    <a:pt x="637" y="128"/>
                  </a:lnTo>
                  <a:lnTo>
                    <a:pt x="639" y="128"/>
                  </a:lnTo>
                  <a:lnTo>
                    <a:pt x="642" y="130"/>
                  </a:lnTo>
                  <a:lnTo>
                    <a:pt x="644" y="130"/>
                  </a:lnTo>
                  <a:lnTo>
                    <a:pt x="650" y="130"/>
                  </a:lnTo>
                  <a:lnTo>
                    <a:pt x="655" y="128"/>
                  </a:lnTo>
                  <a:lnTo>
                    <a:pt x="657" y="128"/>
                  </a:lnTo>
                  <a:lnTo>
                    <a:pt x="660" y="128"/>
                  </a:lnTo>
                  <a:lnTo>
                    <a:pt x="662" y="130"/>
                  </a:lnTo>
                  <a:lnTo>
                    <a:pt x="667" y="130"/>
                  </a:lnTo>
                  <a:lnTo>
                    <a:pt x="667" y="133"/>
                  </a:lnTo>
                  <a:lnTo>
                    <a:pt x="670" y="133"/>
                  </a:lnTo>
                  <a:lnTo>
                    <a:pt x="672" y="133"/>
                  </a:lnTo>
                  <a:lnTo>
                    <a:pt x="678" y="130"/>
                  </a:lnTo>
                  <a:lnTo>
                    <a:pt x="680" y="128"/>
                  </a:lnTo>
                  <a:lnTo>
                    <a:pt x="683" y="128"/>
                  </a:lnTo>
                  <a:lnTo>
                    <a:pt x="685" y="130"/>
                  </a:lnTo>
                  <a:lnTo>
                    <a:pt x="688" y="133"/>
                  </a:lnTo>
                  <a:lnTo>
                    <a:pt x="690" y="135"/>
                  </a:lnTo>
                  <a:lnTo>
                    <a:pt x="693" y="138"/>
                  </a:lnTo>
                  <a:lnTo>
                    <a:pt x="693" y="140"/>
                  </a:lnTo>
                  <a:lnTo>
                    <a:pt x="695" y="143"/>
                  </a:lnTo>
                  <a:lnTo>
                    <a:pt x="698" y="145"/>
                  </a:lnTo>
                  <a:lnTo>
                    <a:pt x="700" y="145"/>
                  </a:lnTo>
                  <a:lnTo>
                    <a:pt x="703" y="145"/>
                  </a:lnTo>
                  <a:lnTo>
                    <a:pt x="703" y="143"/>
                  </a:lnTo>
                  <a:lnTo>
                    <a:pt x="703" y="140"/>
                  </a:lnTo>
                  <a:lnTo>
                    <a:pt x="703" y="138"/>
                  </a:lnTo>
                  <a:lnTo>
                    <a:pt x="700" y="135"/>
                  </a:lnTo>
                  <a:lnTo>
                    <a:pt x="700" y="133"/>
                  </a:lnTo>
                  <a:lnTo>
                    <a:pt x="700" y="128"/>
                  </a:lnTo>
                  <a:lnTo>
                    <a:pt x="700" y="125"/>
                  </a:lnTo>
                  <a:lnTo>
                    <a:pt x="700" y="123"/>
                  </a:lnTo>
                  <a:lnTo>
                    <a:pt x="700" y="120"/>
                  </a:lnTo>
                  <a:lnTo>
                    <a:pt x="700" y="117"/>
                  </a:lnTo>
                  <a:lnTo>
                    <a:pt x="700" y="115"/>
                  </a:lnTo>
                  <a:lnTo>
                    <a:pt x="700" y="112"/>
                  </a:lnTo>
                  <a:lnTo>
                    <a:pt x="700" y="110"/>
                  </a:lnTo>
                  <a:lnTo>
                    <a:pt x="700" y="107"/>
                  </a:lnTo>
                  <a:lnTo>
                    <a:pt x="700" y="105"/>
                  </a:lnTo>
                  <a:lnTo>
                    <a:pt x="700" y="102"/>
                  </a:lnTo>
                  <a:lnTo>
                    <a:pt x="700" y="100"/>
                  </a:lnTo>
                  <a:lnTo>
                    <a:pt x="700" y="95"/>
                  </a:lnTo>
                  <a:lnTo>
                    <a:pt x="703" y="92"/>
                  </a:lnTo>
                  <a:lnTo>
                    <a:pt x="703" y="90"/>
                  </a:lnTo>
                  <a:lnTo>
                    <a:pt x="703" y="87"/>
                  </a:lnTo>
                  <a:lnTo>
                    <a:pt x="706" y="84"/>
                  </a:lnTo>
                  <a:lnTo>
                    <a:pt x="708" y="84"/>
                  </a:lnTo>
                  <a:lnTo>
                    <a:pt x="711" y="87"/>
                  </a:lnTo>
                  <a:lnTo>
                    <a:pt x="713" y="87"/>
                  </a:lnTo>
                  <a:lnTo>
                    <a:pt x="716" y="84"/>
                  </a:lnTo>
                  <a:lnTo>
                    <a:pt x="718" y="82"/>
                  </a:lnTo>
                  <a:lnTo>
                    <a:pt x="721" y="79"/>
                  </a:lnTo>
                  <a:lnTo>
                    <a:pt x="723" y="79"/>
                  </a:lnTo>
                  <a:lnTo>
                    <a:pt x="726" y="77"/>
                  </a:lnTo>
                  <a:lnTo>
                    <a:pt x="728" y="77"/>
                  </a:lnTo>
                  <a:lnTo>
                    <a:pt x="734" y="79"/>
                  </a:lnTo>
                  <a:lnTo>
                    <a:pt x="736" y="79"/>
                  </a:lnTo>
                  <a:lnTo>
                    <a:pt x="739" y="77"/>
                  </a:lnTo>
                  <a:lnTo>
                    <a:pt x="741" y="74"/>
                  </a:lnTo>
                  <a:lnTo>
                    <a:pt x="744" y="72"/>
                  </a:lnTo>
                  <a:lnTo>
                    <a:pt x="749" y="72"/>
                  </a:lnTo>
                  <a:lnTo>
                    <a:pt x="756" y="67"/>
                  </a:lnTo>
                  <a:lnTo>
                    <a:pt x="759" y="67"/>
                  </a:lnTo>
                  <a:lnTo>
                    <a:pt x="764" y="64"/>
                  </a:lnTo>
                  <a:lnTo>
                    <a:pt x="767" y="62"/>
                  </a:lnTo>
                  <a:lnTo>
                    <a:pt x="774" y="59"/>
                  </a:lnTo>
                  <a:lnTo>
                    <a:pt x="790" y="56"/>
                  </a:lnTo>
                  <a:lnTo>
                    <a:pt x="795" y="56"/>
                  </a:lnTo>
                  <a:lnTo>
                    <a:pt x="797" y="56"/>
                  </a:lnTo>
                  <a:lnTo>
                    <a:pt x="797" y="54"/>
                  </a:lnTo>
                  <a:lnTo>
                    <a:pt x="810" y="67"/>
                  </a:lnTo>
                  <a:lnTo>
                    <a:pt x="813" y="69"/>
                  </a:lnTo>
                  <a:lnTo>
                    <a:pt x="813" y="67"/>
                  </a:lnTo>
                  <a:lnTo>
                    <a:pt x="820" y="67"/>
                  </a:lnTo>
                  <a:lnTo>
                    <a:pt x="825" y="67"/>
                  </a:lnTo>
                  <a:lnTo>
                    <a:pt x="828" y="67"/>
                  </a:lnTo>
                  <a:lnTo>
                    <a:pt x="828" y="64"/>
                  </a:lnTo>
                  <a:lnTo>
                    <a:pt x="830" y="62"/>
                  </a:lnTo>
                  <a:lnTo>
                    <a:pt x="833" y="59"/>
                  </a:lnTo>
                  <a:lnTo>
                    <a:pt x="835" y="56"/>
                  </a:lnTo>
                  <a:lnTo>
                    <a:pt x="838" y="59"/>
                  </a:lnTo>
                  <a:lnTo>
                    <a:pt x="841" y="62"/>
                  </a:lnTo>
                  <a:lnTo>
                    <a:pt x="843" y="64"/>
                  </a:lnTo>
                  <a:lnTo>
                    <a:pt x="846" y="64"/>
                  </a:lnTo>
                  <a:lnTo>
                    <a:pt x="848" y="64"/>
                  </a:lnTo>
                  <a:lnTo>
                    <a:pt x="851" y="62"/>
                  </a:lnTo>
                  <a:lnTo>
                    <a:pt x="853" y="62"/>
                  </a:lnTo>
                  <a:lnTo>
                    <a:pt x="856" y="62"/>
                  </a:lnTo>
                  <a:lnTo>
                    <a:pt x="858" y="62"/>
                  </a:lnTo>
                  <a:lnTo>
                    <a:pt x="861" y="64"/>
                  </a:lnTo>
                  <a:lnTo>
                    <a:pt x="861" y="67"/>
                  </a:lnTo>
                  <a:lnTo>
                    <a:pt x="889" y="69"/>
                  </a:lnTo>
                  <a:lnTo>
                    <a:pt x="874" y="34"/>
                  </a:lnTo>
                  <a:lnTo>
                    <a:pt x="902" y="31"/>
                  </a:lnTo>
                  <a:lnTo>
                    <a:pt x="902" y="36"/>
                  </a:lnTo>
                  <a:lnTo>
                    <a:pt x="902" y="39"/>
                  </a:lnTo>
                  <a:lnTo>
                    <a:pt x="902" y="41"/>
                  </a:lnTo>
                  <a:lnTo>
                    <a:pt x="904" y="44"/>
                  </a:lnTo>
                  <a:lnTo>
                    <a:pt x="907" y="49"/>
                  </a:lnTo>
                  <a:lnTo>
                    <a:pt x="912" y="56"/>
                  </a:lnTo>
                  <a:lnTo>
                    <a:pt x="912" y="59"/>
                  </a:lnTo>
                  <a:lnTo>
                    <a:pt x="914" y="62"/>
                  </a:lnTo>
                  <a:lnTo>
                    <a:pt x="919" y="64"/>
                  </a:lnTo>
                  <a:lnTo>
                    <a:pt x="919" y="67"/>
                  </a:lnTo>
                  <a:lnTo>
                    <a:pt x="919" y="72"/>
                  </a:lnTo>
                  <a:lnTo>
                    <a:pt x="922" y="79"/>
                  </a:lnTo>
                  <a:lnTo>
                    <a:pt x="925" y="82"/>
                  </a:lnTo>
                  <a:lnTo>
                    <a:pt x="927" y="82"/>
                  </a:lnTo>
                  <a:lnTo>
                    <a:pt x="930" y="84"/>
                  </a:lnTo>
                  <a:lnTo>
                    <a:pt x="930" y="87"/>
                  </a:lnTo>
                  <a:lnTo>
                    <a:pt x="932" y="87"/>
                  </a:lnTo>
                  <a:lnTo>
                    <a:pt x="932" y="84"/>
                  </a:lnTo>
                  <a:lnTo>
                    <a:pt x="930" y="82"/>
                  </a:lnTo>
                  <a:lnTo>
                    <a:pt x="930" y="79"/>
                  </a:lnTo>
                  <a:lnTo>
                    <a:pt x="930" y="74"/>
                  </a:lnTo>
                  <a:lnTo>
                    <a:pt x="935" y="69"/>
                  </a:lnTo>
                  <a:lnTo>
                    <a:pt x="940" y="67"/>
                  </a:lnTo>
                  <a:lnTo>
                    <a:pt x="945" y="59"/>
                  </a:lnTo>
                  <a:lnTo>
                    <a:pt x="947" y="56"/>
                  </a:lnTo>
                  <a:lnTo>
                    <a:pt x="978" y="46"/>
                  </a:lnTo>
                  <a:lnTo>
                    <a:pt x="996" y="21"/>
                  </a:lnTo>
                  <a:lnTo>
                    <a:pt x="996" y="18"/>
                  </a:lnTo>
                  <a:lnTo>
                    <a:pt x="993" y="16"/>
                  </a:lnTo>
                  <a:lnTo>
                    <a:pt x="993" y="13"/>
                  </a:lnTo>
                  <a:lnTo>
                    <a:pt x="993" y="11"/>
                  </a:lnTo>
                  <a:lnTo>
                    <a:pt x="993" y="8"/>
                  </a:lnTo>
                  <a:lnTo>
                    <a:pt x="993" y="6"/>
                  </a:lnTo>
                  <a:lnTo>
                    <a:pt x="993" y="3"/>
                  </a:lnTo>
                  <a:lnTo>
                    <a:pt x="996" y="0"/>
                  </a:lnTo>
                  <a:lnTo>
                    <a:pt x="998" y="0"/>
                  </a:lnTo>
                  <a:lnTo>
                    <a:pt x="1001" y="0"/>
                  </a:lnTo>
                  <a:lnTo>
                    <a:pt x="1003" y="0"/>
                  </a:lnTo>
                  <a:lnTo>
                    <a:pt x="1006" y="0"/>
                  </a:lnTo>
                  <a:lnTo>
                    <a:pt x="1009" y="0"/>
                  </a:lnTo>
                  <a:lnTo>
                    <a:pt x="1011" y="3"/>
                  </a:lnTo>
                  <a:lnTo>
                    <a:pt x="1014" y="6"/>
                  </a:lnTo>
                  <a:lnTo>
                    <a:pt x="1019" y="6"/>
                  </a:lnTo>
                  <a:lnTo>
                    <a:pt x="1021" y="6"/>
                  </a:lnTo>
                  <a:lnTo>
                    <a:pt x="1024" y="6"/>
                  </a:lnTo>
                  <a:lnTo>
                    <a:pt x="1029" y="8"/>
                  </a:lnTo>
                  <a:lnTo>
                    <a:pt x="1031" y="6"/>
                  </a:lnTo>
                  <a:lnTo>
                    <a:pt x="1034" y="6"/>
                  </a:lnTo>
                  <a:lnTo>
                    <a:pt x="1037" y="6"/>
                  </a:lnTo>
                  <a:lnTo>
                    <a:pt x="1042" y="6"/>
                  </a:lnTo>
                  <a:lnTo>
                    <a:pt x="1077" y="34"/>
                  </a:lnTo>
                  <a:lnTo>
                    <a:pt x="1037" y="69"/>
                  </a:lnTo>
                  <a:lnTo>
                    <a:pt x="1049" y="112"/>
                  </a:lnTo>
                  <a:lnTo>
                    <a:pt x="1065" y="120"/>
                  </a:lnTo>
                  <a:lnTo>
                    <a:pt x="1065" y="123"/>
                  </a:lnTo>
                  <a:lnTo>
                    <a:pt x="1065" y="125"/>
                  </a:lnTo>
                  <a:lnTo>
                    <a:pt x="1065" y="128"/>
                  </a:lnTo>
                  <a:lnTo>
                    <a:pt x="1065" y="133"/>
                  </a:lnTo>
                  <a:lnTo>
                    <a:pt x="1067" y="135"/>
                  </a:lnTo>
                  <a:lnTo>
                    <a:pt x="1072" y="138"/>
                  </a:lnTo>
                  <a:lnTo>
                    <a:pt x="1075" y="138"/>
                  </a:lnTo>
                  <a:lnTo>
                    <a:pt x="1080" y="143"/>
                  </a:lnTo>
                  <a:lnTo>
                    <a:pt x="1085" y="148"/>
                  </a:lnTo>
                  <a:lnTo>
                    <a:pt x="1087" y="151"/>
                  </a:lnTo>
                  <a:lnTo>
                    <a:pt x="1090" y="153"/>
                  </a:lnTo>
                  <a:lnTo>
                    <a:pt x="1093" y="156"/>
                  </a:lnTo>
                  <a:lnTo>
                    <a:pt x="1095" y="158"/>
                  </a:lnTo>
                  <a:lnTo>
                    <a:pt x="1098" y="161"/>
                  </a:lnTo>
                  <a:lnTo>
                    <a:pt x="1098" y="163"/>
                  </a:lnTo>
                  <a:lnTo>
                    <a:pt x="1100" y="163"/>
                  </a:lnTo>
                  <a:lnTo>
                    <a:pt x="1100" y="166"/>
                  </a:lnTo>
                  <a:lnTo>
                    <a:pt x="1100" y="168"/>
                  </a:lnTo>
                  <a:lnTo>
                    <a:pt x="1103" y="168"/>
                  </a:lnTo>
                  <a:lnTo>
                    <a:pt x="1105" y="171"/>
                  </a:lnTo>
                  <a:lnTo>
                    <a:pt x="1105" y="173"/>
                  </a:lnTo>
                  <a:lnTo>
                    <a:pt x="1108" y="176"/>
                  </a:lnTo>
                  <a:lnTo>
                    <a:pt x="1108" y="179"/>
                  </a:lnTo>
                  <a:lnTo>
                    <a:pt x="1110" y="181"/>
                  </a:lnTo>
                  <a:lnTo>
                    <a:pt x="1108" y="184"/>
                  </a:lnTo>
                  <a:lnTo>
                    <a:pt x="1110" y="186"/>
                  </a:lnTo>
                  <a:lnTo>
                    <a:pt x="1115" y="191"/>
                  </a:lnTo>
                  <a:lnTo>
                    <a:pt x="1121" y="194"/>
                  </a:lnTo>
                  <a:lnTo>
                    <a:pt x="1123" y="199"/>
                  </a:lnTo>
                  <a:lnTo>
                    <a:pt x="1123" y="204"/>
                  </a:lnTo>
                  <a:lnTo>
                    <a:pt x="1126" y="207"/>
                  </a:lnTo>
                  <a:lnTo>
                    <a:pt x="1128" y="209"/>
                  </a:lnTo>
                  <a:lnTo>
                    <a:pt x="1131" y="209"/>
                  </a:lnTo>
                  <a:lnTo>
                    <a:pt x="1133" y="209"/>
                  </a:lnTo>
                  <a:lnTo>
                    <a:pt x="1136" y="209"/>
                  </a:lnTo>
                  <a:lnTo>
                    <a:pt x="1138" y="209"/>
                  </a:lnTo>
                  <a:lnTo>
                    <a:pt x="1138" y="212"/>
                  </a:lnTo>
                  <a:lnTo>
                    <a:pt x="1138" y="214"/>
                  </a:lnTo>
                  <a:lnTo>
                    <a:pt x="1141" y="214"/>
                  </a:lnTo>
                  <a:lnTo>
                    <a:pt x="1146" y="219"/>
                  </a:lnTo>
                  <a:lnTo>
                    <a:pt x="1164" y="252"/>
                  </a:lnTo>
                  <a:lnTo>
                    <a:pt x="1169" y="263"/>
                  </a:lnTo>
                  <a:lnTo>
                    <a:pt x="1171" y="265"/>
                  </a:lnTo>
                  <a:lnTo>
                    <a:pt x="1174" y="268"/>
                  </a:lnTo>
                  <a:lnTo>
                    <a:pt x="1177" y="270"/>
                  </a:lnTo>
                  <a:lnTo>
                    <a:pt x="1177" y="273"/>
                  </a:lnTo>
                  <a:lnTo>
                    <a:pt x="1177" y="278"/>
                  </a:lnTo>
                  <a:lnTo>
                    <a:pt x="1177" y="280"/>
                  </a:lnTo>
                  <a:lnTo>
                    <a:pt x="1179" y="283"/>
                  </a:lnTo>
                  <a:lnTo>
                    <a:pt x="1197" y="293"/>
                  </a:lnTo>
                  <a:lnTo>
                    <a:pt x="1199" y="293"/>
                  </a:lnTo>
                  <a:lnTo>
                    <a:pt x="1202" y="293"/>
                  </a:lnTo>
                  <a:lnTo>
                    <a:pt x="1205" y="296"/>
                  </a:lnTo>
                  <a:lnTo>
                    <a:pt x="1210" y="296"/>
                  </a:lnTo>
                  <a:lnTo>
                    <a:pt x="1212" y="296"/>
                  </a:lnTo>
                  <a:lnTo>
                    <a:pt x="1215" y="298"/>
                  </a:lnTo>
                  <a:lnTo>
                    <a:pt x="1217" y="298"/>
                  </a:lnTo>
                  <a:lnTo>
                    <a:pt x="1220" y="301"/>
                  </a:lnTo>
                  <a:lnTo>
                    <a:pt x="1222" y="296"/>
                  </a:lnTo>
                  <a:lnTo>
                    <a:pt x="1225" y="298"/>
                  </a:lnTo>
                  <a:lnTo>
                    <a:pt x="1238" y="303"/>
                  </a:lnTo>
                  <a:lnTo>
                    <a:pt x="1250" y="311"/>
                  </a:lnTo>
                  <a:lnTo>
                    <a:pt x="1253" y="311"/>
                  </a:lnTo>
                  <a:lnTo>
                    <a:pt x="1266" y="319"/>
                  </a:lnTo>
                  <a:lnTo>
                    <a:pt x="1276" y="326"/>
                  </a:lnTo>
                  <a:lnTo>
                    <a:pt x="1289" y="331"/>
                  </a:lnTo>
                  <a:lnTo>
                    <a:pt x="1309" y="344"/>
                  </a:lnTo>
                  <a:lnTo>
                    <a:pt x="1319" y="349"/>
                  </a:lnTo>
                  <a:lnTo>
                    <a:pt x="1327" y="352"/>
                  </a:lnTo>
                  <a:lnTo>
                    <a:pt x="1329" y="352"/>
                  </a:lnTo>
                  <a:lnTo>
                    <a:pt x="1342" y="352"/>
                  </a:lnTo>
                  <a:lnTo>
                    <a:pt x="1357" y="354"/>
                  </a:lnTo>
                  <a:lnTo>
                    <a:pt x="1365" y="354"/>
                  </a:lnTo>
                  <a:lnTo>
                    <a:pt x="1378" y="354"/>
                  </a:lnTo>
                  <a:lnTo>
                    <a:pt x="1378" y="357"/>
                  </a:lnTo>
                  <a:lnTo>
                    <a:pt x="1375" y="357"/>
                  </a:lnTo>
                  <a:lnTo>
                    <a:pt x="1375" y="359"/>
                  </a:lnTo>
                  <a:lnTo>
                    <a:pt x="1375" y="362"/>
                  </a:lnTo>
                  <a:lnTo>
                    <a:pt x="1375" y="364"/>
                  </a:lnTo>
                  <a:lnTo>
                    <a:pt x="1378" y="367"/>
                  </a:lnTo>
                  <a:lnTo>
                    <a:pt x="1378" y="369"/>
                  </a:lnTo>
                  <a:lnTo>
                    <a:pt x="1383" y="372"/>
                  </a:lnTo>
                  <a:lnTo>
                    <a:pt x="1385" y="375"/>
                  </a:lnTo>
                  <a:lnTo>
                    <a:pt x="1390" y="377"/>
                  </a:lnTo>
                  <a:lnTo>
                    <a:pt x="1393" y="377"/>
                  </a:lnTo>
                  <a:lnTo>
                    <a:pt x="1395" y="380"/>
                  </a:lnTo>
                  <a:lnTo>
                    <a:pt x="1398" y="382"/>
                  </a:lnTo>
                  <a:lnTo>
                    <a:pt x="1401" y="382"/>
                  </a:lnTo>
                  <a:lnTo>
                    <a:pt x="1403" y="382"/>
                  </a:lnTo>
                  <a:lnTo>
                    <a:pt x="1406" y="385"/>
                  </a:lnTo>
                  <a:lnTo>
                    <a:pt x="1411" y="385"/>
                  </a:lnTo>
                  <a:lnTo>
                    <a:pt x="1413" y="387"/>
                  </a:lnTo>
                  <a:lnTo>
                    <a:pt x="1416" y="390"/>
                  </a:lnTo>
                  <a:lnTo>
                    <a:pt x="1418" y="390"/>
                  </a:lnTo>
                  <a:lnTo>
                    <a:pt x="1421" y="392"/>
                  </a:lnTo>
                  <a:lnTo>
                    <a:pt x="1426" y="395"/>
                  </a:lnTo>
                  <a:lnTo>
                    <a:pt x="1423" y="395"/>
                  </a:lnTo>
                  <a:lnTo>
                    <a:pt x="1421" y="395"/>
                  </a:lnTo>
                  <a:lnTo>
                    <a:pt x="1418" y="397"/>
                  </a:lnTo>
                  <a:lnTo>
                    <a:pt x="1418" y="400"/>
                  </a:lnTo>
                  <a:lnTo>
                    <a:pt x="1416" y="403"/>
                  </a:lnTo>
                  <a:lnTo>
                    <a:pt x="1411" y="403"/>
                  </a:lnTo>
                  <a:lnTo>
                    <a:pt x="1408" y="403"/>
                  </a:lnTo>
                  <a:lnTo>
                    <a:pt x="1406" y="400"/>
                  </a:lnTo>
                  <a:lnTo>
                    <a:pt x="1403" y="397"/>
                  </a:lnTo>
                  <a:lnTo>
                    <a:pt x="1401" y="397"/>
                  </a:lnTo>
                  <a:lnTo>
                    <a:pt x="1401" y="395"/>
                  </a:lnTo>
                  <a:lnTo>
                    <a:pt x="1395" y="392"/>
                  </a:lnTo>
                  <a:lnTo>
                    <a:pt x="1393" y="392"/>
                  </a:lnTo>
                  <a:lnTo>
                    <a:pt x="1390" y="392"/>
                  </a:lnTo>
                  <a:lnTo>
                    <a:pt x="1388" y="392"/>
                  </a:lnTo>
                  <a:lnTo>
                    <a:pt x="1383" y="395"/>
                  </a:lnTo>
                  <a:lnTo>
                    <a:pt x="1380" y="395"/>
                  </a:lnTo>
                  <a:lnTo>
                    <a:pt x="1380" y="397"/>
                  </a:lnTo>
                  <a:lnTo>
                    <a:pt x="1378" y="397"/>
                  </a:lnTo>
                  <a:lnTo>
                    <a:pt x="1373" y="397"/>
                  </a:lnTo>
                  <a:lnTo>
                    <a:pt x="1370" y="397"/>
                  </a:lnTo>
                  <a:lnTo>
                    <a:pt x="1367" y="400"/>
                  </a:lnTo>
                  <a:lnTo>
                    <a:pt x="1367" y="403"/>
                  </a:lnTo>
                  <a:lnTo>
                    <a:pt x="1367" y="405"/>
                  </a:lnTo>
                  <a:lnTo>
                    <a:pt x="1367" y="408"/>
                  </a:lnTo>
                  <a:lnTo>
                    <a:pt x="1370" y="408"/>
                  </a:lnTo>
                  <a:lnTo>
                    <a:pt x="1373" y="410"/>
                  </a:lnTo>
                  <a:lnTo>
                    <a:pt x="1375" y="413"/>
                  </a:lnTo>
                  <a:lnTo>
                    <a:pt x="1380" y="413"/>
                  </a:lnTo>
                  <a:lnTo>
                    <a:pt x="1385" y="415"/>
                  </a:lnTo>
                  <a:lnTo>
                    <a:pt x="1388" y="418"/>
                  </a:lnTo>
                  <a:lnTo>
                    <a:pt x="1393" y="418"/>
                  </a:lnTo>
                  <a:lnTo>
                    <a:pt x="1395" y="420"/>
                  </a:lnTo>
                  <a:lnTo>
                    <a:pt x="1398" y="423"/>
                  </a:lnTo>
                  <a:lnTo>
                    <a:pt x="1401" y="428"/>
                  </a:lnTo>
                  <a:lnTo>
                    <a:pt x="1403" y="431"/>
                  </a:lnTo>
                  <a:lnTo>
                    <a:pt x="1406" y="433"/>
                  </a:lnTo>
                  <a:lnTo>
                    <a:pt x="1408" y="436"/>
                  </a:lnTo>
                  <a:lnTo>
                    <a:pt x="1411" y="436"/>
                  </a:lnTo>
                  <a:lnTo>
                    <a:pt x="1413" y="436"/>
                  </a:lnTo>
                  <a:lnTo>
                    <a:pt x="1416" y="438"/>
                  </a:lnTo>
                  <a:lnTo>
                    <a:pt x="1418" y="438"/>
                  </a:lnTo>
                  <a:lnTo>
                    <a:pt x="1421" y="438"/>
                  </a:lnTo>
                  <a:lnTo>
                    <a:pt x="1423" y="438"/>
                  </a:lnTo>
                  <a:lnTo>
                    <a:pt x="1426" y="438"/>
                  </a:lnTo>
                  <a:lnTo>
                    <a:pt x="1429" y="438"/>
                  </a:lnTo>
                  <a:lnTo>
                    <a:pt x="1431" y="438"/>
                  </a:lnTo>
                  <a:lnTo>
                    <a:pt x="1434" y="436"/>
                  </a:lnTo>
                  <a:lnTo>
                    <a:pt x="1436" y="438"/>
                  </a:lnTo>
                  <a:lnTo>
                    <a:pt x="1434" y="441"/>
                  </a:lnTo>
                  <a:lnTo>
                    <a:pt x="1436" y="443"/>
                  </a:lnTo>
                  <a:lnTo>
                    <a:pt x="1436" y="446"/>
                  </a:lnTo>
                  <a:lnTo>
                    <a:pt x="1439" y="446"/>
                  </a:lnTo>
                  <a:lnTo>
                    <a:pt x="1441" y="448"/>
                  </a:lnTo>
                  <a:lnTo>
                    <a:pt x="1444" y="448"/>
                  </a:lnTo>
                  <a:lnTo>
                    <a:pt x="1446" y="448"/>
                  </a:lnTo>
                  <a:lnTo>
                    <a:pt x="1449" y="448"/>
                  </a:lnTo>
                  <a:lnTo>
                    <a:pt x="1451" y="451"/>
                  </a:lnTo>
                  <a:lnTo>
                    <a:pt x="1454" y="451"/>
                  </a:lnTo>
                  <a:lnTo>
                    <a:pt x="1454" y="453"/>
                  </a:lnTo>
                  <a:lnTo>
                    <a:pt x="1457" y="451"/>
                  </a:lnTo>
                  <a:lnTo>
                    <a:pt x="1459" y="453"/>
                  </a:lnTo>
                  <a:lnTo>
                    <a:pt x="1462" y="456"/>
                  </a:lnTo>
                  <a:lnTo>
                    <a:pt x="1464" y="456"/>
                  </a:lnTo>
                  <a:lnTo>
                    <a:pt x="1467" y="459"/>
                  </a:lnTo>
                  <a:lnTo>
                    <a:pt x="1469" y="459"/>
                  </a:lnTo>
                  <a:lnTo>
                    <a:pt x="1472" y="464"/>
                  </a:lnTo>
                  <a:lnTo>
                    <a:pt x="1474" y="466"/>
                  </a:lnTo>
                  <a:lnTo>
                    <a:pt x="1477" y="469"/>
                  </a:lnTo>
                  <a:lnTo>
                    <a:pt x="1479" y="471"/>
                  </a:lnTo>
                  <a:lnTo>
                    <a:pt x="1482" y="474"/>
                  </a:lnTo>
                  <a:lnTo>
                    <a:pt x="1485" y="474"/>
                  </a:lnTo>
                  <a:lnTo>
                    <a:pt x="1487" y="476"/>
                  </a:lnTo>
                  <a:lnTo>
                    <a:pt x="1490" y="476"/>
                  </a:lnTo>
                  <a:lnTo>
                    <a:pt x="1492" y="476"/>
                  </a:lnTo>
                  <a:lnTo>
                    <a:pt x="1492" y="481"/>
                  </a:lnTo>
                  <a:lnTo>
                    <a:pt x="1492" y="484"/>
                  </a:lnTo>
                  <a:lnTo>
                    <a:pt x="1492" y="489"/>
                  </a:lnTo>
                  <a:lnTo>
                    <a:pt x="1495" y="492"/>
                  </a:lnTo>
                  <a:lnTo>
                    <a:pt x="1497" y="492"/>
                  </a:lnTo>
                  <a:lnTo>
                    <a:pt x="1502" y="492"/>
                  </a:lnTo>
                  <a:lnTo>
                    <a:pt x="1505" y="492"/>
                  </a:lnTo>
                  <a:lnTo>
                    <a:pt x="1507" y="494"/>
                  </a:lnTo>
                  <a:lnTo>
                    <a:pt x="1510" y="494"/>
                  </a:lnTo>
                  <a:lnTo>
                    <a:pt x="1513" y="497"/>
                  </a:lnTo>
                  <a:lnTo>
                    <a:pt x="1515" y="497"/>
                  </a:lnTo>
                  <a:lnTo>
                    <a:pt x="1518" y="499"/>
                  </a:lnTo>
                  <a:lnTo>
                    <a:pt x="1520" y="502"/>
                  </a:lnTo>
                  <a:lnTo>
                    <a:pt x="1523" y="504"/>
                  </a:lnTo>
                  <a:lnTo>
                    <a:pt x="1520" y="504"/>
                  </a:lnTo>
                  <a:lnTo>
                    <a:pt x="1515" y="504"/>
                  </a:lnTo>
                  <a:lnTo>
                    <a:pt x="1513" y="504"/>
                  </a:lnTo>
                  <a:lnTo>
                    <a:pt x="1510" y="502"/>
                  </a:lnTo>
                  <a:lnTo>
                    <a:pt x="1507" y="502"/>
                  </a:lnTo>
                  <a:lnTo>
                    <a:pt x="1505" y="499"/>
                  </a:lnTo>
                  <a:lnTo>
                    <a:pt x="1502" y="499"/>
                  </a:lnTo>
                  <a:lnTo>
                    <a:pt x="1502" y="502"/>
                  </a:lnTo>
                  <a:lnTo>
                    <a:pt x="1502" y="504"/>
                  </a:lnTo>
                  <a:lnTo>
                    <a:pt x="1502" y="507"/>
                  </a:lnTo>
                  <a:lnTo>
                    <a:pt x="1505" y="509"/>
                  </a:lnTo>
                  <a:lnTo>
                    <a:pt x="1505" y="512"/>
                  </a:lnTo>
                  <a:lnTo>
                    <a:pt x="1507" y="512"/>
                  </a:lnTo>
                  <a:lnTo>
                    <a:pt x="1507" y="515"/>
                  </a:lnTo>
                  <a:lnTo>
                    <a:pt x="1510" y="515"/>
                  </a:lnTo>
                  <a:lnTo>
                    <a:pt x="1513" y="517"/>
                  </a:lnTo>
                  <a:lnTo>
                    <a:pt x="1513" y="520"/>
                  </a:lnTo>
                  <a:lnTo>
                    <a:pt x="1515" y="520"/>
                  </a:lnTo>
                  <a:lnTo>
                    <a:pt x="1518" y="520"/>
                  </a:lnTo>
                  <a:lnTo>
                    <a:pt x="1518" y="522"/>
                  </a:lnTo>
                  <a:lnTo>
                    <a:pt x="1515" y="525"/>
                  </a:lnTo>
                  <a:lnTo>
                    <a:pt x="1513" y="527"/>
                  </a:lnTo>
                  <a:lnTo>
                    <a:pt x="1513" y="530"/>
                  </a:lnTo>
                  <a:lnTo>
                    <a:pt x="1513" y="535"/>
                  </a:lnTo>
                  <a:lnTo>
                    <a:pt x="1513" y="537"/>
                  </a:lnTo>
                  <a:lnTo>
                    <a:pt x="1515" y="540"/>
                  </a:lnTo>
                  <a:lnTo>
                    <a:pt x="1515" y="543"/>
                  </a:lnTo>
                  <a:lnTo>
                    <a:pt x="1515" y="545"/>
                  </a:lnTo>
                  <a:lnTo>
                    <a:pt x="1513" y="545"/>
                  </a:lnTo>
                  <a:lnTo>
                    <a:pt x="1513" y="548"/>
                  </a:lnTo>
                  <a:lnTo>
                    <a:pt x="1510" y="550"/>
                  </a:lnTo>
                  <a:lnTo>
                    <a:pt x="1507" y="550"/>
                  </a:lnTo>
                  <a:lnTo>
                    <a:pt x="1505" y="548"/>
                  </a:lnTo>
                  <a:lnTo>
                    <a:pt x="1502" y="548"/>
                  </a:lnTo>
                  <a:lnTo>
                    <a:pt x="1500" y="550"/>
                  </a:lnTo>
                  <a:lnTo>
                    <a:pt x="1497" y="550"/>
                  </a:lnTo>
                  <a:lnTo>
                    <a:pt x="1495" y="548"/>
                  </a:lnTo>
                  <a:lnTo>
                    <a:pt x="1492" y="548"/>
                  </a:lnTo>
                  <a:lnTo>
                    <a:pt x="1492" y="550"/>
                  </a:lnTo>
                  <a:lnTo>
                    <a:pt x="1490" y="550"/>
                  </a:lnTo>
                  <a:lnTo>
                    <a:pt x="1490" y="548"/>
                  </a:lnTo>
                  <a:lnTo>
                    <a:pt x="1487" y="548"/>
                  </a:lnTo>
                  <a:lnTo>
                    <a:pt x="1487" y="550"/>
                  </a:lnTo>
                  <a:lnTo>
                    <a:pt x="1485" y="550"/>
                  </a:lnTo>
                  <a:lnTo>
                    <a:pt x="1485" y="553"/>
                  </a:lnTo>
                  <a:lnTo>
                    <a:pt x="1485" y="555"/>
                  </a:lnTo>
                  <a:lnTo>
                    <a:pt x="1487" y="555"/>
                  </a:lnTo>
                  <a:lnTo>
                    <a:pt x="1487" y="558"/>
                  </a:lnTo>
                  <a:lnTo>
                    <a:pt x="1490" y="560"/>
                  </a:lnTo>
                  <a:lnTo>
                    <a:pt x="1490" y="563"/>
                  </a:lnTo>
                  <a:lnTo>
                    <a:pt x="1490" y="565"/>
                  </a:lnTo>
                  <a:lnTo>
                    <a:pt x="1490" y="568"/>
                  </a:lnTo>
                  <a:lnTo>
                    <a:pt x="1490" y="571"/>
                  </a:lnTo>
                  <a:lnTo>
                    <a:pt x="1490" y="573"/>
                  </a:lnTo>
                  <a:lnTo>
                    <a:pt x="1490" y="576"/>
                  </a:lnTo>
                  <a:lnTo>
                    <a:pt x="1490" y="578"/>
                  </a:lnTo>
                  <a:lnTo>
                    <a:pt x="1487" y="581"/>
                  </a:lnTo>
                  <a:lnTo>
                    <a:pt x="1485" y="578"/>
                  </a:lnTo>
                  <a:lnTo>
                    <a:pt x="1482" y="576"/>
                  </a:lnTo>
                  <a:lnTo>
                    <a:pt x="1479" y="576"/>
                  </a:lnTo>
                  <a:lnTo>
                    <a:pt x="1477" y="576"/>
                  </a:lnTo>
                  <a:lnTo>
                    <a:pt x="1477" y="578"/>
                  </a:lnTo>
                  <a:lnTo>
                    <a:pt x="1477" y="581"/>
                  </a:lnTo>
                  <a:lnTo>
                    <a:pt x="1477" y="583"/>
                  </a:lnTo>
                  <a:lnTo>
                    <a:pt x="1474" y="581"/>
                  </a:lnTo>
                  <a:lnTo>
                    <a:pt x="1472" y="581"/>
                  </a:lnTo>
                  <a:lnTo>
                    <a:pt x="1472" y="578"/>
                  </a:lnTo>
                  <a:lnTo>
                    <a:pt x="1469" y="578"/>
                  </a:lnTo>
                  <a:lnTo>
                    <a:pt x="1467" y="578"/>
                  </a:lnTo>
                  <a:lnTo>
                    <a:pt x="1464" y="578"/>
                  </a:lnTo>
                  <a:lnTo>
                    <a:pt x="1462" y="576"/>
                  </a:lnTo>
                  <a:lnTo>
                    <a:pt x="1459" y="576"/>
                  </a:lnTo>
                  <a:lnTo>
                    <a:pt x="1457" y="578"/>
                  </a:lnTo>
                  <a:lnTo>
                    <a:pt x="1457" y="581"/>
                  </a:lnTo>
                  <a:lnTo>
                    <a:pt x="1454" y="581"/>
                  </a:lnTo>
                  <a:lnTo>
                    <a:pt x="1451" y="581"/>
                  </a:lnTo>
                  <a:lnTo>
                    <a:pt x="1449" y="581"/>
                  </a:lnTo>
                  <a:lnTo>
                    <a:pt x="1449" y="578"/>
                  </a:lnTo>
                  <a:lnTo>
                    <a:pt x="1449" y="576"/>
                  </a:lnTo>
                  <a:lnTo>
                    <a:pt x="1446" y="576"/>
                  </a:lnTo>
                  <a:lnTo>
                    <a:pt x="1446" y="573"/>
                  </a:lnTo>
                  <a:lnTo>
                    <a:pt x="1444" y="573"/>
                  </a:lnTo>
                  <a:lnTo>
                    <a:pt x="1441" y="573"/>
                  </a:lnTo>
                  <a:lnTo>
                    <a:pt x="1441" y="576"/>
                  </a:lnTo>
                  <a:lnTo>
                    <a:pt x="1441" y="578"/>
                  </a:lnTo>
                  <a:lnTo>
                    <a:pt x="1439" y="578"/>
                  </a:lnTo>
                  <a:lnTo>
                    <a:pt x="1436" y="581"/>
                  </a:lnTo>
                  <a:lnTo>
                    <a:pt x="1436" y="578"/>
                  </a:lnTo>
                  <a:lnTo>
                    <a:pt x="1434" y="578"/>
                  </a:lnTo>
                  <a:lnTo>
                    <a:pt x="1431" y="578"/>
                  </a:lnTo>
                  <a:lnTo>
                    <a:pt x="1431" y="576"/>
                  </a:lnTo>
                  <a:lnTo>
                    <a:pt x="1429" y="573"/>
                  </a:lnTo>
                  <a:lnTo>
                    <a:pt x="1429" y="571"/>
                  </a:lnTo>
                  <a:lnTo>
                    <a:pt x="1426" y="573"/>
                  </a:lnTo>
                  <a:lnTo>
                    <a:pt x="1423" y="573"/>
                  </a:lnTo>
                  <a:lnTo>
                    <a:pt x="1421" y="576"/>
                  </a:lnTo>
                  <a:lnTo>
                    <a:pt x="1421" y="578"/>
                  </a:lnTo>
                  <a:lnTo>
                    <a:pt x="1423" y="578"/>
                  </a:lnTo>
                  <a:lnTo>
                    <a:pt x="1423" y="581"/>
                  </a:lnTo>
                  <a:lnTo>
                    <a:pt x="1426" y="581"/>
                  </a:lnTo>
                  <a:lnTo>
                    <a:pt x="1426" y="583"/>
                  </a:lnTo>
                  <a:lnTo>
                    <a:pt x="1426" y="586"/>
                  </a:lnTo>
                  <a:lnTo>
                    <a:pt x="1423" y="588"/>
                  </a:lnTo>
                  <a:lnTo>
                    <a:pt x="1426" y="591"/>
                  </a:lnTo>
                  <a:lnTo>
                    <a:pt x="1426" y="593"/>
                  </a:lnTo>
                  <a:lnTo>
                    <a:pt x="1426" y="596"/>
                  </a:lnTo>
                  <a:lnTo>
                    <a:pt x="1423" y="596"/>
                  </a:lnTo>
                  <a:lnTo>
                    <a:pt x="1421" y="593"/>
                  </a:lnTo>
                  <a:lnTo>
                    <a:pt x="1421" y="596"/>
                  </a:lnTo>
                  <a:lnTo>
                    <a:pt x="1421" y="599"/>
                  </a:lnTo>
                  <a:lnTo>
                    <a:pt x="1421" y="601"/>
                  </a:lnTo>
                  <a:lnTo>
                    <a:pt x="1421" y="604"/>
                  </a:lnTo>
                  <a:lnTo>
                    <a:pt x="1418" y="604"/>
                  </a:lnTo>
                  <a:lnTo>
                    <a:pt x="1416" y="604"/>
                  </a:lnTo>
                  <a:lnTo>
                    <a:pt x="1416" y="606"/>
                  </a:lnTo>
                  <a:lnTo>
                    <a:pt x="1413" y="606"/>
                  </a:lnTo>
                  <a:lnTo>
                    <a:pt x="1411" y="609"/>
                  </a:lnTo>
                  <a:lnTo>
                    <a:pt x="1413" y="611"/>
                  </a:lnTo>
                  <a:lnTo>
                    <a:pt x="1411" y="614"/>
                  </a:lnTo>
                  <a:lnTo>
                    <a:pt x="1411" y="616"/>
                  </a:lnTo>
                  <a:lnTo>
                    <a:pt x="1408" y="616"/>
                  </a:lnTo>
                  <a:lnTo>
                    <a:pt x="1406" y="616"/>
                  </a:lnTo>
                  <a:lnTo>
                    <a:pt x="1403" y="616"/>
                  </a:lnTo>
                  <a:lnTo>
                    <a:pt x="1406" y="619"/>
                  </a:lnTo>
                  <a:lnTo>
                    <a:pt x="1408" y="621"/>
                  </a:lnTo>
                  <a:lnTo>
                    <a:pt x="1406" y="621"/>
                  </a:lnTo>
                  <a:lnTo>
                    <a:pt x="1403" y="621"/>
                  </a:lnTo>
                  <a:lnTo>
                    <a:pt x="1401" y="624"/>
                  </a:lnTo>
                  <a:lnTo>
                    <a:pt x="1401" y="627"/>
                  </a:lnTo>
                  <a:lnTo>
                    <a:pt x="1398" y="627"/>
                  </a:lnTo>
                  <a:lnTo>
                    <a:pt x="1398" y="629"/>
                  </a:lnTo>
                  <a:lnTo>
                    <a:pt x="1401" y="632"/>
                  </a:lnTo>
                  <a:lnTo>
                    <a:pt x="1401" y="634"/>
                  </a:lnTo>
                  <a:lnTo>
                    <a:pt x="1401" y="637"/>
                  </a:lnTo>
                  <a:lnTo>
                    <a:pt x="1398" y="637"/>
                  </a:lnTo>
                  <a:lnTo>
                    <a:pt x="1398" y="639"/>
                  </a:lnTo>
                  <a:lnTo>
                    <a:pt x="1395" y="639"/>
                  </a:lnTo>
                  <a:lnTo>
                    <a:pt x="1395" y="642"/>
                  </a:lnTo>
                  <a:lnTo>
                    <a:pt x="1395" y="644"/>
                  </a:lnTo>
                  <a:lnTo>
                    <a:pt x="1393" y="647"/>
                  </a:lnTo>
                  <a:lnTo>
                    <a:pt x="1393" y="649"/>
                  </a:lnTo>
                  <a:lnTo>
                    <a:pt x="1390" y="649"/>
                  </a:lnTo>
                  <a:lnTo>
                    <a:pt x="1390" y="652"/>
                  </a:lnTo>
                  <a:lnTo>
                    <a:pt x="1388" y="652"/>
                  </a:lnTo>
                  <a:lnTo>
                    <a:pt x="1388" y="655"/>
                  </a:lnTo>
                  <a:lnTo>
                    <a:pt x="1388" y="657"/>
                  </a:lnTo>
                  <a:lnTo>
                    <a:pt x="1388" y="660"/>
                  </a:lnTo>
                  <a:lnTo>
                    <a:pt x="1385" y="662"/>
                  </a:lnTo>
                  <a:lnTo>
                    <a:pt x="1388" y="662"/>
                  </a:lnTo>
                  <a:lnTo>
                    <a:pt x="1388" y="665"/>
                  </a:lnTo>
                  <a:lnTo>
                    <a:pt x="1385" y="665"/>
                  </a:lnTo>
                  <a:lnTo>
                    <a:pt x="1385" y="667"/>
                  </a:lnTo>
                  <a:lnTo>
                    <a:pt x="1383" y="667"/>
                  </a:lnTo>
                  <a:lnTo>
                    <a:pt x="1383" y="670"/>
                  </a:lnTo>
                  <a:lnTo>
                    <a:pt x="1383" y="672"/>
                  </a:lnTo>
                  <a:lnTo>
                    <a:pt x="1383" y="675"/>
                  </a:lnTo>
                  <a:lnTo>
                    <a:pt x="1383" y="677"/>
                  </a:lnTo>
                  <a:lnTo>
                    <a:pt x="1380" y="680"/>
                  </a:lnTo>
                  <a:lnTo>
                    <a:pt x="1378" y="680"/>
                  </a:lnTo>
                  <a:lnTo>
                    <a:pt x="1378" y="683"/>
                  </a:lnTo>
                  <a:lnTo>
                    <a:pt x="1375" y="683"/>
                  </a:lnTo>
                  <a:lnTo>
                    <a:pt x="1375" y="685"/>
                  </a:lnTo>
                  <a:lnTo>
                    <a:pt x="1373" y="685"/>
                  </a:lnTo>
                  <a:lnTo>
                    <a:pt x="1373" y="688"/>
                  </a:lnTo>
                  <a:lnTo>
                    <a:pt x="1370" y="690"/>
                  </a:lnTo>
                  <a:lnTo>
                    <a:pt x="1370" y="693"/>
                  </a:lnTo>
                  <a:lnTo>
                    <a:pt x="1370" y="695"/>
                  </a:lnTo>
                  <a:lnTo>
                    <a:pt x="1373" y="695"/>
                  </a:lnTo>
                  <a:lnTo>
                    <a:pt x="1373" y="698"/>
                  </a:lnTo>
                  <a:lnTo>
                    <a:pt x="1373" y="700"/>
                  </a:lnTo>
                  <a:lnTo>
                    <a:pt x="1373" y="703"/>
                  </a:lnTo>
                  <a:lnTo>
                    <a:pt x="1375" y="705"/>
                  </a:lnTo>
                  <a:lnTo>
                    <a:pt x="1375" y="708"/>
                  </a:lnTo>
                  <a:lnTo>
                    <a:pt x="1378" y="708"/>
                  </a:lnTo>
                  <a:lnTo>
                    <a:pt x="1378" y="710"/>
                  </a:lnTo>
                  <a:lnTo>
                    <a:pt x="1378" y="713"/>
                  </a:lnTo>
                  <a:lnTo>
                    <a:pt x="1378" y="716"/>
                  </a:lnTo>
                  <a:lnTo>
                    <a:pt x="1375" y="716"/>
                  </a:lnTo>
                  <a:lnTo>
                    <a:pt x="1375" y="718"/>
                  </a:lnTo>
                  <a:lnTo>
                    <a:pt x="1373" y="721"/>
                  </a:lnTo>
                  <a:lnTo>
                    <a:pt x="1370" y="723"/>
                  </a:lnTo>
                  <a:lnTo>
                    <a:pt x="1367" y="723"/>
                  </a:lnTo>
                  <a:lnTo>
                    <a:pt x="1365" y="721"/>
                  </a:lnTo>
                  <a:lnTo>
                    <a:pt x="1362" y="721"/>
                  </a:lnTo>
                  <a:lnTo>
                    <a:pt x="1360" y="718"/>
                  </a:lnTo>
                  <a:lnTo>
                    <a:pt x="1357" y="718"/>
                  </a:lnTo>
                  <a:lnTo>
                    <a:pt x="1355" y="718"/>
                  </a:lnTo>
                  <a:lnTo>
                    <a:pt x="1352" y="718"/>
                  </a:lnTo>
                  <a:lnTo>
                    <a:pt x="1352" y="721"/>
                  </a:lnTo>
                  <a:lnTo>
                    <a:pt x="1352" y="723"/>
                  </a:lnTo>
                  <a:lnTo>
                    <a:pt x="1355" y="723"/>
                  </a:lnTo>
                  <a:lnTo>
                    <a:pt x="1355" y="726"/>
                  </a:lnTo>
                  <a:lnTo>
                    <a:pt x="1357" y="726"/>
                  </a:lnTo>
                  <a:lnTo>
                    <a:pt x="1357" y="728"/>
                  </a:lnTo>
                  <a:lnTo>
                    <a:pt x="1357" y="731"/>
                  </a:lnTo>
                  <a:lnTo>
                    <a:pt x="1357" y="733"/>
                  </a:lnTo>
                  <a:lnTo>
                    <a:pt x="1355" y="736"/>
                  </a:lnTo>
                  <a:lnTo>
                    <a:pt x="1352" y="738"/>
                  </a:lnTo>
                  <a:lnTo>
                    <a:pt x="1350" y="741"/>
                  </a:lnTo>
                  <a:lnTo>
                    <a:pt x="1350" y="744"/>
                  </a:lnTo>
                  <a:lnTo>
                    <a:pt x="1350" y="751"/>
                  </a:lnTo>
                  <a:lnTo>
                    <a:pt x="1350" y="754"/>
                  </a:lnTo>
                  <a:lnTo>
                    <a:pt x="1352" y="756"/>
                  </a:lnTo>
                  <a:lnTo>
                    <a:pt x="1352" y="759"/>
                  </a:lnTo>
                  <a:lnTo>
                    <a:pt x="1352" y="761"/>
                  </a:lnTo>
                  <a:lnTo>
                    <a:pt x="1355" y="764"/>
                  </a:lnTo>
                  <a:lnTo>
                    <a:pt x="1352" y="764"/>
                  </a:lnTo>
                  <a:lnTo>
                    <a:pt x="1352" y="766"/>
                  </a:lnTo>
                  <a:lnTo>
                    <a:pt x="1350" y="766"/>
                  </a:lnTo>
                  <a:lnTo>
                    <a:pt x="1347" y="766"/>
                  </a:lnTo>
                  <a:lnTo>
                    <a:pt x="1347" y="769"/>
                  </a:lnTo>
                  <a:lnTo>
                    <a:pt x="1347" y="772"/>
                  </a:lnTo>
                  <a:lnTo>
                    <a:pt x="1347" y="774"/>
                  </a:lnTo>
                  <a:lnTo>
                    <a:pt x="1345" y="777"/>
                  </a:lnTo>
                  <a:lnTo>
                    <a:pt x="1345" y="779"/>
                  </a:lnTo>
                  <a:lnTo>
                    <a:pt x="1345" y="782"/>
                  </a:lnTo>
                  <a:lnTo>
                    <a:pt x="1342" y="777"/>
                  </a:lnTo>
                  <a:lnTo>
                    <a:pt x="1339" y="777"/>
                  </a:lnTo>
                  <a:lnTo>
                    <a:pt x="1337" y="774"/>
                  </a:lnTo>
                  <a:lnTo>
                    <a:pt x="1334" y="772"/>
                  </a:lnTo>
                  <a:lnTo>
                    <a:pt x="1332" y="772"/>
                  </a:lnTo>
                  <a:lnTo>
                    <a:pt x="1324" y="772"/>
                  </a:lnTo>
                  <a:lnTo>
                    <a:pt x="1319" y="769"/>
                  </a:lnTo>
                  <a:lnTo>
                    <a:pt x="1317" y="769"/>
                  </a:lnTo>
                  <a:lnTo>
                    <a:pt x="1309" y="766"/>
                  </a:lnTo>
                  <a:lnTo>
                    <a:pt x="1301" y="766"/>
                  </a:lnTo>
                  <a:lnTo>
                    <a:pt x="1299" y="766"/>
                  </a:lnTo>
                  <a:lnTo>
                    <a:pt x="1294" y="764"/>
                  </a:lnTo>
                  <a:lnTo>
                    <a:pt x="1291" y="764"/>
                  </a:lnTo>
                  <a:lnTo>
                    <a:pt x="1286" y="761"/>
                  </a:lnTo>
                  <a:lnTo>
                    <a:pt x="1283" y="761"/>
                  </a:lnTo>
                  <a:lnTo>
                    <a:pt x="1281" y="761"/>
                  </a:lnTo>
                  <a:lnTo>
                    <a:pt x="1273" y="761"/>
                  </a:lnTo>
                  <a:lnTo>
                    <a:pt x="1268" y="761"/>
                  </a:lnTo>
                  <a:lnTo>
                    <a:pt x="1266" y="761"/>
                  </a:lnTo>
                  <a:lnTo>
                    <a:pt x="1266" y="756"/>
                  </a:lnTo>
                  <a:lnTo>
                    <a:pt x="1258" y="751"/>
                  </a:lnTo>
                  <a:lnTo>
                    <a:pt x="1240" y="759"/>
                  </a:lnTo>
                  <a:lnTo>
                    <a:pt x="1192" y="766"/>
                  </a:lnTo>
                  <a:lnTo>
                    <a:pt x="1189" y="766"/>
                  </a:lnTo>
                  <a:lnTo>
                    <a:pt x="1187" y="769"/>
                  </a:lnTo>
                  <a:lnTo>
                    <a:pt x="1177" y="764"/>
                  </a:lnTo>
                  <a:lnTo>
                    <a:pt x="1174" y="761"/>
                  </a:lnTo>
                  <a:lnTo>
                    <a:pt x="1171" y="761"/>
                  </a:lnTo>
                  <a:lnTo>
                    <a:pt x="1169" y="761"/>
                  </a:lnTo>
                  <a:lnTo>
                    <a:pt x="1166" y="761"/>
                  </a:lnTo>
                  <a:lnTo>
                    <a:pt x="1159" y="761"/>
                  </a:lnTo>
                  <a:lnTo>
                    <a:pt x="1156" y="764"/>
                  </a:lnTo>
                  <a:lnTo>
                    <a:pt x="1156" y="766"/>
                  </a:lnTo>
                  <a:lnTo>
                    <a:pt x="1154" y="774"/>
                  </a:lnTo>
                  <a:lnTo>
                    <a:pt x="1151" y="777"/>
                  </a:lnTo>
                  <a:lnTo>
                    <a:pt x="1151" y="779"/>
                  </a:lnTo>
                  <a:lnTo>
                    <a:pt x="1151" y="782"/>
                  </a:lnTo>
                  <a:lnTo>
                    <a:pt x="1149" y="784"/>
                  </a:lnTo>
                  <a:lnTo>
                    <a:pt x="1143" y="782"/>
                  </a:lnTo>
                  <a:lnTo>
                    <a:pt x="1141" y="792"/>
                  </a:lnTo>
                  <a:lnTo>
                    <a:pt x="1141" y="794"/>
                  </a:lnTo>
                  <a:lnTo>
                    <a:pt x="1146" y="794"/>
                  </a:lnTo>
                  <a:lnTo>
                    <a:pt x="1146" y="797"/>
                  </a:lnTo>
                  <a:lnTo>
                    <a:pt x="1146" y="800"/>
                  </a:lnTo>
                  <a:lnTo>
                    <a:pt x="1143" y="800"/>
                  </a:lnTo>
                  <a:lnTo>
                    <a:pt x="1143" y="802"/>
                  </a:lnTo>
                  <a:lnTo>
                    <a:pt x="1141" y="805"/>
                  </a:lnTo>
                  <a:lnTo>
                    <a:pt x="1138" y="807"/>
                  </a:lnTo>
                  <a:lnTo>
                    <a:pt x="1136" y="812"/>
                  </a:lnTo>
                  <a:lnTo>
                    <a:pt x="1133" y="815"/>
                  </a:lnTo>
                  <a:lnTo>
                    <a:pt x="1136" y="817"/>
                  </a:lnTo>
                  <a:lnTo>
                    <a:pt x="1133" y="817"/>
                  </a:lnTo>
                  <a:lnTo>
                    <a:pt x="1133" y="820"/>
                  </a:lnTo>
                  <a:lnTo>
                    <a:pt x="1133" y="822"/>
                  </a:lnTo>
                  <a:lnTo>
                    <a:pt x="1128" y="825"/>
                  </a:lnTo>
                  <a:lnTo>
                    <a:pt x="1118" y="822"/>
                  </a:lnTo>
                  <a:lnTo>
                    <a:pt x="1118" y="820"/>
                  </a:lnTo>
                  <a:lnTo>
                    <a:pt x="1113" y="817"/>
                  </a:lnTo>
                  <a:lnTo>
                    <a:pt x="1105" y="815"/>
                  </a:lnTo>
                  <a:lnTo>
                    <a:pt x="1095" y="812"/>
                  </a:lnTo>
                  <a:lnTo>
                    <a:pt x="1087" y="812"/>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17">
              <a:extLst>
                <a:ext uri="{FF2B5EF4-FFF2-40B4-BE49-F238E27FC236}">
                  <a16:creationId xmlns:a16="http://schemas.microsoft.com/office/drawing/2014/main" id="{238CA97B-4E4C-6A96-D2B3-B24033FF2C9A}"/>
                </a:ext>
              </a:extLst>
            </p:cNvPr>
            <p:cNvSpPr>
              <a:spLocks/>
            </p:cNvSpPr>
            <p:nvPr/>
          </p:nvSpPr>
          <p:spPr bwMode="auto">
            <a:xfrm>
              <a:off x="3027" y="2545"/>
              <a:ext cx="303" cy="285"/>
            </a:xfrm>
            <a:custGeom>
              <a:avLst/>
              <a:gdLst>
                <a:gd name="T0" fmla="*/ 120 w 303"/>
                <a:gd name="T1" fmla="*/ 267 h 285"/>
                <a:gd name="T2" fmla="*/ 86 w 303"/>
                <a:gd name="T3" fmla="*/ 257 h 285"/>
                <a:gd name="T4" fmla="*/ 64 w 303"/>
                <a:gd name="T5" fmla="*/ 254 h 285"/>
                <a:gd name="T6" fmla="*/ 69 w 303"/>
                <a:gd name="T7" fmla="*/ 229 h 285"/>
                <a:gd name="T8" fmla="*/ 69 w 303"/>
                <a:gd name="T9" fmla="*/ 221 h 285"/>
                <a:gd name="T10" fmla="*/ 66 w 303"/>
                <a:gd name="T11" fmla="*/ 209 h 285"/>
                <a:gd name="T12" fmla="*/ 56 w 303"/>
                <a:gd name="T13" fmla="*/ 188 h 285"/>
                <a:gd name="T14" fmla="*/ 48 w 303"/>
                <a:gd name="T15" fmla="*/ 168 h 285"/>
                <a:gd name="T16" fmla="*/ 36 w 303"/>
                <a:gd name="T17" fmla="*/ 155 h 285"/>
                <a:gd name="T18" fmla="*/ 25 w 303"/>
                <a:gd name="T19" fmla="*/ 140 h 285"/>
                <a:gd name="T20" fmla="*/ 20 w 303"/>
                <a:gd name="T21" fmla="*/ 122 h 285"/>
                <a:gd name="T22" fmla="*/ 5 w 303"/>
                <a:gd name="T23" fmla="*/ 112 h 285"/>
                <a:gd name="T24" fmla="*/ 0 w 303"/>
                <a:gd name="T25" fmla="*/ 99 h 285"/>
                <a:gd name="T26" fmla="*/ 8 w 303"/>
                <a:gd name="T27" fmla="*/ 92 h 285"/>
                <a:gd name="T28" fmla="*/ 15 w 303"/>
                <a:gd name="T29" fmla="*/ 76 h 285"/>
                <a:gd name="T30" fmla="*/ 20 w 303"/>
                <a:gd name="T31" fmla="*/ 51 h 285"/>
                <a:gd name="T32" fmla="*/ 25 w 303"/>
                <a:gd name="T33" fmla="*/ 38 h 285"/>
                <a:gd name="T34" fmla="*/ 38 w 303"/>
                <a:gd name="T35" fmla="*/ 36 h 285"/>
                <a:gd name="T36" fmla="*/ 33 w 303"/>
                <a:gd name="T37" fmla="*/ 28 h 285"/>
                <a:gd name="T38" fmla="*/ 48 w 303"/>
                <a:gd name="T39" fmla="*/ 25 h 285"/>
                <a:gd name="T40" fmla="*/ 64 w 303"/>
                <a:gd name="T41" fmla="*/ 25 h 285"/>
                <a:gd name="T42" fmla="*/ 79 w 303"/>
                <a:gd name="T43" fmla="*/ 18 h 285"/>
                <a:gd name="T44" fmla="*/ 89 w 303"/>
                <a:gd name="T45" fmla="*/ 15 h 285"/>
                <a:gd name="T46" fmla="*/ 109 w 303"/>
                <a:gd name="T47" fmla="*/ 8 h 285"/>
                <a:gd name="T48" fmla="*/ 125 w 303"/>
                <a:gd name="T49" fmla="*/ 3 h 285"/>
                <a:gd name="T50" fmla="*/ 137 w 303"/>
                <a:gd name="T51" fmla="*/ 3 h 285"/>
                <a:gd name="T52" fmla="*/ 158 w 303"/>
                <a:gd name="T53" fmla="*/ 8 h 285"/>
                <a:gd name="T54" fmla="*/ 170 w 303"/>
                <a:gd name="T55" fmla="*/ 10 h 285"/>
                <a:gd name="T56" fmla="*/ 181 w 303"/>
                <a:gd name="T57" fmla="*/ 13 h 285"/>
                <a:gd name="T58" fmla="*/ 178 w 303"/>
                <a:gd name="T59" fmla="*/ 23 h 285"/>
                <a:gd name="T60" fmla="*/ 191 w 303"/>
                <a:gd name="T61" fmla="*/ 25 h 285"/>
                <a:gd name="T62" fmla="*/ 196 w 303"/>
                <a:gd name="T63" fmla="*/ 33 h 285"/>
                <a:gd name="T64" fmla="*/ 201 w 303"/>
                <a:gd name="T65" fmla="*/ 36 h 285"/>
                <a:gd name="T66" fmla="*/ 206 w 303"/>
                <a:gd name="T67" fmla="*/ 41 h 285"/>
                <a:gd name="T68" fmla="*/ 211 w 303"/>
                <a:gd name="T69" fmla="*/ 51 h 285"/>
                <a:gd name="T70" fmla="*/ 221 w 303"/>
                <a:gd name="T71" fmla="*/ 56 h 285"/>
                <a:gd name="T72" fmla="*/ 229 w 303"/>
                <a:gd name="T73" fmla="*/ 61 h 285"/>
                <a:gd name="T74" fmla="*/ 239 w 303"/>
                <a:gd name="T75" fmla="*/ 64 h 285"/>
                <a:gd name="T76" fmla="*/ 249 w 303"/>
                <a:gd name="T77" fmla="*/ 71 h 285"/>
                <a:gd name="T78" fmla="*/ 252 w 303"/>
                <a:gd name="T79" fmla="*/ 81 h 285"/>
                <a:gd name="T80" fmla="*/ 257 w 303"/>
                <a:gd name="T81" fmla="*/ 92 h 285"/>
                <a:gd name="T82" fmla="*/ 257 w 303"/>
                <a:gd name="T83" fmla="*/ 99 h 285"/>
                <a:gd name="T84" fmla="*/ 267 w 303"/>
                <a:gd name="T85" fmla="*/ 104 h 285"/>
                <a:gd name="T86" fmla="*/ 280 w 303"/>
                <a:gd name="T87" fmla="*/ 109 h 285"/>
                <a:gd name="T88" fmla="*/ 280 w 303"/>
                <a:gd name="T89" fmla="*/ 120 h 285"/>
                <a:gd name="T90" fmla="*/ 282 w 303"/>
                <a:gd name="T91" fmla="*/ 132 h 285"/>
                <a:gd name="T92" fmla="*/ 288 w 303"/>
                <a:gd name="T93" fmla="*/ 137 h 285"/>
                <a:gd name="T94" fmla="*/ 298 w 303"/>
                <a:gd name="T95" fmla="*/ 145 h 285"/>
                <a:gd name="T96" fmla="*/ 300 w 303"/>
                <a:gd name="T97" fmla="*/ 155 h 285"/>
                <a:gd name="T98" fmla="*/ 300 w 303"/>
                <a:gd name="T99" fmla="*/ 160 h 285"/>
                <a:gd name="T100" fmla="*/ 298 w 303"/>
                <a:gd name="T101" fmla="*/ 173 h 285"/>
                <a:gd name="T102" fmla="*/ 257 w 303"/>
                <a:gd name="T103" fmla="*/ 158 h 285"/>
                <a:gd name="T104" fmla="*/ 242 w 303"/>
                <a:gd name="T105" fmla="*/ 150 h 285"/>
                <a:gd name="T106" fmla="*/ 226 w 303"/>
                <a:gd name="T107" fmla="*/ 163 h 285"/>
                <a:gd name="T108" fmla="*/ 214 w 303"/>
                <a:gd name="T109" fmla="*/ 181 h 285"/>
                <a:gd name="T110" fmla="*/ 160 w 303"/>
                <a:gd name="T111" fmla="*/ 232 h 285"/>
                <a:gd name="T112" fmla="*/ 137 w 303"/>
                <a:gd name="T113" fmla="*/ 239 h 285"/>
                <a:gd name="T114" fmla="*/ 127 w 303"/>
                <a:gd name="T115" fmla="*/ 262 h 285"/>
                <a:gd name="T116" fmla="*/ 125 w 303"/>
                <a:gd name="T117" fmla="*/ 2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3" h="285">
                  <a:moveTo>
                    <a:pt x="117" y="282"/>
                  </a:moveTo>
                  <a:lnTo>
                    <a:pt x="120" y="280"/>
                  </a:lnTo>
                  <a:lnTo>
                    <a:pt x="120" y="277"/>
                  </a:lnTo>
                  <a:lnTo>
                    <a:pt x="122" y="272"/>
                  </a:lnTo>
                  <a:lnTo>
                    <a:pt x="120" y="267"/>
                  </a:lnTo>
                  <a:lnTo>
                    <a:pt x="117" y="265"/>
                  </a:lnTo>
                  <a:lnTo>
                    <a:pt x="107" y="262"/>
                  </a:lnTo>
                  <a:lnTo>
                    <a:pt x="99" y="260"/>
                  </a:lnTo>
                  <a:lnTo>
                    <a:pt x="94" y="260"/>
                  </a:lnTo>
                  <a:lnTo>
                    <a:pt x="86" y="257"/>
                  </a:lnTo>
                  <a:lnTo>
                    <a:pt x="81" y="260"/>
                  </a:lnTo>
                  <a:lnTo>
                    <a:pt x="74" y="260"/>
                  </a:lnTo>
                  <a:lnTo>
                    <a:pt x="69" y="260"/>
                  </a:lnTo>
                  <a:lnTo>
                    <a:pt x="66" y="257"/>
                  </a:lnTo>
                  <a:lnTo>
                    <a:pt x="64" y="254"/>
                  </a:lnTo>
                  <a:lnTo>
                    <a:pt x="61" y="249"/>
                  </a:lnTo>
                  <a:lnTo>
                    <a:pt x="61" y="242"/>
                  </a:lnTo>
                  <a:lnTo>
                    <a:pt x="66" y="232"/>
                  </a:lnTo>
                  <a:lnTo>
                    <a:pt x="66" y="232"/>
                  </a:lnTo>
                  <a:lnTo>
                    <a:pt x="69" y="229"/>
                  </a:lnTo>
                  <a:lnTo>
                    <a:pt x="69" y="229"/>
                  </a:lnTo>
                  <a:lnTo>
                    <a:pt x="69" y="226"/>
                  </a:lnTo>
                  <a:lnTo>
                    <a:pt x="69" y="224"/>
                  </a:lnTo>
                  <a:lnTo>
                    <a:pt x="69" y="224"/>
                  </a:lnTo>
                  <a:lnTo>
                    <a:pt x="69" y="221"/>
                  </a:lnTo>
                  <a:lnTo>
                    <a:pt x="69" y="219"/>
                  </a:lnTo>
                  <a:lnTo>
                    <a:pt x="66" y="219"/>
                  </a:lnTo>
                  <a:lnTo>
                    <a:pt x="66" y="211"/>
                  </a:lnTo>
                  <a:lnTo>
                    <a:pt x="66" y="209"/>
                  </a:lnTo>
                  <a:lnTo>
                    <a:pt x="66" y="209"/>
                  </a:lnTo>
                  <a:lnTo>
                    <a:pt x="66" y="206"/>
                  </a:lnTo>
                  <a:lnTo>
                    <a:pt x="61" y="199"/>
                  </a:lnTo>
                  <a:lnTo>
                    <a:pt x="58" y="193"/>
                  </a:lnTo>
                  <a:lnTo>
                    <a:pt x="58" y="193"/>
                  </a:lnTo>
                  <a:lnTo>
                    <a:pt x="56" y="188"/>
                  </a:lnTo>
                  <a:lnTo>
                    <a:pt x="56" y="186"/>
                  </a:lnTo>
                  <a:lnTo>
                    <a:pt x="51" y="178"/>
                  </a:lnTo>
                  <a:lnTo>
                    <a:pt x="51" y="178"/>
                  </a:lnTo>
                  <a:lnTo>
                    <a:pt x="51" y="171"/>
                  </a:lnTo>
                  <a:lnTo>
                    <a:pt x="48" y="168"/>
                  </a:lnTo>
                  <a:lnTo>
                    <a:pt x="48" y="165"/>
                  </a:lnTo>
                  <a:lnTo>
                    <a:pt x="48" y="163"/>
                  </a:lnTo>
                  <a:lnTo>
                    <a:pt x="41" y="158"/>
                  </a:lnTo>
                  <a:lnTo>
                    <a:pt x="38" y="155"/>
                  </a:lnTo>
                  <a:lnTo>
                    <a:pt x="36" y="155"/>
                  </a:lnTo>
                  <a:lnTo>
                    <a:pt x="36" y="153"/>
                  </a:lnTo>
                  <a:lnTo>
                    <a:pt x="28" y="150"/>
                  </a:lnTo>
                  <a:lnTo>
                    <a:pt x="25" y="150"/>
                  </a:lnTo>
                  <a:lnTo>
                    <a:pt x="23" y="145"/>
                  </a:lnTo>
                  <a:lnTo>
                    <a:pt x="25" y="140"/>
                  </a:lnTo>
                  <a:lnTo>
                    <a:pt x="23" y="135"/>
                  </a:lnTo>
                  <a:lnTo>
                    <a:pt x="23" y="132"/>
                  </a:lnTo>
                  <a:lnTo>
                    <a:pt x="25" y="127"/>
                  </a:lnTo>
                  <a:lnTo>
                    <a:pt x="23" y="125"/>
                  </a:lnTo>
                  <a:lnTo>
                    <a:pt x="20" y="122"/>
                  </a:lnTo>
                  <a:lnTo>
                    <a:pt x="15" y="122"/>
                  </a:lnTo>
                  <a:lnTo>
                    <a:pt x="10" y="120"/>
                  </a:lnTo>
                  <a:lnTo>
                    <a:pt x="8" y="117"/>
                  </a:lnTo>
                  <a:lnTo>
                    <a:pt x="5" y="112"/>
                  </a:lnTo>
                  <a:lnTo>
                    <a:pt x="5" y="112"/>
                  </a:lnTo>
                  <a:lnTo>
                    <a:pt x="5" y="109"/>
                  </a:lnTo>
                  <a:lnTo>
                    <a:pt x="5" y="107"/>
                  </a:lnTo>
                  <a:lnTo>
                    <a:pt x="5" y="104"/>
                  </a:lnTo>
                  <a:lnTo>
                    <a:pt x="2" y="102"/>
                  </a:lnTo>
                  <a:lnTo>
                    <a:pt x="0" y="99"/>
                  </a:lnTo>
                  <a:lnTo>
                    <a:pt x="2" y="97"/>
                  </a:lnTo>
                  <a:lnTo>
                    <a:pt x="2" y="97"/>
                  </a:lnTo>
                  <a:lnTo>
                    <a:pt x="5" y="94"/>
                  </a:lnTo>
                  <a:lnTo>
                    <a:pt x="8" y="92"/>
                  </a:lnTo>
                  <a:lnTo>
                    <a:pt x="8" y="92"/>
                  </a:lnTo>
                  <a:lnTo>
                    <a:pt x="13" y="89"/>
                  </a:lnTo>
                  <a:lnTo>
                    <a:pt x="15" y="89"/>
                  </a:lnTo>
                  <a:lnTo>
                    <a:pt x="15" y="87"/>
                  </a:lnTo>
                  <a:lnTo>
                    <a:pt x="18" y="79"/>
                  </a:lnTo>
                  <a:lnTo>
                    <a:pt x="15" y="76"/>
                  </a:lnTo>
                  <a:lnTo>
                    <a:pt x="15" y="69"/>
                  </a:lnTo>
                  <a:lnTo>
                    <a:pt x="18" y="66"/>
                  </a:lnTo>
                  <a:lnTo>
                    <a:pt x="18" y="59"/>
                  </a:lnTo>
                  <a:lnTo>
                    <a:pt x="18" y="56"/>
                  </a:lnTo>
                  <a:lnTo>
                    <a:pt x="20" y="51"/>
                  </a:lnTo>
                  <a:lnTo>
                    <a:pt x="23" y="48"/>
                  </a:lnTo>
                  <a:lnTo>
                    <a:pt x="25" y="43"/>
                  </a:lnTo>
                  <a:lnTo>
                    <a:pt x="25" y="41"/>
                  </a:lnTo>
                  <a:lnTo>
                    <a:pt x="25" y="41"/>
                  </a:lnTo>
                  <a:lnTo>
                    <a:pt x="25" y="38"/>
                  </a:lnTo>
                  <a:lnTo>
                    <a:pt x="28" y="38"/>
                  </a:lnTo>
                  <a:lnTo>
                    <a:pt x="30" y="36"/>
                  </a:lnTo>
                  <a:lnTo>
                    <a:pt x="30" y="33"/>
                  </a:lnTo>
                  <a:lnTo>
                    <a:pt x="33" y="33"/>
                  </a:lnTo>
                  <a:lnTo>
                    <a:pt x="38" y="36"/>
                  </a:lnTo>
                  <a:lnTo>
                    <a:pt x="38" y="36"/>
                  </a:lnTo>
                  <a:lnTo>
                    <a:pt x="43" y="33"/>
                  </a:lnTo>
                  <a:lnTo>
                    <a:pt x="43" y="31"/>
                  </a:lnTo>
                  <a:lnTo>
                    <a:pt x="43" y="31"/>
                  </a:lnTo>
                  <a:lnTo>
                    <a:pt x="33" y="28"/>
                  </a:lnTo>
                  <a:lnTo>
                    <a:pt x="33" y="25"/>
                  </a:lnTo>
                  <a:lnTo>
                    <a:pt x="36" y="25"/>
                  </a:lnTo>
                  <a:lnTo>
                    <a:pt x="41" y="25"/>
                  </a:lnTo>
                  <a:lnTo>
                    <a:pt x="43" y="25"/>
                  </a:lnTo>
                  <a:lnTo>
                    <a:pt x="48" y="25"/>
                  </a:lnTo>
                  <a:lnTo>
                    <a:pt x="51" y="25"/>
                  </a:lnTo>
                  <a:lnTo>
                    <a:pt x="53" y="28"/>
                  </a:lnTo>
                  <a:lnTo>
                    <a:pt x="58" y="28"/>
                  </a:lnTo>
                  <a:lnTo>
                    <a:pt x="61" y="25"/>
                  </a:lnTo>
                  <a:lnTo>
                    <a:pt x="64" y="25"/>
                  </a:lnTo>
                  <a:lnTo>
                    <a:pt x="69" y="23"/>
                  </a:lnTo>
                  <a:lnTo>
                    <a:pt x="71" y="23"/>
                  </a:lnTo>
                  <a:lnTo>
                    <a:pt x="74" y="20"/>
                  </a:lnTo>
                  <a:lnTo>
                    <a:pt x="76" y="20"/>
                  </a:lnTo>
                  <a:lnTo>
                    <a:pt x="79" y="18"/>
                  </a:lnTo>
                  <a:lnTo>
                    <a:pt x="81" y="15"/>
                  </a:lnTo>
                  <a:lnTo>
                    <a:pt x="84" y="15"/>
                  </a:lnTo>
                  <a:lnTo>
                    <a:pt x="84" y="15"/>
                  </a:lnTo>
                  <a:lnTo>
                    <a:pt x="86" y="15"/>
                  </a:lnTo>
                  <a:lnTo>
                    <a:pt x="89" y="15"/>
                  </a:lnTo>
                  <a:lnTo>
                    <a:pt x="94" y="15"/>
                  </a:lnTo>
                  <a:lnTo>
                    <a:pt x="97" y="13"/>
                  </a:lnTo>
                  <a:lnTo>
                    <a:pt x="99" y="13"/>
                  </a:lnTo>
                  <a:lnTo>
                    <a:pt x="104" y="13"/>
                  </a:lnTo>
                  <a:lnTo>
                    <a:pt x="109" y="8"/>
                  </a:lnTo>
                  <a:lnTo>
                    <a:pt x="114" y="5"/>
                  </a:lnTo>
                  <a:lnTo>
                    <a:pt x="120" y="3"/>
                  </a:lnTo>
                  <a:lnTo>
                    <a:pt x="122" y="0"/>
                  </a:lnTo>
                  <a:lnTo>
                    <a:pt x="122" y="0"/>
                  </a:lnTo>
                  <a:lnTo>
                    <a:pt x="125" y="3"/>
                  </a:lnTo>
                  <a:lnTo>
                    <a:pt x="127" y="3"/>
                  </a:lnTo>
                  <a:lnTo>
                    <a:pt x="130" y="0"/>
                  </a:lnTo>
                  <a:lnTo>
                    <a:pt x="132" y="3"/>
                  </a:lnTo>
                  <a:lnTo>
                    <a:pt x="132" y="3"/>
                  </a:lnTo>
                  <a:lnTo>
                    <a:pt x="137" y="3"/>
                  </a:lnTo>
                  <a:lnTo>
                    <a:pt x="140" y="5"/>
                  </a:lnTo>
                  <a:lnTo>
                    <a:pt x="148" y="8"/>
                  </a:lnTo>
                  <a:lnTo>
                    <a:pt x="150" y="8"/>
                  </a:lnTo>
                  <a:lnTo>
                    <a:pt x="153" y="10"/>
                  </a:lnTo>
                  <a:lnTo>
                    <a:pt x="158" y="8"/>
                  </a:lnTo>
                  <a:lnTo>
                    <a:pt x="158" y="8"/>
                  </a:lnTo>
                  <a:lnTo>
                    <a:pt x="160" y="8"/>
                  </a:lnTo>
                  <a:lnTo>
                    <a:pt x="165" y="10"/>
                  </a:lnTo>
                  <a:lnTo>
                    <a:pt x="168" y="10"/>
                  </a:lnTo>
                  <a:lnTo>
                    <a:pt x="170" y="10"/>
                  </a:lnTo>
                  <a:lnTo>
                    <a:pt x="173" y="10"/>
                  </a:lnTo>
                  <a:lnTo>
                    <a:pt x="176" y="8"/>
                  </a:lnTo>
                  <a:lnTo>
                    <a:pt x="178" y="10"/>
                  </a:lnTo>
                  <a:lnTo>
                    <a:pt x="181" y="10"/>
                  </a:lnTo>
                  <a:lnTo>
                    <a:pt x="181" y="13"/>
                  </a:lnTo>
                  <a:lnTo>
                    <a:pt x="181" y="15"/>
                  </a:lnTo>
                  <a:lnTo>
                    <a:pt x="181" y="18"/>
                  </a:lnTo>
                  <a:lnTo>
                    <a:pt x="181" y="18"/>
                  </a:lnTo>
                  <a:lnTo>
                    <a:pt x="176" y="20"/>
                  </a:lnTo>
                  <a:lnTo>
                    <a:pt x="178" y="23"/>
                  </a:lnTo>
                  <a:lnTo>
                    <a:pt x="181" y="25"/>
                  </a:lnTo>
                  <a:lnTo>
                    <a:pt x="183" y="25"/>
                  </a:lnTo>
                  <a:lnTo>
                    <a:pt x="186" y="28"/>
                  </a:lnTo>
                  <a:lnTo>
                    <a:pt x="188" y="25"/>
                  </a:lnTo>
                  <a:lnTo>
                    <a:pt x="191" y="25"/>
                  </a:lnTo>
                  <a:lnTo>
                    <a:pt x="193" y="25"/>
                  </a:lnTo>
                  <a:lnTo>
                    <a:pt x="193" y="28"/>
                  </a:lnTo>
                  <a:lnTo>
                    <a:pt x="193" y="31"/>
                  </a:lnTo>
                  <a:lnTo>
                    <a:pt x="196" y="31"/>
                  </a:lnTo>
                  <a:lnTo>
                    <a:pt x="196" y="33"/>
                  </a:lnTo>
                  <a:lnTo>
                    <a:pt x="196" y="36"/>
                  </a:lnTo>
                  <a:lnTo>
                    <a:pt x="198" y="36"/>
                  </a:lnTo>
                  <a:lnTo>
                    <a:pt x="198" y="36"/>
                  </a:lnTo>
                  <a:lnTo>
                    <a:pt x="201" y="36"/>
                  </a:lnTo>
                  <a:lnTo>
                    <a:pt x="201" y="36"/>
                  </a:lnTo>
                  <a:lnTo>
                    <a:pt x="204" y="38"/>
                  </a:lnTo>
                  <a:lnTo>
                    <a:pt x="206" y="38"/>
                  </a:lnTo>
                  <a:lnTo>
                    <a:pt x="209" y="38"/>
                  </a:lnTo>
                  <a:lnTo>
                    <a:pt x="209" y="38"/>
                  </a:lnTo>
                  <a:lnTo>
                    <a:pt x="206" y="41"/>
                  </a:lnTo>
                  <a:lnTo>
                    <a:pt x="206" y="41"/>
                  </a:lnTo>
                  <a:lnTo>
                    <a:pt x="209" y="46"/>
                  </a:lnTo>
                  <a:lnTo>
                    <a:pt x="211" y="48"/>
                  </a:lnTo>
                  <a:lnTo>
                    <a:pt x="211" y="51"/>
                  </a:lnTo>
                  <a:lnTo>
                    <a:pt x="211" y="51"/>
                  </a:lnTo>
                  <a:lnTo>
                    <a:pt x="214" y="53"/>
                  </a:lnTo>
                  <a:lnTo>
                    <a:pt x="216" y="53"/>
                  </a:lnTo>
                  <a:lnTo>
                    <a:pt x="216" y="56"/>
                  </a:lnTo>
                  <a:lnTo>
                    <a:pt x="219" y="56"/>
                  </a:lnTo>
                  <a:lnTo>
                    <a:pt x="221" y="56"/>
                  </a:lnTo>
                  <a:lnTo>
                    <a:pt x="221" y="56"/>
                  </a:lnTo>
                  <a:lnTo>
                    <a:pt x="224" y="59"/>
                  </a:lnTo>
                  <a:lnTo>
                    <a:pt x="224" y="61"/>
                  </a:lnTo>
                  <a:lnTo>
                    <a:pt x="226" y="61"/>
                  </a:lnTo>
                  <a:lnTo>
                    <a:pt x="229" y="61"/>
                  </a:lnTo>
                  <a:lnTo>
                    <a:pt x="229" y="64"/>
                  </a:lnTo>
                  <a:lnTo>
                    <a:pt x="232" y="64"/>
                  </a:lnTo>
                  <a:lnTo>
                    <a:pt x="234" y="64"/>
                  </a:lnTo>
                  <a:lnTo>
                    <a:pt x="237" y="64"/>
                  </a:lnTo>
                  <a:lnTo>
                    <a:pt x="239" y="64"/>
                  </a:lnTo>
                  <a:lnTo>
                    <a:pt x="242" y="64"/>
                  </a:lnTo>
                  <a:lnTo>
                    <a:pt x="244" y="64"/>
                  </a:lnTo>
                  <a:lnTo>
                    <a:pt x="244" y="66"/>
                  </a:lnTo>
                  <a:lnTo>
                    <a:pt x="247" y="69"/>
                  </a:lnTo>
                  <a:lnTo>
                    <a:pt x="249" y="71"/>
                  </a:lnTo>
                  <a:lnTo>
                    <a:pt x="249" y="74"/>
                  </a:lnTo>
                  <a:lnTo>
                    <a:pt x="252" y="76"/>
                  </a:lnTo>
                  <a:lnTo>
                    <a:pt x="252" y="76"/>
                  </a:lnTo>
                  <a:lnTo>
                    <a:pt x="252" y="79"/>
                  </a:lnTo>
                  <a:lnTo>
                    <a:pt x="252" y="81"/>
                  </a:lnTo>
                  <a:lnTo>
                    <a:pt x="254" y="81"/>
                  </a:lnTo>
                  <a:lnTo>
                    <a:pt x="254" y="84"/>
                  </a:lnTo>
                  <a:lnTo>
                    <a:pt x="254" y="87"/>
                  </a:lnTo>
                  <a:lnTo>
                    <a:pt x="254" y="89"/>
                  </a:lnTo>
                  <a:lnTo>
                    <a:pt x="257" y="92"/>
                  </a:lnTo>
                  <a:lnTo>
                    <a:pt x="257" y="94"/>
                  </a:lnTo>
                  <a:lnTo>
                    <a:pt x="257" y="94"/>
                  </a:lnTo>
                  <a:lnTo>
                    <a:pt x="260" y="97"/>
                  </a:lnTo>
                  <a:lnTo>
                    <a:pt x="257" y="99"/>
                  </a:lnTo>
                  <a:lnTo>
                    <a:pt x="257" y="99"/>
                  </a:lnTo>
                  <a:lnTo>
                    <a:pt x="260" y="102"/>
                  </a:lnTo>
                  <a:lnTo>
                    <a:pt x="262" y="102"/>
                  </a:lnTo>
                  <a:lnTo>
                    <a:pt x="265" y="102"/>
                  </a:lnTo>
                  <a:lnTo>
                    <a:pt x="267" y="104"/>
                  </a:lnTo>
                  <a:lnTo>
                    <a:pt x="267" y="104"/>
                  </a:lnTo>
                  <a:lnTo>
                    <a:pt x="270" y="107"/>
                  </a:lnTo>
                  <a:lnTo>
                    <a:pt x="272" y="107"/>
                  </a:lnTo>
                  <a:lnTo>
                    <a:pt x="275" y="109"/>
                  </a:lnTo>
                  <a:lnTo>
                    <a:pt x="277" y="109"/>
                  </a:lnTo>
                  <a:lnTo>
                    <a:pt x="280" y="109"/>
                  </a:lnTo>
                  <a:lnTo>
                    <a:pt x="280" y="112"/>
                  </a:lnTo>
                  <a:lnTo>
                    <a:pt x="277" y="115"/>
                  </a:lnTo>
                  <a:lnTo>
                    <a:pt x="277" y="117"/>
                  </a:lnTo>
                  <a:lnTo>
                    <a:pt x="277" y="117"/>
                  </a:lnTo>
                  <a:lnTo>
                    <a:pt x="280" y="120"/>
                  </a:lnTo>
                  <a:lnTo>
                    <a:pt x="280" y="125"/>
                  </a:lnTo>
                  <a:lnTo>
                    <a:pt x="282" y="127"/>
                  </a:lnTo>
                  <a:lnTo>
                    <a:pt x="282" y="130"/>
                  </a:lnTo>
                  <a:lnTo>
                    <a:pt x="282" y="130"/>
                  </a:lnTo>
                  <a:lnTo>
                    <a:pt x="282" y="132"/>
                  </a:lnTo>
                  <a:lnTo>
                    <a:pt x="282" y="135"/>
                  </a:lnTo>
                  <a:lnTo>
                    <a:pt x="285" y="135"/>
                  </a:lnTo>
                  <a:lnTo>
                    <a:pt x="285" y="135"/>
                  </a:lnTo>
                  <a:lnTo>
                    <a:pt x="288" y="137"/>
                  </a:lnTo>
                  <a:lnTo>
                    <a:pt x="288" y="137"/>
                  </a:lnTo>
                  <a:lnTo>
                    <a:pt x="290" y="140"/>
                  </a:lnTo>
                  <a:lnTo>
                    <a:pt x="293" y="143"/>
                  </a:lnTo>
                  <a:lnTo>
                    <a:pt x="293" y="143"/>
                  </a:lnTo>
                  <a:lnTo>
                    <a:pt x="295" y="143"/>
                  </a:lnTo>
                  <a:lnTo>
                    <a:pt x="298" y="145"/>
                  </a:lnTo>
                  <a:lnTo>
                    <a:pt x="298" y="145"/>
                  </a:lnTo>
                  <a:lnTo>
                    <a:pt x="300" y="145"/>
                  </a:lnTo>
                  <a:lnTo>
                    <a:pt x="300" y="145"/>
                  </a:lnTo>
                  <a:lnTo>
                    <a:pt x="303" y="150"/>
                  </a:lnTo>
                  <a:lnTo>
                    <a:pt x="300" y="155"/>
                  </a:lnTo>
                  <a:lnTo>
                    <a:pt x="300" y="158"/>
                  </a:lnTo>
                  <a:lnTo>
                    <a:pt x="300" y="158"/>
                  </a:lnTo>
                  <a:lnTo>
                    <a:pt x="300" y="158"/>
                  </a:lnTo>
                  <a:lnTo>
                    <a:pt x="303" y="160"/>
                  </a:lnTo>
                  <a:lnTo>
                    <a:pt x="300" y="160"/>
                  </a:lnTo>
                  <a:lnTo>
                    <a:pt x="300" y="163"/>
                  </a:lnTo>
                  <a:lnTo>
                    <a:pt x="300" y="168"/>
                  </a:lnTo>
                  <a:lnTo>
                    <a:pt x="298" y="171"/>
                  </a:lnTo>
                  <a:lnTo>
                    <a:pt x="298" y="171"/>
                  </a:lnTo>
                  <a:lnTo>
                    <a:pt x="298" y="173"/>
                  </a:lnTo>
                  <a:lnTo>
                    <a:pt x="298" y="173"/>
                  </a:lnTo>
                  <a:lnTo>
                    <a:pt x="290" y="176"/>
                  </a:lnTo>
                  <a:lnTo>
                    <a:pt x="275" y="178"/>
                  </a:lnTo>
                  <a:lnTo>
                    <a:pt x="262" y="171"/>
                  </a:lnTo>
                  <a:lnTo>
                    <a:pt x="257" y="158"/>
                  </a:lnTo>
                  <a:lnTo>
                    <a:pt x="254" y="145"/>
                  </a:lnTo>
                  <a:lnTo>
                    <a:pt x="252" y="145"/>
                  </a:lnTo>
                  <a:lnTo>
                    <a:pt x="249" y="145"/>
                  </a:lnTo>
                  <a:lnTo>
                    <a:pt x="244" y="148"/>
                  </a:lnTo>
                  <a:lnTo>
                    <a:pt x="242" y="150"/>
                  </a:lnTo>
                  <a:lnTo>
                    <a:pt x="237" y="153"/>
                  </a:lnTo>
                  <a:lnTo>
                    <a:pt x="232" y="155"/>
                  </a:lnTo>
                  <a:lnTo>
                    <a:pt x="229" y="158"/>
                  </a:lnTo>
                  <a:lnTo>
                    <a:pt x="229" y="160"/>
                  </a:lnTo>
                  <a:lnTo>
                    <a:pt x="226" y="163"/>
                  </a:lnTo>
                  <a:lnTo>
                    <a:pt x="224" y="168"/>
                  </a:lnTo>
                  <a:lnTo>
                    <a:pt x="221" y="173"/>
                  </a:lnTo>
                  <a:lnTo>
                    <a:pt x="221" y="176"/>
                  </a:lnTo>
                  <a:lnTo>
                    <a:pt x="216" y="178"/>
                  </a:lnTo>
                  <a:lnTo>
                    <a:pt x="214" y="181"/>
                  </a:lnTo>
                  <a:lnTo>
                    <a:pt x="211" y="183"/>
                  </a:lnTo>
                  <a:lnTo>
                    <a:pt x="188" y="204"/>
                  </a:lnTo>
                  <a:lnTo>
                    <a:pt x="163" y="229"/>
                  </a:lnTo>
                  <a:lnTo>
                    <a:pt x="163" y="229"/>
                  </a:lnTo>
                  <a:lnTo>
                    <a:pt x="160" y="232"/>
                  </a:lnTo>
                  <a:lnTo>
                    <a:pt x="158" y="232"/>
                  </a:lnTo>
                  <a:lnTo>
                    <a:pt x="148" y="234"/>
                  </a:lnTo>
                  <a:lnTo>
                    <a:pt x="140" y="234"/>
                  </a:lnTo>
                  <a:lnTo>
                    <a:pt x="140" y="237"/>
                  </a:lnTo>
                  <a:lnTo>
                    <a:pt x="137" y="239"/>
                  </a:lnTo>
                  <a:lnTo>
                    <a:pt x="137" y="244"/>
                  </a:lnTo>
                  <a:lnTo>
                    <a:pt x="135" y="247"/>
                  </a:lnTo>
                  <a:lnTo>
                    <a:pt x="132" y="249"/>
                  </a:lnTo>
                  <a:lnTo>
                    <a:pt x="127" y="254"/>
                  </a:lnTo>
                  <a:lnTo>
                    <a:pt x="127" y="262"/>
                  </a:lnTo>
                  <a:lnTo>
                    <a:pt x="127" y="267"/>
                  </a:lnTo>
                  <a:lnTo>
                    <a:pt x="127" y="270"/>
                  </a:lnTo>
                  <a:lnTo>
                    <a:pt x="130" y="275"/>
                  </a:lnTo>
                  <a:lnTo>
                    <a:pt x="127" y="275"/>
                  </a:lnTo>
                  <a:lnTo>
                    <a:pt x="125" y="280"/>
                  </a:lnTo>
                  <a:lnTo>
                    <a:pt x="122" y="282"/>
                  </a:lnTo>
                  <a:lnTo>
                    <a:pt x="117" y="285"/>
                  </a:lnTo>
                  <a:lnTo>
                    <a:pt x="117" y="282"/>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18">
              <a:extLst>
                <a:ext uri="{FF2B5EF4-FFF2-40B4-BE49-F238E27FC236}">
                  <a16:creationId xmlns:a16="http://schemas.microsoft.com/office/drawing/2014/main" id="{3DB62553-1B86-5DAC-7410-2524F43F5D79}"/>
                </a:ext>
              </a:extLst>
            </p:cNvPr>
            <p:cNvSpPr>
              <a:spLocks/>
            </p:cNvSpPr>
            <p:nvPr/>
          </p:nvSpPr>
          <p:spPr bwMode="auto">
            <a:xfrm>
              <a:off x="3663" y="1054"/>
              <a:ext cx="947" cy="1511"/>
            </a:xfrm>
            <a:custGeom>
              <a:avLst/>
              <a:gdLst>
                <a:gd name="T0" fmla="*/ 616 w 947"/>
                <a:gd name="T1" fmla="*/ 1473 h 1511"/>
                <a:gd name="T2" fmla="*/ 563 w 947"/>
                <a:gd name="T3" fmla="*/ 1422 h 1511"/>
                <a:gd name="T4" fmla="*/ 525 w 947"/>
                <a:gd name="T5" fmla="*/ 1374 h 1511"/>
                <a:gd name="T6" fmla="*/ 474 w 947"/>
                <a:gd name="T7" fmla="*/ 1407 h 1511"/>
                <a:gd name="T8" fmla="*/ 459 w 947"/>
                <a:gd name="T9" fmla="*/ 1371 h 1511"/>
                <a:gd name="T10" fmla="*/ 441 w 947"/>
                <a:gd name="T11" fmla="*/ 1359 h 1511"/>
                <a:gd name="T12" fmla="*/ 413 w 947"/>
                <a:gd name="T13" fmla="*/ 1346 h 1511"/>
                <a:gd name="T14" fmla="*/ 410 w 947"/>
                <a:gd name="T15" fmla="*/ 1303 h 1511"/>
                <a:gd name="T16" fmla="*/ 369 w 947"/>
                <a:gd name="T17" fmla="*/ 1267 h 1511"/>
                <a:gd name="T18" fmla="*/ 364 w 947"/>
                <a:gd name="T19" fmla="*/ 1234 h 1511"/>
                <a:gd name="T20" fmla="*/ 331 w 947"/>
                <a:gd name="T21" fmla="*/ 1219 h 1511"/>
                <a:gd name="T22" fmla="*/ 301 w 947"/>
                <a:gd name="T23" fmla="*/ 1178 h 1511"/>
                <a:gd name="T24" fmla="*/ 275 w 947"/>
                <a:gd name="T25" fmla="*/ 1158 h 1511"/>
                <a:gd name="T26" fmla="*/ 242 w 947"/>
                <a:gd name="T27" fmla="*/ 1140 h 1511"/>
                <a:gd name="T28" fmla="*/ 227 w 947"/>
                <a:gd name="T29" fmla="*/ 1117 h 1511"/>
                <a:gd name="T30" fmla="*/ 214 w 947"/>
                <a:gd name="T31" fmla="*/ 1081 h 1511"/>
                <a:gd name="T32" fmla="*/ 166 w 947"/>
                <a:gd name="T33" fmla="*/ 1069 h 1511"/>
                <a:gd name="T34" fmla="*/ 201 w 947"/>
                <a:gd name="T35" fmla="*/ 1046 h 1511"/>
                <a:gd name="T36" fmla="*/ 166 w 947"/>
                <a:gd name="T37" fmla="*/ 1043 h 1511"/>
                <a:gd name="T38" fmla="*/ 168 w 947"/>
                <a:gd name="T39" fmla="*/ 1015 h 1511"/>
                <a:gd name="T40" fmla="*/ 156 w 947"/>
                <a:gd name="T41" fmla="*/ 985 h 1511"/>
                <a:gd name="T42" fmla="*/ 199 w 947"/>
                <a:gd name="T43" fmla="*/ 957 h 1511"/>
                <a:gd name="T44" fmla="*/ 148 w 947"/>
                <a:gd name="T45" fmla="*/ 923 h 1511"/>
                <a:gd name="T46" fmla="*/ 135 w 947"/>
                <a:gd name="T47" fmla="*/ 865 h 1511"/>
                <a:gd name="T48" fmla="*/ 186 w 947"/>
                <a:gd name="T49" fmla="*/ 847 h 1511"/>
                <a:gd name="T50" fmla="*/ 186 w 947"/>
                <a:gd name="T51" fmla="*/ 811 h 1511"/>
                <a:gd name="T52" fmla="*/ 194 w 947"/>
                <a:gd name="T53" fmla="*/ 789 h 1511"/>
                <a:gd name="T54" fmla="*/ 181 w 947"/>
                <a:gd name="T55" fmla="*/ 733 h 1511"/>
                <a:gd name="T56" fmla="*/ 199 w 947"/>
                <a:gd name="T57" fmla="*/ 682 h 1511"/>
                <a:gd name="T58" fmla="*/ 245 w 947"/>
                <a:gd name="T59" fmla="*/ 641 h 1511"/>
                <a:gd name="T60" fmla="*/ 263 w 947"/>
                <a:gd name="T61" fmla="*/ 582 h 1511"/>
                <a:gd name="T62" fmla="*/ 217 w 947"/>
                <a:gd name="T63" fmla="*/ 519 h 1511"/>
                <a:gd name="T64" fmla="*/ 222 w 947"/>
                <a:gd name="T65" fmla="*/ 468 h 1511"/>
                <a:gd name="T66" fmla="*/ 227 w 947"/>
                <a:gd name="T67" fmla="*/ 432 h 1511"/>
                <a:gd name="T68" fmla="*/ 176 w 947"/>
                <a:gd name="T69" fmla="*/ 389 h 1511"/>
                <a:gd name="T70" fmla="*/ 89 w 947"/>
                <a:gd name="T71" fmla="*/ 366 h 1511"/>
                <a:gd name="T72" fmla="*/ 64 w 947"/>
                <a:gd name="T73" fmla="*/ 290 h 1511"/>
                <a:gd name="T74" fmla="*/ 21 w 947"/>
                <a:gd name="T75" fmla="*/ 211 h 1511"/>
                <a:gd name="T76" fmla="*/ 13 w 947"/>
                <a:gd name="T77" fmla="*/ 137 h 1511"/>
                <a:gd name="T78" fmla="*/ 33 w 947"/>
                <a:gd name="T79" fmla="*/ 104 h 1511"/>
                <a:gd name="T80" fmla="*/ 97 w 947"/>
                <a:gd name="T81" fmla="*/ 63 h 1511"/>
                <a:gd name="T82" fmla="*/ 163 w 947"/>
                <a:gd name="T83" fmla="*/ 66 h 1511"/>
                <a:gd name="T84" fmla="*/ 204 w 947"/>
                <a:gd name="T85" fmla="*/ 40 h 1511"/>
                <a:gd name="T86" fmla="*/ 306 w 947"/>
                <a:gd name="T87" fmla="*/ 7 h 1511"/>
                <a:gd name="T88" fmla="*/ 375 w 947"/>
                <a:gd name="T89" fmla="*/ 17 h 1511"/>
                <a:gd name="T90" fmla="*/ 474 w 947"/>
                <a:gd name="T91" fmla="*/ 20 h 1511"/>
                <a:gd name="T92" fmla="*/ 535 w 947"/>
                <a:gd name="T93" fmla="*/ 50 h 1511"/>
                <a:gd name="T94" fmla="*/ 581 w 947"/>
                <a:gd name="T95" fmla="*/ 15 h 1511"/>
                <a:gd name="T96" fmla="*/ 624 w 947"/>
                <a:gd name="T97" fmla="*/ 68 h 1511"/>
                <a:gd name="T98" fmla="*/ 677 w 947"/>
                <a:gd name="T99" fmla="*/ 112 h 1511"/>
                <a:gd name="T100" fmla="*/ 764 w 947"/>
                <a:gd name="T101" fmla="*/ 252 h 1511"/>
                <a:gd name="T102" fmla="*/ 845 w 947"/>
                <a:gd name="T103" fmla="*/ 267 h 1511"/>
                <a:gd name="T104" fmla="*/ 858 w 947"/>
                <a:gd name="T105" fmla="*/ 361 h 1511"/>
                <a:gd name="T106" fmla="*/ 800 w 947"/>
                <a:gd name="T107" fmla="*/ 465 h 1511"/>
                <a:gd name="T108" fmla="*/ 863 w 947"/>
                <a:gd name="T109" fmla="*/ 531 h 1511"/>
                <a:gd name="T110" fmla="*/ 881 w 947"/>
                <a:gd name="T111" fmla="*/ 613 h 1511"/>
                <a:gd name="T112" fmla="*/ 932 w 947"/>
                <a:gd name="T113" fmla="*/ 791 h 1511"/>
                <a:gd name="T114" fmla="*/ 899 w 947"/>
                <a:gd name="T115" fmla="*/ 931 h 1511"/>
                <a:gd name="T116" fmla="*/ 843 w 947"/>
                <a:gd name="T117" fmla="*/ 1025 h 1511"/>
                <a:gd name="T118" fmla="*/ 764 w 947"/>
                <a:gd name="T119" fmla="*/ 1135 h 1511"/>
                <a:gd name="T120" fmla="*/ 708 w 947"/>
                <a:gd name="T121" fmla="*/ 1333 h 1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7" h="1511">
                  <a:moveTo>
                    <a:pt x="644" y="1509"/>
                  </a:moveTo>
                  <a:lnTo>
                    <a:pt x="644" y="1506"/>
                  </a:lnTo>
                  <a:lnTo>
                    <a:pt x="642" y="1506"/>
                  </a:lnTo>
                  <a:lnTo>
                    <a:pt x="642" y="1504"/>
                  </a:lnTo>
                  <a:lnTo>
                    <a:pt x="639" y="1504"/>
                  </a:lnTo>
                  <a:lnTo>
                    <a:pt x="639" y="1501"/>
                  </a:lnTo>
                  <a:lnTo>
                    <a:pt x="637" y="1501"/>
                  </a:lnTo>
                  <a:lnTo>
                    <a:pt x="637" y="1499"/>
                  </a:lnTo>
                  <a:lnTo>
                    <a:pt x="634" y="1499"/>
                  </a:lnTo>
                  <a:lnTo>
                    <a:pt x="634" y="1496"/>
                  </a:lnTo>
                  <a:lnTo>
                    <a:pt x="632" y="1494"/>
                  </a:lnTo>
                  <a:lnTo>
                    <a:pt x="629" y="1491"/>
                  </a:lnTo>
                  <a:lnTo>
                    <a:pt x="627" y="1486"/>
                  </a:lnTo>
                  <a:lnTo>
                    <a:pt x="624" y="1486"/>
                  </a:lnTo>
                  <a:lnTo>
                    <a:pt x="624" y="1483"/>
                  </a:lnTo>
                  <a:lnTo>
                    <a:pt x="621" y="1481"/>
                  </a:lnTo>
                  <a:lnTo>
                    <a:pt x="619" y="1476"/>
                  </a:lnTo>
                  <a:lnTo>
                    <a:pt x="616" y="1476"/>
                  </a:lnTo>
                  <a:lnTo>
                    <a:pt x="616" y="1473"/>
                  </a:lnTo>
                  <a:lnTo>
                    <a:pt x="614" y="1471"/>
                  </a:lnTo>
                  <a:lnTo>
                    <a:pt x="614" y="1468"/>
                  </a:lnTo>
                  <a:lnTo>
                    <a:pt x="591" y="1453"/>
                  </a:lnTo>
                  <a:lnTo>
                    <a:pt x="588" y="1450"/>
                  </a:lnTo>
                  <a:lnTo>
                    <a:pt x="586" y="1453"/>
                  </a:lnTo>
                  <a:lnTo>
                    <a:pt x="586" y="1450"/>
                  </a:lnTo>
                  <a:lnTo>
                    <a:pt x="583" y="1450"/>
                  </a:lnTo>
                  <a:lnTo>
                    <a:pt x="581" y="1448"/>
                  </a:lnTo>
                  <a:lnTo>
                    <a:pt x="578" y="1448"/>
                  </a:lnTo>
                  <a:lnTo>
                    <a:pt x="576" y="1448"/>
                  </a:lnTo>
                  <a:lnTo>
                    <a:pt x="576" y="1445"/>
                  </a:lnTo>
                  <a:lnTo>
                    <a:pt x="573" y="1445"/>
                  </a:lnTo>
                  <a:lnTo>
                    <a:pt x="571" y="1443"/>
                  </a:lnTo>
                  <a:lnTo>
                    <a:pt x="571" y="1432"/>
                  </a:lnTo>
                  <a:lnTo>
                    <a:pt x="571" y="1430"/>
                  </a:lnTo>
                  <a:lnTo>
                    <a:pt x="571" y="1427"/>
                  </a:lnTo>
                  <a:lnTo>
                    <a:pt x="568" y="1425"/>
                  </a:lnTo>
                  <a:lnTo>
                    <a:pt x="565" y="1425"/>
                  </a:lnTo>
                  <a:lnTo>
                    <a:pt x="563" y="1422"/>
                  </a:lnTo>
                  <a:lnTo>
                    <a:pt x="560" y="1420"/>
                  </a:lnTo>
                  <a:lnTo>
                    <a:pt x="560" y="1417"/>
                  </a:lnTo>
                  <a:lnTo>
                    <a:pt x="560" y="1415"/>
                  </a:lnTo>
                  <a:lnTo>
                    <a:pt x="558" y="1376"/>
                  </a:lnTo>
                  <a:lnTo>
                    <a:pt x="555" y="1374"/>
                  </a:lnTo>
                  <a:lnTo>
                    <a:pt x="553" y="1371"/>
                  </a:lnTo>
                  <a:lnTo>
                    <a:pt x="550" y="1371"/>
                  </a:lnTo>
                  <a:lnTo>
                    <a:pt x="548" y="1371"/>
                  </a:lnTo>
                  <a:lnTo>
                    <a:pt x="545" y="1371"/>
                  </a:lnTo>
                  <a:lnTo>
                    <a:pt x="545" y="1369"/>
                  </a:lnTo>
                  <a:lnTo>
                    <a:pt x="543" y="1369"/>
                  </a:lnTo>
                  <a:lnTo>
                    <a:pt x="540" y="1369"/>
                  </a:lnTo>
                  <a:lnTo>
                    <a:pt x="535" y="1369"/>
                  </a:lnTo>
                  <a:lnTo>
                    <a:pt x="530" y="1369"/>
                  </a:lnTo>
                  <a:lnTo>
                    <a:pt x="530" y="1371"/>
                  </a:lnTo>
                  <a:lnTo>
                    <a:pt x="527" y="1371"/>
                  </a:lnTo>
                  <a:lnTo>
                    <a:pt x="525" y="1371"/>
                  </a:lnTo>
                  <a:lnTo>
                    <a:pt x="522" y="1371"/>
                  </a:lnTo>
                  <a:lnTo>
                    <a:pt x="525" y="1374"/>
                  </a:lnTo>
                  <a:lnTo>
                    <a:pt x="527" y="1376"/>
                  </a:lnTo>
                  <a:lnTo>
                    <a:pt x="530" y="1376"/>
                  </a:lnTo>
                  <a:lnTo>
                    <a:pt x="530" y="1379"/>
                  </a:lnTo>
                  <a:lnTo>
                    <a:pt x="530" y="1382"/>
                  </a:lnTo>
                  <a:lnTo>
                    <a:pt x="532" y="1384"/>
                  </a:lnTo>
                  <a:lnTo>
                    <a:pt x="532" y="1387"/>
                  </a:lnTo>
                  <a:lnTo>
                    <a:pt x="532" y="1389"/>
                  </a:lnTo>
                  <a:lnTo>
                    <a:pt x="532" y="1392"/>
                  </a:lnTo>
                  <a:lnTo>
                    <a:pt x="530" y="1394"/>
                  </a:lnTo>
                  <a:lnTo>
                    <a:pt x="530" y="1397"/>
                  </a:lnTo>
                  <a:lnTo>
                    <a:pt x="530" y="1399"/>
                  </a:lnTo>
                  <a:lnTo>
                    <a:pt x="481" y="1417"/>
                  </a:lnTo>
                  <a:lnTo>
                    <a:pt x="479" y="1417"/>
                  </a:lnTo>
                  <a:lnTo>
                    <a:pt x="479" y="1415"/>
                  </a:lnTo>
                  <a:lnTo>
                    <a:pt x="476" y="1415"/>
                  </a:lnTo>
                  <a:lnTo>
                    <a:pt x="476" y="1412"/>
                  </a:lnTo>
                  <a:lnTo>
                    <a:pt x="474" y="1412"/>
                  </a:lnTo>
                  <a:lnTo>
                    <a:pt x="474" y="1410"/>
                  </a:lnTo>
                  <a:lnTo>
                    <a:pt x="474" y="1407"/>
                  </a:lnTo>
                  <a:lnTo>
                    <a:pt x="471" y="1404"/>
                  </a:lnTo>
                  <a:lnTo>
                    <a:pt x="471" y="1402"/>
                  </a:lnTo>
                  <a:lnTo>
                    <a:pt x="469" y="1402"/>
                  </a:lnTo>
                  <a:lnTo>
                    <a:pt x="469" y="1399"/>
                  </a:lnTo>
                  <a:lnTo>
                    <a:pt x="469" y="1397"/>
                  </a:lnTo>
                  <a:lnTo>
                    <a:pt x="469" y="1394"/>
                  </a:lnTo>
                  <a:lnTo>
                    <a:pt x="466" y="1394"/>
                  </a:lnTo>
                  <a:lnTo>
                    <a:pt x="466" y="1392"/>
                  </a:lnTo>
                  <a:lnTo>
                    <a:pt x="466" y="1389"/>
                  </a:lnTo>
                  <a:lnTo>
                    <a:pt x="466" y="1387"/>
                  </a:lnTo>
                  <a:lnTo>
                    <a:pt x="466" y="1384"/>
                  </a:lnTo>
                  <a:lnTo>
                    <a:pt x="464" y="1384"/>
                  </a:lnTo>
                  <a:lnTo>
                    <a:pt x="464" y="1382"/>
                  </a:lnTo>
                  <a:lnTo>
                    <a:pt x="464" y="1379"/>
                  </a:lnTo>
                  <a:lnTo>
                    <a:pt x="464" y="1376"/>
                  </a:lnTo>
                  <a:lnTo>
                    <a:pt x="464" y="1374"/>
                  </a:lnTo>
                  <a:lnTo>
                    <a:pt x="461" y="1374"/>
                  </a:lnTo>
                  <a:lnTo>
                    <a:pt x="461" y="1371"/>
                  </a:lnTo>
                  <a:lnTo>
                    <a:pt x="459" y="1371"/>
                  </a:lnTo>
                  <a:lnTo>
                    <a:pt x="459" y="1369"/>
                  </a:lnTo>
                  <a:lnTo>
                    <a:pt x="459" y="1366"/>
                  </a:lnTo>
                  <a:lnTo>
                    <a:pt x="456" y="1366"/>
                  </a:lnTo>
                  <a:lnTo>
                    <a:pt x="459" y="1366"/>
                  </a:lnTo>
                  <a:lnTo>
                    <a:pt x="456" y="1364"/>
                  </a:lnTo>
                  <a:lnTo>
                    <a:pt x="453" y="1364"/>
                  </a:lnTo>
                  <a:lnTo>
                    <a:pt x="451" y="1364"/>
                  </a:lnTo>
                  <a:lnTo>
                    <a:pt x="451" y="1366"/>
                  </a:lnTo>
                  <a:lnTo>
                    <a:pt x="451" y="1364"/>
                  </a:lnTo>
                  <a:lnTo>
                    <a:pt x="451" y="1361"/>
                  </a:lnTo>
                  <a:lnTo>
                    <a:pt x="451" y="1359"/>
                  </a:lnTo>
                  <a:lnTo>
                    <a:pt x="448" y="1359"/>
                  </a:lnTo>
                  <a:lnTo>
                    <a:pt x="446" y="1359"/>
                  </a:lnTo>
                  <a:lnTo>
                    <a:pt x="446" y="1361"/>
                  </a:lnTo>
                  <a:lnTo>
                    <a:pt x="446" y="1364"/>
                  </a:lnTo>
                  <a:lnTo>
                    <a:pt x="443" y="1364"/>
                  </a:lnTo>
                  <a:lnTo>
                    <a:pt x="443" y="1361"/>
                  </a:lnTo>
                  <a:lnTo>
                    <a:pt x="443" y="1359"/>
                  </a:lnTo>
                  <a:lnTo>
                    <a:pt x="441" y="1359"/>
                  </a:lnTo>
                  <a:lnTo>
                    <a:pt x="441" y="1361"/>
                  </a:lnTo>
                  <a:lnTo>
                    <a:pt x="438" y="1361"/>
                  </a:lnTo>
                  <a:lnTo>
                    <a:pt x="438" y="1359"/>
                  </a:lnTo>
                  <a:lnTo>
                    <a:pt x="438" y="1356"/>
                  </a:lnTo>
                  <a:lnTo>
                    <a:pt x="436" y="1356"/>
                  </a:lnTo>
                  <a:lnTo>
                    <a:pt x="436" y="1359"/>
                  </a:lnTo>
                  <a:lnTo>
                    <a:pt x="436" y="1361"/>
                  </a:lnTo>
                  <a:lnTo>
                    <a:pt x="433" y="1361"/>
                  </a:lnTo>
                  <a:lnTo>
                    <a:pt x="431" y="1361"/>
                  </a:lnTo>
                  <a:lnTo>
                    <a:pt x="428" y="1361"/>
                  </a:lnTo>
                  <a:lnTo>
                    <a:pt x="428" y="1359"/>
                  </a:lnTo>
                  <a:lnTo>
                    <a:pt x="425" y="1359"/>
                  </a:lnTo>
                  <a:lnTo>
                    <a:pt x="423" y="1359"/>
                  </a:lnTo>
                  <a:lnTo>
                    <a:pt x="420" y="1359"/>
                  </a:lnTo>
                  <a:lnTo>
                    <a:pt x="418" y="1359"/>
                  </a:lnTo>
                  <a:lnTo>
                    <a:pt x="415" y="1359"/>
                  </a:lnTo>
                  <a:lnTo>
                    <a:pt x="413" y="1351"/>
                  </a:lnTo>
                  <a:lnTo>
                    <a:pt x="413" y="1348"/>
                  </a:lnTo>
                  <a:lnTo>
                    <a:pt x="413" y="1346"/>
                  </a:lnTo>
                  <a:lnTo>
                    <a:pt x="415" y="1343"/>
                  </a:lnTo>
                  <a:lnTo>
                    <a:pt x="415" y="1338"/>
                  </a:lnTo>
                  <a:lnTo>
                    <a:pt x="418" y="1338"/>
                  </a:lnTo>
                  <a:lnTo>
                    <a:pt x="420" y="1338"/>
                  </a:lnTo>
                  <a:lnTo>
                    <a:pt x="420" y="1336"/>
                  </a:lnTo>
                  <a:lnTo>
                    <a:pt x="423" y="1333"/>
                  </a:lnTo>
                  <a:lnTo>
                    <a:pt x="423" y="1331"/>
                  </a:lnTo>
                  <a:lnTo>
                    <a:pt x="423" y="1328"/>
                  </a:lnTo>
                  <a:lnTo>
                    <a:pt x="423" y="1326"/>
                  </a:lnTo>
                  <a:lnTo>
                    <a:pt x="423" y="1323"/>
                  </a:lnTo>
                  <a:lnTo>
                    <a:pt x="423" y="1320"/>
                  </a:lnTo>
                  <a:lnTo>
                    <a:pt x="423" y="1318"/>
                  </a:lnTo>
                  <a:lnTo>
                    <a:pt x="420" y="1315"/>
                  </a:lnTo>
                  <a:lnTo>
                    <a:pt x="420" y="1313"/>
                  </a:lnTo>
                  <a:lnTo>
                    <a:pt x="418" y="1310"/>
                  </a:lnTo>
                  <a:lnTo>
                    <a:pt x="418" y="1308"/>
                  </a:lnTo>
                  <a:lnTo>
                    <a:pt x="415" y="1308"/>
                  </a:lnTo>
                  <a:lnTo>
                    <a:pt x="413" y="1305"/>
                  </a:lnTo>
                  <a:lnTo>
                    <a:pt x="410" y="1303"/>
                  </a:lnTo>
                  <a:lnTo>
                    <a:pt x="410" y="1300"/>
                  </a:lnTo>
                  <a:lnTo>
                    <a:pt x="408" y="1300"/>
                  </a:lnTo>
                  <a:lnTo>
                    <a:pt x="408" y="1298"/>
                  </a:lnTo>
                  <a:lnTo>
                    <a:pt x="408" y="1292"/>
                  </a:lnTo>
                  <a:lnTo>
                    <a:pt x="405" y="1290"/>
                  </a:lnTo>
                  <a:lnTo>
                    <a:pt x="405" y="1287"/>
                  </a:lnTo>
                  <a:lnTo>
                    <a:pt x="403" y="1285"/>
                  </a:lnTo>
                  <a:lnTo>
                    <a:pt x="400" y="1285"/>
                  </a:lnTo>
                  <a:lnTo>
                    <a:pt x="397" y="1285"/>
                  </a:lnTo>
                  <a:lnTo>
                    <a:pt x="392" y="1282"/>
                  </a:lnTo>
                  <a:lnTo>
                    <a:pt x="390" y="1282"/>
                  </a:lnTo>
                  <a:lnTo>
                    <a:pt x="387" y="1282"/>
                  </a:lnTo>
                  <a:lnTo>
                    <a:pt x="385" y="1280"/>
                  </a:lnTo>
                  <a:lnTo>
                    <a:pt x="380" y="1277"/>
                  </a:lnTo>
                  <a:lnTo>
                    <a:pt x="377" y="1275"/>
                  </a:lnTo>
                  <a:lnTo>
                    <a:pt x="375" y="1272"/>
                  </a:lnTo>
                  <a:lnTo>
                    <a:pt x="372" y="1272"/>
                  </a:lnTo>
                  <a:lnTo>
                    <a:pt x="369" y="1270"/>
                  </a:lnTo>
                  <a:lnTo>
                    <a:pt x="369" y="1267"/>
                  </a:lnTo>
                  <a:lnTo>
                    <a:pt x="372" y="1264"/>
                  </a:lnTo>
                  <a:lnTo>
                    <a:pt x="375" y="1262"/>
                  </a:lnTo>
                  <a:lnTo>
                    <a:pt x="377" y="1262"/>
                  </a:lnTo>
                  <a:lnTo>
                    <a:pt x="380" y="1259"/>
                  </a:lnTo>
                  <a:lnTo>
                    <a:pt x="382" y="1257"/>
                  </a:lnTo>
                  <a:lnTo>
                    <a:pt x="385" y="1254"/>
                  </a:lnTo>
                  <a:lnTo>
                    <a:pt x="385" y="1252"/>
                  </a:lnTo>
                  <a:lnTo>
                    <a:pt x="385" y="1249"/>
                  </a:lnTo>
                  <a:lnTo>
                    <a:pt x="382" y="1247"/>
                  </a:lnTo>
                  <a:lnTo>
                    <a:pt x="382" y="1244"/>
                  </a:lnTo>
                  <a:lnTo>
                    <a:pt x="382" y="1242"/>
                  </a:lnTo>
                  <a:lnTo>
                    <a:pt x="382" y="1239"/>
                  </a:lnTo>
                  <a:lnTo>
                    <a:pt x="380" y="1239"/>
                  </a:lnTo>
                  <a:lnTo>
                    <a:pt x="375" y="1234"/>
                  </a:lnTo>
                  <a:lnTo>
                    <a:pt x="372" y="1234"/>
                  </a:lnTo>
                  <a:lnTo>
                    <a:pt x="372" y="1231"/>
                  </a:lnTo>
                  <a:lnTo>
                    <a:pt x="369" y="1231"/>
                  </a:lnTo>
                  <a:lnTo>
                    <a:pt x="367" y="1231"/>
                  </a:lnTo>
                  <a:lnTo>
                    <a:pt x="364" y="1234"/>
                  </a:lnTo>
                  <a:lnTo>
                    <a:pt x="362" y="1234"/>
                  </a:lnTo>
                  <a:lnTo>
                    <a:pt x="359" y="1236"/>
                  </a:lnTo>
                  <a:lnTo>
                    <a:pt x="357" y="1236"/>
                  </a:lnTo>
                  <a:lnTo>
                    <a:pt x="357" y="1239"/>
                  </a:lnTo>
                  <a:lnTo>
                    <a:pt x="354" y="1239"/>
                  </a:lnTo>
                  <a:lnTo>
                    <a:pt x="354" y="1242"/>
                  </a:lnTo>
                  <a:lnTo>
                    <a:pt x="349" y="1242"/>
                  </a:lnTo>
                  <a:lnTo>
                    <a:pt x="347" y="1242"/>
                  </a:lnTo>
                  <a:lnTo>
                    <a:pt x="344" y="1242"/>
                  </a:lnTo>
                  <a:lnTo>
                    <a:pt x="341" y="1239"/>
                  </a:lnTo>
                  <a:lnTo>
                    <a:pt x="341" y="1236"/>
                  </a:lnTo>
                  <a:lnTo>
                    <a:pt x="339" y="1234"/>
                  </a:lnTo>
                  <a:lnTo>
                    <a:pt x="339" y="1231"/>
                  </a:lnTo>
                  <a:lnTo>
                    <a:pt x="339" y="1229"/>
                  </a:lnTo>
                  <a:lnTo>
                    <a:pt x="336" y="1229"/>
                  </a:lnTo>
                  <a:lnTo>
                    <a:pt x="336" y="1226"/>
                  </a:lnTo>
                  <a:lnTo>
                    <a:pt x="334" y="1224"/>
                  </a:lnTo>
                  <a:lnTo>
                    <a:pt x="334" y="1221"/>
                  </a:lnTo>
                  <a:lnTo>
                    <a:pt x="331" y="1219"/>
                  </a:lnTo>
                  <a:lnTo>
                    <a:pt x="329" y="1216"/>
                  </a:lnTo>
                  <a:lnTo>
                    <a:pt x="329" y="1214"/>
                  </a:lnTo>
                  <a:lnTo>
                    <a:pt x="329" y="1211"/>
                  </a:lnTo>
                  <a:lnTo>
                    <a:pt x="329" y="1208"/>
                  </a:lnTo>
                  <a:lnTo>
                    <a:pt x="326" y="1208"/>
                  </a:lnTo>
                  <a:lnTo>
                    <a:pt x="326" y="1206"/>
                  </a:lnTo>
                  <a:lnTo>
                    <a:pt x="321" y="1203"/>
                  </a:lnTo>
                  <a:lnTo>
                    <a:pt x="319" y="1203"/>
                  </a:lnTo>
                  <a:lnTo>
                    <a:pt x="316" y="1203"/>
                  </a:lnTo>
                  <a:lnTo>
                    <a:pt x="313" y="1203"/>
                  </a:lnTo>
                  <a:lnTo>
                    <a:pt x="306" y="1198"/>
                  </a:lnTo>
                  <a:lnTo>
                    <a:pt x="306" y="1196"/>
                  </a:lnTo>
                  <a:lnTo>
                    <a:pt x="303" y="1196"/>
                  </a:lnTo>
                  <a:lnTo>
                    <a:pt x="303" y="1193"/>
                  </a:lnTo>
                  <a:lnTo>
                    <a:pt x="301" y="1188"/>
                  </a:lnTo>
                  <a:lnTo>
                    <a:pt x="301" y="1186"/>
                  </a:lnTo>
                  <a:lnTo>
                    <a:pt x="301" y="1183"/>
                  </a:lnTo>
                  <a:lnTo>
                    <a:pt x="301" y="1180"/>
                  </a:lnTo>
                  <a:lnTo>
                    <a:pt x="301" y="1178"/>
                  </a:lnTo>
                  <a:lnTo>
                    <a:pt x="303" y="1178"/>
                  </a:lnTo>
                  <a:lnTo>
                    <a:pt x="303" y="1175"/>
                  </a:lnTo>
                  <a:lnTo>
                    <a:pt x="303" y="1173"/>
                  </a:lnTo>
                  <a:lnTo>
                    <a:pt x="303" y="1170"/>
                  </a:lnTo>
                  <a:lnTo>
                    <a:pt x="303" y="1168"/>
                  </a:lnTo>
                  <a:lnTo>
                    <a:pt x="303" y="1165"/>
                  </a:lnTo>
                  <a:lnTo>
                    <a:pt x="303" y="1160"/>
                  </a:lnTo>
                  <a:lnTo>
                    <a:pt x="303" y="1158"/>
                  </a:lnTo>
                  <a:lnTo>
                    <a:pt x="301" y="1155"/>
                  </a:lnTo>
                  <a:lnTo>
                    <a:pt x="298" y="1158"/>
                  </a:lnTo>
                  <a:lnTo>
                    <a:pt x="298" y="1160"/>
                  </a:lnTo>
                  <a:lnTo>
                    <a:pt x="296" y="1160"/>
                  </a:lnTo>
                  <a:lnTo>
                    <a:pt x="293" y="1160"/>
                  </a:lnTo>
                  <a:lnTo>
                    <a:pt x="291" y="1160"/>
                  </a:lnTo>
                  <a:lnTo>
                    <a:pt x="288" y="1160"/>
                  </a:lnTo>
                  <a:lnTo>
                    <a:pt x="288" y="1158"/>
                  </a:lnTo>
                  <a:lnTo>
                    <a:pt x="285" y="1158"/>
                  </a:lnTo>
                  <a:lnTo>
                    <a:pt x="278" y="1158"/>
                  </a:lnTo>
                  <a:lnTo>
                    <a:pt x="275" y="1158"/>
                  </a:lnTo>
                  <a:lnTo>
                    <a:pt x="273" y="1158"/>
                  </a:lnTo>
                  <a:lnTo>
                    <a:pt x="270" y="1158"/>
                  </a:lnTo>
                  <a:lnTo>
                    <a:pt x="268" y="1155"/>
                  </a:lnTo>
                  <a:lnTo>
                    <a:pt x="265" y="1155"/>
                  </a:lnTo>
                  <a:lnTo>
                    <a:pt x="263" y="1155"/>
                  </a:lnTo>
                  <a:lnTo>
                    <a:pt x="260" y="1155"/>
                  </a:lnTo>
                  <a:lnTo>
                    <a:pt x="257" y="1158"/>
                  </a:lnTo>
                  <a:lnTo>
                    <a:pt x="255" y="1158"/>
                  </a:lnTo>
                  <a:lnTo>
                    <a:pt x="252" y="1155"/>
                  </a:lnTo>
                  <a:lnTo>
                    <a:pt x="250" y="1155"/>
                  </a:lnTo>
                  <a:lnTo>
                    <a:pt x="250" y="1152"/>
                  </a:lnTo>
                  <a:lnTo>
                    <a:pt x="250" y="1150"/>
                  </a:lnTo>
                  <a:lnTo>
                    <a:pt x="250" y="1147"/>
                  </a:lnTo>
                  <a:lnTo>
                    <a:pt x="252" y="1145"/>
                  </a:lnTo>
                  <a:lnTo>
                    <a:pt x="252" y="1142"/>
                  </a:lnTo>
                  <a:lnTo>
                    <a:pt x="250" y="1142"/>
                  </a:lnTo>
                  <a:lnTo>
                    <a:pt x="247" y="1140"/>
                  </a:lnTo>
                  <a:lnTo>
                    <a:pt x="245" y="1140"/>
                  </a:lnTo>
                  <a:lnTo>
                    <a:pt x="242" y="1140"/>
                  </a:lnTo>
                  <a:lnTo>
                    <a:pt x="240" y="1140"/>
                  </a:lnTo>
                  <a:lnTo>
                    <a:pt x="237" y="1140"/>
                  </a:lnTo>
                  <a:lnTo>
                    <a:pt x="229" y="1140"/>
                  </a:lnTo>
                  <a:lnTo>
                    <a:pt x="227" y="1140"/>
                  </a:lnTo>
                  <a:lnTo>
                    <a:pt x="227" y="1137"/>
                  </a:lnTo>
                  <a:lnTo>
                    <a:pt x="229" y="1135"/>
                  </a:lnTo>
                  <a:lnTo>
                    <a:pt x="232" y="1135"/>
                  </a:lnTo>
                  <a:lnTo>
                    <a:pt x="232" y="1132"/>
                  </a:lnTo>
                  <a:lnTo>
                    <a:pt x="232" y="1130"/>
                  </a:lnTo>
                  <a:lnTo>
                    <a:pt x="235" y="1130"/>
                  </a:lnTo>
                  <a:lnTo>
                    <a:pt x="235" y="1124"/>
                  </a:lnTo>
                  <a:lnTo>
                    <a:pt x="237" y="1124"/>
                  </a:lnTo>
                  <a:lnTo>
                    <a:pt x="237" y="1122"/>
                  </a:lnTo>
                  <a:lnTo>
                    <a:pt x="235" y="1122"/>
                  </a:lnTo>
                  <a:lnTo>
                    <a:pt x="235" y="1119"/>
                  </a:lnTo>
                  <a:lnTo>
                    <a:pt x="232" y="1119"/>
                  </a:lnTo>
                  <a:lnTo>
                    <a:pt x="232" y="1117"/>
                  </a:lnTo>
                  <a:lnTo>
                    <a:pt x="229" y="1117"/>
                  </a:lnTo>
                  <a:lnTo>
                    <a:pt x="227" y="1117"/>
                  </a:lnTo>
                  <a:lnTo>
                    <a:pt x="227" y="1114"/>
                  </a:lnTo>
                  <a:lnTo>
                    <a:pt x="227" y="1112"/>
                  </a:lnTo>
                  <a:lnTo>
                    <a:pt x="227" y="1109"/>
                  </a:lnTo>
                  <a:lnTo>
                    <a:pt x="227" y="1107"/>
                  </a:lnTo>
                  <a:lnTo>
                    <a:pt x="229" y="1107"/>
                  </a:lnTo>
                  <a:lnTo>
                    <a:pt x="229" y="1104"/>
                  </a:lnTo>
                  <a:lnTo>
                    <a:pt x="232" y="1104"/>
                  </a:lnTo>
                  <a:lnTo>
                    <a:pt x="232" y="1102"/>
                  </a:lnTo>
                  <a:lnTo>
                    <a:pt x="235" y="1099"/>
                  </a:lnTo>
                  <a:lnTo>
                    <a:pt x="235" y="1094"/>
                  </a:lnTo>
                  <a:lnTo>
                    <a:pt x="232" y="1094"/>
                  </a:lnTo>
                  <a:lnTo>
                    <a:pt x="232" y="1091"/>
                  </a:lnTo>
                  <a:lnTo>
                    <a:pt x="229" y="1091"/>
                  </a:lnTo>
                  <a:lnTo>
                    <a:pt x="229" y="1089"/>
                  </a:lnTo>
                  <a:lnTo>
                    <a:pt x="224" y="1084"/>
                  </a:lnTo>
                  <a:lnTo>
                    <a:pt x="224" y="1081"/>
                  </a:lnTo>
                  <a:lnTo>
                    <a:pt x="222" y="1081"/>
                  </a:lnTo>
                  <a:lnTo>
                    <a:pt x="217" y="1081"/>
                  </a:lnTo>
                  <a:lnTo>
                    <a:pt x="214" y="1081"/>
                  </a:lnTo>
                  <a:lnTo>
                    <a:pt x="212" y="1081"/>
                  </a:lnTo>
                  <a:lnTo>
                    <a:pt x="209" y="1081"/>
                  </a:lnTo>
                  <a:lnTo>
                    <a:pt x="207" y="1081"/>
                  </a:lnTo>
                  <a:lnTo>
                    <a:pt x="204" y="1081"/>
                  </a:lnTo>
                  <a:lnTo>
                    <a:pt x="201" y="1079"/>
                  </a:lnTo>
                  <a:lnTo>
                    <a:pt x="199" y="1076"/>
                  </a:lnTo>
                  <a:lnTo>
                    <a:pt x="196" y="1076"/>
                  </a:lnTo>
                  <a:lnTo>
                    <a:pt x="194" y="1076"/>
                  </a:lnTo>
                  <a:lnTo>
                    <a:pt x="189" y="1076"/>
                  </a:lnTo>
                  <a:lnTo>
                    <a:pt x="186" y="1076"/>
                  </a:lnTo>
                  <a:lnTo>
                    <a:pt x="184" y="1076"/>
                  </a:lnTo>
                  <a:lnTo>
                    <a:pt x="181" y="1074"/>
                  </a:lnTo>
                  <a:lnTo>
                    <a:pt x="179" y="1074"/>
                  </a:lnTo>
                  <a:lnTo>
                    <a:pt x="173" y="1074"/>
                  </a:lnTo>
                  <a:lnTo>
                    <a:pt x="171" y="1074"/>
                  </a:lnTo>
                  <a:lnTo>
                    <a:pt x="171" y="1071"/>
                  </a:lnTo>
                  <a:lnTo>
                    <a:pt x="168" y="1071"/>
                  </a:lnTo>
                  <a:lnTo>
                    <a:pt x="166" y="1071"/>
                  </a:lnTo>
                  <a:lnTo>
                    <a:pt x="166" y="1069"/>
                  </a:lnTo>
                  <a:lnTo>
                    <a:pt x="166" y="1066"/>
                  </a:lnTo>
                  <a:lnTo>
                    <a:pt x="168" y="1063"/>
                  </a:lnTo>
                  <a:lnTo>
                    <a:pt x="171" y="1063"/>
                  </a:lnTo>
                  <a:lnTo>
                    <a:pt x="173" y="1063"/>
                  </a:lnTo>
                  <a:lnTo>
                    <a:pt x="176" y="1063"/>
                  </a:lnTo>
                  <a:lnTo>
                    <a:pt x="179" y="1063"/>
                  </a:lnTo>
                  <a:lnTo>
                    <a:pt x="181" y="1063"/>
                  </a:lnTo>
                  <a:lnTo>
                    <a:pt x="181" y="1061"/>
                  </a:lnTo>
                  <a:lnTo>
                    <a:pt x="184" y="1061"/>
                  </a:lnTo>
                  <a:lnTo>
                    <a:pt x="186" y="1061"/>
                  </a:lnTo>
                  <a:lnTo>
                    <a:pt x="189" y="1058"/>
                  </a:lnTo>
                  <a:lnTo>
                    <a:pt x="191" y="1058"/>
                  </a:lnTo>
                  <a:lnTo>
                    <a:pt x="191" y="1056"/>
                  </a:lnTo>
                  <a:lnTo>
                    <a:pt x="194" y="1053"/>
                  </a:lnTo>
                  <a:lnTo>
                    <a:pt x="194" y="1051"/>
                  </a:lnTo>
                  <a:lnTo>
                    <a:pt x="196" y="1048"/>
                  </a:lnTo>
                  <a:lnTo>
                    <a:pt x="199" y="1048"/>
                  </a:lnTo>
                  <a:lnTo>
                    <a:pt x="199" y="1046"/>
                  </a:lnTo>
                  <a:lnTo>
                    <a:pt x="201" y="1046"/>
                  </a:lnTo>
                  <a:lnTo>
                    <a:pt x="201" y="1043"/>
                  </a:lnTo>
                  <a:lnTo>
                    <a:pt x="204" y="1041"/>
                  </a:lnTo>
                  <a:lnTo>
                    <a:pt x="204" y="1038"/>
                  </a:lnTo>
                  <a:lnTo>
                    <a:pt x="201" y="1033"/>
                  </a:lnTo>
                  <a:lnTo>
                    <a:pt x="199" y="1033"/>
                  </a:lnTo>
                  <a:lnTo>
                    <a:pt x="196" y="1033"/>
                  </a:lnTo>
                  <a:lnTo>
                    <a:pt x="194" y="1033"/>
                  </a:lnTo>
                  <a:lnTo>
                    <a:pt x="191" y="1033"/>
                  </a:lnTo>
                  <a:lnTo>
                    <a:pt x="191" y="1035"/>
                  </a:lnTo>
                  <a:lnTo>
                    <a:pt x="189" y="1035"/>
                  </a:lnTo>
                  <a:lnTo>
                    <a:pt x="186" y="1035"/>
                  </a:lnTo>
                  <a:lnTo>
                    <a:pt x="184" y="1035"/>
                  </a:lnTo>
                  <a:lnTo>
                    <a:pt x="181" y="1035"/>
                  </a:lnTo>
                  <a:lnTo>
                    <a:pt x="179" y="1035"/>
                  </a:lnTo>
                  <a:lnTo>
                    <a:pt x="176" y="1035"/>
                  </a:lnTo>
                  <a:lnTo>
                    <a:pt x="173" y="1035"/>
                  </a:lnTo>
                  <a:lnTo>
                    <a:pt x="171" y="1038"/>
                  </a:lnTo>
                  <a:lnTo>
                    <a:pt x="168" y="1041"/>
                  </a:lnTo>
                  <a:lnTo>
                    <a:pt x="166" y="1043"/>
                  </a:lnTo>
                  <a:lnTo>
                    <a:pt x="163" y="1046"/>
                  </a:lnTo>
                  <a:lnTo>
                    <a:pt x="161" y="1043"/>
                  </a:lnTo>
                  <a:lnTo>
                    <a:pt x="158" y="1043"/>
                  </a:lnTo>
                  <a:lnTo>
                    <a:pt x="158" y="1041"/>
                  </a:lnTo>
                  <a:lnTo>
                    <a:pt x="156" y="1038"/>
                  </a:lnTo>
                  <a:lnTo>
                    <a:pt x="156" y="1035"/>
                  </a:lnTo>
                  <a:lnTo>
                    <a:pt x="156" y="1033"/>
                  </a:lnTo>
                  <a:lnTo>
                    <a:pt x="153" y="1030"/>
                  </a:lnTo>
                  <a:lnTo>
                    <a:pt x="153" y="1028"/>
                  </a:lnTo>
                  <a:lnTo>
                    <a:pt x="156" y="1028"/>
                  </a:lnTo>
                  <a:lnTo>
                    <a:pt x="156" y="1025"/>
                  </a:lnTo>
                  <a:lnTo>
                    <a:pt x="156" y="1023"/>
                  </a:lnTo>
                  <a:lnTo>
                    <a:pt x="158" y="1020"/>
                  </a:lnTo>
                  <a:lnTo>
                    <a:pt x="161" y="1020"/>
                  </a:lnTo>
                  <a:lnTo>
                    <a:pt x="163" y="1020"/>
                  </a:lnTo>
                  <a:lnTo>
                    <a:pt x="163" y="1018"/>
                  </a:lnTo>
                  <a:lnTo>
                    <a:pt x="166" y="1018"/>
                  </a:lnTo>
                  <a:lnTo>
                    <a:pt x="166" y="1015"/>
                  </a:lnTo>
                  <a:lnTo>
                    <a:pt x="168" y="1015"/>
                  </a:lnTo>
                  <a:lnTo>
                    <a:pt x="171" y="1013"/>
                  </a:lnTo>
                  <a:lnTo>
                    <a:pt x="176" y="1013"/>
                  </a:lnTo>
                  <a:lnTo>
                    <a:pt x="179" y="1015"/>
                  </a:lnTo>
                  <a:lnTo>
                    <a:pt x="181" y="1013"/>
                  </a:lnTo>
                  <a:lnTo>
                    <a:pt x="181" y="1010"/>
                  </a:lnTo>
                  <a:lnTo>
                    <a:pt x="181" y="1007"/>
                  </a:lnTo>
                  <a:lnTo>
                    <a:pt x="181" y="1005"/>
                  </a:lnTo>
                  <a:lnTo>
                    <a:pt x="179" y="1002"/>
                  </a:lnTo>
                  <a:lnTo>
                    <a:pt x="176" y="1002"/>
                  </a:lnTo>
                  <a:lnTo>
                    <a:pt x="173" y="1005"/>
                  </a:lnTo>
                  <a:lnTo>
                    <a:pt x="173" y="1002"/>
                  </a:lnTo>
                  <a:lnTo>
                    <a:pt x="171" y="1002"/>
                  </a:lnTo>
                  <a:lnTo>
                    <a:pt x="168" y="1000"/>
                  </a:lnTo>
                  <a:lnTo>
                    <a:pt x="166" y="997"/>
                  </a:lnTo>
                  <a:lnTo>
                    <a:pt x="163" y="997"/>
                  </a:lnTo>
                  <a:lnTo>
                    <a:pt x="161" y="1000"/>
                  </a:lnTo>
                  <a:lnTo>
                    <a:pt x="158" y="997"/>
                  </a:lnTo>
                  <a:lnTo>
                    <a:pt x="156" y="995"/>
                  </a:lnTo>
                  <a:lnTo>
                    <a:pt x="156" y="985"/>
                  </a:lnTo>
                  <a:lnTo>
                    <a:pt x="161" y="982"/>
                  </a:lnTo>
                  <a:lnTo>
                    <a:pt x="163" y="979"/>
                  </a:lnTo>
                  <a:lnTo>
                    <a:pt x="163" y="977"/>
                  </a:lnTo>
                  <a:lnTo>
                    <a:pt x="163" y="974"/>
                  </a:lnTo>
                  <a:lnTo>
                    <a:pt x="163" y="972"/>
                  </a:lnTo>
                  <a:lnTo>
                    <a:pt x="163" y="967"/>
                  </a:lnTo>
                  <a:lnTo>
                    <a:pt x="166" y="964"/>
                  </a:lnTo>
                  <a:lnTo>
                    <a:pt x="171" y="964"/>
                  </a:lnTo>
                  <a:lnTo>
                    <a:pt x="173" y="964"/>
                  </a:lnTo>
                  <a:lnTo>
                    <a:pt x="179" y="964"/>
                  </a:lnTo>
                  <a:lnTo>
                    <a:pt x="181" y="964"/>
                  </a:lnTo>
                  <a:lnTo>
                    <a:pt x="186" y="964"/>
                  </a:lnTo>
                  <a:lnTo>
                    <a:pt x="189" y="964"/>
                  </a:lnTo>
                  <a:lnTo>
                    <a:pt x="191" y="967"/>
                  </a:lnTo>
                  <a:lnTo>
                    <a:pt x="196" y="967"/>
                  </a:lnTo>
                  <a:lnTo>
                    <a:pt x="199" y="964"/>
                  </a:lnTo>
                  <a:lnTo>
                    <a:pt x="201" y="964"/>
                  </a:lnTo>
                  <a:lnTo>
                    <a:pt x="201" y="962"/>
                  </a:lnTo>
                  <a:lnTo>
                    <a:pt x="199" y="957"/>
                  </a:lnTo>
                  <a:lnTo>
                    <a:pt x="196" y="957"/>
                  </a:lnTo>
                  <a:lnTo>
                    <a:pt x="191" y="957"/>
                  </a:lnTo>
                  <a:lnTo>
                    <a:pt x="191" y="954"/>
                  </a:lnTo>
                  <a:lnTo>
                    <a:pt x="189" y="949"/>
                  </a:lnTo>
                  <a:lnTo>
                    <a:pt x="186" y="949"/>
                  </a:lnTo>
                  <a:lnTo>
                    <a:pt x="184" y="946"/>
                  </a:lnTo>
                  <a:lnTo>
                    <a:pt x="184" y="944"/>
                  </a:lnTo>
                  <a:lnTo>
                    <a:pt x="181" y="941"/>
                  </a:lnTo>
                  <a:lnTo>
                    <a:pt x="176" y="939"/>
                  </a:lnTo>
                  <a:lnTo>
                    <a:pt x="176" y="936"/>
                  </a:lnTo>
                  <a:lnTo>
                    <a:pt x="176" y="934"/>
                  </a:lnTo>
                  <a:lnTo>
                    <a:pt x="171" y="934"/>
                  </a:lnTo>
                  <a:lnTo>
                    <a:pt x="168" y="931"/>
                  </a:lnTo>
                  <a:lnTo>
                    <a:pt x="163" y="931"/>
                  </a:lnTo>
                  <a:lnTo>
                    <a:pt x="158" y="929"/>
                  </a:lnTo>
                  <a:lnTo>
                    <a:pt x="156" y="929"/>
                  </a:lnTo>
                  <a:lnTo>
                    <a:pt x="153" y="931"/>
                  </a:lnTo>
                  <a:lnTo>
                    <a:pt x="151" y="926"/>
                  </a:lnTo>
                  <a:lnTo>
                    <a:pt x="148" y="923"/>
                  </a:lnTo>
                  <a:lnTo>
                    <a:pt x="148" y="921"/>
                  </a:lnTo>
                  <a:lnTo>
                    <a:pt x="151" y="916"/>
                  </a:lnTo>
                  <a:lnTo>
                    <a:pt x="151" y="913"/>
                  </a:lnTo>
                  <a:lnTo>
                    <a:pt x="156" y="908"/>
                  </a:lnTo>
                  <a:lnTo>
                    <a:pt x="158" y="906"/>
                  </a:lnTo>
                  <a:lnTo>
                    <a:pt x="161" y="901"/>
                  </a:lnTo>
                  <a:lnTo>
                    <a:pt x="161" y="898"/>
                  </a:lnTo>
                  <a:lnTo>
                    <a:pt x="161" y="895"/>
                  </a:lnTo>
                  <a:lnTo>
                    <a:pt x="156" y="890"/>
                  </a:lnTo>
                  <a:lnTo>
                    <a:pt x="153" y="890"/>
                  </a:lnTo>
                  <a:lnTo>
                    <a:pt x="151" y="888"/>
                  </a:lnTo>
                  <a:lnTo>
                    <a:pt x="148" y="885"/>
                  </a:lnTo>
                  <a:lnTo>
                    <a:pt x="143" y="880"/>
                  </a:lnTo>
                  <a:lnTo>
                    <a:pt x="140" y="878"/>
                  </a:lnTo>
                  <a:lnTo>
                    <a:pt x="138" y="875"/>
                  </a:lnTo>
                  <a:lnTo>
                    <a:pt x="135" y="873"/>
                  </a:lnTo>
                  <a:lnTo>
                    <a:pt x="133" y="870"/>
                  </a:lnTo>
                  <a:lnTo>
                    <a:pt x="135" y="867"/>
                  </a:lnTo>
                  <a:lnTo>
                    <a:pt x="135" y="865"/>
                  </a:lnTo>
                  <a:lnTo>
                    <a:pt x="138" y="860"/>
                  </a:lnTo>
                  <a:lnTo>
                    <a:pt x="140" y="860"/>
                  </a:lnTo>
                  <a:lnTo>
                    <a:pt x="145" y="860"/>
                  </a:lnTo>
                  <a:lnTo>
                    <a:pt x="148" y="860"/>
                  </a:lnTo>
                  <a:lnTo>
                    <a:pt x="151" y="860"/>
                  </a:lnTo>
                  <a:lnTo>
                    <a:pt x="153" y="860"/>
                  </a:lnTo>
                  <a:lnTo>
                    <a:pt x="158" y="860"/>
                  </a:lnTo>
                  <a:lnTo>
                    <a:pt x="163" y="862"/>
                  </a:lnTo>
                  <a:lnTo>
                    <a:pt x="166" y="862"/>
                  </a:lnTo>
                  <a:lnTo>
                    <a:pt x="171" y="862"/>
                  </a:lnTo>
                  <a:lnTo>
                    <a:pt x="173" y="865"/>
                  </a:lnTo>
                  <a:lnTo>
                    <a:pt x="179" y="865"/>
                  </a:lnTo>
                  <a:lnTo>
                    <a:pt x="181" y="865"/>
                  </a:lnTo>
                  <a:lnTo>
                    <a:pt x="181" y="862"/>
                  </a:lnTo>
                  <a:lnTo>
                    <a:pt x="184" y="860"/>
                  </a:lnTo>
                  <a:lnTo>
                    <a:pt x="184" y="857"/>
                  </a:lnTo>
                  <a:lnTo>
                    <a:pt x="184" y="855"/>
                  </a:lnTo>
                  <a:lnTo>
                    <a:pt x="184" y="850"/>
                  </a:lnTo>
                  <a:lnTo>
                    <a:pt x="186" y="847"/>
                  </a:lnTo>
                  <a:lnTo>
                    <a:pt x="186" y="845"/>
                  </a:lnTo>
                  <a:lnTo>
                    <a:pt x="189" y="845"/>
                  </a:lnTo>
                  <a:lnTo>
                    <a:pt x="189" y="839"/>
                  </a:lnTo>
                  <a:lnTo>
                    <a:pt x="186" y="839"/>
                  </a:lnTo>
                  <a:lnTo>
                    <a:pt x="179" y="837"/>
                  </a:lnTo>
                  <a:lnTo>
                    <a:pt x="176" y="837"/>
                  </a:lnTo>
                  <a:lnTo>
                    <a:pt x="176" y="834"/>
                  </a:lnTo>
                  <a:lnTo>
                    <a:pt x="173" y="832"/>
                  </a:lnTo>
                  <a:lnTo>
                    <a:pt x="171" y="829"/>
                  </a:lnTo>
                  <a:lnTo>
                    <a:pt x="173" y="827"/>
                  </a:lnTo>
                  <a:lnTo>
                    <a:pt x="176" y="824"/>
                  </a:lnTo>
                  <a:lnTo>
                    <a:pt x="181" y="824"/>
                  </a:lnTo>
                  <a:lnTo>
                    <a:pt x="184" y="824"/>
                  </a:lnTo>
                  <a:lnTo>
                    <a:pt x="186" y="822"/>
                  </a:lnTo>
                  <a:lnTo>
                    <a:pt x="189" y="819"/>
                  </a:lnTo>
                  <a:lnTo>
                    <a:pt x="189" y="817"/>
                  </a:lnTo>
                  <a:lnTo>
                    <a:pt x="189" y="814"/>
                  </a:lnTo>
                  <a:lnTo>
                    <a:pt x="189" y="811"/>
                  </a:lnTo>
                  <a:lnTo>
                    <a:pt x="186" y="811"/>
                  </a:lnTo>
                  <a:lnTo>
                    <a:pt x="181" y="811"/>
                  </a:lnTo>
                  <a:lnTo>
                    <a:pt x="176" y="811"/>
                  </a:lnTo>
                  <a:lnTo>
                    <a:pt x="173" y="811"/>
                  </a:lnTo>
                  <a:lnTo>
                    <a:pt x="171" y="811"/>
                  </a:lnTo>
                  <a:lnTo>
                    <a:pt x="168" y="809"/>
                  </a:lnTo>
                  <a:lnTo>
                    <a:pt x="168" y="804"/>
                  </a:lnTo>
                  <a:lnTo>
                    <a:pt x="166" y="801"/>
                  </a:lnTo>
                  <a:lnTo>
                    <a:pt x="166" y="799"/>
                  </a:lnTo>
                  <a:lnTo>
                    <a:pt x="166" y="796"/>
                  </a:lnTo>
                  <a:lnTo>
                    <a:pt x="166" y="794"/>
                  </a:lnTo>
                  <a:lnTo>
                    <a:pt x="168" y="794"/>
                  </a:lnTo>
                  <a:lnTo>
                    <a:pt x="173" y="794"/>
                  </a:lnTo>
                  <a:lnTo>
                    <a:pt x="176" y="796"/>
                  </a:lnTo>
                  <a:lnTo>
                    <a:pt x="179" y="796"/>
                  </a:lnTo>
                  <a:lnTo>
                    <a:pt x="181" y="794"/>
                  </a:lnTo>
                  <a:lnTo>
                    <a:pt x="186" y="794"/>
                  </a:lnTo>
                  <a:lnTo>
                    <a:pt x="189" y="791"/>
                  </a:lnTo>
                  <a:lnTo>
                    <a:pt x="191" y="789"/>
                  </a:lnTo>
                  <a:lnTo>
                    <a:pt x="194" y="789"/>
                  </a:lnTo>
                  <a:lnTo>
                    <a:pt x="196" y="786"/>
                  </a:lnTo>
                  <a:lnTo>
                    <a:pt x="196" y="783"/>
                  </a:lnTo>
                  <a:lnTo>
                    <a:pt x="196" y="776"/>
                  </a:lnTo>
                  <a:lnTo>
                    <a:pt x="196" y="773"/>
                  </a:lnTo>
                  <a:lnTo>
                    <a:pt x="199" y="771"/>
                  </a:lnTo>
                  <a:lnTo>
                    <a:pt x="201" y="766"/>
                  </a:lnTo>
                  <a:lnTo>
                    <a:pt x="201" y="761"/>
                  </a:lnTo>
                  <a:lnTo>
                    <a:pt x="196" y="761"/>
                  </a:lnTo>
                  <a:lnTo>
                    <a:pt x="194" y="758"/>
                  </a:lnTo>
                  <a:lnTo>
                    <a:pt x="189" y="755"/>
                  </a:lnTo>
                  <a:lnTo>
                    <a:pt x="186" y="755"/>
                  </a:lnTo>
                  <a:lnTo>
                    <a:pt x="181" y="755"/>
                  </a:lnTo>
                  <a:lnTo>
                    <a:pt x="176" y="753"/>
                  </a:lnTo>
                  <a:lnTo>
                    <a:pt x="173" y="750"/>
                  </a:lnTo>
                  <a:lnTo>
                    <a:pt x="173" y="748"/>
                  </a:lnTo>
                  <a:lnTo>
                    <a:pt x="173" y="743"/>
                  </a:lnTo>
                  <a:lnTo>
                    <a:pt x="176" y="738"/>
                  </a:lnTo>
                  <a:lnTo>
                    <a:pt x="179" y="735"/>
                  </a:lnTo>
                  <a:lnTo>
                    <a:pt x="181" y="733"/>
                  </a:lnTo>
                  <a:lnTo>
                    <a:pt x="184" y="733"/>
                  </a:lnTo>
                  <a:lnTo>
                    <a:pt x="189" y="733"/>
                  </a:lnTo>
                  <a:lnTo>
                    <a:pt x="194" y="733"/>
                  </a:lnTo>
                  <a:lnTo>
                    <a:pt x="196" y="730"/>
                  </a:lnTo>
                  <a:lnTo>
                    <a:pt x="199" y="727"/>
                  </a:lnTo>
                  <a:lnTo>
                    <a:pt x="201" y="725"/>
                  </a:lnTo>
                  <a:lnTo>
                    <a:pt x="204" y="722"/>
                  </a:lnTo>
                  <a:lnTo>
                    <a:pt x="209" y="720"/>
                  </a:lnTo>
                  <a:lnTo>
                    <a:pt x="214" y="717"/>
                  </a:lnTo>
                  <a:lnTo>
                    <a:pt x="212" y="715"/>
                  </a:lnTo>
                  <a:lnTo>
                    <a:pt x="209" y="712"/>
                  </a:lnTo>
                  <a:lnTo>
                    <a:pt x="207" y="707"/>
                  </a:lnTo>
                  <a:lnTo>
                    <a:pt x="207" y="702"/>
                  </a:lnTo>
                  <a:lnTo>
                    <a:pt x="201" y="699"/>
                  </a:lnTo>
                  <a:lnTo>
                    <a:pt x="199" y="697"/>
                  </a:lnTo>
                  <a:lnTo>
                    <a:pt x="199" y="692"/>
                  </a:lnTo>
                  <a:lnTo>
                    <a:pt x="199" y="689"/>
                  </a:lnTo>
                  <a:lnTo>
                    <a:pt x="199" y="687"/>
                  </a:lnTo>
                  <a:lnTo>
                    <a:pt x="199" y="682"/>
                  </a:lnTo>
                  <a:lnTo>
                    <a:pt x="199" y="679"/>
                  </a:lnTo>
                  <a:lnTo>
                    <a:pt x="199" y="671"/>
                  </a:lnTo>
                  <a:lnTo>
                    <a:pt x="201" y="666"/>
                  </a:lnTo>
                  <a:lnTo>
                    <a:pt x="207" y="664"/>
                  </a:lnTo>
                  <a:lnTo>
                    <a:pt x="212" y="664"/>
                  </a:lnTo>
                  <a:lnTo>
                    <a:pt x="214" y="664"/>
                  </a:lnTo>
                  <a:lnTo>
                    <a:pt x="219" y="661"/>
                  </a:lnTo>
                  <a:lnTo>
                    <a:pt x="222" y="659"/>
                  </a:lnTo>
                  <a:lnTo>
                    <a:pt x="229" y="659"/>
                  </a:lnTo>
                  <a:lnTo>
                    <a:pt x="235" y="659"/>
                  </a:lnTo>
                  <a:lnTo>
                    <a:pt x="242" y="659"/>
                  </a:lnTo>
                  <a:lnTo>
                    <a:pt x="240" y="654"/>
                  </a:lnTo>
                  <a:lnTo>
                    <a:pt x="237" y="651"/>
                  </a:lnTo>
                  <a:lnTo>
                    <a:pt x="235" y="651"/>
                  </a:lnTo>
                  <a:lnTo>
                    <a:pt x="232" y="649"/>
                  </a:lnTo>
                  <a:lnTo>
                    <a:pt x="229" y="641"/>
                  </a:lnTo>
                  <a:lnTo>
                    <a:pt x="237" y="638"/>
                  </a:lnTo>
                  <a:lnTo>
                    <a:pt x="240" y="641"/>
                  </a:lnTo>
                  <a:lnTo>
                    <a:pt x="245" y="641"/>
                  </a:lnTo>
                  <a:lnTo>
                    <a:pt x="250" y="636"/>
                  </a:lnTo>
                  <a:lnTo>
                    <a:pt x="255" y="633"/>
                  </a:lnTo>
                  <a:lnTo>
                    <a:pt x="257" y="628"/>
                  </a:lnTo>
                  <a:lnTo>
                    <a:pt x="257" y="623"/>
                  </a:lnTo>
                  <a:lnTo>
                    <a:pt x="255" y="621"/>
                  </a:lnTo>
                  <a:lnTo>
                    <a:pt x="255" y="613"/>
                  </a:lnTo>
                  <a:lnTo>
                    <a:pt x="260" y="613"/>
                  </a:lnTo>
                  <a:lnTo>
                    <a:pt x="265" y="613"/>
                  </a:lnTo>
                  <a:lnTo>
                    <a:pt x="265" y="618"/>
                  </a:lnTo>
                  <a:lnTo>
                    <a:pt x="268" y="621"/>
                  </a:lnTo>
                  <a:lnTo>
                    <a:pt x="273" y="621"/>
                  </a:lnTo>
                  <a:lnTo>
                    <a:pt x="278" y="618"/>
                  </a:lnTo>
                  <a:lnTo>
                    <a:pt x="280" y="610"/>
                  </a:lnTo>
                  <a:lnTo>
                    <a:pt x="278" y="608"/>
                  </a:lnTo>
                  <a:lnTo>
                    <a:pt x="275" y="600"/>
                  </a:lnTo>
                  <a:lnTo>
                    <a:pt x="273" y="595"/>
                  </a:lnTo>
                  <a:lnTo>
                    <a:pt x="270" y="590"/>
                  </a:lnTo>
                  <a:lnTo>
                    <a:pt x="265" y="585"/>
                  </a:lnTo>
                  <a:lnTo>
                    <a:pt x="263" y="582"/>
                  </a:lnTo>
                  <a:lnTo>
                    <a:pt x="257" y="582"/>
                  </a:lnTo>
                  <a:lnTo>
                    <a:pt x="255" y="585"/>
                  </a:lnTo>
                  <a:lnTo>
                    <a:pt x="252" y="580"/>
                  </a:lnTo>
                  <a:lnTo>
                    <a:pt x="255" y="577"/>
                  </a:lnTo>
                  <a:lnTo>
                    <a:pt x="260" y="577"/>
                  </a:lnTo>
                  <a:lnTo>
                    <a:pt x="265" y="575"/>
                  </a:lnTo>
                  <a:lnTo>
                    <a:pt x="263" y="572"/>
                  </a:lnTo>
                  <a:lnTo>
                    <a:pt x="257" y="567"/>
                  </a:lnTo>
                  <a:lnTo>
                    <a:pt x="255" y="562"/>
                  </a:lnTo>
                  <a:lnTo>
                    <a:pt x="250" y="559"/>
                  </a:lnTo>
                  <a:lnTo>
                    <a:pt x="245" y="557"/>
                  </a:lnTo>
                  <a:lnTo>
                    <a:pt x="245" y="554"/>
                  </a:lnTo>
                  <a:lnTo>
                    <a:pt x="245" y="547"/>
                  </a:lnTo>
                  <a:lnTo>
                    <a:pt x="240" y="542"/>
                  </a:lnTo>
                  <a:lnTo>
                    <a:pt x="232" y="539"/>
                  </a:lnTo>
                  <a:lnTo>
                    <a:pt x="224" y="537"/>
                  </a:lnTo>
                  <a:lnTo>
                    <a:pt x="222" y="531"/>
                  </a:lnTo>
                  <a:lnTo>
                    <a:pt x="222" y="526"/>
                  </a:lnTo>
                  <a:lnTo>
                    <a:pt x="217" y="519"/>
                  </a:lnTo>
                  <a:lnTo>
                    <a:pt x="219" y="519"/>
                  </a:lnTo>
                  <a:lnTo>
                    <a:pt x="229" y="521"/>
                  </a:lnTo>
                  <a:lnTo>
                    <a:pt x="235" y="519"/>
                  </a:lnTo>
                  <a:lnTo>
                    <a:pt x="240" y="511"/>
                  </a:lnTo>
                  <a:lnTo>
                    <a:pt x="245" y="509"/>
                  </a:lnTo>
                  <a:lnTo>
                    <a:pt x="250" y="509"/>
                  </a:lnTo>
                  <a:lnTo>
                    <a:pt x="255" y="506"/>
                  </a:lnTo>
                  <a:lnTo>
                    <a:pt x="263" y="501"/>
                  </a:lnTo>
                  <a:lnTo>
                    <a:pt x="268" y="496"/>
                  </a:lnTo>
                  <a:lnTo>
                    <a:pt x="265" y="491"/>
                  </a:lnTo>
                  <a:lnTo>
                    <a:pt x="263" y="488"/>
                  </a:lnTo>
                  <a:lnTo>
                    <a:pt x="257" y="486"/>
                  </a:lnTo>
                  <a:lnTo>
                    <a:pt x="250" y="481"/>
                  </a:lnTo>
                  <a:lnTo>
                    <a:pt x="240" y="481"/>
                  </a:lnTo>
                  <a:lnTo>
                    <a:pt x="237" y="481"/>
                  </a:lnTo>
                  <a:lnTo>
                    <a:pt x="232" y="473"/>
                  </a:lnTo>
                  <a:lnTo>
                    <a:pt x="229" y="473"/>
                  </a:lnTo>
                  <a:lnTo>
                    <a:pt x="224" y="468"/>
                  </a:lnTo>
                  <a:lnTo>
                    <a:pt x="222" y="468"/>
                  </a:lnTo>
                  <a:lnTo>
                    <a:pt x="219" y="468"/>
                  </a:lnTo>
                  <a:lnTo>
                    <a:pt x="212" y="465"/>
                  </a:lnTo>
                  <a:lnTo>
                    <a:pt x="217" y="463"/>
                  </a:lnTo>
                  <a:lnTo>
                    <a:pt x="222" y="460"/>
                  </a:lnTo>
                  <a:lnTo>
                    <a:pt x="219" y="455"/>
                  </a:lnTo>
                  <a:lnTo>
                    <a:pt x="219" y="448"/>
                  </a:lnTo>
                  <a:lnTo>
                    <a:pt x="224" y="445"/>
                  </a:lnTo>
                  <a:lnTo>
                    <a:pt x="229" y="450"/>
                  </a:lnTo>
                  <a:lnTo>
                    <a:pt x="232" y="455"/>
                  </a:lnTo>
                  <a:lnTo>
                    <a:pt x="237" y="458"/>
                  </a:lnTo>
                  <a:lnTo>
                    <a:pt x="240" y="458"/>
                  </a:lnTo>
                  <a:lnTo>
                    <a:pt x="242" y="453"/>
                  </a:lnTo>
                  <a:lnTo>
                    <a:pt x="242" y="448"/>
                  </a:lnTo>
                  <a:lnTo>
                    <a:pt x="240" y="440"/>
                  </a:lnTo>
                  <a:lnTo>
                    <a:pt x="242" y="435"/>
                  </a:lnTo>
                  <a:lnTo>
                    <a:pt x="237" y="432"/>
                  </a:lnTo>
                  <a:lnTo>
                    <a:pt x="232" y="432"/>
                  </a:lnTo>
                  <a:lnTo>
                    <a:pt x="229" y="432"/>
                  </a:lnTo>
                  <a:lnTo>
                    <a:pt x="227" y="432"/>
                  </a:lnTo>
                  <a:lnTo>
                    <a:pt x="227" y="437"/>
                  </a:lnTo>
                  <a:lnTo>
                    <a:pt x="224" y="437"/>
                  </a:lnTo>
                  <a:lnTo>
                    <a:pt x="219" y="440"/>
                  </a:lnTo>
                  <a:lnTo>
                    <a:pt x="212" y="437"/>
                  </a:lnTo>
                  <a:lnTo>
                    <a:pt x="209" y="432"/>
                  </a:lnTo>
                  <a:lnTo>
                    <a:pt x="209" y="425"/>
                  </a:lnTo>
                  <a:lnTo>
                    <a:pt x="209" y="420"/>
                  </a:lnTo>
                  <a:lnTo>
                    <a:pt x="214" y="414"/>
                  </a:lnTo>
                  <a:lnTo>
                    <a:pt x="219" y="409"/>
                  </a:lnTo>
                  <a:lnTo>
                    <a:pt x="222" y="407"/>
                  </a:lnTo>
                  <a:lnTo>
                    <a:pt x="217" y="404"/>
                  </a:lnTo>
                  <a:lnTo>
                    <a:pt x="209" y="407"/>
                  </a:lnTo>
                  <a:lnTo>
                    <a:pt x="201" y="407"/>
                  </a:lnTo>
                  <a:lnTo>
                    <a:pt x="196" y="407"/>
                  </a:lnTo>
                  <a:lnTo>
                    <a:pt x="191" y="404"/>
                  </a:lnTo>
                  <a:lnTo>
                    <a:pt x="189" y="399"/>
                  </a:lnTo>
                  <a:lnTo>
                    <a:pt x="184" y="394"/>
                  </a:lnTo>
                  <a:lnTo>
                    <a:pt x="184" y="389"/>
                  </a:lnTo>
                  <a:lnTo>
                    <a:pt x="176" y="389"/>
                  </a:lnTo>
                  <a:lnTo>
                    <a:pt x="168" y="389"/>
                  </a:lnTo>
                  <a:lnTo>
                    <a:pt x="163" y="389"/>
                  </a:lnTo>
                  <a:lnTo>
                    <a:pt x="158" y="389"/>
                  </a:lnTo>
                  <a:lnTo>
                    <a:pt x="156" y="386"/>
                  </a:lnTo>
                  <a:lnTo>
                    <a:pt x="153" y="384"/>
                  </a:lnTo>
                  <a:lnTo>
                    <a:pt x="145" y="384"/>
                  </a:lnTo>
                  <a:lnTo>
                    <a:pt x="143" y="386"/>
                  </a:lnTo>
                  <a:lnTo>
                    <a:pt x="138" y="381"/>
                  </a:lnTo>
                  <a:lnTo>
                    <a:pt x="135" y="379"/>
                  </a:lnTo>
                  <a:lnTo>
                    <a:pt x="133" y="374"/>
                  </a:lnTo>
                  <a:lnTo>
                    <a:pt x="128" y="371"/>
                  </a:lnTo>
                  <a:lnTo>
                    <a:pt x="123" y="369"/>
                  </a:lnTo>
                  <a:lnTo>
                    <a:pt x="120" y="364"/>
                  </a:lnTo>
                  <a:lnTo>
                    <a:pt x="115" y="364"/>
                  </a:lnTo>
                  <a:lnTo>
                    <a:pt x="110" y="364"/>
                  </a:lnTo>
                  <a:lnTo>
                    <a:pt x="107" y="364"/>
                  </a:lnTo>
                  <a:lnTo>
                    <a:pt x="97" y="361"/>
                  </a:lnTo>
                  <a:lnTo>
                    <a:pt x="92" y="361"/>
                  </a:lnTo>
                  <a:lnTo>
                    <a:pt x="89" y="366"/>
                  </a:lnTo>
                  <a:lnTo>
                    <a:pt x="82" y="369"/>
                  </a:lnTo>
                  <a:lnTo>
                    <a:pt x="77" y="374"/>
                  </a:lnTo>
                  <a:lnTo>
                    <a:pt x="74" y="379"/>
                  </a:lnTo>
                  <a:lnTo>
                    <a:pt x="69" y="374"/>
                  </a:lnTo>
                  <a:lnTo>
                    <a:pt x="61" y="369"/>
                  </a:lnTo>
                  <a:lnTo>
                    <a:pt x="59" y="364"/>
                  </a:lnTo>
                  <a:lnTo>
                    <a:pt x="61" y="358"/>
                  </a:lnTo>
                  <a:lnTo>
                    <a:pt x="69" y="356"/>
                  </a:lnTo>
                  <a:lnTo>
                    <a:pt x="72" y="353"/>
                  </a:lnTo>
                  <a:lnTo>
                    <a:pt x="69" y="343"/>
                  </a:lnTo>
                  <a:lnTo>
                    <a:pt x="54" y="323"/>
                  </a:lnTo>
                  <a:lnTo>
                    <a:pt x="54" y="320"/>
                  </a:lnTo>
                  <a:lnTo>
                    <a:pt x="59" y="318"/>
                  </a:lnTo>
                  <a:lnTo>
                    <a:pt x="61" y="313"/>
                  </a:lnTo>
                  <a:lnTo>
                    <a:pt x="64" y="308"/>
                  </a:lnTo>
                  <a:lnTo>
                    <a:pt x="64" y="302"/>
                  </a:lnTo>
                  <a:lnTo>
                    <a:pt x="67" y="297"/>
                  </a:lnTo>
                  <a:lnTo>
                    <a:pt x="69" y="292"/>
                  </a:lnTo>
                  <a:lnTo>
                    <a:pt x="64" y="290"/>
                  </a:lnTo>
                  <a:lnTo>
                    <a:pt x="59" y="287"/>
                  </a:lnTo>
                  <a:lnTo>
                    <a:pt x="56" y="285"/>
                  </a:lnTo>
                  <a:lnTo>
                    <a:pt x="59" y="280"/>
                  </a:lnTo>
                  <a:lnTo>
                    <a:pt x="59" y="274"/>
                  </a:lnTo>
                  <a:lnTo>
                    <a:pt x="59" y="269"/>
                  </a:lnTo>
                  <a:lnTo>
                    <a:pt x="61" y="267"/>
                  </a:lnTo>
                  <a:lnTo>
                    <a:pt x="56" y="262"/>
                  </a:lnTo>
                  <a:lnTo>
                    <a:pt x="51" y="259"/>
                  </a:lnTo>
                  <a:lnTo>
                    <a:pt x="46" y="254"/>
                  </a:lnTo>
                  <a:lnTo>
                    <a:pt x="41" y="252"/>
                  </a:lnTo>
                  <a:lnTo>
                    <a:pt x="39" y="249"/>
                  </a:lnTo>
                  <a:lnTo>
                    <a:pt x="36" y="244"/>
                  </a:lnTo>
                  <a:lnTo>
                    <a:pt x="33" y="241"/>
                  </a:lnTo>
                  <a:lnTo>
                    <a:pt x="33" y="236"/>
                  </a:lnTo>
                  <a:lnTo>
                    <a:pt x="33" y="231"/>
                  </a:lnTo>
                  <a:lnTo>
                    <a:pt x="36" y="226"/>
                  </a:lnTo>
                  <a:lnTo>
                    <a:pt x="33" y="218"/>
                  </a:lnTo>
                  <a:lnTo>
                    <a:pt x="28" y="213"/>
                  </a:lnTo>
                  <a:lnTo>
                    <a:pt x="21" y="211"/>
                  </a:lnTo>
                  <a:lnTo>
                    <a:pt x="18" y="206"/>
                  </a:lnTo>
                  <a:lnTo>
                    <a:pt x="13" y="201"/>
                  </a:lnTo>
                  <a:lnTo>
                    <a:pt x="11" y="196"/>
                  </a:lnTo>
                  <a:lnTo>
                    <a:pt x="0" y="180"/>
                  </a:lnTo>
                  <a:lnTo>
                    <a:pt x="3" y="178"/>
                  </a:lnTo>
                  <a:lnTo>
                    <a:pt x="3" y="175"/>
                  </a:lnTo>
                  <a:lnTo>
                    <a:pt x="5" y="173"/>
                  </a:lnTo>
                  <a:lnTo>
                    <a:pt x="8" y="170"/>
                  </a:lnTo>
                  <a:lnTo>
                    <a:pt x="11" y="165"/>
                  </a:lnTo>
                  <a:lnTo>
                    <a:pt x="11" y="160"/>
                  </a:lnTo>
                  <a:lnTo>
                    <a:pt x="13" y="160"/>
                  </a:lnTo>
                  <a:lnTo>
                    <a:pt x="11" y="157"/>
                  </a:lnTo>
                  <a:lnTo>
                    <a:pt x="13" y="152"/>
                  </a:lnTo>
                  <a:lnTo>
                    <a:pt x="11" y="150"/>
                  </a:lnTo>
                  <a:lnTo>
                    <a:pt x="13" y="147"/>
                  </a:lnTo>
                  <a:lnTo>
                    <a:pt x="16" y="145"/>
                  </a:lnTo>
                  <a:lnTo>
                    <a:pt x="16" y="142"/>
                  </a:lnTo>
                  <a:lnTo>
                    <a:pt x="16" y="140"/>
                  </a:lnTo>
                  <a:lnTo>
                    <a:pt x="13" y="137"/>
                  </a:lnTo>
                  <a:lnTo>
                    <a:pt x="16" y="137"/>
                  </a:lnTo>
                  <a:lnTo>
                    <a:pt x="16" y="134"/>
                  </a:lnTo>
                  <a:lnTo>
                    <a:pt x="18" y="132"/>
                  </a:lnTo>
                  <a:lnTo>
                    <a:pt x="18" y="129"/>
                  </a:lnTo>
                  <a:lnTo>
                    <a:pt x="18" y="127"/>
                  </a:lnTo>
                  <a:lnTo>
                    <a:pt x="21" y="127"/>
                  </a:lnTo>
                  <a:lnTo>
                    <a:pt x="21" y="122"/>
                  </a:lnTo>
                  <a:lnTo>
                    <a:pt x="21" y="119"/>
                  </a:lnTo>
                  <a:lnTo>
                    <a:pt x="23" y="117"/>
                  </a:lnTo>
                  <a:lnTo>
                    <a:pt x="23" y="114"/>
                  </a:lnTo>
                  <a:lnTo>
                    <a:pt x="18" y="114"/>
                  </a:lnTo>
                  <a:lnTo>
                    <a:pt x="18" y="112"/>
                  </a:lnTo>
                  <a:lnTo>
                    <a:pt x="18" y="109"/>
                  </a:lnTo>
                  <a:lnTo>
                    <a:pt x="21" y="104"/>
                  </a:lnTo>
                  <a:lnTo>
                    <a:pt x="23" y="101"/>
                  </a:lnTo>
                  <a:lnTo>
                    <a:pt x="26" y="104"/>
                  </a:lnTo>
                  <a:lnTo>
                    <a:pt x="28" y="104"/>
                  </a:lnTo>
                  <a:lnTo>
                    <a:pt x="31" y="104"/>
                  </a:lnTo>
                  <a:lnTo>
                    <a:pt x="33" y="104"/>
                  </a:lnTo>
                  <a:lnTo>
                    <a:pt x="41" y="104"/>
                  </a:lnTo>
                  <a:lnTo>
                    <a:pt x="41" y="101"/>
                  </a:lnTo>
                  <a:lnTo>
                    <a:pt x="44" y="101"/>
                  </a:lnTo>
                  <a:lnTo>
                    <a:pt x="49" y="101"/>
                  </a:lnTo>
                  <a:lnTo>
                    <a:pt x="54" y="101"/>
                  </a:lnTo>
                  <a:lnTo>
                    <a:pt x="64" y="96"/>
                  </a:lnTo>
                  <a:lnTo>
                    <a:pt x="69" y="94"/>
                  </a:lnTo>
                  <a:lnTo>
                    <a:pt x="69" y="91"/>
                  </a:lnTo>
                  <a:lnTo>
                    <a:pt x="72" y="89"/>
                  </a:lnTo>
                  <a:lnTo>
                    <a:pt x="74" y="86"/>
                  </a:lnTo>
                  <a:lnTo>
                    <a:pt x="74" y="84"/>
                  </a:lnTo>
                  <a:lnTo>
                    <a:pt x="77" y="81"/>
                  </a:lnTo>
                  <a:lnTo>
                    <a:pt x="79" y="81"/>
                  </a:lnTo>
                  <a:lnTo>
                    <a:pt x="82" y="78"/>
                  </a:lnTo>
                  <a:lnTo>
                    <a:pt x="87" y="73"/>
                  </a:lnTo>
                  <a:lnTo>
                    <a:pt x="89" y="68"/>
                  </a:lnTo>
                  <a:lnTo>
                    <a:pt x="92" y="66"/>
                  </a:lnTo>
                  <a:lnTo>
                    <a:pt x="95" y="63"/>
                  </a:lnTo>
                  <a:lnTo>
                    <a:pt x="97" y="63"/>
                  </a:lnTo>
                  <a:lnTo>
                    <a:pt x="105" y="71"/>
                  </a:lnTo>
                  <a:lnTo>
                    <a:pt x="107" y="71"/>
                  </a:lnTo>
                  <a:lnTo>
                    <a:pt x="115" y="73"/>
                  </a:lnTo>
                  <a:lnTo>
                    <a:pt x="120" y="76"/>
                  </a:lnTo>
                  <a:lnTo>
                    <a:pt x="123" y="78"/>
                  </a:lnTo>
                  <a:lnTo>
                    <a:pt x="128" y="81"/>
                  </a:lnTo>
                  <a:lnTo>
                    <a:pt x="130" y="81"/>
                  </a:lnTo>
                  <a:lnTo>
                    <a:pt x="135" y="81"/>
                  </a:lnTo>
                  <a:lnTo>
                    <a:pt x="138" y="81"/>
                  </a:lnTo>
                  <a:lnTo>
                    <a:pt x="140" y="81"/>
                  </a:lnTo>
                  <a:lnTo>
                    <a:pt x="140" y="71"/>
                  </a:lnTo>
                  <a:lnTo>
                    <a:pt x="143" y="66"/>
                  </a:lnTo>
                  <a:lnTo>
                    <a:pt x="145" y="63"/>
                  </a:lnTo>
                  <a:lnTo>
                    <a:pt x="148" y="63"/>
                  </a:lnTo>
                  <a:lnTo>
                    <a:pt x="153" y="63"/>
                  </a:lnTo>
                  <a:lnTo>
                    <a:pt x="156" y="63"/>
                  </a:lnTo>
                  <a:lnTo>
                    <a:pt x="158" y="61"/>
                  </a:lnTo>
                  <a:lnTo>
                    <a:pt x="163" y="63"/>
                  </a:lnTo>
                  <a:lnTo>
                    <a:pt x="163" y="66"/>
                  </a:lnTo>
                  <a:lnTo>
                    <a:pt x="166" y="66"/>
                  </a:lnTo>
                  <a:lnTo>
                    <a:pt x="168" y="66"/>
                  </a:lnTo>
                  <a:lnTo>
                    <a:pt x="173" y="63"/>
                  </a:lnTo>
                  <a:lnTo>
                    <a:pt x="176" y="61"/>
                  </a:lnTo>
                  <a:lnTo>
                    <a:pt x="176" y="58"/>
                  </a:lnTo>
                  <a:lnTo>
                    <a:pt x="176" y="56"/>
                  </a:lnTo>
                  <a:lnTo>
                    <a:pt x="173" y="53"/>
                  </a:lnTo>
                  <a:lnTo>
                    <a:pt x="176" y="48"/>
                  </a:lnTo>
                  <a:lnTo>
                    <a:pt x="176" y="45"/>
                  </a:lnTo>
                  <a:lnTo>
                    <a:pt x="179" y="45"/>
                  </a:lnTo>
                  <a:lnTo>
                    <a:pt x="181" y="43"/>
                  </a:lnTo>
                  <a:lnTo>
                    <a:pt x="184" y="43"/>
                  </a:lnTo>
                  <a:lnTo>
                    <a:pt x="186" y="43"/>
                  </a:lnTo>
                  <a:lnTo>
                    <a:pt x="189" y="43"/>
                  </a:lnTo>
                  <a:lnTo>
                    <a:pt x="191" y="43"/>
                  </a:lnTo>
                  <a:lnTo>
                    <a:pt x="196" y="43"/>
                  </a:lnTo>
                  <a:lnTo>
                    <a:pt x="199" y="40"/>
                  </a:lnTo>
                  <a:lnTo>
                    <a:pt x="201" y="40"/>
                  </a:lnTo>
                  <a:lnTo>
                    <a:pt x="204" y="40"/>
                  </a:lnTo>
                  <a:lnTo>
                    <a:pt x="207" y="38"/>
                  </a:lnTo>
                  <a:lnTo>
                    <a:pt x="212" y="33"/>
                  </a:lnTo>
                  <a:lnTo>
                    <a:pt x="214" y="28"/>
                  </a:lnTo>
                  <a:lnTo>
                    <a:pt x="219" y="28"/>
                  </a:lnTo>
                  <a:lnTo>
                    <a:pt x="224" y="30"/>
                  </a:lnTo>
                  <a:lnTo>
                    <a:pt x="229" y="30"/>
                  </a:lnTo>
                  <a:lnTo>
                    <a:pt x="235" y="30"/>
                  </a:lnTo>
                  <a:lnTo>
                    <a:pt x="237" y="33"/>
                  </a:lnTo>
                  <a:lnTo>
                    <a:pt x="245" y="33"/>
                  </a:lnTo>
                  <a:lnTo>
                    <a:pt x="250" y="33"/>
                  </a:lnTo>
                  <a:lnTo>
                    <a:pt x="260" y="35"/>
                  </a:lnTo>
                  <a:lnTo>
                    <a:pt x="263" y="35"/>
                  </a:lnTo>
                  <a:lnTo>
                    <a:pt x="263" y="33"/>
                  </a:lnTo>
                  <a:lnTo>
                    <a:pt x="273" y="22"/>
                  </a:lnTo>
                  <a:lnTo>
                    <a:pt x="278" y="20"/>
                  </a:lnTo>
                  <a:lnTo>
                    <a:pt x="280" y="17"/>
                  </a:lnTo>
                  <a:lnTo>
                    <a:pt x="288" y="12"/>
                  </a:lnTo>
                  <a:lnTo>
                    <a:pt x="293" y="12"/>
                  </a:lnTo>
                  <a:lnTo>
                    <a:pt x="306" y="7"/>
                  </a:lnTo>
                  <a:lnTo>
                    <a:pt x="308" y="7"/>
                  </a:lnTo>
                  <a:lnTo>
                    <a:pt x="311" y="7"/>
                  </a:lnTo>
                  <a:lnTo>
                    <a:pt x="313" y="7"/>
                  </a:lnTo>
                  <a:lnTo>
                    <a:pt x="316" y="7"/>
                  </a:lnTo>
                  <a:lnTo>
                    <a:pt x="324" y="7"/>
                  </a:lnTo>
                  <a:lnTo>
                    <a:pt x="326" y="7"/>
                  </a:lnTo>
                  <a:lnTo>
                    <a:pt x="329" y="7"/>
                  </a:lnTo>
                  <a:lnTo>
                    <a:pt x="334" y="7"/>
                  </a:lnTo>
                  <a:lnTo>
                    <a:pt x="344" y="2"/>
                  </a:lnTo>
                  <a:lnTo>
                    <a:pt x="347" y="0"/>
                  </a:lnTo>
                  <a:lnTo>
                    <a:pt x="349" y="0"/>
                  </a:lnTo>
                  <a:lnTo>
                    <a:pt x="352" y="0"/>
                  </a:lnTo>
                  <a:lnTo>
                    <a:pt x="354" y="2"/>
                  </a:lnTo>
                  <a:lnTo>
                    <a:pt x="357" y="2"/>
                  </a:lnTo>
                  <a:lnTo>
                    <a:pt x="362" y="7"/>
                  </a:lnTo>
                  <a:lnTo>
                    <a:pt x="367" y="15"/>
                  </a:lnTo>
                  <a:lnTo>
                    <a:pt x="369" y="15"/>
                  </a:lnTo>
                  <a:lnTo>
                    <a:pt x="372" y="17"/>
                  </a:lnTo>
                  <a:lnTo>
                    <a:pt x="375" y="17"/>
                  </a:lnTo>
                  <a:lnTo>
                    <a:pt x="382" y="17"/>
                  </a:lnTo>
                  <a:lnTo>
                    <a:pt x="385" y="17"/>
                  </a:lnTo>
                  <a:lnTo>
                    <a:pt x="387" y="15"/>
                  </a:lnTo>
                  <a:lnTo>
                    <a:pt x="392" y="15"/>
                  </a:lnTo>
                  <a:lnTo>
                    <a:pt x="397" y="15"/>
                  </a:lnTo>
                  <a:lnTo>
                    <a:pt x="405" y="15"/>
                  </a:lnTo>
                  <a:lnTo>
                    <a:pt x="413" y="15"/>
                  </a:lnTo>
                  <a:lnTo>
                    <a:pt x="420" y="15"/>
                  </a:lnTo>
                  <a:lnTo>
                    <a:pt x="423" y="15"/>
                  </a:lnTo>
                  <a:lnTo>
                    <a:pt x="428" y="17"/>
                  </a:lnTo>
                  <a:lnTo>
                    <a:pt x="431" y="17"/>
                  </a:lnTo>
                  <a:lnTo>
                    <a:pt x="436" y="17"/>
                  </a:lnTo>
                  <a:lnTo>
                    <a:pt x="441" y="15"/>
                  </a:lnTo>
                  <a:lnTo>
                    <a:pt x="443" y="15"/>
                  </a:lnTo>
                  <a:lnTo>
                    <a:pt x="443" y="17"/>
                  </a:lnTo>
                  <a:lnTo>
                    <a:pt x="459" y="20"/>
                  </a:lnTo>
                  <a:lnTo>
                    <a:pt x="466" y="22"/>
                  </a:lnTo>
                  <a:lnTo>
                    <a:pt x="469" y="22"/>
                  </a:lnTo>
                  <a:lnTo>
                    <a:pt x="474" y="20"/>
                  </a:lnTo>
                  <a:lnTo>
                    <a:pt x="476" y="20"/>
                  </a:lnTo>
                  <a:lnTo>
                    <a:pt x="494" y="28"/>
                  </a:lnTo>
                  <a:lnTo>
                    <a:pt x="499" y="30"/>
                  </a:lnTo>
                  <a:lnTo>
                    <a:pt x="502" y="33"/>
                  </a:lnTo>
                  <a:lnTo>
                    <a:pt x="504" y="33"/>
                  </a:lnTo>
                  <a:lnTo>
                    <a:pt x="507" y="33"/>
                  </a:lnTo>
                  <a:lnTo>
                    <a:pt x="509" y="30"/>
                  </a:lnTo>
                  <a:lnTo>
                    <a:pt x="517" y="28"/>
                  </a:lnTo>
                  <a:lnTo>
                    <a:pt x="520" y="28"/>
                  </a:lnTo>
                  <a:lnTo>
                    <a:pt x="522" y="30"/>
                  </a:lnTo>
                  <a:lnTo>
                    <a:pt x="522" y="33"/>
                  </a:lnTo>
                  <a:lnTo>
                    <a:pt x="522" y="35"/>
                  </a:lnTo>
                  <a:lnTo>
                    <a:pt x="522" y="38"/>
                  </a:lnTo>
                  <a:lnTo>
                    <a:pt x="517" y="45"/>
                  </a:lnTo>
                  <a:lnTo>
                    <a:pt x="520" y="50"/>
                  </a:lnTo>
                  <a:lnTo>
                    <a:pt x="522" y="53"/>
                  </a:lnTo>
                  <a:lnTo>
                    <a:pt x="527" y="53"/>
                  </a:lnTo>
                  <a:lnTo>
                    <a:pt x="530" y="53"/>
                  </a:lnTo>
                  <a:lnTo>
                    <a:pt x="535" y="50"/>
                  </a:lnTo>
                  <a:lnTo>
                    <a:pt x="537" y="53"/>
                  </a:lnTo>
                  <a:lnTo>
                    <a:pt x="540" y="53"/>
                  </a:lnTo>
                  <a:lnTo>
                    <a:pt x="545" y="48"/>
                  </a:lnTo>
                  <a:lnTo>
                    <a:pt x="548" y="45"/>
                  </a:lnTo>
                  <a:lnTo>
                    <a:pt x="548" y="43"/>
                  </a:lnTo>
                  <a:lnTo>
                    <a:pt x="553" y="40"/>
                  </a:lnTo>
                  <a:lnTo>
                    <a:pt x="555" y="38"/>
                  </a:lnTo>
                  <a:lnTo>
                    <a:pt x="558" y="33"/>
                  </a:lnTo>
                  <a:lnTo>
                    <a:pt x="560" y="33"/>
                  </a:lnTo>
                  <a:lnTo>
                    <a:pt x="560" y="30"/>
                  </a:lnTo>
                  <a:lnTo>
                    <a:pt x="563" y="30"/>
                  </a:lnTo>
                  <a:lnTo>
                    <a:pt x="565" y="30"/>
                  </a:lnTo>
                  <a:lnTo>
                    <a:pt x="568" y="30"/>
                  </a:lnTo>
                  <a:lnTo>
                    <a:pt x="573" y="25"/>
                  </a:lnTo>
                  <a:lnTo>
                    <a:pt x="573" y="22"/>
                  </a:lnTo>
                  <a:lnTo>
                    <a:pt x="573" y="17"/>
                  </a:lnTo>
                  <a:lnTo>
                    <a:pt x="576" y="15"/>
                  </a:lnTo>
                  <a:lnTo>
                    <a:pt x="578" y="15"/>
                  </a:lnTo>
                  <a:lnTo>
                    <a:pt x="581" y="15"/>
                  </a:lnTo>
                  <a:lnTo>
                    <a:pt x="583" y="15"/>
                  </a:lnTo>
                  <a:lnTo>
                    <a:pt x="583" y="20"/>
                  </a:lnTo>
                  <a:lnTo>
                    <a:pt x="583" y="22"/>
                  </a:lnTo>
                  <a:lnTo>
                    <a:pt x="583" y="30"/>
                  </a:lnTo>
                  <a:lnTo>
                    <a:pt x="583" y="33"/>
                  </a:lnTo>
                  <a:lnTo>
                    <a:pt x="583" y="35"/>
                  </a:lnTo>
                  <a:lnTo>
                    <a:pt x="583" y="40"/>
                  </a:lnTo>
                  <a:lnTo>
                    <a:pt x="583" y="45"/>
                  </a:lnTo>
                  <a:lnTo>
                    <a:pt x="583" y="50"/>
                  </a:lnTo>
                  <a:lnTo>
                    <a:pt x="583" y="53"/>
                  </a:lnTo>
                  <a:lnTo>
                    <a:pt x="588" y="58"/>
                  </a:lnTo>
                  <a:lnTo>
                    <a:pt x="599" y="58"/>
                  </a:lnTo>
                  <a:lnTo>
                    <a:pt x="609" y="56"/>
                  </a:lnTo>
                  <a:lnTo>
                    <a:pt x="614" y="56"/>
                  </a:lnTo>
                  <a:lnTo>
                    <a:pt x="616" y="58"/>
                  </a:lnTo>
                  <a:lnTo>
                    <a:pt x="619" y="58"/>
                  </a:lnTo>
                  <a:lnTo>
                    <a:pt x="621" y="58"/>
                  </a:lnTo>
                  <a:lnTo>
                    <a:pt x="621" y="61"/>
                  </a:lnTo>
                  <a:lnTo>
                    <a:pt x="624" y="68"/>
                  </a:lnTo>
                  <a:lnTo>
                    <a:pt x="629" y="76"/>
                  </a:lnTo>
                  <a:lnTo>
                    <a:pt x="632" y="81"/>
                  </a:lnTo>
                  <a:lnTo>
                    <a:pt x="634" y="86"/>
                  </a:lnTo>
                  <a:lnTo>
                    <a:pt x="634" y="89"/>
                  </a:lnTo>
                  <a:lnTo>
                    <a:pt x="637" y="96"/>
                  </a:lnTo>
                  <a:lnTo>
                    <a:pt x="637" y="101"/>
                  </a:lnTo>
                  <a:lnTo>
                    <a:pt x="639" y="101"/>
                  </a:lnTo>
                  <a:lnTo>
                    <a:pt x="639" y="104"/>
                  </a:lnTo>
                  <a:lnTo>
                    <a:pt x="644" y="109"/>
                  </a:lnTo>
                  <a:lnTo>
                    <a:pt x="644" y="112"/>
                  </a:lnTo>
                  <a:lnTo>
                    <a:pt x="647" y="117"/>
                  </a:lnTo>
                  <a:lnTo>
                    <a:pt x="649" y="122"/>
                  </a:lnTo>
                  <a:lnTo>
                    <a:pt x="655" y="122"/>
                  </a:lnTo>
                  <a:lnTo>
                    <a:pt x="660" y="124"/>
                  </a:lnTo>
                  <a:lnTo>
                    <a:pt x="662" y="122"/>
                  </a:lnTo>
                  <a:lnTo>
                    <a:pt x="672" y="112"/>
                  </a:lnTo>
                  <a:lnTo>
                    <a:pt x="675" y="112"/>
                  </a:lnTo>
                  <a:lnTo>
                    <a:pt x="675" y="109"/>
                  </a:lnTo>
                  <a:lnTo>
                    <a:pt x="677" y="112"/>
                  </a:lnTo>
                  <a:lnTo>
                    <a:pt x="683" y="114"/>
                  </a:lnTo>
                  <a:lnTo>
                    <a:pt x="688" y="122"/>
                  </a:lnTo>
                  <a:lnTo>
                    <a:pt x="693" y="134"/>
                  </a:lnTo>
                  <a:lnTo>
                    <a:pt x="693" y="137"/>
                  </a:lnTo>
                  <a:lnTo>
                    <a:pt x="698" y="147"/>
                  </a:lnTo>
                  <a:lnTo>
                    <a:pt x="700" y="155"/>
                  </a:lnTo>
                  <a:lnTo>
                    <a:pt x="700" y="157"/>
                  </a:lnTo>
                  <a:lnTo>
                    <a:pt x="700" y="160"/>
                  </a:lnTo>
                  <a:lnTo>
                    <a:pt x="703" y="160"/>
                  </a:lnTo>
                  <a:lnTo>
                    <a:pt x="711" y="175"/>
                  </a:lnTo>
                  <a:lnTo>
                    <a:pt x="716" y="180"/>
                  </a:lnTo>
                  <a:lnTo>
                    <a:pt x="723" y="198"/>
                  </a:lnTo>
                  <a:lnTo>
                    <a:pt x="726" y="201"/>
                  </a:lnTo>
                  <a:lnTo>
                    <a:pt x="731" y="213"/>
                  </a:lnTo>
                  <a:lnTo>
                    <a:pt x="733" y="216"/>
                  </a:lnTo>
                  <a:lnTo>
                    <a:pt x="736" y="221"/>
                  </a:lnTo>
                  <a:lnTo>
                    <a:pt x="749" y="236"/>
                  </a:lnTo>
                  <a:lnTo>
                    <a:pt x="754" y="241"/>
                  </a:lnTo>
                  <a:lnTo>
                    <a:pt x="764" y="252"/>
                  </a:lnTo>
                  <a:lnTo>
                    <a:pt x="769" y="257"/>
                  </a:lnTo>
                  <a:lnTo>
                    <a:pt x="782" y="272"/>
                  </a:lnTo>
                  <a:lnTo>
                    <a:pt x="787" y="277"/>
                  </a:lnTo>
                  <a:lnTo>
                    <a:pt x="789" y="280"/>
                  </a:lnTo>
                  <a:lnTo>
                    <a:pt x="797" y="285"/>
                  </a:lnTo>
                  <a:lnTo>
                    <a:pt x="805" y="287"/>
                  </a:lnTo>
                  <a:lnTo>
                    <a:pt x="807" y="290"/>
                  </a:lnTo>
                  <a:lnTo>
                    <a:pt x="812" y="285"/>
                  </a:lnTo>
                  <a:lnTo>
                    <a:pt x="820" y="272"/>
                  </a:lnTo>
                  <a:lnTo>
                    <a:pt x="823" y="269"/>
                  </a:lnTo>
                  <a:lnTo>
                    <a:pt x="825" y="269"/>
                  </a:lnTo>
                  <a:lnTo>
                    <a:pt x="828" y="262"/>
                  </a:lnTo>
                  <a:lnTo>
                    <a:pt x="838" y="252"/>
                  </a:lnTo>
                  <a:lnTo>
                    <a:pt x="840" y="246"/>
                  </a:lnTo>
                  <a:lnTo>
                    <a:pt x="843" y="246"/>
                  </a:lnTo>
                  <a:lnTo>
                    <a:pt x="845" y="244"/>
                  </a:lnTo>
                  <a:lnTo>
                    <a:pt x="848" y="249"/>
                  </a:lnTo>
                  <a:lnTo>
                    <a:pt x="845" y="254"/>
                  </a:lnTo>
                  <a:lnTo>
                    <a:pt x="845" y="267"/>
                  </a:lnTo>
                  <a:lnTo>
                    <a:pt x="845" y="274"/>
                  </a:lnTo>
                  <a:lnTo>
                    <a:pt x="851" y="290"/>
                  </a:lnTo>
                  <a:lnTo>
                    <a:pt x="853" y="292"/>
                  </a:lnTo>
                  <a:lnTo>
                    <a:pt x="853" y="300"/>
                  </a:lnTo>
                  <a:lnTo>
                    <a:pt x="853" y="305"/>
                  </a:lnTo>
                  <a:lnTo>
                    <a:pt x="851" y="310"/>
                  </a:lnTo>
                  <a:lnTo>
                    <a:pt x="845" y="315"/>
                  </a:lnTo>
                  <a:lnTo>
                    <a:pt x="840" y="323"/>
                  </a:lnTo>
                  <a:lnTo>
                    <a:pt x="833" y="325"/>
                  </a:lnTo>
                  <a:lnTo>
                    <a:pt x="830" y="328"/>
                  </a:lnTo>
                  <a:lnTo>
                    <a:pt x="830" y="338"/>
                  </a:lnTo>
                  <a:lnTo>
                    <a:pt x="830" y="343"/>
                  </a:lnTo>
                  <a:lnTo>
                    <a:pt x="833" y="346"/>
                  </a:lnTo>
                  <a:lnTo>
                    <a:pt x="835" y="348"/>
                  </a:lnTo>
                  <a:lnTo>
                    <a:pt x="845" y="353"/>
                  </a:lnTo>
                  <a:lnTo>
                    <a:pt x="851" y="353"/>
                  </a:lnTo>
                  <a:lnTo>
                    <a:pt x="853" y="356"/>
                  </a:lnTo>
                  <a:lnTo>
                    <a:pt x="856" y="356"/>
                  </a:lnTo>
                  <a:lnTo>
                    <a:pt x="858" y="361"/>
                  </a:lnTo>
                  <a:lnTo>
                    <a:pt x="861" y="364"/>
                  </a:lnTo>
                  <a:lnTo>
                    <a:pt x="861" y="369"/>
                  </a:lnTo>
                  <a:lnTo>
                    <a:pt x="858" y="374"/>
                  </a:lnTo>
                  <a:lnTo>
                    <a:pt x="858" y="376"/>
                  </a:lnTo>
                  <a:lnTo>
                    <a:pt x="856" y="379"/>
                  </a:lnTo>
                  <a:lnTo>
                    <a:pt x="848" y="384"/>
                  </a:lnTo>
                  <a:lnTo>
                    <a:pt x="840" y="386"/>
                  </a:lnTo>
                  <a:lnTo>
                    <a:pt x="833" y="394"/>
                  </a:lnTo>
                  <a:lnTo>
                    <a:pt x="830" y="397"/>
                  </a:lnTo>
                  <a:lnTo>
                    <a:pt x="825" y="412"/>
                  </a:lnTo>
                  <a:lnTo>
                    <a:pt x="820" y="417"/>
                  </a:lnTo>
                  <a:lnTo>
                    <a:pt x="815" y="422"/>
                  </a:lnTo>
                  <a:lnTo>
                    <a:pt x="805" y="425"/>
                  </a:lnTo>
                  <a:lnTo>
                    <a:pt x="802" y="430"/>
                  </a:lnTo>
                  <a:lnTo>
                    <a:pt x="805" y="435"/>
                  </a:lnTo>
                  <a:lnTo>
                    <a:pt x="807" y="442"/>
                  </a:lnTo>
                  <a:lnTo>
                    <a:pt x="807" y="448"/>
                  </a:lnTo>
                  <a:lnTo>
                    <a:pt x="805" y="458"/>
                  </a:lnTo>
                  <a:lnTo>
                    <a:pt x="800" y="465"/>
                  </a:lnTo>
                  <a:lnTo>
                    <a:pt x="800" y="470"/>
                  </a:lnTo>
                  <a:lnTo>
                    <a:pt x="802" y="473"/>
                  </a:lnTo>
                  <a:lnTo>
                    <a:pt x="805" y="478"/>
                  </a:lnTo>
                  <a:lnTo>
                    <a:pt x="810" y="483"/>
                  </a:lnTo>
                  <a:lnTo>
                    <a:pt x="815" y="486"/>
                  </a:lnTo>
                  <a:lnTo>
                    <a:pt x="817" y="486"/>
                  </a:lnTo>
                  <a:lnTo>
                    <a:pt x="838" y="488"/>
                  </a:lnTo>
                  <a:lnTo>
                    <a:pt x="840" y="488"/>
                  </a:lnTo>
                  <a:lnTo>
                    <a:pt x="843" y="491"/>
                  </a:lnTo>
                  <a:lnTo>
                    <a:pt x="851" y="491"/>
                  </a:lnTo>
                  <a:lnTo>
                    <a:pt x="856" y="493"/>
                  </a:lnTo>
                  <a:lnTo>
                    <a:pt x="861" y="496"/>
                  </a:lnTo>
                  <a:lnTo>
                    <a:pt x="863" y="496"/>
                  </a:lnTo>
                  <a:lnTo>
                    <a:pt x="863" y="498"/>
                  </a:lnTo>
                  <a:lnTo>
                    <a:pt x="863" y="501"/>
                  </a:lnTo>
                  <a:lnTo>
                    <a:pt x="861" y="509"/>
                  </a:lnTo>
                  <a:lnTo>
                    <a:pt x="861" y="511"/>
                  </a:lnTo>
                  <a:lnTo>
                    <a:pt x="861" y="526"/>
                  </a:lnTo>
                  <a:lnTo>
                    <a:pt x="863" y="531"/>
                  </a:lnTo>
                  <a:lnTo>
                    <a:pt x="863" y="534"/>
                  </a:lnTo>
                  <a:lnTo>
                    <a:pt x="876" y="542"/>
                  </a:lnTo>
                  <a:lnTo>
                    <a:pt x="879" y="544"/>
                  </a:lnTo>
                  <a:lnTo>
                    <a:pt x="879" y="549"/>
                  </a:lnTo>
                  <a:lnTo>
                    <a:pt x="879" y="567"/>
                  </a:lnTo>
                  <a:lnTo>
                    <a:pt x="879" y="570"/>
                  </a:lnTo>
                  <a:lnTo>
                    <a:pt x="881" y="572"/>
                  </a:lnTo>
                  <a:lnTo>
                    <a:pt x="881" y="575"/>
                  </a:lnTo>
                  <a:lnTo>
                    <a:pt x="884" y="580"/>
                  </a:lnTo>
                  <a:lnTo>
                    <a:pt x="889" y="582"/>
                  </a:lnTo>
                  <a:lnTo>
                    <a:pt x="891" y="590"/>
                  </a:lnTo>
                  <a:lnTo>
                    <a:pt x="894" y="593"/>
                  </a:lnTo>
                  <a:lnTo>
                    <a:pt x="894" y="598"/>
                  </a:lnTo>
                  <a:lnTo>
                    <a:pt x="889" y="603"/>
                  </a:lnTo>
                  <a:lnTo>
                    <a:pt x="886" y="603"/>
                  </a:lnTo>
                  <a:lnTo>
                    <a:pt x="881" y="605"/>
                  </a:lnTo>
                  <a:lnTo>
                    <a:pt x="879" y="608"/>
                  </a:lnTo>
                  <a:lnTo>
                    <a:pt x="879" y="610"/>
                  </a:lnTo>
                  <a:lnTo>
                    <a:pt x="881" y="613"/>
                  </a:lnTo>
                  <a:lnTo>
                    <a:pt x="884" y="615"/>
                  </a:lnTo>
                  <a:lnTo>
                    <a:pt x="891" y="610"/>
                  </a:lnTo>
                  <a:lnTo>
                    <a:pt x="896" y="610"/>
                  </a:lnTo>
                  <a:lnTo>
                    <a:pt x="899" y="610"/>
                  </a:lnTo>
                  <a:lnTo>
                    <a:pt x="901" y="613"/>
                  </a:lnTo>
                  <a:lnTo>
                    <a:pt x="901" y="628"/>
                  </a:lnTo>
                  <a:lnTo>
                    <a:pt x="907" y="651"/>
                  </a:lnTo>
                  <a:lnTo>
                    <a:pt x="907" y="654"/>
                  </a:lnTo>
                  <a:lnTo>
                    <a:pt x="907" y="659"/>
                  </a:lnTo>
                  <a:lnTo>
                    <a:pt x="912" y="677"/>
                  </a:lnTo>
                  <a:lnTo>
                    <a:pt x="912" y="684"/>
                  </a:lnTo>
                  <a:lnTo>
                    <a:pt x="914" y="692"/>
                  </a:lnTo>
                  <a:lnTo>
                    <a:pt x="914" y="699"/>
                  </a:lnTo>
                  <a:lnTo>
                    <a:pt x="919" y="738"/>
                  </a:lnTo>
                  <a:lnTo>
                    <a:pt x="922" y="745"/>
                  </a:lnTo>
                  <a:lnTo>
                    <a:pt x="924" y="750"/>
                  </a:lnTo>
                  <a:lnTo>
                    <a:pt x="924" y="758"/>
                  </a:lnTo>
                  <a:lnTo>
                    <a:pt x="929" y="768"/>
                  </a:lnTo>
                  <a:lnTo>
                    <a:pt x="932" y="791"/>
                  </a:lnTo>
                  <a:lnTo>
                    <a:pt x="937" y="811"/>
                  </a:lnTo>
                  <a:lnTo>
                    <a:pt x="937" y="817"/>
                  </a:lnTo>
                  <a:lnTo>
                    <a:pt x="937" y="819"/>
                  </a:lnTo>
                  <a:lnTo>
                    <a:pt x="940" y="827"/>
                  </a:lnTo>
                  <a:lnTo>
                    <a:pt x="945" y="847"/>
                  </a:lnTo>
                  <a:lnTo>
                    <a:pt x="945" y="860"/>
                  </a:lnTo>
                  <a:lnTo>
                    <a:pt x="945" y="878"/>
                  </a:lnTo>
                  <a:lnTo>
                    <a:pt x="945" y="885"/>
                  </a:lnTo>
                  <a:lnTo>
                    <a:pt x="947" y="893"/>
                  </a:lnTo>
                  <a:lnTo>
                    <a:pt x="947" y="908"/>
                  </a:lnTo>
                  <a:lnTo>
                    <a:pt x="947" y="913"/>
                  </a:lnTo>
                  <a:lnTo>
                    <a:pt x="942" y="918"/>
                  </a:lnTo>
                  <a:lnTo>
                    <a:pt x="937" y="921"/>
                  </a:lnTo>
                  <a:lnTo>
                    <a:pt x="935" y="921"/>
                  </a:lnTo>
                  <a:lnTo>
                    <a:pt x="919" y="929"/>
                  </a:lnTo>
                  <a:lnTo>
                    <a:pt x="919" y="931"/>
                  </a:lnTo>
                  <a:lnTo>
                    <a:pt x="917" y="931"/>
                  </a:lnTo>
                  <a:lnTo>
                    <a:pt x="907" y="931"/>
                  </a:lnTo>
                  <a:lnTo>
                    <a:pt x="899" y="931"/>
                  </a:lnTo>
                  <a:lnTo>
                    <a:pt x="896" y="929"/>
                  </a:lnTo>
                  <a:lnTo>
                    <a:pt x="894" y="931"/>
                  </a:lnTo>
                  <a:lnTo>
                    <a:pt x="889" y="939"/>
                  </a:lnTo>
                  <a:lnTo>
                    <a:pt x="884" y="944"/>
                  </a:lnTo>
                  <a:lnTo>
                    <a:pt x="884" y="946"/>
                  </a:lnTo>
                  <a:lnTo>
                    <a:pt x="884" y="951"/>
                  </a:lnTo>
                  <a:lnTo>
                    <a:pt x="891" y="964"/>
                  </a:lnTo>
                  <a:lnTo>
                    <a:pt x="899" y="974"/>
                  </a:lnTo>
                  <a:lnTo>
                    <a:pt x="899" y="982"/>
                  </a:lnTo>
                  <a:lnTo>
                    <a:pt x="899" y="987"/>
                  </a:lnTo>
                  <a:lnTo>
                    <a:pt x="899" y="992"/>
                  </a:lnTo>
                  <a:lnTo>
                    <a:pt x="894" y="997"/>
                  </a:lnTo>
                  <a:lnTo>
                    <a:pt x="891" y="1000"/>
                  </a:lnTo>
                  <a:lnTo>
                    <a:pt x="879" y="1000"/>
                  </a:lnTo>
                  <a:lnTo>
                    <a:pt x="861" y="1005"/>
                  </a:lnTo>
                  <a:lnTo>
                    <a:pt x="856" y="1007"/>
                  </a:lnTo>
                  <a:lnTo>
                    <a:pt x="851" y="1010"/>
                  </a:lnTo>
                  <a:lnTo>
                    <a:pt x="845" y="1020"/>
                  </a:lnTo>
                  <a:lnTo>
                    <a:pt x="843" y="1025"/>
                  </a:lnTo>
                  <a:lnTo>
                    <a:pt x="825" y="1048"/>
                  </a:lnTo>
                  <a:lnTo>
                    <a:pt x="817" y="1063"/>
                  </a:lnTo>
                  <a:lnTo>
                    <a:pt x="815" y="1061"/>
                  </a:lnTo>
                  <a:lnTo>
                    <a:pt x="812" y="1058"/>
                  </a:lnTo>
                  <a:lnTo>
                    <a:pt x="810" y="1051"/>
                  </a:lnTo>
                  <a:lnTo>
                    <a:pt x="807" y="1048"/>
                  </a:lnTo>
                  <a:lnTo>
                    <a:pt x="800" y="1046"/>
                  </a:lnTo>
                  <a:lnTo>
                    <a:pt x="800" y="1056"/>
                  </a:lnTo>
                  <a:lnTo>
                    <a:pt x="797" y="1061"/>
                  </a:lnTo>
                  <a:lnTo>
                    <a:pt x="795" y="1091"/>
                  </a:lnTo>
                  <a:lnTo>
                    <a:pt x="792" y="1091"/>
                  </a:lnTo>
                  <a:lnTo>
                    <a:pt x="789" y="1099"/>
                  </a:lnTo>
                  <a:lnTo>
                    <a:pt x="784" y="1104"/>
                  </a:lnTo>
                  <a:lnTo>
                    <a:pt x="779" y="1107"/>
                  </a:lnTo>
                  <a:lnTo>
                    <a:pt x="774" y="1114"/>
                  </a:lnTo>
                  <a:lnTo>
                    <a:pt x="774" y="1122"/>
                  </a:lnTo>
                  <a:lnTo>
                    <a:pt x="772" y="1124"/>
                  </a:lnTo>
                  <a:lnTo>
                    <a:pt x="772" y="1127"/>
                  </a:lnTo>
                  <a:lnTo>
                    <a:pt x="764" y="1135"/>
                  </a:lnTo>
                  <a:lnTo>
                    <a:pt x="764" y="1140"/>
                  </a:lnTo>
                  <a:lnTo>
                    <a:pt x="764" y="1145"/>
                  </a:lnTo>
                  <a:lnTo>
                    <a:pt x="761" y="1147"/>
                  </a:lnTo>
                  <a:lnTo>
                    <a:pt x="754" y="1160"/>
                  </a:lnTo>
                  <a:lnTo>
                    <a:pt x="751" y="1168"/>
                  </a:lnTo>
                  <a:lnTo>
                    <a:pt x="746" y="1178"/>
                  </a:lnTo>
                  <a:lnTo>
                    <a:pt x="744" y="1186"/>
                  </a:lnTo>
                  <a:lnTo>
                    <a:pt x="733" y="1206"/>
                  </a:lnTo>
                  <a:lnTo>
                    <a:pt x="726" y="1221"/>
                  </a:lnTo>
                  <a:lnTo>
                    <a:pt x="726" y="1224"/>
                  </a:lnTo>
                  <a:lnTo>
                    <a:pt x="721" y="1270"/>
                  </a:lnTo>
                  <a:lnTo>
                    <a:pt x="721" y="1280"/>
                  </a:lnTo>
                  <a:lnTo>
                    <a:pt x="721" y="1282"/>
                  </a:lnTo>
                  <a:lnTo>
                    <a:pt x="718" y="1287"/>
                  </a:lnTo>
                  <a:lnTo>
                    <a:pt x="716" y="1298"/>
                  </a:lnTo>
                  <a:lnTo>
                    <a:pt x="713" y="1300"/>
                  </a:lnTo>
                  <a:lnTo>
                    <a:pt x="711" y="1308"/>
                  </a:lnTo>
                  <a:lnTo>
                    <a:pt x="711" y="1323"/>
                  </a:lnTo>
                  <a:lnTo>
                    <a:pt x="708" y="1333"/>
                  </a:lnTo>
                  <a:lnTo>
                    <a:pt x="705" y="1336"/>
                  </a:lnTo>
                  <a:lnTo>
                    <a:pt x="700" y="1356"/>
                  </a:lnTo>
                  <a:lnTo>
                    <a:pt x="700" y="1369"/>
                  </a:lnTo>
                  <a:lnTo>
                    <a:pt x="695" y="1397"/>
                  </a:lnTo>
                  <a:lnTo>
                    <a:pt x="698" y="1399"/>
                  </a:lnTo>
                  <a:lnTo>
                    <a:pt x="698" y="1402"/>
                  </a:lnTo>
                  <a:lnTo>
                    <a:pt x="700" y="1407"/>
                  </a:lnTo>
                  <a:lnTo>
                    <a:pt x="708" y="1420"/>
                  </a:lnTo>
                  <a:lnTo>
                    <a:pt x="700" y="1432"/>
                  </a:lnTo>
                  <a:lnTo>
                    <a:pt x="685" y="1453"/>
                  </a:lnTo>
                  <a:lnTo>
                    <a:pt x="685" y="1455"/>
                  </a:lnTo>
                  <a:lnTo>
                    <a:pt x="670" y="1471"/>
                  </a:lnTo>
                  <a:lnTo>
                    <a:pt x="667" y="1504"/>
                  </a:lnTo>
                  <a:lnTo>
                    <a:pt x="665" y="1506"/>
                  </a:lnTo>
                  <a:lnTo>
                    <a:pt x="657" y="1509"/>
                  </a:lnTo>
                  <a:lnTo>
                    <a:pt x="647" y="1511"/>
                  </a:lnTo>
                  <a:lnTo>
                    <a:pt x="647" y="1509"/>
                  </a:lnTo>
                  <a:lnTo>
                    <a:pt x="644" y="1509"/>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046" name="TextBox 1045">
            <a:extLst>
              <a:ext uri="{FF2B5EF4-FFF2-40B4-BE49-F238E27FC236}">
                <a16:creationId xmlns:a16="http://schemas.microsoft.com/office/drawing/2014/main" id="{8A57591F-F75D-FBB3-BD7E-757A1AFC2F44}"/>
              </a:ext>
            </a:extLst>
          </p:cNvPr>
          <p:cNvSpPr txBox="1"/>
          <p:nvPr/>
        </p:nvSpPr>
        <p:spPr>
          <a:xfrm>
            <a:off x="290309" y="3397750"/>
            <a:ext cx="2020327" cy="1251872"/>
          </a:xfrm>
          <a:prstGeom prst="rect">
            <a:avLst/>
          </a:prstGeom>
        </p:spPr>
        <p:txBody>
          <a:bodyPr vert="horz" wrap="square" lIns="91440" tIns="45720" rIns="91440" bIns="45720" rtlCol="0" anchor="ctr">
            <a:normAutofit/>
          </a:bodyPr>
          <a:lstStyle/>
          <a:p>
            <a:pPr algn="ctr"/>
            <a:r>
              <a:rPr lang="fr-FR" sz="2400" b="1" dirty="0">
                <a:latin typeface="Source Sans Pro" panose="020B0503030403020204" pitchFamily="34" charset="0"/>
                <a:ea typeface="Source Sans Pro" panose="020B0503030403020204" pitchFamily="34" charset="0"/>
              </a:rPr>
              <a:t>Côte d’Ivoire</a:t>
            </a:r>
          </a:p>
          <a:p>
            <a:pPr algn="ctr"/>
            <a:r>
              <a:rPr lang="fr-FR" sz="2400" b="1" dirty="0">
                <a:latin typeface="Source Sans Pro" panose="020B0503030403020204" pitchFamily="34" charset="0"/>
                <a:ea typeface="Source Sans Pro" panose="020B0503030403020204" pitchFamily="34" charset="0"/>
              </a:rPr>
              <a:t>59%</a:t>
            </a:r>
          </a:p>
        </p:txBody>
      </p:sp>
      <p:sp>
        <p:nvSpPr>
          <p:cNvPr id="18" name="Title 1">
            <a:extLst>
              <a:ext uri="{FF2B5EF4-FFF2-40B4-BE49-F238E27FC236}">
                <a16:creationId xmlns:a16="http://schemas.microsoft.com/office/drawing/2014/main" id="{14C4413A-939B-4AF8-B9BC-3C820EBA3645}"/>
              </a:ext>
            </a:extLst>
          </p:cNvPr>
          <p:cNvSpPr>
            <a:spLocks noGrp="1"/>
          </p:cNvSpPr>
          <p:nvPr>
            <p:ph type="title"/>
          </p:nvPr>
        </p:nvSpPr>
        <p:spPr>
          <a:xfrm>
            <a:off x="352425" y="85814"/>
            <a:ext cx="8439150" cy="1039132"/>
          </a:xfrm>
        </p:spPr>
        <p:txBody>
          <a:bodyPr>
            <a:noAutofit/>
          </a:bodyPr>
          <a:lstStyle/>
          <a:p>
            <a:r>
              <a:rPr lang="fr-FR" sz="3200" noProof="0" dirty="0"/>
              <a:t>L’utilisation des MII par les enfants </a:t>
            </a:r>
            <a:br>
              <a:rPr lang="fr-FR" sz="3200" noProof="0" dirty="0"/>
            </a:br>
            <a:r>
              <a:rPr lang="fr-FR" sz="3200" noProof="0" dirty="0"/>
              <a:t>selon la région</a:t>
            </a:r>
          </a:p>
        </p:txBody>
      </p:sp>
      <p:sp>
        <p:nvSpPr>
          <p:cNvPr id="4" name="Content Placeholder 2">
            <a:extLst>
              <a:ext uri="{FF2B5EF4-FFF2-40B4-BE49-F238E27FC236}">
                <a16:creationId xmlns:a16="http://schemas.microsoft.com/office/drawing/2014/main" id="{E8687D3E-274B-5827-19C0-0B6D39EC87C8}"/>
              </a:ext>
            </a:extLst>
          </p:cNvPr>
          <p:cNvSpPr>
            <a:spLocks noGrp="1"/>
          </p:cNvSpPr>
          <p:nvPr>
            <p:ph idx="1"/>
          </p:nvPr>
        </p:nvSpPr>
        <p:spPr>
          <a:xfrm>
            <a:off x="370708" y="1038937"/>
            <a:ext cx="8542240" cy="642258"/>
          </a:xfrm>
        </p:spPr>
        <p:txBody>
          <a:bodyPr>
            <a:normAutofit/>
          </a:bodyPr>
          <a:lstStyle/>
          <a:p>
            <a:pPr rtl="0">
              <a:defRPr sz="1800" b="0" i="1"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fr-FR" sz="1800" b="0" i="1" dirty="0">
                <a:solidFill>
                  <a:schemeClr val="tx1"/>
                </a:solidFill>
                <a:latin typeface="+mn-lt"/>
                <a:cs typeface="Arial" panose="020B0604020202020204" pitchFamily="34" charset="0"/>
              </a:rPr>
              <a:t>Pourcentage d’enfants de moins de 5 ans ayant dormi sous une MII </a:t>
            </a:r>
            <a:r>
              <a:rPr lang="fr-FR" sz="1800" b="0" i="1" baseline="0" dirty="0">
                <a:solidFill>
                  <a:schemeClr val="tx1"/>
                </a:solidFill>
                <a:latin typeface="+mn-lt"/>
                <a:cs typeface="Arial" panose="020B0604020202020204" pitchFamily="34" charset="0"/>
              </a:rPr>
              <a:t>la nuit précédant l’enquête</a:t>
            </a:r>
            <a:endParaRPr lang="fr-FR" sz="1800" b="0" i="1" dirty="0">
              <a:solidFill>
                <a:schemeClr val="tx1"/>
              </a:solidFill>
              <a:latin typeface="+mn-lt"/>
              <a:cs typeface="Arial" panose="020B0604020202020204" pitchFamily="34" charset="0"/>
            </a:endParaRPr>
          </a:p>
        </p:txBody>
      </p:sp>
      <p:sp>
        <p:nvSpPr>
          <p:cNvPr id="2" name="TextBox 1">
            <a:extLst>
              <a:ext uri="{FF2B5EF4-FFF2-40B4-BE49-F238E27FC236}">
                <a16:creationId xmlns:a16="http://schemas.microsoft.com/office/drawing/2014/main" id="{B811530F-CD8F-4954-1004-7E40113A9595}"/>
              </a:ext>
            </a:extLst>
          </p:cNvPr>
          <p:cNvSpPr txBox="1"/>
          <p:nvPr/>
        </p:nvSpPr>
        <p:spPr>
          <a:xfrm>
            <a:off x="6250876" y="2678861"/>
            <a:ext cx="1033540" cy="772463"/>
          </a:xfrm>
          <a:prstGeom prst="rect">
            <a:avLst/>
          </a:prstGeom>
        </p:spPr>
        <p:txBody>
          <a:bodyPr vert="horz" wrap="square" lIns="91440" tIns="45720" rIns="91440" bIns="45720" rtlCol="0" anchor="ctr">
            <a:normAutofit/>
          </a:bodyPr>
          <a:lstStyle/>
          <a:p>
            <a:pPr algn="ctr"/>
            <a:r>
              <a:rPr lang="fr-FR" sz="1800" dirty="0" err="1">
                <a:latin typeface="Source Sans Pro SemiBold" panose="020B0603030403020204" pitchFamily="34" charset="0"/>
                <a:ea typeface="Source Sans Pro SemiBold" panose="020B0603030403020204" pitchFamily="34" charset="0"/>
              </a:rPr>
              <a:t>Zanzan</a:t>
            </a:r>
            <a:endParaRPr lang="fr-FR" sz="1800"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66 %</a:t>
            </a:r>
            <a:endParaRPr lang="fr-FR" sz="1800" dirty="0">
              <a:latin typeface="Source Sans Pro SemiBold" panose="020B0603030403020204" pitchFamily="34" charset="0"/>
              <a:ea typeface="Source Sans Pro SemiBold" panose="020B0603030403020204" pitchFamily="34" charset="0"/>
            </a:endParaRPr>
          </a:p>
        </p:txBody>
      </p:sp>
      <p:sp>
        <p:nvSpPr>
          <p:cNvPr id="3" name="TextBox 2">
            <a:extLst>
              <a:ext uri="{FF2B5EF4-FFF2-40B4-BE49-F238E27FC236}">
                <a16:creationId xmlns:a16="http://schemas.microsoft.com/office/drawing/2014/main" id="{DBBE1FD4-8996-52C8-458E-ADAC14A36BCC}"/>
              </a:ext>
            </a:extLst>
          </p:cNvPr>
          <p:cNvSpPr txBox="1"/>
          <p:nvPr/>
        </p:nvSpPr>
        <p:spPr>
          <a:xfrm>
            <a:off x="4125058" y="1848766"/>
            <a:ext cx="1033540" cy="719729"/>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Savanes</a:t>
            </a:r>
          </a:p>
          <a:p>
            <a:pPr algn="ctr"/>
            <a:r>
              <a:rPr lang="fr-FR" dirty="0">
                <a:latin typeface="Source Sans Pro SemiBold" panose="020B0603030403020204" pitchFamily="34" charset="0"/>
                <a:ea typeface="Source Sans Pro SemiBold" panose="020B0603030403020204" pitchFamily="34" charset="0"/>
              </a:rPr>
              <a:t>62 %</a:t>
            </a:r>
            <a:endParaRPr lang="fr-FR" sz="1800" dirty="0">
              <a:latin typeface="Source Sans Pro SemiBold" panose="020B0603030403020204" pitchFamily="34" charset="0"/>
              <a:ea typeface="Source Sans Pro SemiBold" panose="020B0603030403020204" pitchFamily="34" charset="0"/>
            </a:endParaRPr>
          </a:p>
        </p:txBody>
      </p:sp>
      <p:sp>
        <p:nvSpPr>
          <p:cNvPr id="5" name="TextBox 4">
            <a:extLst>
              <a:ext uri="{FF2B5EF4-FFF2-40B4-BE49-F238E27FC236}">
                <a16:creationId xmlns:a16="http://schemas.microsoft.com/office/drawing/2014/main" id="{C1B540F1-0525-796B-8916-3E8C00B519D7}"/>
              </a:ext>
            </a:extLst>
          </p:cNvPr>
          <p:cNvSpPr txBox="1"/>
          <p:nvPr/>
        </p:nvSpPr>
        <p:spPr>
          <a:xfrm>
            <a:off x="2589204" y="1911916"/>
            <a:ext cx="1351572" cy="740101"/>
          </a:xfrm>
          <a:prstGeom prst="rect">
            <a:avLst/>
          </a:prstGeom>
        </p:spPr>
        <p:txBody>
          <a:bodyPr vert="horz" wrap="square" lIns="91440" tIns="45720" rIns="91440" bIns="45720" rtlCol="0" anchor="ctr">
            <a:normAutofit/>
          </a:bodyPr>
          <a:lstStyle/>
          <a:p>
            <a:pPr algn="ctr"/>
            <a:r>
              <a:rPr lang="fr-FR" dirty="0" err="1">
                <a:latin typeface="Source Sans Pro SemiBold" panose="020B0603030403020204" pitchFamily="34" charset="0"/>
                <a:ea typeface="Source Sans Pro SemiBold" panose="020B0603030403020204" pitchFamily="34" charset="0"/>
              </a:rPr>
              <a:t>Denguélé</a:t>
            </a:r>
            <a:endParaRPr lang="fr-FR"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67 %</a:t>
            </a:r>
          </a:p>
        </p:txBody>
      </p:sp>
      <p:sp>
        <p:nvSpPr>
          <p:cNvPr id="6" name="TextBox 5">
            <a:extLst>
              <a:ext uri="{FF2B5EF4-FFF2-40B4-BE49-F238E27FC236}">
                <a16:creationId xmlns:a16="http://schemas.microsoft.com/office/drawing/2014/main" id="{C61EBC02-C0B4-8BC6-B19E-A1EFB9248B02}"/>
              </a:ext>
            </a:extLst>
          </p:cNvPr>
          <p:cNvSpPr txBox="1"/>
          <p:nvPr/>
        </p:nvSpPr>
        <p:spPr>
          <a:xfrm>
            <a:off x="3480512" y="2944117"/>
            <a:ext cx="1033540" cy="719729"/>
          </a:xfrm>
          <a:prstGeom prst="rect">
            <a:avLst/>
          </a:prstGeom>
        </p:spPr>
        <p:txBody>
          <a:bodyPr vert="horz" wrap="square" lIns="91440" tIns="45720" rIns="91440" bIns="45720" rtlCol="0" anchor="ctr">
            <a:normAutofit/>
          </a:bodyPr>
          <a:lstStyle/>
          <a:p>
            <a:pPr algn="ctr"/>
            <a:r>
              <a:rPr lang="fr-FR" sz="1800" dirty="0" err="1">
                <a:latin typeface="Source Sans Pro SemiBold" panose="020B0603030403020204" pitchFamily="34" charset="0"/>
                <a:ea typeface="Source Sans Pro SemiBold" panose="020B0603030403020204" pitchFamily="34" charset="0"/>
              </a:rPr>
              <a:t>Woroba</a:t>
            </a:r>
            <a:endParaRPr lang="fr-FR" sz="1800"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63 %</a:t>
            </a:r>
            <a:endParaRPr lang="fr-FR" sz="1800" dirty="0">
              <a:latin typeface="Source Sans Pro SemiBold" panose="020B0603030403020204" pitchFamily="34" charset="0"/>
              <a:ea typeface="Source Sans Pro SemiBold" panose="020B0603030403020204" pitchFamily="34" charset="0"/>
            </a:endParaRPr>
          </a:p>
        </p:txBody>
      </p:sp>
      <p:sp>
        <p:nvSpPr>
          <p:cNvPr id="7" name="TextBox 6">
            <a:extLst>
              <a:ext uri="{FF2B5EF4-FFF2-40B4-BE49-F238E27FC236}">
                <a16:creationId xmlns:a16="http://schemas.microsoft.com/office/drawing/2014/main" id="{D400C561-B2D4-B0C0-113E-74F834F5E6B0}"/>
              </a:ext>
            </a:extLst>
          </p:cNvPr>
          <p:cNvSpPr txBox="1"/>
          <p:nvPr/>
        </p:nvSpPr>
        <p:spPr>
          <a:xfrm>
            <a:off x="4908071" y="2892331"/>
            <a:ext cx="1175581"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Vallée du Bandama </a:t>
            </a:r>
          </a:p>
          <a:p>
            <a:pPr algn="ctr"/>
            <a:r>
              <a:rPr lang="fr-FR" dirty="0">
                <a:latin typeface="Source Sans Pro SemiBold" panose="020B0603030403020204" pitchFamily="34" charset="0"/>
                <a:ea typeface="Source Sans Pro SemiBold" panose="020B0603030403020204" pitchFamily="34" charset="0"/>
              </a:rPr>
              <a:t>61 %</a:t>
            </a:r>
            <a:endParaRPr lang="fr-FR" sz="1800" dirty="0">
              <a:latin typeface="Source Sans Pro SemiBold" panose="020B0603030403020204" pitchFamily="34" charset="0"/>
              <a:ea typeface="Source Sans Pro SemiBold" panose="020B0603030403020204" pitchFamily="34" charset="0"/>
            </a:endParaRPr>
          </a:p>
        </p:txBody>
      </p:sp>
      <p:sp>
        <p:nvSpPr>
          <p:cNvPr id="8" name="TextBox 7">
            <a:extLst>
              <a:ext uri="{FF2B5EF4-FFF2-40B4-BE49-F238E27FC236}">
                <a16:creationId xmlns:a16="http://schemas.microsoft.com/office/drawing/2014/main" id="{E0D99352-110B-FC0F-8634-230CB7B8A80A}"/>
              </a:ext>
            </a:extLst>
          </p:cNvPr>
          <p:cNvSpPr txBox="1"/>
          <p:nvPr/>
        </p:nvSpPr>
        <p:spPr>
          <a:xfrm>
            <a:off x="5506559" y="3824157"/>
            <a:ext cx="837821" cy="72717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Lacs</a:t>
            </a:r>
          </a:p>
          <a:p>
            <a:pPr algn="ctr"/>
            <a:r>
              <a:rPr lang="fr-FR" dirty="0">
                <a:latin typeface="Source Sans Pro SemiBold" panose="020B0603030403020204" pitchFamily="34" charset="0"/>
                <a:ea typeface="Source Sans Pro SemiBold" panose="020B0603030403020204" pitchFamily="34" charset="0"/>
              </a:rPr>
              <a:t>55 %</a:t>
            </a:r>
            <a:endParaRPr lang="fr-FR" sz="1800" dirty="0">
              <a:latin typeface="Source Sans Pro SemiBold" panose="020B0603030403020204" pitchFamily="34" charset="0"/>
              <a:ea typeface="Source Sans Pro SemiBold" panose="020B0603030403020204" pitchFamily="34" charset="0"/>
            </a:endParaRPr>
          </a:p>
        </p:txBody>
      </p:sp>
      <p:sp>
        <p:nvSpPr>
          <p:cNvPr id="9" name="TextBox 8">
            <a:extLst>
              <a:ext uri="{FF2B5EF4-FFF2-40B4-BE49-F238E27FC236}">
                <a16:creationId xmlns:a16="http://schemas.microsoft.com/office/drawing/2014/main" id="{B883840C-1CBD-B0DE-4EC6-B0571355B89F}"/>
              </a:ext>
            </a:extLst>
          </p:cNvPr>
          <p:cNvSpPr txBox="1"/>
          <p:nvPr/>
        </p:nvSpPr>
        <p:spPr>
          <a:xfrm>
            <a:off x="5381637" y="4959650"/>
            <a:ext cx="1100457" cy="68510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Lagunes </a:t>
            </a:r>
          </a:p>
          <a:p>
            <a:pPr algn="ctr"/>
            <a:r>
              <a:rPr lang="fr-FR" dirty="0">
                <a:latin typeface="Source Sans Pro SemiBold" panose="020B0603030403020204" pitchFamily="34" charset="0"/>
                <a:ea typeface="Source Sans Pro SemiBold" panose="020B0603030403020204" pitchFamily="34" charset="0"/>
              </a:rPr>
              <a:t>60 %</a:t>
            </a:r>
            <a:endParaRPr lang="fr-FR" sz="1800" dirty="0">
              <a:latin typeface="Source Sans Pro SemiBold" panose="020B0603030403020204" pitchFamily="34" charset="0"/>
              <a:ea typeface="Source Sans Pro SemiBold" panose="020B0603030403020204" pitchFamily="34" charset="0"/>
            </a:endParaRPr>
          </a:p>
        </p:txBody>
      </p:sp>
      <p:sp>
        <p:nvSpPr>
          <p:cNvPr id="10" name="TextBox 9">
            <a:extLst>
              <a:ext uri="{FF2B5EF4-FFF2-40B4-BE49-F238E27FC236}">
                <a16:creationId xmlns:a16="http://schemas.microsoft.com/office/drawing/2014/main" id="{14D2CC26-708F-24DB-4D41-D197688F3610}"/>
              </a:ext>
            </a:extLst>
          </p:cNvPr>
          <p:cNvSpPr txBox="1"/>
          <p:nvPr/>
        </p:nvSpPr>
        <p:spPr>
          <a:xfrm>
            <a:off x="3461886" y="3897118"/>
            <a:ext cx="1379196"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Sassandra-</a:t>
            </a:r>
            <a:r>
              <a:rPr lang="fr-FR" sz="1800" dirty="0" err="1">
                <a:latin typeface="Source Sans Pro SemiBold" panose="020B0603030403020204" pitchFamily="34" charset="0"/>
                <a:ea typeface="Source Sans Pro SemiBold" panose="020B0603030403020204" pitchFamily="34" charset="0"/>
              </a:rPr>
              <a:t>Marahoue</a:t>
            </a:r>
            <a:r>
              <a:rPr lang="fr-FR" sz="1800" dirty="0">
                <a:latin typeface="Source Sans Pro SemiBold" panose="020B0603030403020204" pitchFamily="34" charset="0"/>
                <a:ea typeface="Source Sans Pro SemiBold" panose="020B0603030403020204" pitchFamily="34" charset="0"/>
              </a:rPr>
              <a:t> </a:t>
            </a:r>
          </a:p>
          <a:p>
            <a:pPr algn="ctr"/>
            <a:r>
              <a:rPr lang="fr-FR" dirty="0">
                <a:latin typeface="Source Sans Pro SemiBold" panose="020B0603030403020204" pitchFamily="34" charset="0"/>
                <a:ea typeface="Source Sans Pro SemiBold" panose="020B0603030403020204" pitchFamily="34" charset="0"/>
              </a:rPr>
              <a:t>60 %</a:t>
            </a:r>
            <a:endParaRPr lang="fr-FR" sz="1800" dirty="0">
              <a:latin typeface="Source Sans Pro SemiBold" panose="020B0603030403020204" pitchFamily="34" charset="0"/>
              <a:ea typeface="Source Sans Pro SemiBold" panose="020B0603030403020204" pitchFamily="34" charset="0"/>
            </a:endParaRPr>
          </a:p>
        </p:txBody>
      </p:sp>
      <p:sp>
        <p:nvSpPr>
          <p:cNvPr id="11" name="TextBox 10">
            <a:extLst>
              <a:ext uri="{FF2B5EF4-FFF2-40B4-BE49-F238E27FC236}">
                <a16:creationId xmlns:a16="http://schemas.microsoft.com/office/drawing/2014/main" id="{F97A9B45-2524-70F8-E264-94046F85C2ED}"/>
              </a:ext>
            </a:extLst>
          </p:cNvPr>
          <p:cNvSpPr txBox="1"/>
          <p:nvPr/>
        </p:nvSpPr>
        <p:spPr>
          <a:xfrm>
            <a:off x="3270081" y="5302201"/>
            <a:ext cx="1379196"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Bas-Sassandra</a:t>
            </a:r>
          </a:p>
          <a:p>
            <a:pPr algn="ctr"/>
            <a:r>
              <a:rPr lang="fr-FR" dirty="0">
                <a:latin typeface="Source Sans Pro SemiBold" panose="020B0603030403020204" pitchFamily="34" charset="0"/>
                <a:ea typeface="Source Sans Pro SemiBold" panose="020B0603030403020204" pitchFamily="34" charset="0"/>
              </a:rPr>
              <a:t>75 %</a:t>
            </a:r>
            <a:endParaRPr lang="fr-FR" sz="1800" dirty="0">
              <a:latin typeface="Source Sans Pro SemiBold" panose="020B0603030403020204" pitchFamily="34" charset="0"/>
              <a:ea typeface="Source Sans Pro SemiBold" panose="020B0603030403020204" pitchFamily="34" charset="0"/>
            </a:endParaRPr>
          </a:p>
        </p:txBody>
      </p:sp>
      <p:sp>
        <p:nvSpPr>
          <p:cNvPr id="12" name="TextBox 11">
            <a:extLst>
              <a:ext uri="{FF2B5EF4-FFF2-40B4-BE49-F238E27FC236}">
                <a16:creationId xmlns:a16="http://schemas.microsoft.com/office/drawing/2014/main" id="{569EB770-C222-ABE9-6C52-95AF276A7ADF}"/>
              </a:ext>
            </a:extLst>
          </p:cNvPr>
          <p:cNvSpPr txBox="1"/>
          <p:nvPr/>
        </p:nvSpPr>
        <p:spPr>
          <a:xfrm>
            <a:off x="4209750" y="4817067"/>
            <a:ext cx="1087116" cy="882648"/>
          </a:xfrm>
          <a:prstGeom prst="rect">
            <a:avLst/>
          </a:prstGeom>
        </p:spPr>
        <p:txBody>
          <a:bodyPr vert="horz" wrap="square" lIns="91440" tIns="45720" rIns="91440" bIns="45720" rtlCol="0" anchor="ctr">
            <a:normAutofit lnSpcReduction="10000"/>
          </a:bodyPr>
          <a:lstStyle/>
          <a:p>
            <a:pPr algn="ctr"/>
            <a:r>
              <a:rPr lang="fr-FR" dirty="0">
                <a:latin typeface="Source Sans Pro SemiBold" panose="020B0603030403020204" pitchFamily="34" charset="0"/>
                <a:ea typeface="Source Sans Pro SemiBold" panose="020B0603030403020204" pitchFamily="34" charset="0"/>
              </a:rPr>
              <a:t>Goh-</a:t>
            </a:r>
          </a:p>
          <a:p>
            <a:pPr algn="ctr"/>
            <a:r>
              <a:rPr lang="fr-FR" dirty="0" err="1">
                <a:latin typeface="Source Sans Pro SemiBold" panose="020B0603030403020204" pitchFamily="34" charset="0"/>
                <a:ea typeface="Source Sans Pro SemiBold" panose="020B0603030403020204" pitchFamily="34" charset="0"/>
              </a:rPr>
              <a:t>Djiboua</a:t>
            </a:r>
            <a:r>
              <a:rPr lang="fr-FR" dirty="0">
                <a:latin typeface="Source Sans Pro SemiBold" panose="020B0603030403020204" pitchFamily="34" charset="0"/>
                <a:ea typeface="Source Sans Pro SemiBold" panose="020B0603030403020204" pitchFamily="34" charset="0"/>
              </a:rPr>
              <a:t> </a:t>
            </a:r>
          </a:p>
          <a:p>
            <a:pPr algn="ctr"/>
            <a:r>
              <a:rPr lang="fr-FR" dirty="0">
                <a:latin typeface="Source Sans Pro SemiBold" panose="020B0603030403020204" pitchFamily="34" charset="0"/>
                <a:ea typeface="Source Sans Pro SemiBold" panose="020B0603030403020204" pitchFamily="34" charset="0"/>
              </a:rPr>
              <a:t>65 %</a:t>
            </a:r>
          </a:p>
        </p:txBody>
      </p:sp>
      <p:cxnSp>
        <p:nvCxnSpPr>
          <p:cNvPr id="13" name="Straight Connector 12">
            <a:extLst>
              <a:ext uri="{FF2B5EF4-FFF2-40B4-BE49-F238E27FC236}">
                <a16:creationId xmlns:a16="http://schemas.microsoft.com/office/drawing/2014/main" id="{8BD743FA-3A55-E733-95CF-0026F9148A57}"/>
              </a:ext>
            </a:extLst>
          </p:cNvPr>
          <p:cNvCxnSpPr>
            <a:cxnSpLocks/>
          </p:cNvCxnSpPr>
          <p:nvPr/>
        </p:nvCxnSpPr>
        <p:spPr>
          <a:xfrm flipV="1">
            <a:off x="5035715" y="4503775"/>
            <a:ext cx="2226734" cy="40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9952801-DAAF-F53A-CF17-A226CA72D473}"/>
              </a:ext>
            </a:extLst>
          </p:cNvPr>
          <p:cNvCxnSpPr>
            <a:cxnSpLocks/>
          </p:cNvCxnSpPr>
          <p:nvPr/>
        </p:nvCxnSpPr>
        <p:spPr>
          <a:xfrm flipV="1">
            <a:off x="6076945" y="5366183"/>
            <a:ext cx="1231277" cy="3668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6E89775-5AD0-BE4A-67A9-0EB7463B4709}"/>
              </a:ext>
            </a:extLst>
          </p:cNvPr>
          <p:cNvSpPr txBox="1"/>
          <p:nvPr/>
        </p:nvSpPr>
        <p:spPr>
          <a:xfrm>
            <a:off x="7025676" y="4954907"/>
            <a:ext cx="1278197" cy="70105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Abidjan</a:t>
            </a:r>
          </a:p>
          <a:p>
            <a:pPr algn="ctr"/>
            <a:r>
              <a:rPr lang="fr-FR" sz="1800" dirty="0">
                <a:latin typeface="Source Sans Pro SemiBold" panose="020B0603030403020204" pitchFamily="34" charset="0"/>
                <a:ea typeface="Source Sans Pro SemiBold" panose="020B0603030403020204" pitchFamily="34" charset="0"/>
              </a:rPr>
              <a:t> </a:t>
            </a:r>
            <a:r>
              <a:rPr lang="fr-FR" dirty="0">
                <a:latin typeface="Source Sans Pro SemiBold" panose="020B0603030403020204" pitchFamily="34" charset="0"/>
                <a:ea typeface="Source Sans Pro SemiBold" panose="020B0603030403020204" pitchFamily="34" charset="0"/>
              </a:rPr>
              <a:t>31 %</a:t>
            </a:r>
            <a:endParaRPr lang="fr-FR" sz="1800" dirty="0">
              <a:latin typeface="Source Sans Pro SemiBold" panose="020B0603030403020204" pitchFamily="34" charset="0"/>
              <a:ea typeface="Source Sans Pro SemiBold" panose="020B0603030403020204" pitchFamily="34" charset="0"/>
            </a:endParaRPr>
          </a:p>
        </p:txBody>
      </p:sp>
      <p:sp>
        <p:nvSpPr>
          <p:cNvPr id="16" name="TextBox 15">
            <a:extLst>
              <a:ext uri="{FF2B5EF4-FFF2-40B4-BE49-F238E27FC236}">
                <a16:creationId xmlns:a16="http://schemas.microsoft.com/office/drawing/2014/main" id="{796DA320-8F96-C5B5-3CC9-A570A2890438}"/>
              </a:ext>
            </a:extLst>
          </p:cNvPr>
          <p:cNvSpPr txBox="1"/>
          <p:nvPr/>
        </p:nvSpPr>
        <p:spPr>
          <a:xfrm>
            <a:off x="6342017" y="5487684"/>
            <a:ext cx="950910" cy="746123"/>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Comoé </a:t>
            </a:r>
          </a:p>
          <a:p>
            <a:pPr algn="ctr"/>
            <a:r>
              <a:rPr lang="fr-FR" dirty="0">
                <a:latin typeface="Source Sans Pro SemiBold" panose="020B0603030403020204" pitchFamily="34" charset="0"/>
                <a:ea typeface="Source Sans Pro SemiBold" panose="020B0603030403020204" pitchFamily="34" charset="0"/>
              </a:rPr>
              <a:t>50 %</a:t>
            </a:r>
            <a:endParaRPr lang="fr-FR" sz="1800" dirty="0">
              <a:latin typeface="Source Sans Pro SemiBold" panose="020B0603030403020204" pitchFamily="34" charset="0"/>
              <a:ea typeface="Source Sans Pro SemiBold" panose="020B0603030403020204" pitchFamily="34" charset="0"/>
            </a:endParaRPr>
          </a:p>
        </p:txBody>
      </p:sp>
      <p:sp>
        <p:nvSpPr>
          <p:cNvPr id="17" name="TextBox 16">
            <a:extLst>
              <a:ext uri="{FF2B5EF4-FFF2-40B4-BE49-F238E27FC236}">
                <a16:creationId xmlns:a16="http://schemas.microsoft.com/office/drawing/2014/main" id="{6B02B7FD-2D59-351E-849D-3534C2B89DE2}"/>
              </a:ext>
            </a:extLst>
          </p:cNvPr>
          <p:cNvSpPr txBox="1"/>
          <p:nvPr/>
        </p:nvSpPr>
        <p:spPr>
          <a:xfrm>
            <a:off x="6982791" y="4118731"/>
            <a:ext cx="1649268" cy="68510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Yamoussoukro </a:t>
            </a:r>
            <a:r>
              <a:rPr lang="fr-FR" dirty="0">
                <a:latin typeface="Source Sans Pro SemiBold" panose="020B0603030403020204" pitchFamily="34" charset="0"/>
                <a:ea typeface="Source Sans Pro SemiBold" panose="020B0603030403020204" pitchFamily="34" charset="0"/>
              </a:rPr>
              <a:t>43 %</a:t>
            </a:r>
            <a:endParaRPr lang="fr-FR" sz="1800" dirty="0">
              <a:latin typeface="Source Sans Pro SemiBold" panose="020B0603030403020204" pitchFamily="34" charset="0"/>
              <a:ea typeface="Source Sans Pro SemiBold" panose="020B0603030403020204" pitchFamily="34" charset="0"/>
            </a:endParaRPr>
          </a:p>
        </p:txBody>
      </p:sp>
      <p:sp>
        <p:nvSpPr>
          <p:cNvPr id="19" name="TextBox 18">
            <a:extLst>
              <a:ext uri="{FF2B5EF4-FFF2-40B4-BE49-F238E27FC236}">
                <a16:creationId xmlns:a16="http://schemas.microsoft.com/office/drawing/2014/main" id="{60E6F0EE-815F-F413-D8B0-9C18E6347801}"/>
              </a:ext>
            </a:extLst>
          </p:cNvPr>
          <p:cNvSpPr txBox="1"/>
          <p:nvPr/>
        </p:nvSpPr>
        <p:spPr>
          <a:xfrm>
            <a:off x="2383661" y="4023686"/>
            <a:ext cx="1281302" cy="78695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Montagnes </a:t>
            </a:r>
          </a:p>
          <a:p>
            <a:pPr algn="ctr"/>
            <a:r>
              <a:rPr lang="fr-FR" dirty="0">
                <a:latin typeface="Source Sans Pro SemiBold" panose="020B0603030403020204" pitchFamily="34" charset="0"/>
                <a:ea typeface="Source Sans Pro SemiBold" panose="020B0603030403020204" pitchFamily="34" charset="0"/>
              </a:rPr>
              <a:t>80 %</a:t>
            </a:r>
            <a:endParaRPr lang="fr-FR" sz="180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22427515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399" y="1475014"/>
            <a:ext cx="4811486" cy="3907971"/>
          </a:xfrm>
        </p:spPr>
        <p:txBody>
          <a:bodyPr>
            <a:normAutofit/>
          </a:bodyPr>
          <a:lstStyle/>
          <a:p>
            <a:pPr marL="342900" indent="-342900" algn="l">
              <a:buFont typeface="Arial" panose="020B0604020202020204" pitchFamily="34" charset="0"/>
              <a:buChar char="•"/>
            </a:pPr>
            <a:r>
              <a:rPr lang="fr-FR" sz="3200" i="0" noProof="0" dirty="0"/>
              <a:t>Prévention</a:t>
            </a:r>
          </a:p>
          <a:p>
            <a:pPr marL="342900" indent="-342900" algn="l">
              <a:buFont typeface="Arial" panose="020B0604020202020204" pitchFamily="34" charset="0"/>
              <a:buChar char="•"/>
            </a:pPr>
            <a:r>
              <a:rPr lang="fr-FR" sz="3200" b="1" i="0" noProof="0" dirty="0">
                <a:solidFill>
                  <a:schemeClr val="accent5"/>
                </a:solidFill>
              </a:rPr>
              <a:t>Paludisme chez les femmes enceintes</a:t>
            </a:r>
          </a:p>
          <a:p>
            <a:pPr marL="342900" indent="-342900" algn="l">
              <a:buFont typeface="Arial" panose="020B0604020202020204" pitchFamily="34" charset="0"/>
              <a:buChar char="•"/>
            </a:pPr>
            <a:r>
              <a:rPr lang="fr-FR" sz="3200" i="0" noProof="0" dirty="0"/>
              <a:t>Prise en charge de la fièvre chez les enfants</a:t>
            </a:r>
          </a:p>
          <a:p>
            <a:pPr marL="342900" indent="-342900" algn="l">
              <a:buFont typeface="Arial" panose="020B0604020202020204" pitchFamily="34" charset="0"/>
              <a:buChar char="•"/>
            </a:pPr>
            <a:r>
              <a:rPr lang="fr-FR" sz="3200" i="0" noProof="0" dirty="0"/>
              <a:t>Prévalence de l</a:t>
            </a:r>
            <a:r>
              <a:rPr lang="fr-FR" sz="3200" i="0" dirty="0"/>
              <a:t>’anémie et du paludisme</a:t>
            </a:r>
            <a:endParaRPr lang="fr-FR" sz="3200" i="0" noProof="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97848" y="4614181"/>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12 </a:t>
            </a:r>
          </a:p>
          <a:p>
            <a:pPr algn="ctr"/>
            <a:r>
              <a:rPr lang="fr-FR" sz="2000" dirty="0"/>
              <a:t>du Rapport Final</a:t>
            </a:r>
          </a:p>
        </p:txBody>
      </p:sp>
      <p:pic>
        <p:nvPicPr>
          <p:cNvPr id="2" name="Picture 1" descr="A picture containing text, mammal, horse&#10;&#10;Description automatically generated">
            <a:extLst>
              <a:ext uri="{FF2B5EF4-FFF2-40B4-BE49-F238E27FC236}">
                <a16:creationId xmlns:a16="http://schemas.microsoft.com/office/drawing/2014/main" id="{B40E4033-8ACA-5C7E-17B4-6C384B8110C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54493" y="1197428"/>
            <a:ext cx="2216615" cy="31350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295565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6" y="219985"/>
            <a:ext cx="7886700" cy="596444"/>
          </a:xfrm>
        </p:spPr>
        <p:txBody>
          <a:bodyPr>
            <a:noAutofit/>
          </a:bodyPr>
          <a:lstStyle/>
          <a:p>
            <a:pPr algn="l"/>
            <a:r>
              <a:rPr lang="fr-FR" noProof="0" dirty="0"/>
              <a:t>Traitement Préventif Intermittent (</a:t>
            </a:r>
            <a:r>
              <a:rPr lang="fr-FR" noProof="0" dirty="0" err="1"/>
              <a:t>TPIg</a:t>
            </a:r>
            <a:r>
              <a:rPr lang="fr-FR" noProof="0" dirty="0"/>
              <a:t>)</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6" y="926421"/>
            <a:ext cx="7886700" cy="842906"/>
          </a:xfrm>
        </p:spPr>
        <p:txBody>
          <a:bodyPr>
            <a:normAutofit/>
          </a:bodyPr>
          <a:lstStyle/>
          <a:p>
            <a:pPr algn="l"/>
            <a:r>
              <a:rPr lang="fr-FR" noProof="0" dirty="0"/>
              <a:t>Pourcentage de femmes de 15-49 ans ayant eu une naissance vivante au cours des 2 années ayant précédé l'enquête qui ont reçu au moins 1, 2 ou 3 doses de SP/</a:t>
            </a:r>
            <a:r>
              <a:rPr lang="fr-FR" noProof="0" dirty="0" err="1"/>
              <a:t>Fansidar</a:t>
            </a:r>
            <a:endParaRPr lang="fr-FR" noProof="0" dirty="0"/>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2989727015"/>
              </p:ext>
            </p:extLst>
          </p:nvPr>
        </p:nvGraphicFramePr>
        <p:xfrm>
          <a:off x="434903" y="1769328"/>
          <a:ext cx="8274187" cy="495705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43448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43593" y="202524"/>
            <a:ext cx="7886700" cy="635676"/>
          </a:xfrm>
        </p:spPr>
        <p:txBody>
          <a:bodyPr>
            <a:noAutofit/>
          </a:bodyPr>
          <a:lstStyle/>
          <a:p>
            <a:r>
              <a:rPr lang="fr-FR" sz="3200" dirty="0"/>
              <a:t>Tendances du </a:t>
            </a:r>
            <a:r>
              <a:rPr lang="fr-FR" sz="3200" dirty="0" err="1"/>
              <a:t>TPIg</a:t>
            </a:r>
            <a:endParaRPr lang="fr-FR" sz="3200" noProof="0" dirty="0"/>
          </a:p>
        </p:txBody>
      </p:sp>
      <p:sp>
        <p:nvSpPr>
          <p:cNvPr id="7" name="Content Placeholder 2">
            <a:extLst>
              <a:ext uri="{FF2B5EF4-FFF2-40B4-BE49-F238E27FC236}">
                <a16:creationId xmlns:a16="http://schemas.microsoft.com/office/drawing/2014/main" id="{14A00683-55F6-4BAF-DEA2-30924112C144}"/>
              </a:ext>
            </a:extLst>
          </p:cNvPr>
          <p:cNvSpPr>
            <a:spLocks noGrp="1"/>
          </p:cNvSpPr>
          <p:nvPr>
            <p:ph idx="1"/>
          </p:nvPr>
        </p:nvSpPr>
        <p:spPr>
          <a:xfrm>
            <a:off x="443593" y="820399"/>
            <a:ext cx="8071753" cy="635676"/>
          </a:xfrm>
        </p:spPr>
        <p:txBody>
          <a:bodyPr>
            <a:normAutofit/>
          </a:bodyPr>
          <a:lstStyle/>
          <a:p>
            <a:pPr algn="l"/>
            <a:r>
              <a:rPr lang="fr-FR" noProof="0" dirty="0"/>
              <a:t>Pourcentage de femmes de 15-49 ans ayant eu une naissance vivante au cours des 2 années ayant précédé l'enquête qui ont reçu au moins 1, 2 ou 3 doses de SP/</a:t>
            </a:r>
            <a:r>
              <a:rPr lang="fr-FR" noProof="0" dirty="0" err="1"/>
              <a:t>Fansidar</a:t>
            </a:r>
            <a:endParaRPr lang="fr-FR" noProof="0" dirty="0"/>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212933711"/>
              </p:ext>
            </p:extLst>
          </p:nvPr>
        </p:nvGraphicFramePr>
        <p:xfrm>
          <a:off x="628650" y="1456075"/>
          <a:ext cx="7886700" cy="501775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6758473" y="2801206"/>
            <a:ext cx="1230086" cy="464571"/>
          </a:xfrm>
          <a:prstGeom prst="rect">
            <a:avLst/>
          </a:prstGeom>
        </p:spPr>
        <p:txBody>
          <a:bodyPr vert="horz" wrap="square" lIns="91440" tIns="45720" rIns="91440" bIns="45720" rtlCol="0" anchor="ctr">
            <a:normAutofit/>
          </a:bodyPr>
          <a:lstStyle/>
          <a:p>
            <a:pPr algn="l"/>
            <a:r>
              <a:rPr lang="fr-FR" b="1" dirty="0" err="1">
                <a:solidFill>
                  <a:schemeClr val="accent3"/>
                </a:solidFill>
                <a:latin typeface="Source Sans Pro" panose="020B0503030403020204" pitchFamily="34" charset="0"/>
                <a:ea typeface="Source Sans Pro" panose="020B0503030403020204" pitchFamily="34" charset="0"/>
              </a:rPr>
              <a:t>TPIg</a:t>
            </a:r>
            <a:r>
              <a:rPr lang="fr-FR" b="1" dirty="0">
                <a:solidFill>
                  <a:schemeClr val="accent3"/>
                </a:solidFill>
                <a:latin typeface="Source Sans Pro" panose="020B0503030403020204" pitchFamily="34" charset="0"/>
                <a:ea typeface="Source Sans Pro" panose="020B0503030403020204" pitchFamily="34" charset="0"/>
              </a:rPr>
              <a:t> 1+</a:t>
            </a:r>
            <a:endParaRPr lang="fr-FR" sz="1800" b="1" dirty="0">
              <a:solidFill>
                <a:schemeClr val="accent3"/>
              </a:solidFill>
              <a:latin typeface="Source Sans Pro" panose="020B0503030403020204" pitchFamily="34" charset="0"/>
              <a:ea typeface="Source Sans Pro" panose="020B0503030403020204" pitchFamily="34" charset="0"/>
            </a:endParaRPr>
          </a:p>
        </p:txBody>
      </p:sp>
      <p:sp>
        <p:nvSpPr>
          <p:cNvPr id="17" name="TextBox 16">
            <a:extLst>
              <a:ext uri="{FF2B5EF4-FFF2-40B4-BE49-F238E27FC236}">
                <a16:creationId xmlns:a16="http://schemas.microsoft.com/office/drawing/2014/main" id="{B5138D57-81A7-9062-3037-7FA0E56333ED}"/>
              </a:ext>
            </a:extLst>
          </p:cNvPr>
          <p:cNvSpPr txBox="1"/>
          <p:nvPr/>
        </p:nvSpPr>
        <p:spPr>
          <a:xfrm>
            <a:off x="6758473" y="3592223"/>
            <a:ext cx="1230086" cy="545192"/>
          </a:xfrm>
          <a:prstGeom prst="rect">
            <a:avLst/>
          </a:prstGeom>
        </p:spPr>
        <p:txBody>
          <a:bodyPr vert="horz" wrap="square" lIns="91440" tIns="45720" rIns="91440" bIns="45720" rtlCol="0" anchor="ctr">
            <a:normAutofit/>
          </a:bodyPr>
          <a:lstStyle/>
          <a:p>
            <a:pPr algn="l"/>
            <a:r>
              <a:rPr lang="fr-FR" sz="1800" b="1" dirty="0" err="1">
                <a:solidFill>
                  <a:schemeClr val="accent2"/>
                </a:solidFill>
                <a:latin typeface="Source Sans Pro" panose="020B0503030403020204" pitchFamily="34" charset="0"/>
                <a:ea typeface="Source Sans Pro" panose="020B0503030403020204" pitchFamily="34" charset="0"/>
              </a:rPr>
              <a:t>TPIg</a:t>
            </a:r>
            <a:r>
              <a:rPr lang="fr-FR" sz="1800" b="1" dirty="0">
                <a:solidFill>
                  <a:schemeClr val="accent2"/>
                </a:solidFill>
                <a:latin typeface="Source Sans Pro" panose="020B0503030403020204" pitchFamily="34" charset="0"/>
                <a:ea typeface="Source Sans Pro" panose="020B0503030403020204" pitchFamily="34" charset="0"/>
              </a:rPr>
              <a:t> 2+</a:t>
            </a:r>
          </a:p>
        </p:txBody>
      </p:sp>
      <p:sp>
        <p:nvSpPr>
          <p:cNvPr id="9" name="TextBox 8">
            <a:extLst>
              <a:ext uri="{FF2B5EF4-FFF2-40B4-BE49-F238E27FC236}">
                <a16:creationId xmlns:a16="http://schemas.microsoft.com/office/drawing/2014/main" id="{AB813A57-E925-1839-1906-37E7BA585CAE}"/>
              </a:ext>
            </a:extLst>
          </p:cNvPr>
          <p:cNvSpPr txBox="1"/>
          <p:nvPr/>
        </p:nvSpPr>
        <p:spPr>
          <a:xfrm>
            <a:off x="6758473" y="4608765"/>
            <a:ext cx="1230086" cy="464571"/>
          </a:xfrm>
          <a:prstGeom prst="rect">
            <a:avLst/>
          </a:prstGeom>
        </p:spPr>
        <p:txBody>
          <a:bodyPr vert="horz" wrap="square" lIns="91440" tIns="45720" rIns="91440" bIns="45720" rtlCol="0" anchor="ctr">
            <a:normAutofit/>
          </a:bodyPr>
          <a:lstStyle/>
          <a:p>
            <a:pPr algn="l"/>
            <a:r>
              <a:rPr lang="fr-FR" b="1" dirty="0" err="1">
                <a:solidFill>
                  <a:schemeClr val="accent1"/>
                </a:solidFill>
                <a:latin typeface="Source Sans Pro" panose="020B0503030403020204" pitchFamily="34" charset="0"/>
                <a:ea typeface="Source Sans Pro" panose="020B0503030403020204" pitchFamily="34" charset="0"/>
              </a:rPr>
              <a:t>TPIg</a:t>
            </a:r>
            <a:r>
              <a:rPr lang="fr-FR" b="1" dirty="0">
                <a:solidFill>
                  <a:schemeClr val="accent1"/>
                </a:solidFill>
                <a:latin typeface="Source Sans Pro" panose="020B0503030403020204" pitchFamily="34" charset="0"/>
                <a:ea typeface="Source Sans Pro" panose="020B0503030403020204" pitchFamily="34" charset="0"/>
              </a:rPr>
              <a:t> 3+</a:t>
            </a:r>
            <a:endParaRPr lang="fr-FR" sz="1800" b="1" dirty="0">
              <a:solidFill>
                <a:schemeClr val="accent1"/>
              </a:solidFill>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25009122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399" y="1475014"/>
            <a:ext cx="4811486" cy="3907971"/>
          </a:xfrm>
        </p:spPr>
        <p:txBody>
          <a:bodyPr>
            <a:normAutofit/>
          </a:bodyPr>
          <a:lstStyle/>
          <a:p>
            <a:pPr marL="342900" indent="-342900" algn="l">
              <a:buFont typeface="Arial" panose="020B0604020202020204" pitchFamily="34" charset="0"/>
              <a:buChar char="•"/>
            </a:pPr>
            <a:r>
              <a:rPr lang="fr-FR" sz="3200" i="0" noProof="0" dirty="0"/>
              <a:t>Prévention</a:t>
            </a:r>
          </a:p>
          <a:p>
            <a:pPr marL="342900" indent="-342900" algn="l">
              <a:buFont typeface="Arial" panose="020B0604020202020204" pitchFamily="34" charset="0"/>
              <a:buChar char="•"/>
            </a:pPr>
            <a:r>
              <a:rPr lang="fr-FR" sz="3200" i="0" noProof="0" dirty="0"/>
              <a:t>Paludisme chez les femmes enceintes</a:t>
            </a:r>
          </a:p>
          <a:p>
            <a:pPr marL="342900" indent="-342900" algn="l">
              <a:buFont typeface="Arial" panose="020B0604020202020204" pitchFamily="34" charset="0"/>
              <a:buChar char="•"/>
            </a:pPr>
            <a:r>
              <a:rPr lang="fr-FR" sz="3200" b="1" i="0" noProof="0" dirty="0">
                <a:solidFill>
                  <a:schemeClr val="accent5"/>
                </a:solidFill>
              </a:rPr>
              <a:t>Prise en charge de la fièvre chez les enfants</a:t>
            </a:r>
          </a:p>
          <a:p>
            <a:pPr marL="342900" indent="-342900" algn="l">
              <a:buFont typeface="Arial" panose="020B0604020202020204" pitchFamily="34" charset="0"/>
              <a:buChar char="•"/>
            </a:pPr>
            <a:r>
              <a:rPr lang="fr-FR" sz="3200" i="0" noProof="0" dirty="0"/>
              <a:t>Prévalence de l</a:t>
            </a:r>
            <a:r>
              <a:rPr lang="fr-FR" sz="3200" i="0" dirty="0"/>
              <a:t>’anémie et du paludisme</a:t>
            </a:r>
            <a:endParaRPr lang="fr-FR" sz="3200" i="0" noProof="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66746" y="4614181"/>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12 </a:t>
            </a:r>
          </a:p>
          <a:p>
            <a:pPr algn="ctr"/>
            <a:r>
              <a:rPr lang="fr-FR" sz="2000" dirty="0"/>
              <a:t>du Rapport Final</a:t>
            </a:r>
          </a:p>
        </p:txBody>
      </p:sp>
      <p:pic>
        <p:nvPicPr>
          <p:cNvPr id="2" name="Picture 1" descr="A picture containing text, mammal, horse&#10;&#10;Description automatically generated">
            <a:extLst>
              <a:ext uri="{FF2B5EF4-FFF2-40B4-BE49-F238E27FC236}">
                <a16:creationId xmlns:a16="http://schemas.microsoft.com/office/drawing/2014/main" id="{70310774-7FF5-9BDD-6D51-8757FEAF4C0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54493" y="1197428"/>
            <a:ext cx="2216615" cy="31350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056813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6" y="219985"/>
            <a:ext cx="7886700" cy="596444"/>
          </a:xfrm>
        </p:spPr>
        <p:txBody>
          <a:bodyPr>
            <a:noAutofit/>
          </a:bodyPr>
          <a:lstStyle/>
          <a:p>
            <a:pPr algn="l"/>
            <a:r>
              <a:rPr lang="fr-FR" noProof="0" dirty="0"/>
              <a:t>Fièvre chez les enfants</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3026589842"/>
              </p:ext>
            </p:extLst>
          </p:nvPr>
        </p:nvGraphicFramePr>
        <p:xfrm>
          <a:off x="185057" y="1631722"/>
          <a:ext cx="8763000" cy="509466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D9F1A086-0C71-FB22-B398-A88BF62558B4}"/>
              </a:ext>
            </a:extLst>
          </p:cNvPr>
          <p:cNvSpPr txBox="1"/>
          <p:nvPr/>
        </p:nvSpPr>
        <p:spPr>
          <a:xfrm>
            <a:off x="410988" y="1193107"/>
            <a:ext cx="2392851" cy="646331"/>
          </a:xfrm>
          <a:prstGeom prst="rect">
            <a:avLst/>
          </a:prstGeom>
          <a:noFill/>
        </p:spPr>
        <p:txBody>
          <a:bodyPr wrap="square" rtlCol="0">
            <a:spAutoFit/>
          </a:bodyPr>
          <a:lstStyle/>
          <a:p>
            <a:pPr algn="ctr"/>
            <a:r>
              <a:rPr lang="fr-FR" i="1" dirty="0"/>
              <a:t>Pourcentage d’enfants de moins de 5 ans</a:t>
            </a:r>
          </a:p>
        </p:txBody>
      </p:sp>
      <p:sp>
        <p:nvSpPr>
          <p:cNvPr id="6" name="TextBox 5">
            <a:extLst>
              <a:ext uri="{FF2B5EF4-FFF2-40B4-BE49-F238E27FC236}">
                <a16:creationId xmlns:a16="http://schemas.microsoft.com/office/drawing/2014/main" id="{EADA56F6-FD54-44D5-DF65-16E9E58B0F93}"/>
              </a:ext>
            </a:extLst>
          </p:cNvPr>
          <p:cNvSpPr txBox="1"/>
          <p:nvPr/>
        </p:nvSpPr>
        <p:spPr>
          <a:xfrm>
            <a:off x="4224122" y="926251"/>
            <a:ext cx="4143448" cy="923330"/>
          </a:xfrm>
          <a:prstGeom prst="rect">
            <a:avLst/>
          </a:prstGeom>
          <a:noFill/>
        </p:spPr>
        <p:txBody>
          <a:bodyPr wrap="square" rtlCol="0">
            <a:spAutoFit/>
          </a:bodyPr>
          <a:lstStyle/>
          <a:p>
            <a:pPr algn="ctr"/>
            <a:r>
              <a:rPr lang="fr-FR" i="1" dirty="0"/>
              <a:t>Pourcentage d’enfants de moins de 5 ans ayant eu de la fièvre au cours des 2 semaines ayant précédé l’enquête</a:t>
            </a:r>
          </a:p>
        </p:txBody>
      </p:sp>
      <p:cxnSp>
        <p:nvCxnSpPr>
          <p:cNvPr id="7" name="Straight Connector 6">
            <a:extLst>
              <a:ext uri="{FF2B5EF4-FFF2-40B4-BE49-F238E27FC236}">
                <a16:creationId xmlns:a16="http://schemas.microsoft.com/office/drawing/2014/main" id="{83FC4C3E-9C73-8BAD-7F18-AF457FCEA22A}"/>
              </a:ext>
            </a:extLst>
          </p:cNvPr>
          <p:cNvCxnSpPr>
            <a:cxnSpLocks/>
          </p:cNvCxnSpPr>
          <p:nvPr/>
        </p:nvCxnSpPr>
        <p:spPr>
          <a:xfrm>
            <a:off x="628646" y="1849581"/>
            <a:ext cx="1957536"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17F56702-EDCF-0D99-1100-8B1EADD6D495}"/>
              </a:ext>
            </a:extLst>
          </p:cNvPr>
          <p:cNvCxnSpPr>
            <a:cxnSpLocks/>
          </p:cNvCxnSpPr>
          <p:nvPr/>
        </p:nvCxnSpPr>
        <p:spPr>
          <a:xfrm>
            <a:off x="4110182" y="1849581"/>
            <a:ext cx="4371328"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96587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DE86525C-1C20-430A-E192-D59011362E2B}"/>
              </a:ext>
            </a:extLst>
          </p:cNvPr>
          <p:cNvSpPr>
            <a:spLocks noGrp="1"/>
          </p:cNvSpPr>
          <p:nvPr>
            <p:ph type="title"/>
          </p:nvPr>
        </p:nvSpPr>
        <p:spPr>
          <a:xfrm>
            <a:off x="243259" y="171984"/>
            <a:ext cx="8439150" cy="537039"/>
          </a:xfrm>
        </p:spPr>
        <p:txBody>
          <a:bodyPr>
            <a:noAutofit/>
          </a:bodyPr>
          <a:lstStyle/>
          <a:p>
            <a:r>
              <a:rPr lang="fr-FR" sz="3200" noProof="0" dirty="0"/>
              <a:t>Types d’</a:t>
            </a:r>
            <a:r>
              <a:rPr lang="fr-FR" sz="3200" noProof="0" dirty="0" err="1"/>
              <a:t>antipaludiq</a:t>
            </a:r>
            <a:r>
              <a:rPr lang="fr-FR" sz="3200" dirty="0" err="1"/>
              <a:t>ues</a:t>
            </a:r>
            <a:r>
              <a:rPr lang="fr-FR" sz="3200" dirty="0"/>
              <a:t> utilisés</a:t>
            </a:r>
            <a:endParaRPr lang="fr-FR" sz="3200" noProof="0" dirty="0"/>
          </a:p>
        </p:txBody>
      </p:sp>
      <p:sp>
        <p:nvSpPr>
          <p:cNvPr id="26" name="Content Placeholder 2">
            <a:extLst>
              <a:ext uri="{FF2B5EF4-FFF2-40B4-BE49-F238E27FC236}">
                <a16:creationId xmlns:a16="http://schemas.microsoft.com/office/drawing/2014/main" id="{D4E770C2-7B4F-7AC9-CECA-53B2861CA4CB}"/>
              </a:ext>
            </a:extLst>
          </p:cNvPr>
          <p:cNvSpPr>
            <a:spLocks noGrp="1"/>
          </p:cNvSpPr>
          <p:nvPr>
            <p:ph idx="1"/>
          </p:nvPr>
        </p:nvSpPr>
        <p:spPr>
          <a:xfrm>
            <a:off x="363002" y="859971"/>
            <a:ext cx="8439150" cy="1084222"/>
          </a:xfrm>
        </p:spPr>
        <p:txBody>
          <a:bodyPr>
            <a:normAutofit/>
          </a:bodyPr>
          <a:lstStyle/>
          <a:p>
            <a:r>
              <a:rPr lang="fr-FR" noProof="0" dirty="0"/>
              <a:t>Parmi les enfants de moins de 5 ans ayant eu de la fièvre au cours des 2 semaines ayant précédé l’enquête et qui ont pris des antipaludiques, pourcentage qui ont pris des antipaludiques spécifiques</a:t>
            </a:r>
          </a:p>
        </p:txBody>
      </p:sp>
      <p:graphicFrame>
        <p:nvGraphicFramePr>
          <p:cNvPr id="7" name="Chart 6">
            <a:extLst>
              <a:ext uri="{FF2B5EF4-FFF2-40B4-BE49-F238E27FC236}">
                <a16:creationId xmlns:a16="http://schemas.microsoft.com/office/drawing/2014/main" id="{88ED0AC1-291C-971F-D52E-39574AE5D7C3}"/>
              </a:ext>
            </a:extLst>
          </p:cNvPr>
          <p:cNvGraphicFramePr/>
          <p:nvPr>
            <p:extLst>
              <p:ext uri="{D42A27DB-BD31-4B8C-83A1-F6EECF244321}">
                <p14:modId xmlns:p14="http://schemas.microsoft.com/office/powerpoint/2010/main" val="2659982715"/>
              </p:ext>
            </p:extLst>
          </p:nvPr>
        </p:nvGraphicFramePr>
        <p:xfrm>
          <a:off x="341848" y="1654630"/>
          <a:ext cx="8460303" cy="520337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190888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398" y="1475014"/>
            <a:ext cx="5192487" cy="3907971"/>
          </a:xfrm>
        </p:spPr>
        <p:txBody>
          <a:bodyPr>
            <a:normAutofit/>
          </a:bodyPr>
          <a:lstStyle/>
          <a:p>
            <a:pPr marL="342900" indent="-342900" algn="l">
              <a:buFont typeface="Arial" panose="020B0604020202020204" pitchFamily="34" charset="0"/>
              <a:buChar char="•"/>
            </a:pPr>
            <a:r>
              <a:rPr lang="fr-FR" sz="3200" i="0" noProof="0" dirty="0"/>
              <a:t>Prévention</a:t>
            </a:r>
          </a:p>
          <a:p>
            <a:pPr marL="342900" indent="-342900" algn="l">
              <a:buFont typeface="Arial" panose="020B0604020202020204" pitchFamily="34" charset="0"/>
              <a:buChar char="•"/>
            </a:pPr>
            <a:r>
              <a:rPr lang="fr-FR" sz="3200" i="0" noProof="0" dirty="0"/>
              <a:t>Paludisme chez les femmes enceintes</a:t>
            </a:r>
          </a:p>
          <a:p>
            <a:pPr marL="342900" indent="-342900" algn="l">
              <a:buFont typeface="Arial" panose="020B0604020202020204" pitchFamily="34" charset="0"/>
              <a:buChar char="•"/>
            </a:pPr>
            <a:r>
              <a:rPr lang="fr-FR" sz="3200" i="0" noProof="0" dirty="0"/>
              <a:t>Prise en charge de la fièvre chez les enfants</a:t>
            </a:r>
          </a:p>
          <a:p>
            <a:pPr marL="342900" indent="-342900" algn="l">
              <a:buFont typeface="Arial" panose="020B0604020202020204" pitchFamily="34" charset="0"/>
              <a:buChar char="•"/>
            </a:pPr>
            <a:r>
              <a:rPr lang="fr-FR" sz="3200" b="1" i="0" noProof="0" dirty="0">
                <a:solidFill>
                  <a:schemeClr val="accent5"/>
                </a:solidFill>
              </a:rPr>
              <a:t>Prévalence de l</a:t>
            </a:r>
            <a:r>
              <a:rPr lang="fr-FR" sz="3200" b="1" i="0" dirty="0">
                <a:solidFill>
                  <a:schemeClr val="accent5"/>
                </a:solidFill>
              </a:rPr>
              <a:t>’anémie et </a:t>
            </a:r>
            <a:r>
              <a:rPr lang="fr-FR" sz="3200" b="1" i="0" noProof="0" dirty="0">
                <a:solidFill>
                  <a:schemeClr val="accent5"/>
                </a:solidFill>
              </a:rPr>
              <a:t>du paludisme </a:t>
            </a:r>
          </a:p>
        </p:txBody>
      </p:sp>
      <p:sp>
        <p:nvSpPr>
          <p:cNvPr id="9" name="TextBox 8">
            <a:extLst>
              <a:ext uri="{FF2B5EF4-FFF2-40B4-BE49-F238E27FC236}">
                <a16:creationId xmlns:a16="http://schemas.microsoft.com/office/drawing/2014/main" id="{E690F70B-E368-D7F5-795E-B5139345EF71}"/>
              </a:ext>
            </a:extLst>
          </p:cNvPr>
          <p:cNvSpPr txBox="1"/>
          <p:nvPr/>
        </p:nvSpPr>
        <p:spPr>
          <a:xfrm>
            <a:off x="6066746" y="4614181"/>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12 </a:t>
            </a:r>
          </a:p>
          <a:p>
            <a:pPr algn="ctr"/>
            <a:r>
              <a:rPr lang="fr-FR" sz="2000" dirty="0"/>
              <a:t>du Rapport Final</a:t>
            </a:r>
          </a:p>
        </p:txBody>
      </p:sp>
      <p:pic>
        <p:nvPicPr>
          <p:cNvPr id="2" name="Picture 1" descr="A picture containing text, mammal, horse&#10;&#10;Description automatically generated">
            <a:extLst>
              <a:ext uri="{FF2B5EF4-FFF2-40B4-BE49-F238E27FC236}">
                <a16:creationId xmlns:a16="http://schemas.microsoft.com/office/drawing/2014/main" id="{A45A7868-EE7B-2C45-D79D-7FB121CFC58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54493" y="1197428"/>
            <a:ext cx="2216615" cy="31350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6874558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399" y="1475014"/>
            <a:ext cx="4811486" cy="3907971"/>
          </a:xfrm>
        </p:spPr>
        <p:txBody>
          <a:bodyPr>
            <a:normAutofit/>
          </a:bodyPr>
          <a:lstStyle/>
          <a:p>
            <a:pPr marL="342900" indent="-342900" algn="l">
              <a:buFont typeface="Arial" panose="020B0604020202020204" pitchFamily="34" charset="0"/>
              <a:buChar char="•"/>
            </a:pPr>
            <a:r>
              <a:rPr lang="fr-FR" sz="3200" b="1" i="0" noProof="0" dirty="0">
                <a:solidFill>
                  <a:schemeClr val="accent5"/>
                </a:solidFill>
              </a:rPr>
              <a:t>Prévention</a:t>
            </a:r>
          </a:p>
          <a:p>
            <a:pPr marL="342900" indent="-342900" algn="l">
              <a:buFont typeface="Arial" panose="020B0604020202020204" pitchFamily="34" charset="0"/>
              <a:buChar char="•"/>
            </a:pPr>
            <a:r>
              <a:rPr lang="fr-FR" sz="3200" i="0" noProof="0" dirty="0"/>
              <a:t>Paludisme chez les femmes enceintes</a:t>
            </a:r>
          </a:p>
          <a:p>
            <a:pPr marL="342900" indent="-342900" algn="l">
              <a:buFont typeface="Arial" panose="020B0604020202020204" pitchFamily="34" charset="0"/>
              <a:buChar char="•"/>
            </a:pPr>
            <a:r>
              <a:rPr lang="fr-FR" sz="3200" i="0" noProof="0" dirty="0"/>
              <a:t>Prise en charge de la fièvre chez les enfants</a:t>
            </a:r>
          </a:p>
          <a:p>
            <a:pPr marL="342900" indent="-342900" algn="l">
              <a:buFont typeface="Arial" panose="020B0604020202020204" pitchFamily="34" charset="0"/>
              <a:buChar char="•"/>
            </a:pPr>
            <a:r>
              <a:rPr lang="fr-FR" sz="3200" i="0" noProof="0" dirty="0"/>
              <a:t>Prévalence de l</a:t>
            </a:r>
            <a:r>
              <a:rPr lang="fr-FR" sz="3200" i="0" dirty="0"/>
              <a:t>’anémie et du paludisme</a:t>
            </a:r>
            <a:endParaRPr lang="fr-FR" sz="3200" i="0" noProof="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66746" y="4614181"/>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12 </a:t>
            </a:r>
          </a:p>
          <a:p>
            <a:pPr algn="ctr"/>
            <a:r>
              <a:rPr lang="fr-FR" sz="2000" dirty="0"/>
              <a:t>du Rapport Final</a:t>
            </a:r>
          </a:p>
        </p:txBody>
      </p:sp>
      <p:pic>
        <p:nvPicPr>
          <p:cNvPr id="2" name="Picture 1" descr="A picture containing text, mammal, horse&#10;&#10;Description automatically generated">
            <a:extLst>
              <a:ext uri="{FF2B5EF4-FFF2-40B4-BE49-F238E27FC236}">
                <a16:creationId xmlns:a16="http://schemas.microsoft.com/office/drawing/2014/main" id="{1462B89A-79D2-ADE0-9DD7-8C675ADE041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54493" y="1197428"/>
            <a:ext cx="2216615" cy="31350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12855" y="191821"/>
            <a:ext cx="8153609" cy="885865"/>
          </a:xfrm>
        </p:spPr>
        <p:txBody>
          <a:bodyPr>
            <a:noAutofit/>
          </a:bodyPr>
          <a:lstStyle/>
          <a:p>
            <a:r>
              <a:rPr lang="fr-FR" sz="3200" noProof="0" dirty="0"/>
              <a:t>Tendance de la prévalence du faible niveau d’hémoglobine</a:t>
            </a:r>
            <a:endParaRPr lang="fr-FR" sz="3200" noProof="0" dirty="0">
              <a:highlight>
                <a:srgbClr val="FFFF00"/>
              </a:highlight>
            </a:endParaRPr>
          </a:p>
        </p:txBody>
      </p:sp>
      <p:sp>
        <p:nvSpPr>
          <p:cNvPr id="5" name="Content Placeholder 2">
            <a:extLst>
              <a:ext uri="{FF2B5EF4-FFF2-40B4-BE49-F238E27FC236}">
                <a16:creationId xmlns:a16="http://schemas.microsoft.com/office/drawing/2014/main" id="{85D9C36E-9AEF-ED1C-D217-61970097BB16}"/>
              </a:ext>
            </a:extLst>
          </p:cNvPr>
          <p:cNvSpPr>
            <a:spLocks noGrp="1"/>
          </p:cNvSpPr>
          <p:nvPr>
            <p:ph idx="1"/>
          </p:nvPr>
        </p:nvSpPr>
        <p:spPr>
          <a:xfrm>
            <a:off x="628646" y="1252994"/>
            <a:ext cx="7886700" cy="423406"/>
          </a:xfrm>
        </p:spPr>
        <p:txBody>
          <a:bodyPr>
            <a:normAutofit/>
          </a:bodyPr>
          <a:lstStyle/>
          <a:p>
            <a:pPr algn="l"/>
            <a:r>
              <a:rPr lang="fr-FR" noProof="0" dirty="0"/>
              <a:t>Pourcentage d’enfants de 6-59 mois dont le niveau d’hémoglobine est &lt;8 g/dl</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1444261292"/>
              </p:ext>
            </p:extLst>
          </p:nvPr>
        </p:nvGraphicFramePr>
        <p:xfrm>
          <a:off x="628650" y="1605777"/>
          <a:ext cx="7886700" cy="495831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931743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6" y="219985"/>
            <a:ext cx="7886700" cy="916438"/>
          </a:xfrm>
        </p:spPr>
        <p:txBody>
          <a:bodyPr>
            <a:noAutofit/>
          </a:bodyPr>
          <a:lstStyle/>
          <a:p>
            <a:pPr algn="l"/>
            <a:r>
              <a:rPr lang="fr-FR" noProof="0" dirty="0"/>
              <a:t>Prévalence de faible niveau d’hémoglobine selon l’âge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6" y="1252994"/>
            <a:ext cx="7886700" cy="423406"/>
          </a:xfrm>
        </p:spPr>
        <p:txBody>
          <a:bodyPr>
            <a:normAutofit/>
          </a:bodyPr>
          <a:lstStyle/>
          <a:p>
            <a:pPr algn="l"/>
            <a:r>
              <a:rPr lang="fr-FR" noProof="0" dirty="0"/>
              <a:t>Pourcentage d’enfants de 6-59 mois dont le niveau d’hémoglobine est &lt;8 g/dl</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006960173"/>
              </p:ext>
            </p:extLst>
          </p:nvPr>
        </p:nvGraphicFramePr>
        <p:xfrm>
          <a:off x="434902" y="1676399"/>
          <a:ext cx="8274187" cy="4788725"/>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80022F20-08C9-406D-FD3C-4D576628D9CB}"/>
              </a:ext>
            </a:extLst>
          </p:cNvPr>
          <p:cNvSpPr txBox="1"/>
          <p:nvPr/>
        </p:nvSpPr>
        <p:spPr>
          <a:xfrm>
            <a:off x="3042552" y="6231082"/>
            <a:ext cx="3058886" cy="468085"/>
          </a:xfrm>
          <a:prstGeom prst="rect">
            <a:avLst/>
          </a:prstGeom>
        </p:spPr>
        <p:txBody>
          <a:bodyPr vert="horz" wrap="square" lIns="91440" tIns="45720" rIns="91440" bIns="45720" rtlCol="0" anchor="ctr">
            <a:normAutofit/>
          </a:bodyPr>
          <a:lstStyle/>
          <a:p>
            <a:pPr algn="ctr"/>
            <a:r>
              <a:rPr lang="fr-FR" dirty="0">
                <a:latin typeface="Source Sans Pro" panose="020B0503030403020204" pitchFamily="34" charset="0"/>
                <a:ea typeface="Source Sans Pro" panose="020B0503030403020204" pitchFamily="34" charset="0"/>
              </a:rPr>
              <a:t>Groupes d’âges (mois)</a:t>
            </a:r>
          </a:p>
        </p:txBody>
      </p:sp>
    </p:spTree>
    <p:extLst>
      <p:ext uri="{BB962C8B-B14F-4D97-AF65-F5344CB8AC3E}">
        <p14:creationId xmlns:p14="http://schemas.microsoft.com/office/powerpoint/2010/main" val="16125862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108897153"/>
              </p:ext>
            </p:extLst>
          </p:nvPr>
        </p:nvGraphicFramePr>
        <p:xfrm>
          <a:off x="628648" y="1676400"/>
          <a:ext cx="7886699" cy="4373791"/>
        </p:xfrm>
        <a:graphic>
          <a:graphicData uri="http://schemas.openxmlformats.org/drawingml/2006/chart">
            <c:chart xmlns:c="http://schemas.openxmlformats.org/drawingml/2006/chart" xmlns:r="http://schemas.openxmlformats.org/officeDocument/2006/relationships" r:id="rId3"/>
          </a:graphicData>
        </a:graphic>
      </p:graphicFrame>
      <p:grpSp>
        <p:nvGrpSpPr>
          <p:cNvPr id="20" name="Group 19">
            <a:extLst>
              <a:ext uri="{FF2B5EF4-FFF2-40B4-BE49-F238E27FC236}">
                <a16:creationId xmlns:a16="http://schemas.microsoft.com/office/drawing/2014/main" id="{F73FAC92-A2E5-4D63-44D5-929E6AFEB2E8}"/>
              </a:ext>
            </a:extLst>
          </p:cNvPr>
          <p:cNvGrpSpPr/>
          <p:nvPr/>
        </p:nvGrpSpPr>
        <p:grpSpPr>
          <a:xfrm>
            <a:off x="341842" y="6147396"/>
            <a:ext cx="8460310" cy="558457"/>
            <a:chOff x="315990" y="6092826"/>
            <a:chExt cx="8460310" cy="558457"/>
          </a:xfrm>
        </p:grpSpPr>
        <p:sp>
          <p:nvSpPr>
            <p:cNvPr id="21" name="Arrow: Right 20">
              <a:extLst>
                <a:ext uri="{FF2B5EF4-FFF2-40B4-BE49-F238E27FC236}">
                  <a16:creationId xmlns:a16="http://schemas.microsoft.com/office/drawing/2014/main" id="{7C6BCE7F-F9D2-7183-4393-4BBF88AACDFF}"/>
                </a:ext>
              </a:extLst>
            </p:cNvPr>
            <p:cNvSpPr/>
            <p:nvPr/>
          </p:nvSpPr>
          <p:spPr>
            <a:xfrm>
              <a:off x="1834241" y="6198960"/>
              <a:ext cx="5423808" cy="35922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8F10D0D-C493-936C-FB87-D8A8ABAF5469}"/>
                </a:ext>
              </a:extLst>
            </p:cNvPr>
            <p:cNvSpPr txBox="1"/>
            <p:nvPr/>
          </p:nvSpPr>
          <p:spPr>
            <a:xfrm>
              <a:off x="315990" y="6092826"/>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plus pauvres</a:t>
              </a:r>
              <a:endParaRPr kumimoji="0" lang="fr-FR"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23" name="TextBox 22">
              <a:extLst>
                <a:ext uri="{FF2B5EF4-FFF2-40B4-BE49-F238E27FC236}">
                  <a16:creationId xmlns:a16="http://schemas.microsoft.com/office/drawing/2014/main" id="{1A8A73DB-544A-F1D4-E8EF-B4883973CC12}"/>
                </a:ext>
              </a:extLst>
            </p:cNvPr>
            <p:cNvSpPr txBox="1"/>
            <p:nvPr/>
          </p:nvSpPr>
          <p:spPr>
            <a:xfrm>
              <a:off x="7258049" y="6092826"/>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 plus riches</a:t>
              </a:r>
              <a:endParaRPr kumimoji="0" lang="fr-FR"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8" name="Title 1">
            <a:extLst>
              <a:ext uri="{FF2B5EF4-FFF2-40B4-BE49-F238E27FC236}">
                <a16:creationId xmlns:a16="http://schemas.microsoft.com/office/drawing/2014/main" id="{80402629-093A-AD22-9C58-6D7866510915}"/>
              </a:ext>
            </a:extLst>
          </p:cNvPr>
          <p:cNvSpPr>
            <a:spLocks noGrp="1"/>
          </p:cNvSpPr>
          <p:nvPr>
            <p:ph type="title"/>
          </p:nvPr>
        </p:nvSpPr>
        <p:spPr>
          <a:xfrm>
            <a:off x="628646" y="219985"/>
            <a:ext cx="7886700" cy="916438"/>
          </a:xfrm>
        </p:spPr>
        <p:txBody>
          <a:bodyPr>
            <a:noAutofit/>
          </a:bodyPr>
          <a:lstStyle/>
          <a:p>
            <a:pPr algn="l"/>
            <a:r>
              <a:rPr lang="fr-FR" sz="3200" noProof="0" dirty="0"/>
              <a:t>Prévalence de faible niveau d’hémoglobine selon le bien-être économique</a:t>
            </a:r>
          </a:p>
        </p:txBody>
      </p:sp>
      <p:sp>
        <p:nvSpPr>
          <p:cNvPr id="10" name="Content Placeholder 2">
            <a:extLst>
              <a:ext uri="{FF2B5EF4-FFF2-40B4-BE49-F238E27FC236}">
                <a16:creationId xmlns:a16="http://schemas.microsoft.com/office/drawing/2014/main" id="{E640E4E2-DCF2-5C15-E169-CB8D9189E97C}"/>
              </a:ext>
            </a:extLst>
          </p:cNvPr>
          <p:cNvSpPr>
            <a:spLocks noGrp="1"/>
          </p:cNvSpPr>
          <p:nvPr>
            <p:ph idx="1"/>
          </p:nvPr>
        </p:nvSpPr>
        <p:spPr>
          <a:xfrm>
            <a:off x="628646" y="1252994"/>
            <a:ext cx="7886700" cy="423406"/>
          </a:xfrm>
        </p:spPr>
        <p:txBody>
          <a:bodyPr>
            <a:normAutofit/>
          </a:bodyPr>
          <a:lstStyle/>
          <a:p>
            <a:pPr algn="l"/>
            <a:r>
              <a:rPr lang="fr-FR" noProof="0" dirty="0"/>
              <a:t>Pourcentage d’enfants de 6-59 mois dont le niveau d’hémoglobine est &lt;8 g/dl</a:t>
            </a:r>
          </a:p>
        </p:txBody>
      </p:sp>
    </p:spTree>
    <p:extLst>
      <p:ext uri="{BB962C8B-B14F-4D97-AF65-F5344CB8AC3E}">
        <p14:creationId xmlns:p14="http://schemas.microsoft.com/office/powerpoint/2010/main" val="35985184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6" y="219985"/>
            <a:ext cx="7886700" cy="596444"/>
          </a:xfrm>
        </p:spPr>
        <p:txBody>
          <a:bodyPr>
            <a:noAutofit/>
          </a:bodyPr>
          <a:lstStyle/>
          <a:p>
            <a:pPr algn="l"/>
            <a:r>
              <a:rPr lang="fr-FR" noProof="0" dirty="0"/>
              <a:t>Couverture des tests</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6" y="926421"/>
            <a:ext cx="7886700" cy="705301"/>
          </a:xfrm>
        </p:spPr>
        <p:txBody>
          <a:bodyPr>
            <a:normAutofit/>
          </a:bodyPr>
          <a:lstStyle/>
          <a:p>
            <a:pPr algn="l"/>
            <a:r>
              <a:rPr lang="fr-FR" noProof="0" dirty="0"/>
              <a:t>Pourcentage d’enfants de 6-59 mois qui ont été testés pour l’</a:t>
            </a:r>
            <a:r>
              <a:rPr lang="fr-FR" noProof="0" dirty="0" err="1"/>
              <a:t>aném</a:t>
            </a:r>
            <a:r>
              <a:rPr lang="fr-FR" dirty="0" err="1"/>
              <a:t>ie</a:t>
            </a:r>
            <a:r>
              <a:rPr lang="fr-FR" dirty="0"/>
              <a:t> et pour le paludisme</a:t>
            </a:r>
            <a:endParaRPr lang="fr-FR" noProof="0" dirty="0"/>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2405608767"/>
              </p:ext>
            </p:extLst>
          </p:nvPr>
        </p:nvGraphicFramePr>
        <p:xfrm>
          <a:off x="434903" y="1486829"/>
          <a:ext cx="8274187" cy="523955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375244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B2322-F23E-C5A4-94E0-7482705AA72F}"/>
              </a:ext>
            </a:extLst>
          </p:cNvPr>
          <p:cNvSpPr>
            <a:spLocks noGrp="1"/>
          </p:cNvSpPr>
          <p:nvPr>
            <p:ph type="title"/>
          </p:nvPr>
        </p:nvSpPr>
        <p:spPr/>
        <p:txBody>
          <a:bodyPr/>
          <a:lstStyle/>
          <a:p>
            <a:r>
              <a:rPr lang="en-US" dirty="0"/>
              <a:t>TDR </a:t>
            </a:r>
            <a:r>
              <a:rPr lang="en-US" dirty="0" err="1"/>
              <a:t>contre</a:t>
            </a:r>
            <a:r>
              <a:rPr lang="en-US" dirty="0"/>
              <a:t> </a:t>
            </a:r>
            <a:r>
              <a:rPr lang="en-US" dirty="0" err="1"/>
              <a:t>Microscopie</a:t>
            </a:r>
            <a:endParaRPr lang="en-US" dirty="0"/>
          </a:p>
        </p:txBody>
      </p:sp>
      <p:sp>
        <p:nvSpPr>
          <p:cNvPr id="4" name="TextBox 3">
            <a:extLst>
              <a:ext uri="{FF2B5EF4-FFF2-40B4-BE49-F238E27FC236}">
                <a16:creationId xmlns:a16="http://schemas.microsoft.com/office/drawing/2014/main" id="{D85C181B-4986-267A-005F-5665BC109830}"/>
              </a:ext>
            </a:extLst>
          </p:cNvPr>
          <p:cNvSpPr txBox="1"/>
          <p:nvPr/>
        </p:nvSpPr>
        <p:spPr>
          <a:xfrm>
            <a:off x="217714" y="1175657"/>
            <a:ext cx="4463143" cy="5351358"/>
          </a:xfrm>
          <a:prstGeom prst="rect">
            <a:avLst/>
          </a:prstGeom>
        </p:spPr>
        <p:txBody>
          <a:bodyPr vert="horz" wrap="square" lIns="91440" tIns="45720" rIns="91440" bIns="45720" rtlCol="0" anchor="t">
            <a:normAutofit/>
          </a:bodyPr>
          <a:lstStyle/>
          <a:p>
            <a:pPr algn="l">
              <a:lnSpc>
                <a:spcPct val="110000"/>
              </a:lnSpc>
            </a:pPr>
            <a:r>
              <a:rPr lang="fr-FR" sz="2400" u="sng"/>
              <a:t>Test de Diagnostic Rapide (TDR)</a:t>
            </a:r>
          </a:p>
          <a:p>
            <a:pPr marL="285750" indent="-285750" algn="l">
              <a:lnSpc>
                <a:spcPct val="110000"/>
              </a:lnSpc>
              <a:buFont typeface="Arial" panose="020B0604020202020204" pitchFamily="34" charset="0"/>
              <a:buChar char="•"/>
            </a:pPr>
            <a:r>
              <a:rPr lang="fr-FR" sz="2400"/>
              <a:t>Résultats et traitement sur le terrain</a:t>
            </a:r>
          </a:p>
          <a:p>
            <a:pPr marL="285750" indent="-285750" algn="l">
              <a:lnSpc>
                <a:spcPct val="110000"/>
              </a:lnSpc>
              <a:buFont typeface="Arial" panose="020B0604020202020204" pitchFamily="34" charset="0"/>
              <a:buChar char="•"/>
            </a:pPr>
            <a:r>
              <a:rPr lang="fr-FR" sz="2400"/>
              <a:t>Sensibilité moins élevée (mais assez élevée pour les enquêtes)</a:t>
            </a:r>
          </a:p>
          <a:p>
            <a:pPr marL="285750" indent="-285750" algn="l">
              <a:lnSpc>
                <a:spcPct val="110000"/>
              </a:lnSpc>
              <a:buFont typeface="Arial" panose="020B0604020202020204" pitchFamily="34" charset="0"/>
              <a:buChar char="•"/>
            </a:pPr>
            <a:r>
              <a:rPr lang="fr-FR" sz="2400"/>
              <a:t>Détecte l’antigène de paludisme (pas le parasite) ce qui peut rester dans le sang jusqu’à 1 mois après le traitement</a:t>
            </a:r>
          </a:p>
          <a:p>
            <a:pPr marL="285750" indent="-285750" algn="l">
              <a:lnSpc>
                <a:spcPct val="110000"/>
              </a:lnSpc>
              <a:buFont typeface="Arial" panose="020B0604020202020204" pitchFamily="34" charset="0"/>
              <a:buChar char="•"/>
            </a:pPr>
            <a:r>
              <a:rPr lang="fr-FR" sz="2400"/>
              <a:t>Souvent présente une prevalence plus élevée</a:t>
            </a:r>
          </a:p>
        </p:txBody>
      </p:sp>
      <p:sp>
        <p:nvSpPr>
          <p:cNvPr id="5" name="TextBox 4">
            <a:extLst>
              <a:ext uri="{FF2B5EF4-FFF2-40B4-BE49-F238E27FC236}">
                <a16:creationId xmlns:a16="http://schemas.microsoft.com/office/drawing/2014/main" id="{81B7F313-F52B-3C64-6295-178A95F335DE}"/>
              </a:ext>
            </a:extLst>
          </p:cNvPr>
          <p:cNvSpPr txBox="1"/>
          <p:nvPr/>
        </p:nvSpPr>
        <p:spPr>
          <a:xfrm>
            <a:off x="4680857" y="1175657"/>
            <a:ext cx="4463143" cy="5351358"/>
          </a:xfrm>
          <a:prstGeom prst="rect">
            <a:avLst/>
          </a:prstGeom>
        </p:spPr>
        <p:txBody>
          <a:bodyPr vert="horz" wrap="square" lIns="91440" tIns="45720" rIns="91440" bIns="45720" rtlCol="0" anchor="t">
            <a:normAutofit/>
          </a:bodyPr>
          <a:lstStyle/>
          <a:p>
            <a:pPr algn="l"/>
            <a:r>
              <a:rPr lang="fr-FR" sz="2400" u="sng"/>
              <a:t>Microscopie (Gouttes épaisses)</a:t>
            </a:r>
          </a:p>
          <a:p>
            <a:pPr marL="285750" indent="-285750" algn="l">
              <a:buFont typeface="Arial" panose="020B0604020202020204" pitchFamily="34" charset="0"/>
              <a:buChar char="•"/>
            </a:pPr>
            <a:r>
              <a:rPr lang="fr-FR" sz="2400"/>
              <a:t>Résultats dans le laboratoire</a:t>
            </a:r>
          </a:p>
          <a:p>
            <a:pPr marL="285750" indent="-285750" algn="l">
              <a:buFont typeface="Arial" panose="020B0604020202020204" pitchFamily="34" charset="0"/>
              <a:buChar char="•"/>
            </a:pPr>
            <a:r>
              <a:rPr lang="fr-FR" sz="2400"/>
              <a:t>Sensibilité élevée (si la preparation est dans le laboratoire, preparation sur le terrain diminue la sensibilité)</a:t>
            </a:r>
          </a:p>
          <a:p>
            <a:pPr marL="285750" indent="-285750" algn="l">
              <a:buFont typeface="Arial" panose="020B0604020202020204" pitchFamily="34" charset="0"/>
              <a:buChar char="•"/>
            </a:pPr>
            <a:r>
              <a:rPr lang="fr-FR" sz="2400"/>
              <a:t>Détecte le parasite palustre</a:t>
            </a:r>
          </a:p>
        </p:txBody>
      </p:sp>
    </p:spTree>
    <p:extLst>
      <p:ext uri="{BB962C8B-B14F-4D97-AF65-F5344CB8AC3E}">
        <p14:creationId xmlns:p14="http://schemas.microsoft.com/office/powerpoint/2010/main" val="32635097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6" y="219985"/>
            <a:ext cx="7886700" cy="596444"/>
          </a:xfrm>
        </p:spPr>
        <p:txBody>
          <a:bodyPr>
            <a:noAutofit/>
          </a:bodyPr>
          <a:lstStyle/>
          <a:p>
            <a:pPr algn="l"/>
            <a:r>
              <a:rPr lang="fr-FR" noProof="0" dirty="0"/>
              <a:t>Prévalence du paludisme selon l’âge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6" y="926421"/>
            <a:ext cx="7886700" cy="705301"/>
          </a:xfrm>
        </p:spPr>
        <p:txBody>
          <a:bodyPr>
            <a:normAutofit/>
          </a:bodyPr>
          <a:lstStyle/>
          <a:p>
            <a:pPr algn="l"/>
            <a:r>
              <a:rPr lang="fr-FR" noProof="0" dirty="0"/>
              <a:t>Pourcentage d’enfants de 6-59 mois dont les résultats du TDR et de la microscopie sont positifs</a:t>
            </a:r>
          </a:p>
        </p:txBody>
      </p:sp>
      <p:sp>
        <p:nvSpPr>
          <p:cNvPr id="3" name="TextBox 2">
            <a:extLst>
              <a:ext uri="{FF2B5EF4-FFF2-40B4-BE49-F238E27FC236}">
                <a16:creationId xmlns:a16="http://schemas.microsoft.com/office/drawing/2014/main" id="{80022F20-08C9-406D-FD3C-4D576628D9CB}"/>
              </a:ext>
            </a:extLst>
          </p:cNvPr>
          <p:cNvSpPr txBox="1"/>
          <p:nvPr/>
        </p:nvSpPr>
        <p:spPr>
          <a:xfrm>
            <a:off x="3042552" y="6231082"/>
            <a:ext cx="3058886" cy="468085"/>
          </a:xfrm>
          <a:prstGeom prst="rect">
            <a:avLst/>
          </a:prstGeom>
        </p:spPr>
        <p:txBody>
          <a:bodyPr vert="horz" wrap="square" lIns="91440" tIns="45720" rIns="91440" bIns="45720" rtlCol="0" anchor="ctr">
            <a:normAutofit/>
          </a:bodyPr>
          <a:lstStyle/>
          <a:p>
            <a:pPr algn="ctr"/>
            <a:r>
              <a:rPr lang="fr-FR" dirty="0">
                <a:latin typeface="Source Sans Pro" panose="020B0503030403020204" pitchFamily="34" charset="0"/>
                <a:ea typeface="Source Sans Pro" panose="020B0503030403020204" pitchFamily="34" charset="0"/>
              </a:rPr>
              <a:t>Groupes d’âges (mois)</a:t>
            </a:r>
          </a:p>
        </p:txBody>
      </p:sp>
      <p:graphicFrame>
        <p:nvGraphicFramePr>
          <p:cNvPr id="7" name="Chart 6">
            <a:extLst>
              <a:ext uri="{FF2B5EF4-FFF2-40B4-BE49-F238E27FC236}">
                <a16:creationId xmlns:a16="http://schemas.microsoft.com/office/drawing/2014/main" id="{E0269C68-46D4-3CFE-31AA-5765DBFC9E48}"/>
              </a:ext>
            </a:extLst>
          </p:cNvPr>
          <p:cNvGraphicFramePr/>
          <p:nvPr>
            <p:extLst>
              <p:ext uri="{D42A27DB-BD31-4B8C-83A1-F6EECF244321}">
                <p14:modId xmlns:p14="http://schemas.microsoft.com/office/powerpoint/2010/main" val="3265165928"/>
              </p:ext>
            </p:extLst>
          </p:nvPr>
        </p:nvGraphicFramePr>
        <p:xfrm>
          <a:off x="364666" y="1542968"/>
          <a:ext cx="8414657" cy="468811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700325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12855" y="191821"/>
            <a:ext cx="8153609" cy="642711"/>
          </a:xfrm>
        </p:spPr>
        <p:txBody>
          <a:bodyPr>
            <a:noAutofit/>
          </a:bodyPr>
          <a:lstStyle/>
          <a:p>
            <a:r>
              <a:rPr lang="fr-FR" sz="3200" noProof="0" dirty="0"/>
              <a:t>Tendance de la prévalence du paludisme selon  microscopie</a:t>
            </a:r>
          </a:p>
        </p:txBody>
      </p:sp>
      <p:sp>
        <p:nvSpPr>
          <p:cNvPr id="6" name="Content Placeholder 2">
            <a:extLst>
              <a:ext uri="{FF2B5EF4-FFF2-40B4-BE49-F238E27FC236}">
                <a16:creationId xmlns:a16="http://schemas.microsoft.com/office/drawing/2014/main" id="{98773D28-4102-01C2-1A54-993FF2CE2B8D}"/>
              </a:ext>
            </a:extLst>
          </p:cNvPr>
          <p:cNvSpPr>
            <a:spLocks noGrp="1"/>
          </p:cNvSpPr>
          <p:nvPr>
            <p:ph idx="1"/>
          </p:nvPr>
        </p:nvSpPr>
        <p:spPr>
          <a:xfrm>
            <a:off x="628646" y="926421"/>
            <a:ext cx="7886700" cy="705301"/>
          </a:xfrm>
        </p:spPr>
        <p:txBody>
          <a:bodyPr>
            <a:normAutofit/>
          </a:bodyPr>
          <a:lstStyle/>
          <a:p>
            <a:pPr algn="l"/>
            <a:r>
              <a:rPr lang="fr-FR" noProof="0" dirty="0"/>
              <a:t>Pourcentage d’enfants de 6-59 mois dont les résultats </a:t>
            </a:r>
            <a:r>
              <a:rPr lang="fr-FR" dirty="0"/>
              <a:t>par</a:t>
            </a:r>
            <a:r>
              <a:rPr lang="fr-FR" noProof="0" dirty="0"/>
              <a:t> microscopie sont positifs</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461077356"/>
              </p:ext>
            </p:extLst>
          </p:nvPr>
        </p:nvGraphicFramePr>
        <p:xfrm>
          <a:off x="628650" y="1434791"/>
          <a:ext cx="7886700" cy="512929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554981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140854554"/>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8" name="Title 1">
            <a:extLst>
              <a:ext uri="{FF2B5EF4-FFF2-40B4-BE49-F238E27FC236}">
                <a16:creationId xmlns:a16="http://schemas.microsoft.com/office/drawing/2014/main" id="{974DFF41-178B-45FF-97EF-CBF7661FD36F}"/>
              </a:ext>
            </a:extLst>
          </p:cNvPr>
          <p:cNvSpPr>
            <a:spLocks noGrp="1"/>
          </p:cNvSpPr>
          <p:nvPr>
            <p:ph type="title"/>
          </p:nvPr>
        </p:nvSpPr>
        <p:spPr>
          <a:xfrm>
            <a:off x="628646" y="395859"/>
            <a:ext cx="7886700" cy="705300"/>
          </a:xfrm>
        </p:spPr>
        <p:txBody>
          <a:bodyPr>
            <a:noAutofit/>
          </a:bodyPr>
          <a:lstStyle/>
          <a:p>
            <a:pPr algn="l"/>
            <a:r>
              <a:rPr lang="fr-FR" noProof="0" dirty="0"/>
              <a:t>Prévalence du paludisme selon le milieu de résidence</a:t>
            </a:r>
          </a:p>
        </p:txBody>
      </p:sp>
      <p:sp>
        <p:nvSpPr>
          <p:cNvPr id="10" name="Content Placeholder 2">
            <a:extLst>
              <a:ext uri="{FF2B5EF4-FFF2-40B4-BE49-F238E27FC236}">
                <a16:creationId xmlns:a16="http://schemas.microsoft.com/office/drawing/2014/main" id="{60355314-6F20-3BAA-36EB-AD91851608F9}"/>
              </a:ext>
            </a:extLst>
          </p:cNvPr>
          <p:cNvSpPr>
            <a:spLocks noGrp="1"/>
          </p:cNvSpPr>
          <p:nvPr>
            <p:ph idx="1"/>
          </p:nvPr>
        </p:nvSpPr>
        <p:spPr>
          <a:xfrm>
            <a:off x="628646" y="1296535"/>
            <a:ext cx="7886700" cy="705301"/>
          </a:xfrm>
        </p:spPr>
        <p:txBody>
          <a:bodyPr>
            <a:normAutofit/>
          </a:bodyPr>
          <a:lstStyle/>
          <a:p>
            <a:pPr algn="l"/>
            <a:r>
              <a:rPr lang="fr-FR" noProof="0" dirty="0"/>
              <a:t>Pourcentage d’enfants de 6-59 mois dont les résultats </a:t>
            </a:r>
            <a:r>
              <a:rPr lang="fr-FR" dirty="0"/>
              <a:t>par</a:t>
            </a:r>
            <a:r>
              <a:rPr lang="fr-FR" noProof="0" dirty="0"/>
              <a:t> microscopie sont positifs</a:t>
            </a:r>
          </a:p>
        </p:txBody>
      </p:sp>
    </p:spTree>
    <p:extLst>
      <p:ext uri="{BB962C8B-B14F-4D97-AF65-F5344CB8AC3E}">
        <p14:creationId xmlns:p14="http://schemas.microsoft.com/office/powerpoint/2010/main" val="15064938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042119011"/>
              </p:ext>
            </p:extLst>
          </p:nvPr>
        </p:nvGraphicFramePr>
        <p:xfrm>
          <a:off x="628648" y="1965825"/>
          <a:ext cx="7886699" cy="4084366"/>
        </p:xfrm>
        <a:graphic>
          <a:graphicData uri="http://schemas.openxmlformats.org/drawingml/2006/chart">
            <c:chart xmlns:c="http://schemas.openxmlformats.org/drawingml/2006/chart" xmlns:r="http://schemas.openxmlformats.org/officeDocument/2006/relationships" r:id="rId3"/>
          </a:graphicData>
        </a:graphic>
      </p:graphicFrame>
      <p:grpSp>
        <p:nvGrpSpPr>
          <p:cNvPr id="20" name="Group 19">
            <a:extLst>
              <a:ext uri="{FF2B5EF4-FFF2-40B4-BE49-F238E27FC236}">
                <a16:creationId xmlns:a16="http://schemas.microsoft.com/office/drawing/2014/main" id="{F73FAC92-A2E5-4D63-44D5-929E6AFEB2E8}"/>
              </a:ext>
            </a:extLst>
          </p:cNvPr>
          <p:cNvGrpSpPr/>
          <p:nvPr/>
        </p:nvGrpSpPr>
        <p:grpSpPr>
          <a:xfrm>
            <a:off x="341842" y="6147396"/>
            <a:ext cx="8460310" cy="558457"/>
            <a:chOff x="315990" y="6092826"/>
            <a:chExt cx="8460310" cy="558457"/>
          </a:xfrm>
        </p:grpSpPr>
        <p:sp>
          <p:nvSpPr>
            <p:cNvPr id="21" name="Arrow: Right 20">
              <a:extLst>
                <a:ext uri="{FF2B5EF4-FFF2-40B4-BE49-F238E27FC236}">
                  <a16:creationId xmlns:a16="http://schemas.microsoft.com/office/drawing/2014/main" id="{7C6BCE7F-F9D2-7183-4393-4BBF88AACDFF}"/>
                </a:ext>
              </a:extLst>
            </p:cNvPr>
            <p:cNvSpPr/>
            <p:nvPr/>
          </p:nvSpPr>
          <p:spPr>
            <a:xfrm>
              <a:off x="1834241" y="6198960"/>
              <a:ext cx="5423808" cy="35922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8F10D0D-C493-936C-FB87-D8A8ABAF5469}"/>
                </a:ext>
              </a:extLst>
            </p:cNvPr>
            <p:cNvSpPr txBox="1"/>
            <p:nvPr/>
          </p:nvSpPr>
          <p:spPr>
            <a:xfrm>
              <a:off x="315990" y="6092826"/>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plus pauvres</a:t>
              </a:r>
              <a:endParaRPr kumimoji="0" lang="fr-FR" sz="18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23" name="TextBox 22">
              <a:extLst>
                <a:ext uri="{FF2B5EF4-FFF2-40B4-BE49-F238E27FC236}">
                  <a16:creationId xmlns:a16="http://schemas.microsoft.com/office/drawing/2014/main" id="{1A8A73DB-544A-F1D4-E8EF-B4883973CC12}"/>
                </a:ext>
              </a:extLst>
            </p:cNvPr>
            <p:cNvSpPr txBox="1"/>
            <p:nvPr/>
          </p:nvSpPr>
          <p:spPr>
            <a:xfrm>
              <a:off x="7258049" y="6092826"/>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 plus riches</a:t>
              </a:r>
              <a:endParaRPr kumimoji="0" lang="fr-FR" sz="18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6" name="Title 1">
            <a:extLst>
              <a:ext uri="{FF2B5EF4-FFF2-40B4-BE49-F238E27FC236}">
                <a16:creationId xmlns:a16="http://schemas.microsoft.com/office/drawing/2014/main" id="{75AE46EE-1357-5FC7-373A-BC38817B4555}"/>
              </a:ext>
            </a:extLst>
          </p:cNvPr>
          <p:cNvSpPr>
            <a:spLocks noGrp="1"/>
          </p:cNvSpPr>
          <p:nvPr>
            <p:ph type="title"/>
          </p:nvPr>
        </p:nvSpPr>
        <p:spPr>
          <a:xfrm>
            <a:off x="628646" y="219984"/>
            <a:ext cx="7886700" cy="1010101"/>
          </a:xfrm>
        </p:spPr>
        <p:txBody>
          <a:bodyPr>
            <a:noAutofit/>
          </a:bodyPr>
          <a:lstStyle/>
          <a:p>
            <a:pPr algn="l"/>
            <a:r>
              <a:rPr lang="fr-FR" noProof="0" dirty="0"/>
              <a:t>Prévalence du paludisme selon le bien-être économique</a:t>
            </a:r>
          </a:p>
        </p:txBody>
      </p:sp>
      <p:sp>
        <p:nvSpPr>
          <p:cNvPr id="7" name="Content Placeholder 2">
            <a:extLst>
              <a:ext uri="{FF2B5EF4-FFF2-40B4-BE49-F238E27FC236}">
                <a16:creationId xmlns:a16="http://schemas.microsoft.com/office/drawing/2014/main" id="{525CD2D6-6AEB-1934-6F26-90016FC0C4CD}"/>
              </a:ext>
            </a:extLst>
          </p:cNvPr>
          <p:cNvSpPr>
            <a:spLocks noGrp="1"/>
          </p:cNvSpPr>
          <p:nvPr>
            <p:ph idx="1"/>
          </p:nvPr>
        </p:nvSpPr>
        <p:spPr>
          <a:xfrm>
            <a:off x="628646" y="1230086"/>
            <a:ext cx="7886700" cy="445179"/>
          </a:xfrm>
        </p:spPr>
        <p:txBody>
          <a:bodyPr>
            <a:normAutofit/>
          </a:bodyPr>
          <a:lstStyle/>
          <a:p>
            <a:pPr algn="l"/>
            <a:r>
              <a:rPr lang="fr-FR" noProof="0" dirty="0"/>
              <a:t>Pourcentage d’enfants de 6-59 mois dont les résultats </a:t>
            </a:r>
            <a:r>
              <a:rPr lang="fr-FR" dirty="0"/>
              <a:t>par</a:t>
            </a:r>
            <a:r>
              <a:rPr lang="fr-FR" noProof="0" dirty="0"/>
              <a:t> microscopie sont positifs</a:t>
            </a:r>
          </a:p>
        </p:txBody>
      </p:sp>
    </p:spTree>
    <p:extLst>
      <p:ext uri="{BB962C8B-B14F-4D97-AF65-F5344CB8AC3E}">
        <p14:creationId xmlns:p14="http://schemas.microsoft.com/office/powerpoint/2010/main" val="22244173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4">
            <a:extLst>
              <a:ext uri="{FF2B5EF4-FFF2-40B4-BE49-F238E27FC236}">
                <a16:creationId xmlns:a16="http://schemas.microsoft.com/office/drawing/2014/main" id="{DE400CE0-A53D-89B5-5B9F-51BC2EAE3A75}"/>
              </a:ext>
            </a:extLst>
          </p:cNvPr>
          <p:cNvGrpSpPr>
            <a:grpSpLocks noChangeAspect="1"/>
          </p:cNvGrpSpPr>
          <p:nvPr/>
        </p:nvGrpSpPr>
        <p:grpSpPr bwMode="auto">
          <a:xfrm>
            <a:off x="1810544" y="941518"/>
            <a:ext cx="6061075" cy="6061075"/>
            <a:chOff x="1110" y="402"/>
            <a:chExt cx="3818" cy="3818"/>
          </a:xfrm>
        </p:grpSpPr>
        <p:sp>
          <p:nvSpPr>
            <p:cNvPr id="21" name="AutoShape 3">
              <a:extLst>
                <a:ext uri="{FF2B5EF4-FFF2-40B4-BE49-F238E27FC236}">
                  <a16:creationId xmlns:a16="http://schemas.microsoft.com/office/drawing/2014/main" id="{B5B37335-4279-C353-9DC2-9D9FD7F2FF72}"/>
                </a:ext>
              </a:extLst>
            </p:cNvPr>
            <p:cNvSpPr>
              <a:spLocks noChangeAspect="1" noChangeArrowheads="1" noTextEdit="1"/>
            </p:cNvSpPr>
            <p:nvPr/>
          </p:nvSpPr>
          <p:spPr bwMode="auto">
            <a:xfrm>
              <a:off x="1110" y="402"/>
              <a:ext cx="3818" cy="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5">
              <a:extLst>
                <a:ext uri="{FF2B5EF4-FFF2-40B4-BE49-F238E27FC236}">
                  <a16:creationId xmlns:a16="http://schemas.microsoft.com/office/drawing/2014/main" id="{A1F7070C-811E-7482-6C8A-DA0733B4EB1C}"/>
                </a:ext>
              </a:extLst>
            </p:cNvPr>
            <p:cNvSpPr>
              <a:spLocks/>
            </p:cNvSpPr>
            <p:nvPr/>
          </p:nvSpPr>
          <p:spPr bwMode="auto">
            <a:xfrm>
              <a:off x="3605" y="3309"/>
              <a:ext cx="366" cy="216"/>
            </a:xfrm>
            <a:custGeom>
              <a:avLst/>
              <a:gdLst>
                <a:gd name="T0" fmla="*/ 318 w 366"/>
                <a:gd name="T1" fmla="*/ 139 h 216"/>
                <a:gd name="T2" fmla="*/ 331 w 366"/>
                <a:gd name="T3" fmla="*/ 145 h 216"/>
                <a:gd name="T4" fmla="*/ 341 w 366"/>
                <a:gd name="T5" fmla="*/ 152 h 216"/>
                <a:gd name="T6" fmla="*/ 351 w 366"/>
                <a:gd name="T7" fmla="*/ 157 h 216"/>
                <a:gd name="T8" fmla="*/ 354 w 366"/>
                <a:gd name="T9" fmla="*/ 167 h 216"/>
                <a:gd name="T10" fmla="*/ 361 w 366"/>
                <a:gd name="T11" fmla="*/ 173 h 216"/>
                <a:gd name="T12" fmla="*/ 321 w 366"/>
                <a:gd name="T13" fmla="*/ 183 h 216"/>
                <a:gd name="T14" fmla="*/ 315 w 366"/>
                <a:gd name="T15" fmla="*/ 198 h 216"/>
                <a:gd name="T16" fmla="*/ 295 w 366"/>
                <a:gd name="T17" fmla="*/ 213 h 216"/>
                <a:gd name="T18" fmla="*/ 287 w 366"/>
                <a:gd name="T19" fmla="*/ 211 h 216"/>
                <a:gd name="T20" fmla="*/ 280 w 366"/>
                <a:gd name="T21" fmla="*/ 208 h 216"/>
                <a:gd name="T22" fmla="*/ 272 w 366"/>
                <a:gd name="T23" fmla="*/ 206 h 216"/>
                <a:gd name="T24" fmla="*/ 262 w 366"/>
                <a:gd name="T25" fmla="*/ 206 h 216"/>
                <a:gd name="T26" fmla="*/ 254 w 366"/>
                <a:gd name="T27" fmla="*/ 203 h 216"/>
                <a:gd name="T28" fmla="*/ 244 w 366"/>
                <a:gd name="T29" fmla="*/ 203 h 216"/>
                <a:gd name="T30" fmla="*/ 239 w 366"/>
                <a:gd name="T31" fmla="*/ 198 h 216"/>
                <a:gd name="T32" fmla="*/ 229 w 366"/>
                <a:gd name="T33" fmla="*/ 198 h 216"/>
                <a:gd name="T34" fmla="*/ 221 w 366"/>
                <a:gd name="T35" fmla="*/ 201 h 216"/>
                <a:gd name="T36" fmla="*/ 214 w 366"/>
                <a:gd name="T37" fmla="*/ 203 h 216"/>
                <a:gd name="T38" fmla="*/ 203 w 366"/>
                <a:gd name="T39" fmla="*/ 203 h 216"/>
                <a:gd name="T40" fmla="*/ 196 w 366"/>
                <a:gd name="T41" fmla="*/ 206 h 216"/>
                <a:gd name="T42" fmla="*/ 186 w 366"/>
                <a:gd name="T43" fmla="*/ 206 h 216"/>
                <a:gd name="T44" fmla="*/ 175 w 366"/>
                <a:gd name="T45" fmla="*/ 206 h 216"/>
                <a:gd name="T46" fmla="*/ 168 w 366"/>
                <a:gd name="T47" fmla="*/ 208 h 216"/>
                <a:gd name="T48" fmla="*/ 158 w 366"/>
                <a:gd name="T49" fmla="*/ 208 h 216"/>
                <a:gd name="T50" fmla="*/ 147 w 366"/>
                <a:gd name="T51" fmla="*/ 211 h 216"/>
                <a:gd name="T52" fmla="*/ 137 w 366"/>
                <a:gd name="T53" fmla="*/ 211 h 216"/>
                <a:gd name="T54" fmla="*/ 130 w 366"/>
                <a:gd name="T55" fmla="*/ 213 h 216"/>
                <a:gd name="T56" fmla="*/ 119 w 366"/>
                <a:gd name="T57" fmla="*/ 213 h 216"/>
                <a:gd name="T58" fmla="*/ 112 w 366"/>
                <a:gd name="T59" fmla="*/ 216 h 216"/>
                <a:gd name="T60" fmla="*/ 97 w 366"/>
                <a:gd name="T61" fmla="*/ 206 h 216"/>
                <a:gd name="T62" fmla="*/ 89 w 366"/>
                <a:gd name="T63" fmla="*/ 178 h 216"/>
                <a:gd name="T64" fmla="*/ 66 w 366"/>
                <a:gd name="T65" fmla="*/ 170 h 216"/>
                <a:gd name="T66" fmla="*/ 81 w 366"/>
                <a:gd name="T67" fmla="*/ 104 h 216"/>
                <a:gd name="T68" fmla="*/ 81 w 366"/>
                <a:gd name="T69" fmla="*/ 94 h 216"/>
                <a:gd name="T70" fmla="*/ 41 w 366"/>
                <a:gd name="T71" fmla="*/ 63 h 216"/>
                <a:gd name="T72" fmla="*/ 28 w 366"/>
                <a:gd name="T73" fmla="*/ 22 h 216"/>
                <a:gd name="T74" fmla="*/ 86 w 366"/>
                <a:gd name="T75" fmla="*/ 15 h 216"/>
                <a:gd name="T76" fmla="*/ 97 w 366"/>
                <a:gd name="T77" fmla="*/ 15 h 216"/>
                <a:gd name="T78" fmla="*/ 178 w 366"/>
                <a:gd name="T79" fmla="*/ 20 h 216"/>
                <a:gd name="T80" fmla="*/ 237 w 366"/>
                <a:gd name="T81" fmla="*/ 7 h 216"/>
                <a:gd name="T82" fmla="*/ 247 w 366"/>
                <a:gd name="T83" fmla="*/ 5 h 216"/>
                <a:gd name="T84" fmla="*/ 254 w 366"/>
                <a:gd name="T85" fmla="*/ 2 h 216"/>
                <a:gd name="T86" fmla="*/ 254 w 366"/>
                <a:gd name="T87" fmla="*/ 15 h 216"/>
                <a:gd name="T88" fmla="*/ 257 w 366"/>
                <a:gd name="T89" fmla="*/ 25 h 216"/>
                <a:gd name="T90" fmla="*/ 262 w 366"/>
                <a:gd name="T91" fmla="*/ 33 h 216"/>
                <a:gd name="T92" fmla="*/ 270 w 366"/>
                <a:gd name="T93" fmla="*/ 38 h 216"/>
                <a:gd name="T94" fmla="*/ 275 w 366"/>
                <a:gd name="T95" fmla="*/ 45 h 216"/>
                <a:gd name="T96" fmla="*/ 285 w 366"/>
                <a:gd name="T97" fmla="*/ 58 h 216"/>
                <a:gd name="T98" fmla="*/ 287 w 366"/>
                <a:gd name="T99" fmla="*/ 66 h 216"/>
                <a:gd name="T100" fmla="*/ 295 w 366"/>
                <a:gd name="T101" fmla="*/ 66 h 216"/>
                <a:gd name="T102" fmla="*/ 303 w 366"/>
                <a:gd name="T103" fmla="*/ 68 h 216"/>
                <a:gd name="T104" fmla="*/ 305 w 366"/>
                <a:gd name="T105" fmla="*/ 76 h 216"/>
                <a:gd name="T106" fmla="*/ 310 w 366"/>
                <a:gd name="T107" fmla="*/ 86 h 216"/>
                <a:gd name="T108" fmla="*/ 310 w 366"/>
                <a:gd name="T109" fmla="*/ 94 h 216"/>
                <a:gd name="T110" fmla="*/ 310 w 366"/>
                <a:gd name="T111" fmla="*/ 99 h 216"/>
                <a:gd name="T112" fmla="*/ 315 w 366"/>
                <a:gd name="T113" fmla="*/ 104 h 216"/>
                <a:gd name="T114" fmla="*/ 318 w 366"/>
                <a:gd name="T115" fmla="*/ 111 h 216"/>
                <a:gd name="T116" fmla="*/ 315 w 366"/>
                <a:gd name="T117" fmla="*/ 119 h 216"/>
                <a:gd name="T118" fmla="*/ 310 w 366"/>
                <a:gd name="T119" fmla="*/ 12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6" h="216">
                  <a:moveTo>
                    <a:pt x="313" y="134"/>
                  </a:moveTo>
                  <a:lnTo>
                    <a:pt x="313" y="137"/>
                  </a:lnTo>
                  <a:lnTo>
                    <a:pt x="315" y="137"/>
                  </a:lnTo>
                  <a:lnTo>
                    <a:pt x="318" y="139"/>
                  </a:lnTo>
                  <a:lnTo>
                    <a:pt x="321" y="139"/>
                  </a:lnTo>
                  <a:lnTo>
                    <a:pt x="323" y="139"/>
                  </a:lnTo>
                  <a:lnTo>
                    <a:pt x="326" y="142"/>
                  </a:lnTo>
                  <a:lnTo>
                    <a:pt x="331" y="145"/>
                  </a:lnTo>
                  <a:lnTo>
                    <a:pt x="333" y="145"/>
                  </a:lnTo>
                  <a:lnTo>
                    <a:pt x="336" y="147"/>
                  </a:lnTo>
                  <a:lnTo>
                    <a:pt x="338" y="150"/>
                  </a:lnTo>
                  <a:lnTo>
                    <a:pt x="341" y="152"/>
                  </a:lnTo>
                  <a:lnTo>
                    <a:pt x="343" y="155"/>
                  </a:lnTo>
                  <a:lnTo>
                    <a:pt x="346" y="155"/>
                  </a:lnTo>
                  <a:lnTo>
                    <a:pt x="349" y="157"/>
                  </a:lnTo>
                  <a:lnTo>
                    <a:pt x="351" y="157"/>
                  </a:lnTo>
                  <a:lnTo>
                    <a:pt x="351" y="160"/>
                  </a:lnTo>
                  <a:lnTo>
                    <a:pt x="351" y="165"/>
                  </a:lnTo>
                  <a:lnTo>
                    <a:pt x="351" y="167"/>
                  </a:lnTo>
                  <a:lnTo>
                    <a:pt x="354" y="167"/>
                  </a:lnTo>
                  <a:lnTo>
                    <a:pt x="354" y="170"/>
                  </a:lnTo>
                  <a:lnTo>
                    <a:pt x="356" y="170"/>
                  </a:lnTo>
                  <a:lnTo>
                    <a:pt x="359" y="173"/>
                  </a:lnTo>
                  <a:lnTo>
                    <a:pt x="361" y="173"/>
                  </a:lnTo>
                  <a:lnTo>
                    <a:pt x="364" y="173"/>
                  </a:lnTo>
                  <a:lnTo>
                    <a:pt x="366" y="175"/>
                  </a:lnTo>
                  <a:lnTo>
                    <a:pt x="331" y="188"/>
                  </a:lnTo>
                  <a:lnTo>
                    <a:pt x="321" y="183"/>
                  </a:lnTo>
                  <a:lnTo>
                    <a:pt x="313" y="190"/>
                  </a:lnTo>
                  <a:lnTo>
                    <a:pt x="313" y="193"/>
                  </a:lnTo>
                  <a:lnTo>
                    <a:pt x="315" y="195"/>
                  </a:lnTo>
                  <a:lnTo>
                    <a:pt x="315" y="198"/>
                  </a:lnTo>
                  <a:lnTo>
                    <a:pt x="315" y="201"/>
                  </a:lnTo>
                  <a:lnTo>
                    <a:pt x="303" y="198"/>
                  </a:lnTo>
                  <a:lnTo>
                    <a:pt x="298" y="213"/>
                  </a:lnTo>
                  <a:lnTo>
                    <a:pt x="295" y="213"/>
                  </a:lnTo>
                  <a:lnTo>
                    <a:pt x="295" y="211"/>
                  </a:lnTo>
                  <a:lnTo>
                    <a:pt x="293" y="211"/>
                  </a:lnTo>
                  <a:lnTo>
                    <a:pt x="290" y="211"/>
                  </a:lnTo>
                  <a:lnTo>
                    <a:pt x="287" y="211"/>
                  </a:lnTo>
                  <a:lnTo>
                    <a:pt x="287" y="208"/>
                  </a:lnTo>
                  <a:lnTo>
                    <a:pt x="285" y="208"/>
                  </a:lnTo>
                  <a:lnTo>
                    <a:pt x="282" y="208"/>
                  </a:lnTo>
                  <a:lnTo>
                    <a:pt x="280" y="208"/>
                  </a:lnTo>
                  <a:lnTo>
                    <a:pt x="277" y="208"/>
                  </a:lnTo>
                  <a:lnTo>
                    <a:pt x="275" y="208"/>
                  </a:lnTo>
                  <a:lnTo>
                    <a:pt x="275" y="206"/>
                  </a:lnTo>
                  <a:lnTo>
                    <a:pt x="272" y="206"/>
                  </a:lnTo>
                  <a:lnTo>
                    <a:pt x="270" y="206"/>
                  </a:lnTo>
                  <a:lnTo>
                    <a:pt x="267" y="206"/>
                  </a:lnTo>
                  <a:lnTo>
                    <a:pt x="265" y="206"/>
                  </a:lnTo>
                  <a:lnTo>
                    <a:pt x="262" y="206"/>
                  </a:lnTo>
                  <a:lnTo>
                    <a:pt x="259" y="206"/>
                  </a:lnTo>
                  <a:lnTo>
                    <a:pt x="259" y="203"/>
                  </a:lnTo>
                  <a:lnTo>
                    <a:pt x="257" y="203"/>
                  </a:lnTo>
                  <a:lnTo>
                    <a:pt x="254" y="203"/>
                  </a:lnTo>
                  <a:lnTo>
                    <a:pt x="252" y="203"/>
                  </a:lnTo>
                  <a:lnTo>
                    <a:pt x="249" y="203"/>
                  </a:lnTo>
                  <a:lnTo>
                    <a:pt x="247" y="203"/>
                  </a:lnTo>
                  <a:lnTo>
                    <a:pt x="244" y="203"/>
                  </a:lnTo>
                  <a:lnTo>
                    <a:pt x="244" y="201"/>
                  </a:lnTo>
                  <a:lnTo>
                    <a:pt x="242" y="201"/>
                  </a:lnTo>
                  <a:lnTo>
                    <a:pt x="239" y="201"/>
                  </a:lnTo>
                  <a:lnTo>
                    <a:pt x="239" y="198"/>
                  </a:lnTo>
                  <a:lnTo>
                    <a:pt x="237" y="198"/>
                  </a:lnTo>
                  <a:lnTo>
                    <a:pt x="234" y="198"/>
                  </a:lnTo>
                  <a:lnTo>
                    <a:pt x="231" y="198"/>
                  </a:lnTo>
                  <a:lnTo>
                    <a:pt x="229" y="198"/>
                  </a:lnTo>
                  <a:lnTo>
                    <a:pt x="226" y="198"/>
                  </a:lnTo>
                  <a:lnTo>
                    <a:pt x="224" y="198"/>
                  </a:lnTo>
                  <a:lnTo>
                    <a:pt x="221" y="198"/>
                  </a:lnTo>
                  <a:lnTo>
                    <a:pt x="221" y="201"/>
                  </a:lnTo>
                  <a:lnTo>
                    <a:pt x="219" y="201"/>
                  </a:lnTo>
                  <a:lnTo>
                    <a:pt x="219" y="203"/>
                  </a:lnTo>
                  <a:lnTo>
                    <a:pt x="216" y="203"/>
                  </a:lnTo>
                  <a:lnTo>
                    <a:pt x="214" y="203"/>
                  </a:lnTo>
                  <a:lnTo>
                    <a:pt x="211" y="203"/>
                  </a:lnTo>
                  <a:lnTo>
                    <a:pt x="209" y="203"/>
                  </a:lnTo>
                  <a:lnTo>
                    <a:pt x="206" y="203"/>
                  </a:lnTo>
                  <a:lnTo>
                    <a:pt x="203" y="203"/>
                  </a:lnTo>
                  <a:lnTo>
                    <a:pt x="201" y="203"/>
                  </a:lnTo>
                  <a:lnTo>
                    <a:pt x="198" y="203"/>
                  </a:lnTo>
                  <a:lnTo>
                    <a:pt x="196" y="203"/>
                  </a:lnTo>
                  <a:lnTo>
                    <a:pt x="196" y="206"/>
                  </a:lnTo>
                  <a:lnTo>
                    <a:pt x="193" y="206"/>
                  </a:lnTo>
                  <a:lnTo>
                    <a:pt x="191" y="206"/>
                  </a:lnTo>
                  <a:lnTo>
                    <a:pt x="188" y="206"/>
                  </a:lnTo>
                  <a:lnTo>
                    <a:pt x="186" y="206"/>
                  </a:lnTo>
                  <a:lnTo>
                    <a:pt x="183" y="206"/>
                  </a:lnTo>
                  <a:lnTo>
                    <a:pt x="181" y="206"/>
                  </a:lnTo>
                  <a:lnTo>
                    <a:pt x="178" y="206"/>
                  </a:lnTo>
                  <a:lnTo>
                    <a:pt x="175" y="206"/>
                  </a:lnTo>
                  <a:lnTo>
                    <a:pt x="175" y="208"/>
                  </a:lnTo>
                  <a:lnTo>
                    <a:pt x="173" y="208"/>
                  </a:lnTo>
                  <a:lnTo>
                    <a:pt x="170" y="208"/>
                  </a:lnTo>
                  <a:lnTo>
                    <a:pt x="168" y="208"/>
                  </a:lnTo>
                  <a:lnTo>
                    <a:pt x="165" y="208"/>
                  </a:lnTo>
                  <a:lnTo>
                    <a:pt x="163" y="208"/>
                  </a:lnTo>
                  <a:lnTo>
                    <a:pt x="160" y="208"/>
                  </a:lnTo>
                  <a:lnTo>
                    <a:pt x="158" y="208"/>
                  </a:lnTo>
                  <a:lnTo>
                    <a:pt x="158" y="211"/>
                  </a:lnTo>
                  <a:lnTo>
                    <a:pt x="155" y="211"/>
                  </a:lnTo>
                  <a:lnTo>
                    <a:pt x="150" y="211"/>
                  </a:lnTo>
                  <a:lnTo>
                    <a:pt x="147" y="211"/>
                  </a:lnTo>
                  <a:lnTo>
                    <a:pt x="145" y="211"/>
                  </a:lnTo>
                  <a:lnTo>
                    <a:pt x="142" y="211"/>
                  </a:lnTo>
                  <a:lnTo>
                    <a:pt x="140" y="211"/>
                  </a:lnTo>
                  <a:lnTo>
                    <a:pt x="137" y="211"/>
                  </a:lnTo>
                  <a:lnTo>
                    <a:pt x="137" y="213"/>
                  </a:lnTo>
                  <a:lnTo>
                    <a:pt x="135" y="213"/>
                  </a:lnTo>
                  <a:lnTo>
                    <a:pt x="132" y="213"/>
                  </a:lnTo>
                  <a:lnTo>
                    <a:pt x="130" y="213"/>
                  </a:lnTo>
                  <a:lnTo>
                    <a:pt x="127" y="213"/>
                  </a:lnTo>
                  <a:lnTo>
                    <a:pt x="125" y="213"/>
                  </a:lnTo>
                  <a:lnTo>
                    <a:pt x="122" y="213"/>
                  </a:lnTo>
                  <a:lnTo>
                    <a:pt x="119" y="213"/>
                  </a:lnTo>
                  <a:lnTo>
                    <a:pt x="117" y="213"/>
                  </a:lnTo>
                  <a:lnTo>
                    <a:pt x="117" y="216"/>
                  </a:lnTo>
                  <a:lnTo>
                    <a:pt x="114" y="216"/>
                  </a:lnTo>
                  <a:lnTo>
                    <a:pt x="112" y="216"/>
                  </a:lnTo>
                  <a:lnTo>
                    <a:pt x="109" y="216"/>
                  </a:lnTo>
                  <a:lnTo>
                    <a:pt x="107" y="216"/>
                  </a:lnTo>
                  <a:lnTo>
                    <a:pt x="102" y="206"/>
                  </a:lnTo>
                  <a:lnTo>
                    <a:pt x="97" y="206"/>
                  </a:lnTo>
                  <a:lnTo>
                    <a:pt x="94" y="183"/>
                  </a:lnTo>
                  <a:lnTo>
                    <a:pt x="91" y="180"/>
                  </a:lnTo>
                  <a:lnTo>
                    <a:pt x="89" y="180"/>
                  </a:lnTo>
                  <a:lnTo>
                    <a:pt x="89" y="178"/>
                  </a:lnTo>
                  <a:lnTo>
                    <a:pt x="89" y="175"/>
                  </a:lnTo>
                  <a:lnTo>
                    <a:pt x="86" y="175"/>
                  </a:lnTo>
                  <a:lnTo>
                    <a:pt x="84" y="175"/>
                  </a:lnTo>
                  <a:lnTo>
                    <a:pt x="66" y="170"/>
                  </a:lnTo>
                  <a:lnTo>
                    <a:pt x="79" y="109"/>
                  </a:lnTo>
                  <a:lnTo>
                    <a:pt x="79" y="106"/>
                  </a:lnTo>
                  <a:lnTo>
                    <a:pt x="81" y="106"/>
                  </a:lnTo>
                  <a:lnTo>
                    <a:pt x="81" y="104"/>
                  </a:lnTo>
                  <a:lnTo>
                    <a:pt x="81" y="101"/>
                  </a:lnTo>
                  <a:lnTo>
                    <a:pt x="81" y="99"/>
                  </a:lnTo>
                  <a:lnTo>
                    <a:pt x="81" y="96"/>
                  </a:lnTo>
                  <a:lnTo>
                    <a:pt x="81" y="94"/>
                  </a:lnTo>
                  <a:lnTo>
                    <a:pt x="84" y="94"/>
                  </a:lnTo>
                  <a:lnTo>
                    <a:pt x="79" y="78"/>
                  </a:lnTo>
                  <a:lnTo>
                    <a:pt x="61" y="71"/>
                  </a:lnTo>
                  <a:lnTo>
                    <a:pt x="41" y="63"/>
                  </a:lnTo>
                  <a:lnTo>
                    <a:pt x="7" y="61"/>
                  </a:lnTo>
                  <a:lnTo>
                    <a:pt x="2" y="58"/>
                  </a:lnTo>
                  <a:lnTo>
                    <a:pt x="0" y="58"/>
                  </a:lnTo>
                  <a:lnTo>
                    <a:pt x="28" y="22"/>
                  </a:lnTo>
                  <a:lnTo>
                    <a:pt x="35" y="25"/>
                  </a:lnTo>
                  <a:lnTo>
                    <a:pt x="84" y="17"/>
                  </a:lnTo>
                  <a:lnTo>
                    <a:pt x="86" y="17"/>
                  </a:lnTo>
                  <a:lnTo>
                    <a:pt x="86" y="15"/>
                  </a:lnTo>
                  <a:lnTo>
                    <a:pt x="89" y="15"/>
                  </a:lnTo>
                  <a:lnTo>
                    <a:pt x="91" y="15"/>
                  </a:lnTo>
                  <a:lnTo>
                    <a:pt x="94" y="15"/>
                  </a:lnTo>
                  <a:lnTo>
                    <a:pt x="97" y="15"/>
                  </a:lnTo>
                  <a:lnTo>
                    <a:pt x="104" y="17"/>
                  </a:lnTo>
                  <a:lnTo>
                    <a:pt x="104" y="15"/>
                  </a:lnTo>
                  <a:lnTo>
                    <a:pt x="107" y="15"/>
                  </a:lnTo>
                  <a:lnTo>
                    <a:pt x="178" y="20"/>
                  </a:lnTo>
                  <a:lnTo>
                    <a:pt x="229" y="15"/>
                  </a:lnTo>
                  <a:lnTo>
                    <a:pt x="231" y="12"/>
                  </a:lnTo>
                  <a:lnTo>
                    <a:pt x="234" y="10"/>
                  </a:lnTo>
                  <a:lnTo>
                    <a:pt x="237" y="7"/>
                  </a:lnTo>
                  <a:lnTo>
                    <a:pt x="239" y="7"/>
                  </a:lnTo>
                  <a:lnTo>
                    <a:pt x="242" y="7"/>
                  </a:lnTo>
                  <a:lnTo>
                    <a:pt x="244" y="5"/>
                  </a:lnTo>
                  <a:lnTo>
                    <a:pt x="247" y="5"/>
                  </a:lnTo>
                  <a:lnTo>
                    <a:pt x="249" y="5"/>
                  </a:lnTo>
                  <a:lnTo>
                    <a:pt x="252" y="5"/>
                  </a:lnTo>
                  <a:lnTo>
                    <a:pt x="254" y="0"/>
                  </a:lnTo>
                  <a:lnTo>
                    <a:pt x="254" y="2"/>
                  </a:lnTo>
                  <a:lnTo>
                    <a:pt x="254" y="5"/>
                  </a:lnTo>
                  <a:lnTo>
                    <a:pt x="254" y="7"/>
                  </a:lnTo>
                  <a:lnTo>
                    <a:pt x="257" y="10"/>
                  </a:lnTo>
                  <a:lnTo>
                    <a:pt x="254" y="15"/>
                  </a:lnTo>
                  <a:lnTo>
                    <a:pt x="254" y="17"/>
                  </a:lnTo>
                  <a:lnTo>
                    <a:pt x="254" y="20"/>
                  </a:lnTo>
                  <a:lnTo>
                    <a:pt x="257" y="22"/>
                  </a:lnTo>
                  <a:lnTo>
                    <a:pt x="257" y="25"/>
                  </a:lnTo>
                  <a:lnTo>
                    <a:pt x="259" y="25"/>
                  </a:lnTo>
                  <a:lnTo>
                    <a:pt x="259" y="28"/>
                  </a:lnTo>
                  <a:lnTo>
                    <a:pt x="262" y="30"/>
                  </a:lnTo>
                  <a:lnTo>
                    <a:pt x="262" y="33"/>
                  </a:lnTo>
                  <a:lnTo>
                    <a:pt x="262" y="35"/>
                  </a:lnTo>
                  <a:lnTo>
                    <a:pt x="265" y="38"/>
                  </a:lnTo>
                  <a:lnTo>
                    <a:pt x="267" y="38"/>
                  </a:lnTo>
                  <a:lnTo>
                    <a:pt x="270" y="38"/>
                  </a:lnTo>
                  <a:lnTo>
                    <a:pt x="272" y="40"/>
                  </a:lnTo>
                  <a:lnTo>
                    <a:pt x="275" y="40"/>
                  </a:lnTo>
                  <a:lnTo>
                    <a:pt x="275" y="43"/>
                  </a:lnTo>
                  <a:lnTo>
                    <a:pt x="275" y="45"/>
                  </a:lnTo>
                  <a:lnTo>
                    <a:pt x="277" y="45"/>
                  </a:lnTo>
                  <a:lnTo>
                    <a:pt x="277" y="48"/>
                  </a:lnTo>
                  <a:lnTo>
                    <a:pt x="282" y="56"/>
                  </a:lnTo>
                  <a:lnTo>
                    <a:pt x="285" y="58"/>
                  </a:lnTo>
                  <a:lnTo>
                    <a:pt x="287" y="58"/>
                  </a:lnTo>
                  <a:lnTo>
                    <a:pt x="287" y="61"/>
                  </a:lnTo>
                  <a:lnTo>
                    <a:pt x="287" y="63"/>
                  </a:lnTo>
                  <a:lnTo>
                    <a:pt x="287" y="66"/>
                  </a:lnTo>
                  <a:lnTo>
                    <a:pt x="290" y="68"/>
                  </a:lnTo>
                  <a:lnTo>
                    <a:pt x="290" y="66"/>
                  </a:lnTo>
                  <a:lnTo>
                    <a:pt x="293" y="66"/>
                  </a:lnTo>
                  <a:lnTo>
                    <a:pt x="295" y="66"/>
                  </a:lnTo>
                  <a:lnTo>
                    <a:pt x="298" y="66"/>
                  </a:lnTo>
                  <a:lnTo>
                    <a:pt x="300" y="66"/>
                  </a:lnTo>
                  <a:lnTo>
                    <a:pt x="303" y="66"/>
                  </a:lnTo>
                  <a:lnTo>
                    <a:pt x="303" y="68"/>
                  </a:lnTo>
                  <a:lnTo>
                    <a:pt x="303" y="71"/>
                  </a:lnTo>
                  <a:lnTo>
                    <a:pt x="305" y="71"/>
                  </a:lnTo>
                  <a:lnTo>
                    <a:pt x="305" y="73"/>
                  </a:lnTo>
                  <a:lnTo>
                    <a:pt x="305" y="76"/>
                  </a:lnTo>
                  <a:lnTo>
                    <a:pt x="308" y="76"/>
                  </a:lnTo>
                  <a:lnTo>
                    <a:pt x="310" y="78"/>
                  </a:lnTo>
                  <a:lnTo>
                    <a:pt x="310" y="83"/>
                  </a:lnTo>
                  <a:lnTo>
                    <a:pt x="310" y="86"/>
                  </a:lnTo>
                  <a:lnTo>
                    <a:pt x="313" y="89"/>
                  </a:lnTo>
                  <a:lnTo>
                    <a:pt x="313" y="91"/>
                  </a:lnTo>
                  <a:lnTo>
                    <a:pt x="310" y="91"/>
                  </a:lnTo>
                  <a:lnTo>
                    <a:pt x="310" y="94"/>
                  </a:lnTo>
                  <a:lnTo>
                    <a:pt x="308" y="94"/>
                  </a:lnTo>
                  <a:lnTo>
                    <a:pt x="310" y="94"/>
                  </a:lnTo>
                  <a:lnTo>
                    <a:pt x="310" y="96"/>
                  </a:lnTo>
                  <a:lnTo>
                    <a:pt x="310" y="99"/>
                  </a:lnTo>
                  <a:lnTo>
                    <a:pt x="310" y="101"/>
                  </a:lnTo>
                  <a:lnTo>
                    <a:pt x="313" y="101"/>
                  </a:lnTo>
                  <a:lnTo>
                    <a:pt x="313" y="104"/>
                  </a:lnTo>
                  <a:lnTo>
                    <a:pt x="315" y="104"/>
                  </a:lnTo>
                  <a:lnTo>
                    <a:pt x="318" y="106"/>
                  </a:lnTo>
                  <a:lnTo>
                    <a:pt x="321" y="109"/>
                  </a:lnTo>
                  <a:lnTo>
                    <a:pt x="318" y="109"/>
                  </a:lnTo>
                  <a:lnTo>
                    <a:pt x="318" y="111"/>
                  </a:lnTo>
                  <a:lnTo>
                    <a:pt x="318" y="114"/>
                  </a:lnTo>
                  <a:lnTo>
                    <a:pt x="315" y="114"/>
                  </a:lnTo>
                  <a:lnTo>
                    <a:pt x="315" y="117"/>
                  </a:lnTo>
                  <a:lnTo>
                    <a:pt x="315" y="119"/>
                  </a:lnTo>
                  <a:lnTo>
                    <a:pt x="313" y="122"/>
                  </a:lnTo>
                  <a:lnTo>
                    <a:pt x="313" y="124"/>
                  </a:lnTo>
                  <a:lnTo>
                    <a:pt x="310" y="127"/>
                  </a:lnTo>
                  <a:lnTo>
                    <a:pt x="310" y="129"/>
                  </a:lnTo>
                  <a:lnTo>
                    <a:pt x="313" y="129"/>
                  </a:lnTo>
                  <a:lnTo>
                    <a:pt x="313" y="132"/>
                  </a:lnTo>
                  <a:lnTo>
                    <a:pt x="313" y="134"/>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6">
              <a:extLst>
                <a:ext uri="{FF2B5EF4-FFF2-40B4-BE49-F238E27FC236}">
                  <a16:creationId xmlns:a16="http://schemas.microsoft.com/office/drawing/2014/main" id="{8B08D485-93C3-E8A2-6756-868F9BDCA6A4}"/>
                </a:ext>
              </a:extLst>
            </p:cNvPr>
            <p:cNvSpPr>
              <a:spLocks noEditPoints="1"/>
            </p:cNvSpPr>
            <p:nvPr/>
          </p:nvSpPr>
          <p:spPr bwMode="auto">
            <a:xfrm>
              <a:off x="1948" y="2827"/>
              <a:ext cx="1120" cy="1146"/>
            </a:xfrm>
            <a:custGeom>
              <a:avLst/>
              <a:gdLst>
                <a:gd name="T0" fmla="*/ 170 w 1120"/>
                <a:gd name="T1" fmla="*/ 1095 h 1146"/>
                <a:gd name="T2" fmla="*/ 134 w 1120"/>
                <a:gd name="T3" fmla="*/ 1113 h 1146"/>
                <a:gd name="T4" fmla="*/ 101 w 1120"/>
                <a:gd name="T5" fmla="*/ 1133 h 1146"/>
                <a:gd name="T6" fmla="*/ 66 w 1120"/>
                <a:gd name="T7" fmla="*/ 1146 h 1146"/>
                <a:gd name="T8" fmla="*/ 22 w 1120"/>
                <a:gd name="T9" fmla="*/ 1105 h 1146"/>
                <a:gd name="T10" fmla="*/ 17 w 1120"/>
                <a:gd name="T11" fmla="*/ 1026 h 1146"/>
                <a:gd name="T12" fmla="*/ 17 w 1120"/>
                <a:gd name="T13" fmla="*/ 975 h 1146"/>
                <a:gd name="T14" fmla="*/ 5 w 1120"/>
                <a:gd name="T15" fmla="*/ 907 h 1146"/>
                <a:gd name="T16" fmla="*/ 30 w 1120"/>
                <a:gd name="T17" fmla="*/ 856 h 1146"/>
                <a:gd name="T18" fmla="*/ 22 w 1120"/>
                <a:gd name="T19" fmla="*/ 805 h 1146"/>
                <a:gd name="T20" fmla="*/ 45 w 1120"/>
                <a:gd name="T21" fmla="*/ 761 h 1146"/>
                <a:gd name="T22" fmla="*/ 66 w 1120"/>
                <a:gd name="T23" fmla="*/ 693 h 1146"/>
                <a:gd name="T24" fmla="*/ 91 w 1120"/>
                <a:gd name="T25" fmla="*/ 667 h 1146"/>
                <a:gd name="T26" fmla="*/ 117 w 1120"/>
                <a:gd name="T27" fmla="*/ 639 h 1146"/>
                <a:gd name="T28" fmla="*/ 78 w 1120"/>
                <a:gd name="T29" fmla="*/ 591 h 1146"/>
                <a:gd name="T30" fmla="*/ 101 w 1120"/>
                <a:gd name="T31" fmla="*/ 545 h 1146"/>
                <a:gd name="T32" fmla="*/ 114 w 1120"/>
                <a:gd name="T33" fmla="*/ 487 h 1146"/>
                <a:gd name="T34" fmla="*/ 330 w 1120"/>
                <a:gd name="T35" fmla="*/ 21 h 1146"/>
                <a:gd name="T36" fmla="*/ 318 w 1120"/>
                <a:gd name="T37" fmla="*/ 59 h 1146"/>
                <a:gd name="T38" fmla="*/ 611 w 1120"/>
                <a:gd name="T39" fmla="*/ 151 h 1146"/>
                <a:gd name="T40" fmla="*/ 641 w 1120"/>
                <a:gd name="T41" fmla="*/ 268 h 1146"/>
                <a:gd name="T42" fmla="*/ 687 w 1120"/>
                <a:gd name="T43" fmla="*/ 359 h 1146"/>
                <a:gd name="T44" fmla="*/ 715 w 1120"/>
                <a:gd name="T45" fmla="*/ 408 h 1146"/>
                <a:gd name="T46" fmla="*/ 799 w 1120"/>
                <a:gd name="T47" fmla="*/ 431 h 1146"/>
                <a:gd name="T48" fmla="*/ 819 w 1120"/>
                <a:gd name="T49" fmla="*/ 471 h 1146"/>
                <a:gd name="T50" fmla="*/ 824 w 1120"/>
                <a:gd name="T51" fmla="*/ 510 h 1146"/>
                <a:gd name="T52" fmla="*/ 982 w 1120"/>
                <a:gd name="T53" fmla="*/ 497 h 1146"/>
                <a:gd name="T54" fmla="*/ 1102 w 1120"/>
                <a:gd name="T55" fmla="*/ 764 h 1146"/>
                <a:gd name="T56" fmla="*/ 1059 w 1120"/>
                <a:gd name="T57" fmla="*/ 769 h 1146"/>
                <a:gd name="T58" fmla="*/ 1048 w 1120"/>
                <a:gd name="T59" fmla="*/ 756 h 1146"/>
                <a:gd name="T60" fmla="*/ 1038 w 1120"/>
                <a:gd name="T61" fmla="*/ 754 h 1146"/>
                <a:gd name="T62" fmla="*/ 1036 w 1120"/>
                <a:gd name="T63" fmla="*/ 769 h 1146"/>
                <a:gd name="T64" fmla="*/ 1033 w 1120"/>
                <a:gd name="T65" fmla="*/ 774 h 1146"/>
                <a:gd name="T66" fmla="*/ 997 w 1120"/>
                <a:gd name="T67" fmla="*/ 782 h 1146"/>
                <a:gd name="T68" fmla="*/ 964 w 1120"/>
                <a:gd name="T69" fmla="*/ 782 h 1146"/>
                <a:gd name="T70" fmla="*/ 949 w 1120"/>
                <a:gd name="T71" fmla="*/ 779 h 1146"/>
                <a:gd name="T72" fmla="*/ 939 w 1120"/>
                <a:gd name="T73" fmla="*/ 782 h 1146"/>
                <a:gd name="T74" fmla="*/ 916 w 1120"/>
                <a:gd name="T75" fmla="*/ 792 h 1146"/>
                <a:gd name="T76" fmla="*/ 888 w 1120"/>
                <a:gd name="T77" fmla="*/ 802 h 1146"/>
                <a:gd name="T78" fmla="*/ 855 w 1120"/>
                <a:gd name="T79" fmla="*/ 812 h 1146"/>
                <a:gd name="T80" fmla="*/ 822 w 1120"/>
                <a:gd name="T81" fmla="*/ 828 h 1146"/>
                <a:gd name="T82" fmla="*/ 786 w 1120"/>
                <a:gd name="T83" fmla="*/ 845 h 1146"/>
                <a:gd name="T84" fmla="*/ 748 w 1120"/>
                <a:gd name="T85" fmla="*/ 861 h 1146"/>
                <a:gd name="T86" fmla="*/ 715 w 1120"/>
                <a:gd name="T87" fmla="*/ 876 h 1146"/>
                <a:gd name="T88" fmla="*/ 682 w 1120"/>
                <a:gd name="T89" fmla="*/ 891 h 1146"/>
                <a:gd name="T90" fmla="*/ 641 w 1120"/>
                <a:gd name="T91" fmla="*/ 904 h 1146"/>
                <a:gd name="T92" fmla="*/ 600 w 1120"/>
                <a:gd name="T93" fmla="*/ 917 h 1146"/>
                <a:gd name="T94" fmla="*/ 572 w 1120"/>
                <a:gd name="T95" fmla="*/ 927 h 1146"/>
                <a:gd name="T96" fmla="*/ 529 w 1120"/>
                <a:gd name="T97" fmla="*/ 937 h 1146"/>
                <a:gd name="T98" fmla="*/ 511 w 1120"/>
                <a:gd name="T99" fmla="*/ 942 h 1146"/>
                <a:gd name="T100" fmla="*/ 499 w 1120"/>
                <a:gd name="T101" fmla="*/ 957 h 1146"/>
                <a:gd name="T102" fmla="*/ 473 w 1120"/>
                <a:gd name="T103" fmla="*/ 950 h 1146"/>
                <a:gd name="T104" fmla="*/ 473 w 1120"/>
                <a:gd name="T105" fmla="*/ 963 h 1146"/>
                <a:gd name="T106" fmla="*/ 437 w 1120"/>
                <a:gd name="T107" fmla="*/ 975 h 1146"/>
                <a:gd name="T108" fmla="*/ 397 w 1120"/>
                <a:gd name="T109" fmla="*/ 983 h 1146"/>
                <a:gd name="T110" fmla="*/ 356 w 1120"/>
                <a:gd name="T111" fmla="*/ 991 h 1146"/>
                <a:gd name="T112" fmla="*/ 330 w 1120"/>
                <a:gd name="T113" fmla="*/ 1013 h 1146"/>
                <a:gd name="T114" fmla="*/ 305 w 1120"/>
                <a:gd name="T115" fmla="*/ 1036 h 1146"/>
                <a:gd name="T116" fmla="*/ 269 w 1120"/>
                <a:gd name="T117" fmla="*/ 1054 h 1146"/>
                <a:gd name="T118" fmla="*/ 229 w 1120"/>
                <a:gd name="T119" fmla="*/ 1062 h 1146"/>
                <a:gd name="T120" fmla="*/ 483 w 1120"/>
                <a:gd name="T121" fmla="*/ 955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20" h="1146">
                  <a:moveTo>
                    <a:pt x="196" y="1075"/>
                  </a:moveTo>
                  <a:lnTo>
                    <a:pt x="193" y="1075"/>
                  </a:lnTo>
                  <a:lnTo>
                    <a:pt x="193" y="1077"/>
                  </a:lnTo>
                  <a:lnTo>
                    <a:pt x="190" y="1077"/>
                  </a:lnTo>
                  <a:lnTo>
                    <a:pt x="188" y="1077"/>
                  </a:lnTo>
                  <a:lnTo>
                    <a:pt x="188" y="1080"/>
                  </a:lnTo>
                  <a:lnTo>
                    <a:pt x="185" y="1080"/>
                  </a:lnTo>
                  <a:lnTo>
                    <a:pt x="185" y="1082"/>
                  </a:lnTo>
                  <a:lnTo>
                    <a:pt x="183" y="1082"/>
                  </a:lnTo>
                  <a:lnTo>
                    <a:pt x="183" y="1085"/>
                  </a:lnTo>
                  <a:lnTo>
                    <a:pt x="185" y="1085"/>
                  </a:lnTo>
                  <a:lnTo>
                    <a:pt x="185" y="1087"/>
                  </a:lnTo>
                  <a:lnTo>
                    <a:pt x="183" y="1087"/>
                  </a:lnTo>
                  <a:lnTo>
                    <a:pt x="183" y="1090"/>
                  </a:lnTo>
                  <a:lnTo>
                    <a:pt x="183" y="1092"/>
                  </a:lnTo>
                  <a:lnTo>
                    <a:pt x="180" y="1092"/>
                  </a:lnTo>
                  <a:lnTo>
                    <a:pt x="178" y="1092"/>
                  </a:lnTo>
                  <a:lnTo>
                    <a:pt x="175" y="1092"/>
                  </a:lnTo>
                  <a:lnTo>
                    <a:pt x="173" y="1092"/>
                  </a:lnTo>
                  <a:lnTo>
                    <a:pt x="173" y="1095"/>
                  </a:lnTo>
                  <a:lnTo>
                    <a:pt x="170" y="1095"/>
                  </a:lnTo>
                  <a:lnTo>
                    <a:pt x="168" y="1095"/>
                  </a:lnTo>
                  <a:lnTo>
                    <a:pt x="165" y="1095"/>
                  </a:lnTo>
                  <a:lnTo>
                    <a:pt x="162" y="1095"/>
                  </a:lnTo>
                  <a:lnTo>
                    <a:pt x="162" y="1097"/>
                  </a:lnTo>
                  <a:lnTo>
                    <a:pt x="160" y="1097"/>
                  </a:lnTo>
                  <a:lnTo>
                    <a:pt x="157" y="1097"/>
                  </a:lnTo>
                  <a:lnTo>
                    <a:pt x="155" y="1097"/>
                  </a:lnTo>
                  <a:lnTo>
                    <a:pt x="155" y="1100"/>
                  </a:lnTo>
                  <a:lnTo>
                    <a:pt x="152" y="1100"/>
                  </a:lnTo>
                  <a:lnTo>
                    <a:pt x="150" y="1100"/>
                  </a:lnTo>
                  <a:lnTo>
                    <a:pt x="150" y="1103"/>
                  </a:lnTo>
                  <a:lnTo>
                    <a:pt x="150" y="1105"/>
                  </a:lnTo>
                  <a:lnTo>
                    <a:pt x="147" y="1105"/>
                  </a:lnTo>
                  <a:lnTo>
                    <a:pt x="147" y="1108"/>
                  </a:lnTo>
                  <a:lnTo>
                    <a:pt x="145" y="1108"/>
                  </a:lnTo>
                  <a:lnTo>
                    <a:pt x="145" y="1110"/>
                  </a:lnTo>
                  <a:lnTo>
                    <a:pt x="142" y="1110"/>
                  </a:lnTo>
                  <a:lnTo>
                    <a:pt x="142" y="1113"/>
                  </a:lnTo>
                  <a:lnTo>
                    <a:pt x="140" y="1113"/>
                  </a:lnTo>
                  <a:lnTo>
                    <a:pt x="137" y="1113"/>
                  </a:lnTo>
                  <a:lnTo>
                    <a:pt x="134" y="1113"/>
                  </a:lnTo>
                  <a:lnTo>
                    <a:pt x="134" y="1115"/>
                  </a:lnTo>
                  <a:lnTo>
                    <a:pt x="132" y="1115"/>
                  </a:lnTo>
                  <a:lnTo>
                    <a:pt x="129" y="1115"/>
                  </a:lnTo>
                  <a:lnTo>
                    <a:pt x="129" y="1118"/>
                  </a:lnTo>
                  <a:lnTo>
                    <a:pt x="127" y="1118"/>
                  </a:lnTo>
                  <a:lnTo>
                    <a:pt x="127" y="1120"/>
                  </a:lnTo>
                  <a:lnTo>
                    <a:pt x="124" y="1120"/>
                  </a:lnTo>
                  <a:lnTo>
                    <a:pt x="124" y="1123"/>
                  </a:lnTo>
                  <a:lnTo>
                    <a:pt x="122" y="1123"/>
                  </a:lnTo>
                  <a:lnTo>
                    <a:pt x="119" y="1123"/>
                  </a:lnTo>
                  <a:lnTo>
                    <a:pt x="119" y="1125"/>
                  </a:lnTo>
                  <a:lnTo>
                    <a:pt x="117" y="1125"/>
                  </a:lnTo>
                  <a:lnTo>
                    <a:pt x="114" y="1125"/>
                  </a:lnTo>
                  <a:lnTo>
                    <a:pt x="112" y="1125"/>
                  </a:lnTo>
                  <a:lnTo>
                    <a:pt x="112" y="1128"/>
                  </a:lnTo>
                  <a:lnTo>
                    <a:pt x="109" y="1128"/>
                  </a:lnTo>
                  <a:lnTo>
                    <a:pt x="106" y="1128"/>
                  </a:lnTo>
                  <a:lnTo>
                    <a:pt x="106" y="1131"/>
                  </a:lnTo>
                  <a:lnTo>
                    <a:pt x="104" y="1131"/>
                  </a:lnTo>
                  <a:lnTo>
                    <a:pt x="104" y="1133"/>
                  </a:lnTo>
                  <a:lnTo>
                    <a:pt x="101" y="1133"/>
                  </a:lnTo>
                  <a:lnTo>
                    <a:pt x="101" y="1136"/>
                  </a:lnTo>
                  <a:lnTo>
                    <a:pt x="99" y="1136"/>
                  </a:lnTo>
                  <a:lnTo>
                    <a:pt x="96" y="1136"/>
                  </a:lnTo>
                  <a:lnTo>
                    <a:pt x="94" y="1136"/>
                  </a:lnTo>
                  <a:lnTo>
                    <a:pt x="94" y="1138"/>
                  </a:lnTo>
                  <a:lnTo>
                    <a:pt x="91" y="1138"/>
                  </a:lnTo>
                  <a:lnTo>
                    <a:pt x="89" y="1138"/>
                  </a:lnTo>
                  <a:lnTo>
                    <a:pt x="86" y="1138"/>
                  </a:lnTo>
                  <a:lnTo>
                    <a:pt x="84" y="1138"/>
                  </a:lnTo>
                  <a:lnTo>
                    <a:pt x="81" y="1138"/>
                  </a:lnTo>
                  <a:lnTo>
                    <a:pt x="81" y="1141"/>
                  </a:lnTo>
                  <a:lnTo>
                    <a:pt x="78" y="1141"/>
                  </a:lnTo>
                  <a:lnTo>
                    <a:pt x="76" y="1141"/>
                  </a:lnTo>
                  <a:lnTo>
                    <a:pt x="76" y="1143"/>
                  </a:lnTo>
                  <a:lnTo>
                    <a:pt x="73" y="1143"/>
                  </a:lnTo>
                  <a:lnTo>
                    <a:pt x="76" y="1143"/>
                  </a:lnTo>
                  <a:lnTo>
                    <a:pt x="73" y="1143"/>
                  </a:lnTo>
                  <a:lnTo>
                    <a:pt x="71" y="1143"/>
                  </a:lnTo>
                  <a:lnTo>
                    <a:pt x="68" y="1143"/>
                  </a:lnTo>
                  <a:lnTo>
                    <a:pt x="68" y="1146"/>
                  </a:lnTo>
                  <a:lnTo>
                    <a:pt x="66" y="1146"/>
                  </a:lnTo>
                  <a:lnTo>
                    <a:pt x="63" y="1146"/>
                  </a:lnTo>
                  <a:lnTo>
                    <a:pt x="61" y="1146"/>
                  </a:lnTo>
                  <a:lnTo>
                    <a:pt x="58" y="1146"/>
                  </a:lnTo>
                  <a:lnTo>
                    <a:pt x="56" y="1146"/>
                  </a:lnTo>
                  <a:lnTo>
                    <a:pt x="53" y="1146"/>
                  </a:lnTo>
                  <a:lnTo>
                    <a:pt x="45" y="1146"/>
                  </a:lnTo>
                  <a:lnTo>
                    <a:pt x="43" y="1146"/>
                  </a:lnTo>
                  <a:lnTo>
                    <a:pt x="40" y="1146"/>
                  </a:lnTo>
                  <a:lnTo>
                    <a:pt x="38" y="1146"/>
                  </a:lnTo>
                  <a:lnTo>
                    <a:pt x="40" y="1146"/>
                  </a:lnTo>
                  <a:lnTo>
                    <a:pt x="38" y="1143"/>
                  </a:lnTo>
                  <a:lnTo>
                    <a:pt x="25" y="1136"/>
                  </a:lnTo>
                  <a:lnTo>
                    <a:pt x="22" y="1133"/>
                  </a:lnTo>
                  <a:lnTo>
                    <a:pt x="20" y="1131"/>
                  </a:lnTo>
                  <a:lnTo>
                    <a:pt x="20" y="1128"/>
                  </a:lnTo>
                  <a:lnTo>
                    <a:pt x="22" y="1123"/>
                  </a:lnTo>
                  <a:lnTo>
                    <a:pt x="30" y="1113"/>
                  </a:lnTo>
                  <a:lnTo>
                    <a:pt x="30" y="1110"/>
                  </a:lnTo>
                  <a:lnTo>
                    <a:pt x="30" y="1108"/>
                  </a:lnTo>
                  <a:lnTo>
                    <a:pt x="25" y="1105"/>
                  </a:lnTo>
                  <a:lnTo>
                    <a:pt x="22" y="1105"/>
                  </a:lnTo>
                  <a:lnTo>
                    <a:pt x="22" y="1103"/>
                  </a:lnTo>
                  <a:lnTo>
                    <a:pt x="20" y="1097"/>
                  </a:lnTo>
                  <a:lnTo>
                    <a:pt x="17" y="1092"/>
                  </a:lnTo>
                  <a:lnTo>
                    <a:pt x="20" y="1090"/>
                  </a:lnTo>
                  <a:lnTo>
                    <a:pt x="20" y="1085"/>
                  </a:lnTo>
                  <a:lnTo>
                    <a:pt x="22" y="1080"/>
                  </a:lnTo>
                  <a:lnTo>
                    <a:pt x="25" y="1069"/>
                  </a:lnTo>
                  <a:lnTo>
                    <a:pt x="22" y="1062"/>
                  </a:lnTo>
                  <a:lnTo>
                    <a:pt x="20" y="1062"/>
                  </a:lnTo>
                  <a:lnTo>
                    <a:pt x="20" y="1059"/>
                  </a:lnTo>
                  <a:lnTo>
                    <a:pt x="17" y="1057"/>
                  </a:lnTo>
                  <a:lnTo>
                    <a:pt x="20" y="1054"/>
                  </a:lnTo>
                  <a:lnTo>
                    <a:pt x="22" y="1052"/>
                  </a:lnTo>
                  <a:lnTo>
                    <a:pt x="20" y="1047"/>
                  </a:lnTo>
                  <a:lnTo>
                    <a:pt x="22" y="1044"/>
                  </a:lnTo>
                  <a:lnTo>
                    <a:pt x="22" y="1039"/>
                  </a:lnTo>
                  <a:lnTo>
                    <a:pt x="20" y="1039"/>
                  </a:lnTo>
                  <a:lnTo>
                    <a:pt x="15" y="1034"/>
                  </a:lnTo>
                  <a:lnTo>
                    <a:pt x="15" y="1031"/>
                  </a:lnTo>
                  <a:lnTo>
                    <a:pt x="15" y="1029"/>
                  </a:lnTo>
                  <a:lnTo>
                    <a:pt x="17" y="1026"/>
                  </a:lnTo>
                  <a:lnTo>
                    <a:pt x="20" y="1026"/>
                  </a:lnTo>
                  <a:lnTo>
                    <a:pt x="22" y="1026"/>
                  </a:lnTo>
                  <a:lnTo>
                    <a:pt x="22" y="1024"/>
                  </a:lnTo>
                  <a:lnTo>
                    <a:pt x="25" y="1016"/>
                  </a:lnTo>
                  <a:lnTo>
                    <a:pt x="25" y="1013"/>
                  </a:lnTo>
                  <a:lnTo>
                    <a:pt x="25" y="1011"/>
                  </a:lnTo>
                  <a:lnTo>
                    <a:pt x="22" y="1003"/>
                  </a:lnTo>
                  <a:lnTo>
                    <a:pt x="22" y="998"/>
                  </a:lnTo>
                  <a:lnTo>
                    <a:pt x="20" y="996"/>
                  </a:lnTo>
                  <a:lnTo>
                    <a:pt x="17" y="996"/>
                  </a:lnTo>
                  <a:lnTo>
                    <a:pt x="15" y="996"/>
                  </a:lnTo>
                  <a:lnTo>
                    <a:pt x="12" y="993"/>
                  </a:lnTo>
                  <a:lnTo>
                    <a:pt x="15" y="991"/>
                  </a:lnTo>
                  <a:lnTo>
                    <a:pt x="15" y="988"/>
                  </a:lnTo>
                  <a:lnTo>
                    <a:pt x="17" y="988"/>
                  </a:lnTo>
                  <a:lnTo>
                    <a:pt x="20" y="988"/>
                  </a:lnTo>
                  <a:lnTo>
                    <a:pt x="22" y="985"/>
                  </a:lnTo>
                  <a:lnTo>
                    <a:pt x="20" y="983"/>
                  </a:lnTo>
                  <a:lnTo>
                    <a:pt x="17" y="980"/>
                  </a:lnTo>
                  <a:lnTo>
                    <a:pt x="17" y="978"/>
                  </a:lnTo>
                  <a:lnTo>
                    <a:pt x="17" y="975"/>
                  </a:lnTo>
                  <a:lnTo>
                    <a:pt x="22" y="975"/>
                  </a:lnTo>
                  <a:lnTo>
                    <a:pt x="22" y="973"/>
                  </a:lnTo>
                  <a:lnTo>
                    <a:pt x="22" y="970"/>
                  </a:lnTo>
                  <a:lnTo>
                    <a:pt x="22" y="968"/>
                  </a:lnTo>
                  <a:lnTo>
                    <a:pt x="20" y="960"/>
                  </a:lnTo>
                  <a:lnTo>
                    <a:pt x="20" y="955"/>
                  </a:lnTo>
                  <a:lnTo>
                    <a:pt x="22" y="952"/>
                  </a:lnTo>
                  <a:lnTo>
                    <a:pt x="20" y="940"/>
                  </a:lnTo>
                  <a:lnTo>
                    <a:pt x="17" y="937"/>
                  </a:lnTo>
                  <a:lnTo>
                    <a:pt x="17" y="935"/>
                  </a:lnTo>
                  <a:lnTo>
                    <a:pt x="20" y="929"/>
                  </a:lnTo>
                  <a:lnTo>
                    <a:pt x="20" y="927"/>
                  </a:lnTo>
                  <a:lnTo>
                    <a:pt x="20" y="924"/>
                  </a:lnTo>
                  <a:lnTo>
                    <a:pt x="17" y="924"/>
                  </a:lnTo>
                  <a:lnTo>
                    <a:pt x="7" y="922"/>
                  </a:lnTo>
                  <a:lnTo>
                    <a:pt x="2" y="914"/>
                  </a:lnTo>
                  <a:lnTo>
                    <a:pt x="5" y="912"/>
                  </a:lnTo>
                  <a:lnTo>
                    <a:pt x="5" y="909"/>
                  </a:lnTo>
                  <a:lnTo>
                    <a:pt x="2" y="909"/>
                  </a:lnTo>
                  <a:lnTo>
                    <a:pt x="2" y="907"/>
                  </a:lnTo>
                  <a:lnTo>
                    <a:pt x="5" y="907"/>
                  </a:lnTo>
                  <a:lnTo>
                    <a:pt x="7" y="904"/>
                  </a:lnTo>
                  <a:lnTo>
                    <a:pt x="10" y="901"/>
                  </a:lnTo>
                  <a:lnTo>
                    <a:pt x="7" y="899"/>
                  </a:lnTo>
                  <a:lnTo>
                    <a:pt x="5" y="896"/>
                  </a:lnTo>
                  <a:lnTo>
                    <a:pt x="5" y="891"/>
                  </a:lnTo>
                  <a:lnTo>
                    <a:pt x="5" y="886"/>
                  </a:lnTo>
                  <a:lnTo>
                    <a:pt x="5" y="884"/>
                  </a:lnTo>
                  <a:lnTo>
                    <a:pt x="5" y="881"/>
                  </a:lnTo>
                  <a:lnTo>
                    <a:pt x="5" y="879"/>
                  </a:lnTo>
                  <a:lnTo>
                    <a:pt x="5" y="873"/>
                  </a:lnTo>
                  <a:lnTo>
                    <a:pt x="0" y="871"/>
                  </a:lnTo>
                  <a:lnTo>
                    <a:pt x="0" y="868"/>
                  </a:lnTo>
                  <a:lnTo>
                    <a:pt x="2" y="863"/>
                  </a:lnTo>
                  <a:lnTo>
                    <a:pt x="7" y="861"/>
                  </a:lnTo>
                  <a:lnTo>
                    <a:pt x="10" y="861"/>
                  </a:lnTo>
                  <a:lnTo>
                    <a:pt x="12" y="861"/>
                  </a:lnTo>
                  <a:lnTo>
                    <a:pt x="17" y="861"/>
                  </a:lnTo>
                  <a:lnTo>
                    <a:pt x="20" y="856"/>
                  </a:lnTo>
                  <a:lnTo>
                    <a:pt x="22" y="853"/>
                  </a:lnTo>
                  <a:lnTo>
                    <a:pt x="25" y="853"/>
                  </a:lnTo>
                  <a:lnTo>
                    <a:pt x="30" y="856"/>
                  </a:lnTo>
                  <a:lnTo>
                    <a:pt x="38" y="856"/>
                  </a:lnTo>
                  <a:lnTo>
                    <a:pt x="38" y="853"/>
                  </a:lnTo>
                  <a:lnTo>
                    <a:pt x="38" y="851"/>
                  </a:lnTo>
                  <a:lnTo>
                    <a:pt x="33" y="848"/>
                  </a:lnTo>
                  <a:lnTo>
                    <a:pt x="30" y="843"/>
                  </a:lnTo>
                  <a:lnTo>
                    <a:pt x="30" y="840"/>
                  </a:lnTo>
                  <a:lnTo>
                    <a:pt x="33" y="838"/>
                  </a:lnTo>
                  <a:lnTo>
                    <a:pt x="33" y="835"/>
                  </a:lnTo>
                  <a:lnTo>
                    <a:pt x="28" y="830"/>
                  </a:lnTo>
                  <a:lnTo>
                    <a:pt x="25" y="830"/>
                  </a:lnTo>
                  <a:lnTo>
                    <a:pt x="22" y="830"/>
                  </a:lnTo>
                  <a:lnTo>
                    <a:pt x="22" y="828"/>
                  </a:lnTo>
                  <a:lnTo>
                    <a:pt x="20" y="825"/>
                  </a:lnTo>
                  <a:lnTo>
                    <a:pt x="25" y="820"/>
                  </a:lnTo>
                  <a:lnTo>
                    <a:pt x="28" y="817"/>
                  </a:lnTo>
                  <a:lnTo>
                    <a:pt x="30" y="815"/>
                  </a:lnTo>
                  <a:lnTo>
                    <a:pt x="30" y="812"/>
                  </a:lnTo>
                  <a:lnTo>
                    <a:pt x="28" y="810"/>
                  </a:lnTo>
                  <a:lnTo>
                    <a:pt x="25" y="807"/>
                  </a:lnTo>
                  <a:lnTo>
                    <a:pt x="25" y="805"/>
                  </a:lnTo>
                  <a:lnTo>
                    <a:pt x="22" y="805"/>
                  </a:lnTo>
                  <a:lnTo>
                    <a:pt x="22" y="802"/>
                  </a:lnTo>
                  <a:lnTo>
                    <a:pt x="25" y="800"/>
                  </a:lnTo>
                  <a:lnTo>
                    <a:pt x="25" y="797"/>
                  </a:lnTo>
                  <a:lnTo>
                    <a:pt x="28" y="795"/>
                  </a:lnTo>
                  <a:lnTo>
                    <a:pt x="28" y="792"/>
                  </a:lnTo>
                  <a:lnTo>
                    <a:pt x="25" y="787"/>
                  </a:lnTo>
                  <a:lnTo>
                    <a:pt x="25" y="784"/>
                  </a:lnTo>
                  <a:lnTo>
                    <a:pt x="25" y="782"/>
                  </a:lnTo>
                  <a:lnTo>
                    <a:pt x="22" y="779"/>
                  </a:lnTo>
                  <a:lnTo>
                    <a:pt x="22" y="777"/>
                  </a:lnTo>
                  <a:lnTo>
                    <a:pt x="22" y="774"/>
                  </a:lnTo>
                  <a:lnTo>
                    <a:pt x="25" y="772"/>
                  </a:lnTo>
                  <a:lnTo>
                    <a:pt x="28" y="769"/>
                  </a:lnTo>
                  <a:lnTo>
                    <a:pt x="28" y="767"/>
                  </a:lnTo>
                  <a:lnTo>
                    <a:pt x="30" y="767"/>
                  </a:lnTo>
                  <a:lnTo>
                    <a:pt x="33" y="764"/>
                  </a:lnTo>
                  <a:lnTo>
                    <a:pt x="35" y="761"/>
                  </a:lnTo>
                  <a:lnTo>
                    <a:pt x="38" y="759"/>
                  </a:lnTo>
                  <a:lnTo>
                    <a:pt x="40" y="759"/>
                  </a:lnTo>
                  <a:lnTo>
                    <a:pt x="43" y="759"/>
                  </a:lnTo>
                  <a:lnTo>
                    <a:pt x="45" y="761"/>
                  </a:lnTo>
                  <a:lnTo>
                    <a:pt x="45" y="764"/>
                  </a:lnTo>
                  <a:lnTo>
                    <a:pt x="48" y="764"/>
                  </a:lnTo>
                  <a:lnTo>
                    <a:pt x="50" y="764"/>
                  </a:lnTo>
                  <a:lnTo>
                    <a:pt x="53" y="759"/>
                  </a:lnTo>
                  <a:lnTo>
                    <a:pt x="53" y="756"/>
                  </a:lnTo>
                  <a:lnTo>
                    <a:pt x="58" y="751"/>
                  </a:lnTo>
                  <a:lnTo>
                    <a:pt x="61" y="749"/>
                  </a:lnTo>
                  <a:lnTo>
                    <a:pt x="61" y="744"/>
                  </a:lnTo>
                  <a:lnTo>
                    <a:pt x="63" y="739"/>
                  </a:lnTo>
                  <a:lnTo>
                    <a:pt x="66" y="733"/>
                  </a:lnTo>
                  <a:lnTo>
                    <a:pt x="66" y="728"/>
                  </a:lnTo>
                  <a:lnTo>
                    <a:pt x="66" y="723"/>
                  </a:lnTo>
                  <a:lnTo>
                    <a:pt x="66" y="718"/>
                  </a:lnTo>
                  <a:lnTo>
                    <a:pt x="66" y="716"/>
                  </a:lnTo>
                  <a:lnTo>
                    <a:pt x="66" y="713"/>
                  </a:lnTo>
                  <a:lnTo>
                    <a:pt x="68" y="711"/>
                  </a:lnTo>
                  <a:lnTo>
                    <a:pt x="68" y="708"/>
                  </a:lnTo>
                  <a:lnTo>
                    <a:pt x="68" y="705"/>
                  </a:lnTo>
                  <a:lnTo>
                    <a:pt x="63" y="700"/>
                  </a:lnTo>
                  <a:lnTo>
                    <a:pt x="63" y="695"/>
                  </a:lnTo>
                  <a:lnTo>
                    <a:pt x="66" y="693"/>
                  </a:lnTo>
                  <a:lnTo>
                    <a:pt x="68" y="690"/>
                  </a:lnTo>
                  <a:lnTo>
                    <a:pt x="71" y="688"/>
                  </a:lnTo>
                  <a:lnTo>
                    <a:pt x="71" y="685"/>
                  </a:lnTo>
                  <a:lnTo>
                    <a:pt x="71" y="683"/>
                  </a:lnTo>
                  <a:lnTo>
                    <a:pt x="71" y="680"/>
                  </a:lnTo>
                  <a:lnTo>
                    <a:pt x="71" y="677"/>
                  </a:lnTo>
                  <a:lnTo>
                    <a:pt x="66" y="675"/>
                  </a:lnTo>
                  <a:lnTo>
                    <a:pt x="68" y="667"/>
                  </a:lnTo>
                  <a:lnTo>
                    <a:pt x="71" y="670"/>
                  </a:lnTo>
                  <a:lnTo>
                    <a:pt x="73" y="670"/>
                  </a:lnTo>
                  <a:lnTo>
                    <a:pt x="73" y="672"/>
                  </a:lnTo>
                  <a:lnTo>
                    <a:pt x="76" y="667"/>
                  </a:lnTo>
                  <a:lnTo>
                    <a:pt x="78" y="665"/>
                  </a:lnTo>
                  <a:lnTo>
                    <a:pt x="84" y="665"/>
                  </a:lnTo>
                  <a:lnTo>
                    <a:pt x="91" y="660"/>
                  </a:lnTo>
                  <a:lnTo>
                    <a:pt x="94" y="657"/>
                  </a:lnTo>
                  <a:lnTo>
                    <a:pt x="96" y="657"/>
                  </a:lnTo>
                  <a:lnTo>
                    <a:pt x="96" y="660"/>
                  </a:lnTo>
                  <a:lnTo>
                    <a:pt x="96" y="665"/>
                  </a:lnTo>
                  <a:lnTo>
                    <a:pt x="94" y="667"/>
                  </a:lnTo>
                  <a:lnTo>
                    <a:pt x="91" y="667"/>
                  </a:lnTo>
                  <a:lnTo>
                    <a:pt x="89" y="667"/>
                  </a:lnTo>
                  <a:lnTo>
                    <a:pt x="94" y="675"/>
                  </a:lnTo>
                  <a:lnTo>
                    <a:pt x="91" y="677"/>
                  </a:lnTo>
                  <a:lnTo>
                    <a:pt x="91" y="680"/>
                  </a:lnTo>
                  <a:lnTo>
                    <a:pt x="94" y="680"/>
                  </a:lnTo>
                  <a:lnTo>
                    <a:pt x="99" y="677"/>
                  </a:lnTo>
                  <a:lnTo>
                    <a:pt x="101" y="672"/>
                  </a:lnTo>
                  <a:lnTo>
                    <a:pt x="101" y="670"/>
                  </a:lnTo>
                  <a:lnTo>
                    <a:pt x="101" y="667"/>
                  </a:lnTo>
                  <a:lnTo>
                    <a:pt x="106" y="665"/>
                  </a:lnTo>
                  <a:lnTo>
                    <a:pt x="106" y="662"/>
                  </a:lnTo>
                  <a:lnTo>
                    <a:pt x="109" y="662"/>
                  </a:lnTo>
                  <a:lnTo>
                    <a:pt x="109" y="655"/>
                  </a:lnTo>
                  <a:lnTo>
                    <a:pt x="109" y="652"/>
                  </a:lnTo>
                  <a:lnTo>
                    <a:pt x="112" y="652"/>
                  </a:lnTo>
                  <a:lnTo>
                    <a:pt x="112" y="655"/>
                  </a:lnTo>
                  <a:lnTo>
                    <a:pt x="114" y="652"/>
                  </a:lnTo>
                  <a:lnTo>
                    <a:pt x="117" y="649"/>
                  </a:lnTo>
                  <a:lnTo>
                    <a:pt x="122" y="642"/>
                  </a:lnTo>
                  <a:lnTo>
                    <a:pt x="122" y="639"/>
                  </a:lnTo>
                  <a:lnTo>
                    <a:pt x="117" y="639"/>
                  </a:lnTo>
                  <a:lnTo>
                    <a:pt x="114" y="637"/>
                  </a:lnTo>
                  <a:lnTo>
                    <a:pt x="114" y="634"/>
                  </a:lnTo>
                  <a:lnTo>
                    <a:pt x="114" y="629"/>
                  </a:lnTo>
                  <a:lnTo>
                    <a:pt x="114" y="627"/>
                  </a:lnTo>
                  <a:lnTo>
                    <a:pt x="114" y="621"/>
                  </a:lnTo>
                  <a:lnTo>
                    <a:pt x="114" y="616"/>
                  </a:lnTo>
                  <a:lnTo>
                    <a:pt x="117" y="616"/>
                  </a:lnTo>
                  <a:lnTo>
                    <a:pt x="117" y="614"/>
                  </a:lnTo>
                  <a:lnTo>
                    <a:pt x="114" y="614"/>
                  </a:lnTo>
                  <a:lnTo>
                    <a:pt x="112" y="614"/>
                  </a:lnTo>
                  <a:lnTo>
                    <a:pt x="109" y="616"/>
                  </a:lnTo>
                  <a:lnTo>
                    <a:pt x="109" y="621"/>
                  </a:lnTo>
                  <a:lnTo>
                    <a:pt x="106" y="627"/>
                  </a:lnTo>
                  <a:lnTo>
                    <a:pt x="104" y="627"/>
                  </a:lnTo>
                  <a:lnTo>
                    <a:pt x="101" y="621"/>
                  </a:lnTo>
                  <a:lnTo>
                    <a:pt x="94" y="616"/>
                  </a:lnTo>
                  <a:lnTo>
                    <a:pt x="89" y="614"/>
                  </a:lnTo>
                  <a:lnTo>
                    <a:pt x="89" y="604"/>
                  </a:lnTo>
                  <a:lnTo>
                    <a:pt x="84" y="599"/>
                  </a:lnTo>
                  <a:lnTo>
                    <a:pt x="78" y="593"/>
                  </a:lnTo>
                  <a:lnTo>
                    <a:pt x="78" y="591"/>
                  </a:lnTo>
                  <a:lnTo>
                    <a:pt x="78" y="588"/>
                  </a:lnTo>
                  <a:lnTo>
                    <a:pt x="78" y="586"/>
                  </a:lnTo>
                  <a:lnTo>
                    <a:pt x="81" y="586"/>
                  </a:lnTo>
                  <a:lnTo>
                    <a:pt x="86" y="588"/>
                  </a:lnTo>
                  <a:lnTo>
                    <a:pt x="91" y="591"/>
                  </a:lnTo>
                  <a:lnTo>
                    <a:pt x="94" y="591"/>
                  </a:lnTo>
                  <a:lnTo>
                    <a:pt x="94" y="588"/>
                  </a:lnTo>
                  <a:lnTo>
                    <a:pt x="96" y="583"/>
                  </a:lnTo>
                  <a:lnTo>
                    <a:pt x="94" y="576"/>
                  </a:lnTo>
                  <a:lnTo>
                    <a:pt x="91" y="571"/>
                  </a:lnTo>
                  <a:lnTo>
                    <a:pt x="91" y="568"/>
                  </a:lnTo>
                  <a:lnTo>
                    <a:pt x="91" y="563"/>
                  </a:lnTo>
                  <a:lnTo>
                    <a:pt x="94" y="560"/>
                  </a:lnTo>
                  <a:lnTo>
                    <a:pt x="101" y="560"/>
                  </a:lnTo>
                  <a:lnTo>
                    <a:pt x="101" y="558"/>
                  </a:lnTo>
                  <a:lnTo>
                    <a:pt x="101" y="553"/>
                  </a:lnTo>
                  <a:lnTo>
                    <a:pt x="104" y="550"/>
                  </a:lnTo>
                  <a:lnTo>
                    <a:pt x="106" y="550"/>
                  </a:lnTo>
                  <a:lnTo>
                    <a:pt x="109" y="548"/>
                  </a:lnTo>
                  <a:lnTo>
                    <a:pt x="106" y="548"/>
                  </a:lnTo>
                  <a:lnTo>
                    <a:pt x="101" y="545"/>
                  </a:lnTo>
                  <a:lnTo>
                    <a:pt x="101" y="543"/>
                  </a:lnTo>
                  <a:lnTo>
                    <a:pt x="104" y="540"/>
                  </a:lnTo>
                  <a:lnTo>
                    <a:pt x="106" y="543"/>
                  </a:lnTo>
                  <a:lnTo>
                    <a:pt x="112" y="543"/>
                  </a:lnTo>
                  <a:lnTo>
                    <a:pt x="114" y="543"/>
                  </a:lnTo>
                  <a:lnTo>
                    <a:pt x="114" y="540"/>
                  </a:lnTo>
                  <a:lnTo>
                    <a:pt x="114" y="538"/>
                  </a:lnTo>
                  <a:lnTo>
                    <a:pt x="109" y="535"/>
                  </a:lnTo>
                  <a:lnTo>
                    <a:pt x="106" y="532"/>
                  </a:lnTo>
                  <a:lnTo>
                    <a:pt x="104" y="530"/>
                  </a:lnTo>
                  <a:lnTo>
                    <a:pt x="106" y="525"/>
                  </a:lnTo>
                  <a:lnTo>
                    <a:pt x="104" y="515"/>
                  </a:lnTo>
                  <a:lnTo>
                    <a:pt x="106" y="512"/>
                  </a:lnTo>
                  <a:lnTo>
                    <a:pt x="106" y="510"/>
                  </a:lnTo>
                  <a:lnTo>
                    <a:pt x="112" y="512"/>
                  </a:lnTo>
                  <a:lnTo>
                    <a:pt x="117" y="512"/>
                  </a:lnTo>
                  <a:lnTo>
                    <a:pt x="117" y="510"/>
                  </a:lnTo>
                  <a:lnTo>
                    <a:pt x="114" y="502"/>
                  </a:lnTo>
                  <a:lnTo>
                    <a:pt x="114" y="499"/>
                  </a:lnTo>
                  <a:lnTo>
                    <a:pt x="117" y="492"/>
                  </a:lnTo>
                  <a:lnTo>
                    <a:pt x="114" y="487"/>
                  </a:lnTo>
                  <a:lnTo>
                    <a:pt x="104" y="484"/>
                  </a:lnTo>
                  <a:lnTo>
                    <a:pt x="104" y="482"/>
                  </a:lnTo>
                  <a:lnTo>
                    <a:pt x="104" y="479"/>
                  </a:lnTo>
                  <a:lnTo>
                    <a:pt x="267" y="466"/>
                  </a:lnTo>
                  <a:lnTo>
                    <a:pt x="267" y="448"/>
                  </a:lnTo>
                  <a:lnTo>
                    <a:pt x="267" y="446"/>
                  </a:lnTo>
                  <a:lnTo>
                    <a:pt x="267" y="385"/>
                  </a:lnTo>
                  <a:lnTo>
                    <a:pt x="267" y="306"/>
                  </a:lnTo>
                  <a:lnTo>
                    <a:pt x="267" y="303"/>
                  </a:lnTo>
                  <a:lnTo>
                    <a:pt x="267" y="296"/>
                  </a:lnTo>
                  <a:lnTo>
                    <a:pt x="267" y="260"/>
                  </a:lnTo>
                  <a:lnTo>
                    <a:pt x="246" y="151"/>
                  </a:lnTo>
                  <a:lnTo>
                    <a:pt x="246" y="51"/>
                  </a:lnTo>
                  <a:lnTo>
                    <a:pt x="315" y="0"/>
                  </a:lnTo>
                  <a:lnTo>
                    <a:pt x="318" y="0"/>
                  </a:lnTo>
                  <a:lnTo>
                    <a:pt x="320" y="3"/>
                  </a:lnTo>
                  <a:lnTo>
                    <a:pt x="323" y="6"/>
                  </a:lnTo>
                  <a:lnTo>
                    <a:pt x="325" y="13"/>
                  </a:lnTo>
                  <a:lnTo>
                    <a:pt x="328" y="16"/>
                  </a:lnTo>
                  <a:lnTo>
                    <a:pt x="330" y="18"/>
                  </a:lnTo>
                  <a:lnTo>
                    <a:pt x="330" y="21"/>
                  </a:lnTo>
                  <a:lnTo>
                    <a:pt x="330" y="23"/>
                  </a:lnTo>
                  <a:lnTo>
                    <a:pt x="330" y="28"/>
                  </a:lnTo>
                  <a:lnTo>
                    <a:pt x="333" y="31"/>
                  </a:lnTo>
                  <a:lnTo>
                    <a:pt x="336" y="34"/>
                  </a:lnTo>
                  <a:lnTo>
                    <a:pt x="336" y="36"/>
                  </a:lnTo>
                  <a:lnTo>
                    <a:pt x="336" y="39"/>
                  </a:lnTo>
                  <a:lnTo>
                    <a:pt x="333" y="41"/>
                  </a:lnTo>
                  <a:lnTo>
                    <a:pt x="330" y="44"/>
                  </a:lnTo>
                  <a:lnTo>
                    <a:pt x="330" y="46"/>
                  </a:lnTo>
                  <a:lnTo>
                    <a:pt x="323" y="51"/>
                  </a:lnTo>
                  <a:lnTo>
                    <a:pt x="320" y="51"/>
                  </a:lnTo>
                  <a:lnTo>
                    <a:pt x="315" y="51"/>
                  </a:lnTo>
                  <a:lnTo>
                    <a:pt x="313" y="49"/>
                  </a:lnTo>
                  <a:lnTo>
                    <a:pt x="310" y="49"/>
                  </a:lnTo>
                  <a:lnTo>
                    <a:pt x="310" y="51"/>
                  </a:lnTo>
                  <a:lnTo>
                    <a:pt x="308" y="54"/>
                  </a:lnTo>
                  <a:lnTo>
                    <a:pt x="308" y="56"/>
                  </a:lnTo>
                  <a:lnTo>
                    <a:pt x="310" y="59"/>
                  </a:lnTo>
                  <a:lnTo>
                    <a:pt x="313" y="59"/>
                  </a:lnTo>
                  <a:lnTo>
                    <a:pt x="315" y="59"/>
                  </a:lnTo>
                  <a:lnTo>
                    <a:pt x="318" y="59"/>
                  </a:lnTo>
                  <a:lnTo>
                    <a:pt x="323" y="72"/>
                  </a:lnTo>
                  <a:lnTo>
                    <a:pt x="407" y="161"/>
                  </a:lnTo>
                  <a:lnTo>
                    <a:pt x="448" y="161"/>
                  </a:lnTo>
                  <a:lnTo>
                    <a:pt x="478" y="161"/>
                  </a:lnTo>
                  <a:lnTo>
                    <a:pt x="527" y="123"/>
                  </a:lnTo>
                  <a:lnTo>
                    <a:pt x="567" y="153"/>
                  </a:lnTo>
                  <a:lnTo>
                    <a:pt x="577" y="151"/>
                  </a:lnTo>
                  <a:lnTo>
                    <a:pt x="580" y="151"/>
                  </a:lnTo>
                  <a:lnTo>
                    <a:pt x="583" y="148"/>
                  </a:lnTo>
                  <a:lnTo>
                    <a:pt x="588" y="146"/>
                  </a:lnTo>
                  <a:lnTo>
                    <a:pt x="590" y="143"/>
                  </a:lnTo>
                  <a:lnTo>
                    <a:pt x="593" y="143"/>
                  </a:lnTo>
                  <a:lnTo>
                    <a:pt x="598" y="140"/>
                  </a:lnTo>
                  <a:lnTo>
                    <a:pt x="600" y="138"/>
                  </a:lnTo>
                  <a:lnTo>
                    <a:pt x="603" y="138"/>
                  </a:lnTo>
                  <a:lnTo>
                    <a:pt x="605" y="138"/>
                  </a:lnTo>
                  <a:lnTo>
                    <a:pt x="605" y="140"/>
                  </a:lnTo>
                  <a:lnTo>
                    <a:pt x="608" y="143"/>
                  </a:lnTo>
                  <a:lnTo>
                    <a:pt x="608" y="146"/>
                  </a:lnTo>
                  <a:lnTo>
                    <a:pt x="611" y="148"/>
                  </a:lnTo>
                  <a:lnTo>
                    <a:pt x="611" y="151"/>
                  </a:lnTo>
                  <a:lnTo>
                    <a:pt x="611" y="153"/>
                  </a:lnTo>
                  <a:lnTo>
                    <a:pt x="611" y="156"/>
                  </a:lnTo>
                  <a:lnTo>
                    <a:pt x="611" y="158"/>
                  </a:lnTo>
                  <a:lnTo>
                    <a:pt x="613" y="163"/>
                  </a:lnTo>
                  <a:lnTo>
                    <a:pt x="613" y="181"/>
                  </a:lnTo>
                  <a:lnTo>
                    <a:pt x="613" y="184"/>
                  </a:lnTo>
                  <a:lnTo>
                    <a:pt x="613" y="186"/>
                  </a:lnTo>
                  <a:lnTo>
                    <a:pt x="616" y="199"/>
                  </a:lnTo>
                  <a:lnTo>
                    <a:pt x="618" y="207"/>
                  </a:lnTo>
                  <a:lnTo>
                    <a:pt x="618" y="209"/>
                  </a:lnTo>
                  <a:lnTo>
                    <a:pt x="628" y="227"/>
                  </a:lnTo>
                  <a:lnTo>
                    <a:pt x="628" y="230"/>
                  </a:lnTo>
                  <a:lnTo>
                    <a:pt x="628" y="232"/>
                  </a:lnTo>
                  <a:lnTo>
                    <a:pt x="628" y="237"/>
                  </a:lnTo>
                  <a:lnTo>
                    <a:pt x="631" y="242"/>
                  </a:lnTo>
                  <a:lnTo>
                    <a:pt x="633" y="247"/>
                  </a:lnTo>
                  <a:lnTo>
                    <a:pt x="636" y="252"/>
                  </a:lnTo>
                  <a:lnTo>
                    <a:pt x="636" y="255"/>
                  </a:lnTo>
                  <a:lnTo>
                    <a:pt x="639" y="258"/>
                  </a:lnTo>
                  <a:lnTo>
                    <a:pt x="641" y="263"/>
                  </a:lnTo>
                  <a:lnTo>
                    <a:pt x="641" y="268"/>
                  </a:lnTo>
                  <a:lnTo>
                    <a:pt x="644" y="273"/>
                  </a:lnTo>
                  <a:lnTo>
                    <a:pt x="646" y="275"/>
                  </a:lnTo>
                  <a:lnTo>
                    <a:pt x="651" y="280"/>
                  </a:lnTo>
                  <a:lnTo>
                    <a:pt x="656" y="283"/>
                  </a:lnTo>
                  <a:lnTo>
                    <a:pt x="669" y="291"/>
                  </a:lnTo>
                  <a:lnTo>
                    <a:pt x="674" y="296"/>
                  </a:lnTo>
                  <a:lnTo>
                    <a:pt x="677" y="296"/>
                  </a:lnTo>
                  <a:lnTo>
                    <a:pt x="679" y="298"/>
                  </a:lnTo>
                  <a:lnTo>
                    <a:pt x="682" y="303"/>
                  </a:lnTo>
                  <a:lnTo>
                    <a:pt x="684" y="306"/>
                  </a:lnTo>
                  <a:lnTo>
                    <a:pt x="684" y="308"/>
                  </a:lnTo>
                  <a:lnTo>
                    <a:pt x="684" y="329"/>
                  </a:lnTo>
                  <a:lnTo>
                    <a:pt x="684" y="334"/>
                  </a:lnTo>
                  <a:lnTo>
                    <a:pt x="684" y="342"/>
                  </a:lnTo>
                  <a:lnTo>
                    <a:pt x="687" y="344"/>
                  </a:lnTo>
                  <a:lnTo>
                    <a:pt x="687" y="347"/>
                  </a:lnTo>
                  <a:lnTo>
                    <a:pt x="689" y="349"/>
                  </a:lnTo>
                  <a:lnTo>
                    <a:pt x="687" y="352"/>
                  </a:lnTo>
                  <a:lnTo>
                    <a:pt x="687" y="354"/>
                  </a:lnTo>
                  <a:lnTo>
                    <a:pt x="687" y="357"/>
                  </a:lnTo>
                  <a:lnTo>
                    <a:pt x="687" y="359"/>
                  </a:lnTo>
                  <a:lnTo>
                    <a:pt x="689" y="362"/>
                  </a:lnTo>
                  <a:lnTo>
                    <a:pt x="692" y="364"/>
                  </a:lnTo>
                  <a:lnTo>
                    <a:pt x="695" y="367"/>
                  </a:lnTo>
                  <a:lnTo>
                    <a:pt x="697" y="367"/>
                  </a:lnTo>
                  <a:lnTo>
                    <a:pt x="700" y="367"/>
                  </a:lnTo>
                  <a:lnTo>
                    <a:pt x="702" y="370"/>
                  </a:lnTo>
                  <a:lnTo>
                    <a:pt x="705" y="370"/>
                  </a:lnTo>
                  <a:lnTo>
                    <a:pt x="705" y="372"/>
                  </a:lnTo>
                  <a:lnTo>
                    <a:pt x="707" y="375"/>
                  </a:lnTo>
                  <a:lnTo>
                    <a:pt x="710" y="382"/>
                  </a:lnTo>
                  <a:lnTo>
                    <a:pt x="707" y="390"/>
                  </a:lnTo>
                  <a:lnTo>
                    <a:pt x="707" y="392"/>
                  </a:lnTo>
                  <a:lnTo>
                    <a:pt x="707" y="395"/>
                  </a:lnTo>
                  <a:lnTo>
                    <a:pt x="710" y="398"/>
                  </a:lnTo>
                  <a:lnTo>
                    <a:pt x="712" y="398"/>
                  </a:lnTo>
                  <a:lnTo>
                    <a:pt x="712" y="400"/>
                  </a:lnTo>
                  <a:lnTo>
                    <a:pt x="715" y="400"/>
                  </a:lnTo>
                  <a:lnTo>
                    <a:pt x="715" y="403"/>
                  </a:lnTo>
                  <a:lnTo>
                    <a:pt x="715" y="405"/>
                  </a:lnTo>
                  <a:lnTo>
                    <a:pt x="717" y="408"/>
                  </a:lnTo>
                  <a:lnTo>
                    <a:pt x="715" y="408"/>
                  </a:lnTo>
                  <a:lnTo>
                    <a:pt x="715" y="410"/>
                  </a:lnTo>
                  <a:lnTo>
                    <a:pt x="717" y="413"/>
                  </a:lnTo>
                  <a:lnTo>
                    <a:pt x="717" y="415"/>
                  </a:lnTo>
                  <a:lnTo>
                    <a:pt x="720" y="418"/>
                  </a:lnTo>
                  <a:lnTo>
                    <a:pt x="723" y="415"/>
                  </a:lnTo>
                  <a:lnTo>
                    <a:pt x="725" y="413"/>
                  </a:lnTo>
                  <a:lnTo>
                    <a:pt x="728" y="413"/>
                  </a:lnTo>
                  <a:lnTo>
                    <a:pt x="733" y="410"/>
                  </a:lnTo>
                  <a:lnTo>
                    <a:pt x="758" y="410"/>
                  </a:lnTo>
                  <a:lnTo>
                    <a:pt x="768" y="410"/>
                  </a:lnTo>
                  <a:lnTo>
                    <a:pt x="771" y="410"/>
                  </a:lnTo>
                  <a:lnTo>
                    <a:pt x="781" y="410"/>
                  </a:lnTo>
                  <a:lnTo>
                    <a:pt x="781" y="415"/>
                  </a:lnTo>
                  <a:lnTo>
                    <a:pt x="779" y="418"/>
                  </a:lnTo>
                  <a:lnTo>
                    <a:pt x="781" y="418"/>
                  </a:lnTo>
                  <a:lnTo>
                    <a:pt x="781" y="420"/>
                  </a:lnTo>
                  <a:lnTo>
                    <a:pt x="784" y="420"/>
                  </a:lnTo>
                  <a:lnTo>
                    <a:pt x="786" y="420"/>
                  </a:lnTo>
                  <a:lnTo>
                    <a:pt x="796" y="426"/>
                  </a:lnTo>
                  <a:lnTo>
                    <a:pt x="799" y="428"/>
                  </a:lnTo>
                  <a:lnTo>
                    <a:pt x="799" y="431"/>
                  </a:lnTo>
                  <a:lnTo>
                    <a:pt x="799" y="433"/>
                  </a:lnTo>
                  <a:lnTo>
                    <a:pt x="796" y="436"/>
                  </a:lnTo>
                  <a:lnTo>
                    <a:pt x="794" y="436"/>
                  </a:lnTo>
                  <a:lnTo>
                    <a:pt x="794" y="438"/>
                  </a:lnTo>
                  <a:lnTo>
                    <a:pt x="794" y="441"/>
                  </a:lnTo>
                  <a:lnTo>
                    <a:pt x="796" y="443"/>
                  </a:lnTo>
                  <a:lnTo>
                    <a:pt x="799" y="441"/>
                  </a:lnTo>
                  <a:lnTo>
                    <a:pt x="801" y="441"/>
                  </a:lnTo>
                  <a:lnTo>
                    <a:pt x="801" y="443"/>
                  </a:lnTo>
                  <a:lnTo>
                    <a:pt x="801" y="446"/>
                  </a:lnTo>
                  <a:lnTo>
                    <a:pt x="801" y="448"/>
                  </a:lnTo>
                  <a:lnTo>
                    <a:pt x="804" y="451"/>
                  </a:lnTo>
                  <a:lnTo>
                    <a:pt x="807" y="459"/>
                  </a:lnTo>
                  <a:lnTo>
                    <a:pt x="809" y="461"/>
                  </a:lnTo>
                  <a:lnTo>
                    <a:pt x="812" y="461"/>
                  </a:lnTo>
                  <a:lnTo>
                    <a:pt x="814" y="461"/>
                  </a:lnTo>
                  <a:lnTo>
                    <a:pt x="814" y="464"/>
                  </a:lnTo>
                  <a:lnTo>
                    <a:pt x="812" y="466"/>
                  </a:lnTo>
                  <a:lnTo>
                    <a:pt x="814" y="469"/>
                  </a:lnTo>
                  <a:lnTo>
                    <a:pt x="817" y="469"/>
                  </a:lnTo>
                  <a:lnTo>
                    <a:pt x="819" y="471"/>
                  </a:lnTo>
                  <a:lnTo>
                    <a:pt x="822" y="476"/>
                  </a:lnTo>
                  <a:lnTo>
                    <a:pt x="824" y="476"/>
                  </a:lnTo>
                  <a:lnTo>
                    <a:pt x="827" y="476"/>
                  </a:lnTo>
                  <a:lnTo>
                    <a:pt x="827" y="479"/>
                  </a:lnTo>
                  <a:lnTo>
                    <a:pt x="827" y="482"/>
                  </a:lnTo>
                  <a:lnTo>
                    <a:pt x="824" y="484"/>
                  </a:lnTo>
                  <a:lnTo>
                    <a:pt x="824" y="487"/>
                  </a:lnTo>
                  <a:lnTo>
                    <a:pt x="824" y="489"/>
                  </a:lnTo>
                  <a:lnTo>
                    <a:pt x="824" y="492"/>
                  </a:lnTo>
                  <a:lnTo>
                    <a:pt x="824" y="494"/>
                  </a:lnTo>
                  <a:lnTo>
                    <a:pt x="822" y="494"/>
                  </a:lnTo>
                  <a:lnTo>
                    <a:pt x="819" y="494"/>
                  </a:lnTo>
                  <a:lnTo>
                    <a:pt x="819" y="497"/>
                  </a:lnTo>
                  <a:lnTo>
                    <a:pt x="822" y="497"/>
                  </a:lnTo>
                  <a:lnTo>
                    <a:pt x="824" y="499"/>
                  </a:lnTo>
                  <a:lnTo>
                    <a:pt x="822" y="499"/>
                  </a:lnTo>
                  <a:lnTo>
                    <a:pt x="822" y="502"/>
                  </a:lnTo>
                  <a:lnTo>
                    <a:pt x="822" y="504"/>
                  </a:lnTo>
                  <a:lnTo>
                    <a:pt x="822" y="507"/>
                  </a:lnTo>
                  <a:lnTo>
                    <a:pt x="824" y="507"/>
                  </a:lnTo>
                  <a:lnTo>
                    <a:pt x="824" y="510"/>
                  </a:lnTo>
                  <a:lnTo>
                    <a:pt x="824" y="512"/>
                  </a:lnTo>
                  <a:lnTo>
                    <a:pt x="827" y="515"/>
                  </a:lnTo>
                  <a:lnTo>
                    <a:pt x="827" y="517"/>
                  </a:lnTo>
                  <a:lnTo>
                    <a:pt x="827" y="520"/>
                  </a:lnTo>
                  <a:lnTo>
                    <a:pt x="829" y="522"/>
                  </a:lnTo>
                  <a:lnTo>
                    <a:pt x="829" y="525"/>
                  </a:lnTo>
                  <a:lnTo>
                    <a:pt x="832" y="525"/>
                  </a:lnTo>
                  <a:lnTo>
                    <a:pt x="835" y="525"/>
                  </a:lnTo>
                  <a:lnTo>
                    <a:pt x="835" y="527"/>
                  </a:lnTo>
                  <a:lnTo>
                    <a:pt x="835" y="530"/>
                  </a:lnTo>
                  <a:lnTo>
                    <a:pt x="835" y="532"/>
                  </a:lnTo>
                  <a:lnTo>
                    <a:pt x="837" y="535"/>
                  </a:lnTo>
                  <a:lnTo>
                    <a:pt x="837" y="538"/>
                  </a:lnTo>
                  <a:lnTo>
                    <a:pt x="840" y="538"/>
                  </a:lnTo>
                  <a:lnTo>
                    <a:pt x="842" y="538"/>
                  </a:lnTo>
                  <a:lnTo>
                    <a:pt x="845" y="540"/>
                  </a:lnTo>
                  <a:lnTo>
                    <a:pt x="845" y="538"/>
                  </a:lnTo>
                  <a:lnTo>
                    <a:pt x="847" y="540"/>
                  </a:lnTo>
                  <a:lnTo>
                    <a:pt x="924" y="515"/>
                  </a:lnTo>
                  <a:lnTo>
                    <a:pt x="967" y="487"/>
                  </a:lnTo>
                  <a:lnTo>
                    <a:pt x="982" y="497"/>
                  </a:lnTo>
                  <a:lnTo>
                    <a:pt x="1015" y="520"/>
                  </a:lnTo>
                  <a:lnTo>
                    <a:pt x="1025" y="517"/>
                  </a:lnTo>
                  <a:lnTo>
                    <a:pt x="1036" y="515"/>
                  </a:lnTo>
                  <a:lnTo>
                    <a:pt x="1036" y="517"/>
                  </a:lnTo>
                  <a:lnTo>
                    <a:pt x="1036" y="525"/>
                  </a:lnTo>
                  <a:lnTo>
                    <a:pt x="1046" y="538"/>
                  </a:lnTo>
                  <a:lnTo>
                    <a:pt x="1087" y="588"/>
                  </a:lnTo>
                  <a:lnTo>
                    <a:pt x="1099" y="588"/>
                  </a:lnTo>
                  <a:lnTo>
                    <a:pt x="1109" y="586"/>
                  </a:lnTo>
                  <a:lnTo>
                    <a:pt x="1117" y="700"/>
                  </a:lnTo>
                  <a:lnTo>
                    <a:pt x="1117" y="723"/>
                  </a:lnTo>
                  <a:lnTo>
                    <a:pt x="1120" y="764"/>
                  </a:lnTo>
                  <a:lnTo>
                    <a:pt x="1117" y="764"/>
                  </a:lnTo>
                  <a:lnTo>
                    <a:pt x="1115" y="764"/>
                  </a:lnTo>
                  <a:lnTo>
                    <a:pt x="1112" y="764"/>
                  </a:lnTo>
                  <a:lnTo>
                    <a:pt x="1109" y="764"/>
                  </a:lnTo>
                  <a:lnTo>
                    <a:pt x="1107" y="764"/>
                  </a:lnTo>
                  <a:lnTo>
                    <a:pt x="1104" y="764"/>
                  </a:lnTo>
                  <a:lnTo>
                    <a:pt x="1102" y="764"/>
                  </a:lnTo>
                  <a:lnTo>
                    <a:pt x="1102" y="761"/>
                  </a:lnTo>
                  <a:lnTo>
                    <a:pt x="1102" y="764"/>
                  </a:lnTo>
                  <a:lnTo>
                    <a:pt x="1102" y="767"/>
                  </a:lnTo>
                  <a:lnTo>
                    <a:pt x="1099" y="767"/>
                  </a:lnTo>
                  <a:lnTo>
                    <a:pt x="1097" y="767"/>
                  </a:lnTo>
                  <a:lnTo>
                    <a:pt x="1094" y="767"/>
                  </a:lnTo>
                  <a:lnTo>
                    <a:pt x="1092" y="767"/>
                  </a:lnTo>
                  <a:lnTo>
                    <a:pt x="1089" y="767"/>
                  </a:lnTo>
                  <a:lnTo>
                    <a:pt x="1087" y="767"/>
                  </a:lnTo>
                  <a:lnTo>
                    <a:pt x="1084" y="767"/>
                  </a:lnTo>
                  <a:lnTo>
                    <a:pt x="1081" y="767"/>
                  </a:lnTo>
                  <a:lnTo>
                    <a:pt x="1079" y="767"/>
                  </a:lnTo>
                  <a:lnTo>
                    <a:pt x="1079" y="769"/>
                  </a:lnTo>
                  <a:lnTo>
                    <a:pt x="1076" y="769"/>
                  </a:lnTo>
                  <a:lnTo>
                    <a:pt x="1074" y="769"/>
                  </a:lnTo>
                  <a:lnTo>
                    <a:pt x="1071" y="769"/>
                  </a:lnTo>
                  <a:lnTo>
                    <a:pt x="1069" y="769"/>
                  </a:lnTo>
                  <a:lnTo>
                    <a:pt x="1066" y="769"/>
                  </a:lnTo>
                  <a:lnTo>
                    <a:pt x="1064" y="769"/>
                  </a:lnTo>
                  <a:lnTo>
                    <a:pt x="1061" y="769"/>
                  </a:lnTo>
                  <a:lnTo>
                    <a:pt x="1061" y="767"/>
                  </a:lnTo>
                  <a:lnTo>
                    <a:pt x="1061" y="769"/>
                  </a:lnTo>
                  <a:lnTo>
                    <a:pt x="1059" y="769"/>
                  </a:lnTo>
                  <a:lnTo>
                    <a:pt x="1056" y="769"/>
                  </a:lnTo>
                  <a:lnTo>
                    <a:pt x="1056" y="767"/>
                  </a:lnTo>
                  <a:lnTo>
                    <a:pt x="1059" y="767"/>
                  </a:lnTo>
                  <a:lnTo>
                    <a:pt x="1059" y="769"/>
                  </a:lnTo>
                  <a:lnTo>
                    <a:pt x="1059" y="767"/>
                  </a:lnTo>
                  <a:lnTo>
                    <a:pt x="1056" y="767"/>
                  </a:lnTo>
                  <a:lnTo>
                    <a:pt x="1056" y="764"/>
                  </a:lnTo>
                  <a:lnTo>
                    <a:pt x="1056" y="761"/>
                  </a:lnTo>
                  <a:lnTo>
                    <a:pt x="1056" y="764"/>
                  </a:lnTo>
                  <a:lnTo>
                    <a:pt x="1053" y="764"/>
                  </a:lnTo>
                  <a:lnTo>
                    <a:pt x="1051" y="764"/>
                  </a:lnTo>
                  <a:lnTo>
                    <a:pt x="1048" y="764"/>
                  </a:lnTo>
                  <a:lnTo>
                    <a:pt x="1048" y="761"/>
                  </a:lnTo>
                  <a:lnTo>
                    <a:pt x="1046" y="761"/>
                  </a:lnTo>
                  <a:lnTo>
                    <a:pt x="1046" y="759"/>
                  </a:lnTo>
                  <a:lnTo>
                    <a:pt x="1046" y="756"/>
                  </a:lnTo>
                  <a:lnTo>
                    <a:pt x="1048" y="756"/>
                  </a:lnTo>
                  <a:lnTo>
                    <a:pt x="1046" y="756"/>
                  </a:lnTo>
                  <a:lnTo>
                    <a:pt x="1048" y="756"/>
                  </a:lnTo>
                  <a:lnTo>
                    <a:pt x="1046" y="756"/>
                  </a:lnTo>
                  <a:lnTo>
                    <a:pt x="1048" y="756"/>
                  </a:lnTo>
                  <a:lnTo>
                    <a:pt x="1046" y="756"/>
                  </a:lnTo>
                  <a:lnTo>
                    <a:pt x="1046" y="754"/>
                  </a:lnTo>
                  <a:lnTo>
                    <a:pt x="1046" y="756"/>
                  </a:lnTo>
                  <a:lnTo>
                    <a:pt x="1046" y="759"/>
                  </a:lnTo>
                  <a:lnTo>
                    <a:pt x="1043" y="759"/>
                  </a:lnTo>
                  <a:lnTo>
                    <a:pt x="1043" y="756"/>
                  </a:lnTo>
                  <a:lnTo>
                    <a:pt x="1043" y="754"/>
                  </a:lnTo>
                  <a:lnTo>
                    <a:pt x="1041" y="754"/>
                  </a:lnTo>
                  <a:lnTo>
                    <a:pt x="1041" y="756"/>
                  </a:lnTo>
                  <a:lnTo>
                    <a:pt x="1041" y="759"/>
                  </a:lnTo>
                  <a:lnTo>
                    <a:pt x="1041" y="761"/>
                  </a:lnTo>
                  <a:lnTo>
                    <a:pt x="1038" y="761"/>
                  </a:lnTo>
                  <a:lnTo>
                    <a:pt x="1038" y="759"/>
                  </a:lnTo>
                  <a:lnTo>
                    <a:pt x="1038" y="756"/>
                  </a:lnTo>
                  <a:lnTo>
                    <a:pt x="1036" y="756"/>
                  </a:lnTo>
                  <a:lnTo>
                    <a:pt x="1038" y="756"/>
                  </a:lnTo>
                  <a:lnTo>
                    <a:pt x="1036" y="756"/>
                  </a:lnTo>
                  <a:lnTo>
                    <a:pt x="1038" y="756"/>
                  </a:lnTo>
                  <a:lnTo>
                    <a:pt x="1036" y="756"/>
                  </a:lnTo>
                  <a:lnTo>
                    <a:pt x="1036" y="754"/>
                  </a:lnTo>
                  <a:lnTo>
                    <a:pt x="1038" y="754"/>
                  </a:lnTo>
                  <a:lnTo>
                    <a:pt x="1036" y="754"/>
                  </a:lnTo>
                  <a:lnTo>
                    <a:pt x="1036" y="756"/>
                  </a:lnTo>
                  <a:lnTo>
                    <a:pt x="1036" y="759"/>
                  </a:lnTo>
                  <a:lnTo>
                    <a:pt x="1038" y="759"/>
                  </a:lnTo>
                  <a:lnTo>
                    <a:pt x="1038" y="761"/>
                  </a:lnTo>
                  <a:lnTo>
                    <a:pt x="1041" y="761"/>
                  </a:lnTo>
                  <a:lnTo>
                    <a:pt x="1043" y="761"/>
                  </a:lnTo>
                  <a:lnTo>
                    <a:pt x="1043" y="764"/>
                  </a:lnTo>
                  <a:lnTo>
                    <a:pt x="1041" y="764"/>
                  </a:lnTo>
                  <a:lnTo>
                    <a:pt x="1038" y="764"/>
                  </a:lnTo>
                  <a:lnTo>
                    <a:pt x="1038" y="767"/>
                  </a:lnTo>
                  <a:lnTo>
                    <a:pt x="1036" y="767"/>
                  </a:lnTo>
                  <a:lnTo>
                    <a:pt x="1036" y="764"/>
                  </a:lnTo>
                  <a:lnTo>
                    <a:pt x="1033" y="764"/>
                  </a:lnTo>
                  <a:lnTo>
                    <a:pt x="1033" y="761"/>
                  </a:lnTo>
                  <a:lnTo>
                    <a:pt x="1033" y="759"/>
                  </a:lnTo>
                  <a:lnTo>
                    <a:pt x="1033" y="761"/>
                  </a:lnTo>
                  <a:lnTo>
                    <a:pt x="1033" y="764"/>
                  </a:lnTo>
                  <a:lnTo>
                    <a:pt x="1033" y="767"/>
                  </a:lnTo>
                  <a:lnTo>
                    <a:pt x="1033" y="769"/>
                  </a:lnTo>
                  <a:lnTo>
                    <a:pt x="1036" y="769"/>
                  </a:lnTo>
                  <a:lnTo>
                    <a:pt x="1036" y="767"/>
                  </a:lnTo>
                  <a:lnTo>
                    <a:pt x="1038" y="767"/>
                  </a:lnTo>
                  <a:lnTo>
                    <a:pt x="1041" y="767"/>
                  </a:lnTo>
                  <a:lnTo>
                    <a:pt x="1043" y="767"/>
                  </a:lnTo>
                  <a:lnTo>
                    <a:pt x="1046" y="767"/>
                  </a:lnTo>
                  <a:lnTo>
                    <a:pt x="1048" y="767"/>
                  </a:lnTo>
                  <a:lnTo>
                    <a:pt x="1051" y="767"/>
                  </a:lnTo>
                  <a:lnTo>
                    <a:pt x="1053" y="767"/>
                  </a:lnTo>
                  <a:lnTo>
                    <a:pt x="1056" y="767"/>
                  </a:lnTo>
                  <a:lnTo>
                    <a:pt x="1056" y="769"/>
                  </a:lnTo>
                  <a:lnTo>
                    <a:pt x="1053" y="769"/>
                  </a:lnTo>
                  <a:lnTo>
                    <a:pt x="1051" y="769"/>
                  </a:lnTo>
                  <a:lnTo>
                    <a:pt x="1051" y="772"/>
                  </a:lnTo>
                  <a:lnTo>
                    <a:pt x="1048" y="772"/>
                  </a:lnTo>
                  <a:lnTo>
                    <a:pt x="1046" y="772"/>
                  </a:lnTo>
                  <a:lnTo>
                    <a:pt x="1043" y="772"/>
                  </a:lnTo>
                  <a:lnTo>
                    <a:pt x="1041" y="772"/>
                  </a:lnTo>
                  <a:lnTo>
                    <a:pt x="1041" y="774"/>
                  </a:lnTo>
                  <a:lnTo>
                    <a:pt x="1038" y="774"/>
                  </a:lnTo>
                  <a:lnTo>
                    <a:pt x="1036" y="774"/>
                  </a:lnTo>
                  <a:lnTo>
                    <a:pt x="1033" y="774"/>
                  </a:lnTo>
                  <a:lnTo>
                    <a:pt x="1033" y="777"/>
                  </a:lnTo>
                  <a:lnTo>
                    <a:pt x="1031" y="777"/>
                  </a:lnTo>
                  <a:lnTo>
                    <a:pt x="1028" y="777"/>
                  </a:lnTo>
                  <a:lnTo>
                    <a:pt x="1025" y="777"/>
                  </a:lnTo>
                  <a:lnTo>
                    <a:pt x="1023" y="777"/>
                  </a:lnTo>
                  <a:lnTo>
                    <a:pt x="1023" y="779"/>
                  </a:lnTo>
                  <a:lnTo>
                    <a:pt x="1023" y="777"/>
                  </a:lnTo>
                  <a:lnTo>
                    <a:pt x="1023" y="779"/>
                  </a:lnTo>
                  <a:lnTo>
                    <a:pt x="1020" y="779"/>
                  </a:lnTo>
                  <a:lnTo>
                    <a:pt x="1018" y="779"/>
                  </a:lnTo>
                  <a:lnTo>
                    <a:pt x="1015" y="779"/>
                  </a:lnTo>
                  <a:lnTo>
                    <a:pt x="1013" y="779"/>
                  </a:lnTo>
                  <a:lnTo>
                    <a:pt x="1010" y="779"/>
                  </a:lnTo>
                  <a:lnTo>
                    <a:pt x="1008" y="779"/>
                  </a:lnTo>
                  <a:lnTo>
                    <a:pt x="1005" y="779"/>
                  </a:lnTo>
                  <a:lnTo>
                    <a:pt x="1003" y="779"/>
                  </a:lnTo>
                  <a:lnTo>
                    <a:pt x="1000" y="779"/>
                  </a:lnTo>
                  <a:lnTo>
                    <a:pt x="1000" y="782"/>
                  </a:lnTo>
                  <a:lnTo>
                    <a:pt x="1000" y="779"/>
                  </a:lnTo>
                  <a:lnTo>
                    <a:pt x="1000" y="782"/>
                  </a:lnTo>
                  <a:lnTo>
                    <a:pt x="997" y="782"/>
                  </a:lnTo>
                  <a:lnTo>
                    <a:pt x="995" y="782"/>
                  </a:lnTo>
                  <a:lnTo>
                    <a:pt x="992" y="782"/>
                  </a:lnTo>
                  <a:lnTo>
                    <a:pt x="990" y="782"/>
                  </a:lnTo>
                  <a:lnTo>
                    <a:pt x="987" y="782"/>
                  </a:lnTo>
                  <a:lnTo>
                    <a:pt x="985" y="782"/>
                  </a:lnTo>
                  <a:lnTo>
                    <a:pt x="982" y="782"/>
                  </a:lnTo>
                  <a:lnTo>
                    <a:pt x="982" y="784"/>
                  </a:lnTo>
                  <a:lnTo>
                    <a:pt x="980" y="784"/>
                  </a:lnTo>
                  <a:lnTo>
                    <a:pt x="977" y="784"/>
                  </a:lnTo>
                  <a:lnTo>
                    <a:pt x="975" y="784"/>
                  </a:lnTo>
                  <a:lnTo>
                    <a:pt x="972" y="784"/>
                  </a:lnTo>
                  <a:lnTo>
                    <a:pt x="972" y="782"/>
                  </a:lnTo>
                  <a:lnTo>
                    <a:pt x="972" y="784"/>
                  </a:lnTo>
                  <a:lnTo>
                    <a:pt x="969" y="784"/>
                  </a:lnTo>
                  <a:lnTo>
                    <a:pt x="967" y="784"/>
                  </a:lnTo>
                  <a:lnTo>
                    <a:pt x="964" y="784"/>
                  </a:lnTo>
                  <a:lnTo>
                    <a:pt x="964" y="787"/>
                  </a:lnTo>
                  <a:lnTo>
                    <a:pt x="964" y="784"/>
                  </a:lnTo>
                  <a:lnTo>
                    <a:pt x="962" y="784"/>
                  </a:lnTo>
                  <a:lnTo>
                    <a:pt x="964" y="784"/>
                  </a:lnTo>
                  <a:lnTo>
                    <a:pt x="964" y="782"/>
                  </a:lnTo>
                  <a:lnTo>
                    <a:pt x="962" y="782"/>
                  </a:lnTo>
                  <a:lnTo>
                    <a:pt x="962" y="784"/>
                  </a:lnTo>
                  <a:lnTo>
                    <a:pt x="962" y="787"/>
                  </a:lnTo>
                  <a:lnTo>
                    <a:pt x="959" y="787"/>
                  </a:lnTo>
                  <a:lnTo>
                    <a:pt x="959" y="784"/>
                  </a:lnTo>
                  <a:lnTo>
                    <a:pt x="959" y="782"/>
                  </a:lnTo>
                  <a:lnTo>
                    <a:pt x="957" y="782"/>
                  </a:lnTo>
                  <a:lnTo>
                    <a:pt x="957" y="784"/>
                  </a:lnTo>
                  <a:lnTo>
                    <a:pt x="957" y="787"/>
                  </a:lnTo>
                  <a:lnTo>
                    <a:pt x="954" y="787"/>
                  </a:lnTo>
                  <a:lnTo>
                    <a:pt x="952" y="787"/>
                  </a:lnTo>
                  <a:lnTo>
                    <a:pt x="949" y="787"/>
                  </a:lnTo>
                  <a:lnTo>
                    <a:pt x="949" y="784"/>
                  </a:lnTo>
                  <a:lnTo>
                    <a:pt x="947" y="784"/>
                  </a:lnTo>
                  <a:lnTo>
                    <a:pt x="949" y="784"/>
                  </a:lnTo>
                  <a:lnTo>
                    <a:pt x="949" y="782"/>
                  </a:lnTo>
                  <a:lnTo>
                    <a:pt x="949" y="779"/>
                  </a:lnTo>
                  <a:lnTo>
                    <a:pt x="952" y="779"/>
                  </a:lnTo>
                  <a:lnTo>
                    <a:pt x="952" y="777"/>
                  </a:lnTo>
                  <a:lnTo>
                    <a:pt x="949" y="777"/>
                  </a:lnTo>
                  <a:lnTo>
                    <a:pt x="949" y="779"/>
                  </a:lnTo>
                  <a:lnTo>
                    <a:pt x="949" y="782"/>
                  </a:lnTo>
                  <a:lnTo>
                    <a:pt x="947" y="782"/>
                  </a:lnTo>
                  <a:lnTo>
                    <a:pt x="947" y="779"/>
                  </a:lnTo>
                  <a:lnTo>
                    <a:pt x="944" y="779"/>
                  </a:lnTo>
                  <a:lnTo>
                    <a:pt x="947" y="779"/>
                  </a:lnTo>
                  <a:lnTo>
                    <a:pt x="947" y="782"/>
                  </a:lnTo>
                  <a:lnTo>
                    <a:pt x="947" y="784"/>
                  </a:lnTo>
                  <a:lnTo>
                    <a:pt x="944" y="784"/>
                  </a:lnTo>
                  <a:lnTo>
                    <a:pt x="944" y="782"/>
                  </a:lnTo>
                  <a:lnTo>
                    <a:pt x="941" y="782"/>
                  </a:lnTo>
                  <a:lnTo>
                    <a:pt x="941" y="779"/>
                  </a:lnTo>
                  <a:lnTo>
                    <a:pt x="939" y="779"/>
                  </a:lnTo>
                  <a:lnTo>
                    <a:pt x="939" y="777"/>
                  </a:lnTo>
                  <a:lnTo>
                    <a:pt x="936" y="777"/>
                  </a:lnTo>
                  <a:lnTo>
                    <a:pt x="936" y="779"/>
                  </a:lnTo>
                  <a:lnTo>
                    <a:pt x="939" y="779"/>
                  </a:lnTo>
                  <a:lnTo>
                    <a:pt x="936" y="779"/>
                  </a:lnTo>
                  <a:lnTo>
                    <a:pt x="936" y="782"/>
                  </a:lnTo>
                  <a:lnTo>
                    <a:pt x="934" y="782"/>
                  </a:lnTo>
                  <a:lnTo>
                    <a:pt x="936" y="782"/>
                  </a:lnTo>
                  <a:lnTo>
                    <a:pt x="939" y="782"/>
                  </a:lnTo>
                  <a:lnTo>
                    <a:pt x="939" y="779"/>
                  </a:lnTo>
                  <a:lnTo>
                    <a:pt x="941" y="779"/>
                  </a:lnTo>
                  <a:lnTo>
                    <a:pt x="941" y="782"/>
                  </a:lnTo>
                  <a:lnTo>
                    <a:pt x="944" y="782"/>
                  </a:lnTo>
                  <a:lnTo>
                    <a:pt x="944" y="784"/>
                  </a:lnTo>
                  <a:lnTo>
                    <a:pt x="947" y="784"/>
                  </a:lnTo>
                  <a:lnTo>
                    <a:pt x="947" y="787"/>
                  </a:lnTo>
                  <a:lnTo>
                    <a:pt x="947" y="789"/>
                  </a:lnTo>
                  <a:lnTo>
                    <a:pt x="944" y="789"/>
                  </a:lnTo>
                  <a:lnTo>
                    <a:pt x="941" y="789"/>
                  </a:lnTo>
                  <a:lnTo>
                    <a:pt x="939" y="789"/>
                  </a:lnTo>
                  <a:lnTo>
                    <a:pt x="936" y="789"/>
                  </a:lnTo>
                  <a:lnTo>
                    <a:pt x="934" y="789"/>
                  </a:lnTo>
                  <a:lnTo>
                    <a:pt x="931" y="789"/>
                  </a:lnTo>
                  <a:lnTo>
                    <a:pt x="931" y="792"/>
                  </a:lnTo>
                  <a:lnTo>
                    <a:pt x="929" y="792"/>
                  </a:lnTo>
                  <a:lnTo>
                    <a:pt x="926" y="792"/>
                  </a:lnTo>
                  <a:lnTo>
                    <a:pt x="924" y="792"/>
                  </a:lnTo>
                  <a:lnTo>
                    <a:pt x="921" y="792"/>
                  </a:lnTo>
                  <a:lnTo>
                    <a:pt x="919" y="792"/>
                  </a:lnTo>
                  <a:lnTo>
                    <a:pt x="916" y="792"/>
                  </a:lnTo>
                  <a:lnTo>
                    <a:pt x="916" y="795"/>
                  </a:lnTo>
                  <a:lnTo>
                    <a:pt x="913" y="795"/>
                  </a:lnTo>
                  <a:lnTo>
                    <a:pt x="911" y="795"/>
                  </a:lnTo>
                  <a:lnTo>
                    <a:pt x="908" y="795"/>
                  </a:lnTo>
                  <a:lnTo>
                    <a:pt x="908" y="797"/>
                  </a:lnTo>
                  <a:lnTo>
                    <a:pt x="906" y="797"/>
                  </a:lnTo>
                  <a:lnTo>
                    <a:pt x="906" y="795"/>
                  </a:lnTo>
                  <a:lnTo>
                    <a:pt x="906" y="797"/>
                  </a:lnTo>
                  <a:lnTo>
                    <a:pt x="903" y="797"/>
                  </a:lnTo>
                  <a:lnTo>
                    <a:pt x="901" y="797"/>
                  </a:lnTo>
                  <a:lnTo>
                    <a:pt x="901" y="800"/>
                  </a:lnTo>
                  <a:lnTo>
                    <a:pt x="898" y="800"/>
                  </a:lnTo>
                  <a:lnTo>
                    <a:pt x="896" y="800"/>
                  </a:lnTo>
                  <a:lnTo>
                    <a:pt x="893" y="800"/>
                  </a:lnTo>
                  <a:lnTo>
                    <a:pt x="893" y="802"/>
                  </a:lnTo>
                  <a:lnTo>
                    <a:pt x="891" y="802"/>
                  </a:lnTo>
                  <a:lnTo>
                    <a:pt x="891" y="800"/>
                  </a:lnTo>
                  <a:lnTo>
                    <a:pt x="893" y="800"/>
                  </a:lnTo>
                  <a:lnTo>
                    <a:pt x="891" y="800"/>
                  </a:lnTo>
                  <a:lnTo>
                    <a:pt x="891" y="802"/>
                  </a:lnTo>
                  <a:lnTo>
                    <a:pt x="888" y="802"/>
                  </a:lnTo>
                  <a:lnTo>
                    <a:pt x="885" y="802"/>
                  </a:lnTo>
                  <a:lnTo>
                    <a:pt x="885" y="805"/>
                  </a:lnTo>
                  <a:lnTo>
                    <a:pt x="883" y="805"/>
                  </a:lnTo>
                  <a:lnTo>
                    <a:pt x="880" y="805"/>
                  </a:lnTo>
                  <a:lnTo>
                    <a:pt x="878" y="805"/>
                  </a:lnTo>
                  <a:lnTo>
                    <a:pt x="878" y="807"/>
                  </a:lnTo>
                  <a:lnTo>
                    <a:pt x="875" y="807"/>
                  </a:lnTo>
                  <a:lnTo>
                    <a:pt x="873" y="807"/>
                  </a:lnTo>
                  <a:lnTo>
                    <a:pt x="873" y="810"/>
                  </a:lnTo>
                  <a:lnTo>
                    <a:pt x="873" y="807"/>
                  </a:lnTo>
                  <a:lnTo>
                    <a:pt x="873" y="810"/>
                  </a:lnTo>
                  <a:lnTo>
                    <a:pt x="870" y="810"/>
                  </a:lnTo>
                  <a:lnTo>
                    <a:pt x="868" y="810"/>
                  </a:lnTo>
                  <a:lnTo>
                    <a:pt x="868" y="812"/>
                  </a:lnTo>
                  <a:lnTo>
                    <a:pt x="865" y="812"/>
                  </a:lnTo>
                  <a:lnTo>
                    <a:pt x="863" y="812"/>
                  </a:lnTo>
                  <a:lnTo>
                    <a:pt x="860" y="812"/>
                  </a:lnTo>
                  <a:lnTo>
                    <a:pt x="857" y="812"/>
                  </a:lnTo>
                  <a:lnTo>
                    <a:pt x="857" y="815"/>
                  </a:lnTo>
                  <a:lnTo>
                    <a:pt x="857" y="812"/>
                  </a:lnTo>
                  <a:lnTo>
                    <a:pt x="855" y="812"/>
                  </a:lnTo>
                  <a:lnTo>
                    <a:pt x="855" y="815"/>
                  </a:lnTo>
                  <a:lnTo>
                    <a:pt x="852" y="815"/>
                  </a:lnTo>
                  <a:lnTo>
                    <a:pt x="850" y="815"/>
                  </a:lnTo>
                  <a:lnTo>
                    <a:pt x="847" y="815"/>
                  </a:lnTo>
                  <a:lnTo>
                    <a:pt x="847" y="817"/>
                  </a:lnTo>
                  <a:lnTo>
                    <a:pt x="845" y="817"/>
                  </a:lnTo>
                  <a:lnTo>
                    <a:pt x="847" y="817"/>
                  </a:lnTo>
                  <a:lnTo>
                    <a:pt x="847" y="820"/>
                  </a:lnTo>
                  <a:lnTo>
                    <a:pt x="845" y="820"/>
                  </a:lnTo>
                  <a:lnTo>
                    <a:pt x="845" y="823"/>
                  </a:lnTo>
                  <a:lnTo>
                    <a:pt x="842" y="823"/>
                  </a:lnTo>
                  <a:lnTo>
                    <a:pt x="840" y="823"/>
                  </a:lnTo>
                  <a:lnTo>
                    <a:pt x="837" y="823"/>
                  </a:lnTo>
                  <a:lnTo>
                    <a:pt x="835" y="823"/>
                  </a:lnTo>
                  <a:lnTo>
                    <a:pt x="835" y="825"/>
                  </a:lnTo>
                  <a:lnTo>
                    <a:pt x="832" y="825"/>
                  </a:lnTo>
                  <a:lnTo>
                    <a:pt x="829" y="825"/>
                  </a:lnTo>
                  <a:lnTo>
                    <a:pt x="829" y="828"/>
                  </a:lnTo>
                  <a:lnTo>
                    <a:pt x="827" y="828"/>
                  </a:lnTo>
                  <a:lnTo>
                    <a:pt x="824" y="828"/>
                  </a:lnTo>
                  <a:lnTo>
                    <a:pt x="822" y="828"/>
                  </a:lnTo>
                  <a:lnTo>
                    <a:pt x="822" y="830"/>
                  </a:lnTo>
                  <a:lnTo>
                    <a:pt x="819" y="830"/>
                  </a:lnTo>
                  <a:lnTo>
                    <a:pt x="817" y="830"/>
                  </a:lnTo>
                  <a:lnTo>
                    <a:pt x="814" y="830"/>
                  </a:lnTo>
                  <a:lnTo>
                    <a:pt x="812" y="830"/>
                  </a:lnTo>
                  <a:lnTo>
                    <a:pt x="809" y="830"/>
                  </a:lnTo>
                  <a:lnTo>
                    <a:pt x="807" y="830"/>
                  </a:lnTo>
                  <a:lnTo>
                    <a:pt x="804" y="830"/>
                  </a:lnTo>
                  <a:lnTo>
                    <a:pt x="804" y="833"/>
                  </a:lnTo>
                  <a:lnTo>
                    <a:pt x="801" y="833"/>
                  </a:lnTo>
                  <a:lnTo>
                    <a:pt x="799" y="833"/>
                  </a:lnTo>
                  <a:lnTo>
                    <a:pt x="796" y="833"/>
                  </a:lnTo>
                  <a:lnTo>
                    <a:pt x="794" y="833"/>
                  </a:lnTo>
                  <a:lnTo>
                    <a:pt x="794" y="835"/>
                  </a:lnTo>
                  <a:lnTo>
                    <a:pt x="791" y="835"/>
                  </a:lnTo>
                  <a:lnTo>
                    <a:pt x="791" y="838"/>
                  </a:lnTo>
                  <a:lnTo>
                    <a:pt x="791" y="840"/>
                  </a:lnTo>
                  <a:lnTo>
                    <a:pt x="791" y="843"/>
                  </a:lnTo>
                  <a:lnTo>
                    <a:pt x="789" y="843"/>
                  </a:lnTo>
                  <a:lnTo>
                    <a:pt x="786" y="843"/>
                  </a:lnTo>
                  <a:lnTo>
                    <a:pt x="786" y="845"/>
                  </a:lnTo>
                  <a:lnTo>
                    <a:pt x="784" y="845"/>
                  </a:lnTo>
                  <a:lnTo>
                    <a:pt x="781" y="845"/>
                  </a:lnTo>
                  <a:lnTo>
                    <a:pt x="781" y="848"/>
                  </a:lnTo>
                  <a:lnTo>
                    <a:pt x="779" y="848"/>
                  </a:lnTo>
                  <a:lnTo>
                    <a:pt x="776" y="848"/>
                  </a:lnTo>
                  <a:lnTo>
                    <a:pt x="776" y="851"/>
                  </a:lnTo>
                  <a:lnTo>
                    <a:pt x="773" y="851"/>
                  </a:lnTo>
                  <a:lnTo>
                    <a:pt x="771" y="851"/>
                  </a:lnTo>
                  <a:lnTo>
                    <a:pt x="771" y="853"/>
                  </a:lnTo>
                  <a:lnTo>
                    <a:pt x="768" y="853"/>
                  </a:lnTo>
                  <a:lnTo>
                    <a:pt x="766" y="853"/>
                  </a:lnTo>
                  <a:lnTo>
                    <a:pt x="763" y="853"/>
                  </a:lnTo>
                  <a:lnTo>
                    <a:pt x="763" y="856"/>
                  </a:lnTo>
                  <a:lnTo>
                    <a:pt x="761" y="856"/>
                  </a:lnTo>
                  <a:lnTo>
                    <a:pt x="758" y="856"/>
                  </a:lnTo>
                  <a:lnTo>
                    <a:pt x="758" y="858"/>
                  </a:lnTo>
                  <a:lnTo>
                    <a:pt x="756" y="858"/>
                  </a:lnTo>
                  <a:lnTo>
                    <a:pt x="753" y="858"/>
                  </a:lnTo>
                  <a:lnTo>
                    <a:pt x="753" y="861"/>
                  </a:lnTo>
                  <a:lnTo>
                    <a:pt x="751" y="861"/>
                  </a:lnTo>
                  <a:lnTo>
                    <a:pt x="748" y="861"/>
                  </a:lnTo>
                  <a:lnTo>
                    <a:pt x="748" y="863"/>
                  </a:lnTo>
                  <a:lnTo>
                    <a:pt x="745" y="863"/>
                  </a:lnTo>
                  <a:lnTo>
                    <a:pt x="743" y="863"/>
                  </a:lnTo>
                  <a:lnTo>
                    <a:pt x="740" y="863"/>
                  </a:lnTo>
                  <a:lnTo>
                    <a:pt x="740" y="866"/>
                  </a:lnTo>
                  <a:lnTo>
                    <a:pt x="740" y="868"/>
                  </a:lnTo>
                  <a:lnTo>
                    <a:pt x="738" y="868"/>
                  </a:lnTo>
                  <a:lnTo>
                    <a:pt x="735" y="868"/>
                  </a:lnTo>
                  <a:lnTo>
                    <a:pt x="735" y="871"/>
                  </a:lnTo>
                  <a:lnTo>
                    <a:pt x="733" y="871"/>
                  </a:lnTo>
                  <a:lnTo>
                    <a:pt x="730" y="871"/>
                  </a:lnTo>
                  <a:lnTo>
                    <a:pt x="730" y="873"/>
                  </a:lnTo>
                  <a:lnTo>
                    <a:pt x="728" y="873"/>
                  </a:lnTo>
                  <a:lnTo>
                    <a:pt x="725" y="873"/>
                  </a:lnTo>
                  <a:lnTo>
                    <a:pt x="723" y="873"/>
                  </a:lnTo>
                  <a:lnTo>
                    <a:pt x="723" y="876"/>
                  </a:lnTo>
                  <a:lnTo>
                    <a:pt x="723" y="873"/>
                  </a:lnTo>
                  <a:lnTo>
                    <a:pt x="723" y="876"/>
                  </a:lnTo>
                  <a:lnTo>
                    <a:pt x="720" y="876"/>
                  </a:lnTo>
                  <a:lnTo>
                    <a:pt x="717" y="876"/>
                  </a:lnTo>
                  <a:lnTo>
                    <a:pt x="715" y="876"/>
                  </a:lnTo>
                  <a:lnTo>
                    <a:pt x="712" y="876"/>
                  </a:lnTo>
                  <a:lnTo>
                    <a:pt x="712" y="879"/>
                  </a:lnTo>
                  <a:lnTo>
                    <a:pt x="710" y="879"/>
                  </a:lnTo>
                  <a:lnTo>
                    <a:pt x="710" y="881"/>
                  </a:lnTo>
                  <a:lnTo>
                    <a:pt x="707" y="881"/>
                  </a:lnTo>
                  <a:lnTo>
                    <a:pt x="707" y="884"/>
                  </a:lnTo>
                  <a:lnTo>
                    <a:pt x="705" y="884"/>
                  </a:lnTo>
                  <a:lnTo>
                    <a:pt x="702" y="884"/>
                  </a:lnTo>
                  <a:lnTo>
                    <a:pt x="700" y="884"/>
                  </a:lnTo>
                  <a:lnTo>
                    <a:pt x="700" y="886"/>
                  </a:lnTo>
                  <a:lnTo>
                    <a:pt x="700" y="884"/>
                  </a:lnTo>
                  <a:lnTo>
                    <a:pt x="700" y="886"/>
                  </a:lnTo>
                  <a:lnTo>
                    <a:pt x="697" y="886"/>
                  </a:lnTo>
                  <a:lnTo>
                    <a:pt x="695" y="886"/>
                  </a:lnTo>
                  <a:lnTo>
                    <a:pt x="692" y="886"/>
                  </a:lnTo>
                  <a:lnTo>
                    <a:pt x="689" y="886"/>
                  </a:lnTo>
                  <a:lnTo>
                    <a:pt x="687" y="886"/>
                  </a:lnTo>
                  <a:lnTo>
                    <a:pt x="687" y="889"/>
                  </a:lnTo>
                  <a:lnTo>
                    <a:pt x="684" y="889"/>
                  </a:lnTo>
                  <a:lnTo>
                    <a:pt x="682" y="889"/>
                  </a:lnTo>
                  <a:lnTo>
                    <a:pt x="682" y="891"/>
                  </a:lnTo>
                  <a:lnTo>
                    <a:pt x="679" y="891"/>
                  </a:lnTo>
                  <a:lnTo>
                    <a:pt x="677" y="891"/>
                  </a:lnTo>
                  <a:lnTo>
                    <a:pt x="674" y="891"/>
                  </a:lnTo>
                  <a:lnTo>
                    <a:pt x="672" y="891"/>
                  </a:lnTo>
                  <a:lnTo>
                    <a:pt x="672" y="894"/>
                  </a:lnTo>
                  <a:lnTo>
                    <a:pt x="669" y="894"/>
                  </a:lnTo>
                  <a:lnTo>
                    <a:pt x="667" y="894"/>
                  </a:lnTo>
                  <a:lnTo>
                    <a:pt x="664" y="894"/>
                  </a:lnTo>
                  <a:lnTo>
                    <a:pt x="664" y="896"/>
                  </a:lnTo>
                  <a:lnTo>
                    <a:pt x="661" y="896"/>
                  </a:lnTo>
                  <a:lnTo>
                    <a:pt x="659" y="896"/>
                  </a:lnTo>
                  <a:lnTo>
                    <a:pt x="656" y="896"/>
                  </a:lnTo>
                  <a:lnTo>
                    <a:pt x="656" y="899"/>
                  </a:lnTo>
                  <a:lnTo>
                    <a:pt x="654" y="899"/>
                  </a:lnTo>
                  <a:lnTo>
                    <a:pt x="651" y="899"/>
                  </a:lnTo>
                  <a:lnTo>
                    <a:pt x="651" y="901"/>
                  </a:lnTo>
                  <a:lnTo>
                    <a:pt x="649" y="901"/>
                  </a:lnTo>
                  <a:lnTo>
                    <a:pt x="646" y="901"/>
                  </a:lnTo>
                  <a:lnTo>
                    <a:pt x="644" y="901"/>
                  </a:lnTo>
                  <a:lnTo>
                    <a:pt x="641" y="901"/>
                  </a:lnTo>
                  <a:lnTo>
                    <a:pt x="641" y="904"/>
                  </a:lnTo>
                  <a:lnTo>
                    <a:pt x="639" y="904"/>
                  </a:lnTo>
                  <a:lnTo>
                    <a:pt x="636" y="904"/>
                  </a:lnTo>
                  <a:lnTo>
                    <a:pt x="633" y="904"/>
                  </a:lnTo>
                  <a:lnTo>
                    <a:pt x="631" y="904"/>
                  </a:lnTo>
                  <a:lnTo>
                    <a:pt x="628" y="904"/>
                  </a:lnTo>
                  <a:lnTo>
                    <a:pt x="626" y="904"/>
                  </a:lnTo>
                  <a:lnTo>
                    <a:pt x="626" y="907"/>
                  </a:lnTo>
                  <a:lnTo>
                    <a:pt x="623" y="907"/>
                  </a:lnTo>
                  <a:lnTo>
                    <a:pt x="623" y="909"/>
                  </a:lnTo>
                  <a:lnTo>
                    <a:pt x="621" y="909"/>
                  </a:lnTo>
                  <a:lnTo>
                    <a:pt x="618" y="909"/>
                  </a:lnTo>
                  <a:lnTo>
                    <a:pt x="616" y="909"/>
                  </a:lnTo>
                  <a:lnTo>
                    <a:pt x="613" y="909"/>
                  </a:lnTo>
                  <a:lnTo>
                    <a:pt x="613" y="912"/>
                  </a:lnTo>
                  <a:lnTo>
                    <a:pt x="611" y="912"/>
                  </a:lnTo>
                  <a:lnTo>
                    <a:pt x="608" y="912"/>
                  </a:lnTo>
                  <a:lnTo>
                    <a:pt x="605" y="912"/>
                  </a:lnTo>
                  <a:lnTo>
                    <a:pt x="603" y="912"/>
                  </a:lnTo>
                  <a:lnTo>
                    <a:pt x="603" y="914"/>
                  </a:lnTo>
                  <a:lnTo>
                    <a:pt x="600" y="914"/>
                  </a:lnTo>
                  <a:lnTo>
                    <a:pt x="600" y="917"/>
                  </a:lnTo>
                  <a:lnTo>
                    <a:pt x="603" y="917"/>
                  </a:lnTo>
                  <a:lnTo>
                    <a:pt x="603" y="919"/>
                  </a:lnTo>
                  <a:lnTo>
                    <a:pt x="603" y="917"/>
                  </a:lnTo>
                  <a:lnTo>
                    <a:pt x="603" y="919"/>
                  </a:lnTo>
                  <a:lnTo>
                    <a:pt x="600" y="919"/>
                  </a:lnTo>
                  <a:lnTo>
                    <a:pt x="600" y="922"/>
                  </a:lnTo>
                  <a:lnTo>
                    <a:pt x="598" y="922"/>
                  </a:lnTo>
                  <a:lnTo>
                    <a:pt x="595" y="922"/>
                  </a:lnTo>
                  <a:lnTo>
                    <a:pt x="593" y="922"/>
                  </a:lnTo>
                  <a:lnTo>
                    <a:pt x="593" y="924"/>
                  </a:lnTo>
                  <a:lnTo>
                    <a:pt x="593" y="922"/>
                  </a:lnTo>
                  <a:lnTo>
                    <a:pt x="593" y="924"/>
                  </a:lnTo>
                  <a:lnTo>
                    <a:pt x="590" y="924"/>
                  </a:lnTo>
                  <a:lnTo>
                    <a:pt x="588" y="924"/>
                  </a:lnTo>
                  <a:lnTo>
                    <a:pt x="585" y="924"/>
                  </a:lnTo>
                  <a:lnTo>
                    <a:pt x="583" y="924"/>
                  </a:lnTo>
                  <a:lnTo>
                    <a:pt x="583" y="927"/>
                  </a:lnTo>
                  <a:lnTo>
                    <a:pt x="580" y="927"/>
                  </a:lnTo>
                  <a:lnTo>
                    <a:pt x="577" y="927"/>
                  </a:lnTo>
                  <a:lnTo>
                    <a:pt x="575" y="927"/>
                  </a:lnTo>
                  <a:lnTo>
                    <a:pt x="572" y="927"/>
                  </a:lnTo>
                  <a:lnTo>
                    <a:pt x="570" y="927"/>
                  </a:lnTo>
                  <a:lnTo>
                    <a:pt x="567" y="927"/>
                  </a:lnTo>
                  <a:lnTo>
                    <a:pt x="567" y="929"/>
                  </a:lnTo>
                  <a:lnTo>
                    <a:pt x="565" y="929"/>
                  </a:lnTo>
                  <a:lnTo>
                    <a:pt x="562" y="929"/>
                  </a:lnTo>
                  <a:lnTo>
                    <a:pt x="560" y="929"/>
                  </a:lnTo>
                  <a:lnTo>
                    <a:pt x="557" y="929"/>
                  </a:lnTo>
                  <a:lnTo>
                    <a:pt x="555" y="929"/>
                  </a:lnTo>
                  <a:lnTo>
                    <a:pt x="552" y="929"/>
                  </a:lnTo>
                  <a:lnTo>
                    <a:pt x="552" y="932"/>
                  </a:lnTo>
                  <a:lnTo>
                    <a:pt x="549" y="932"/>
                  </a:lnTo>
                  <a:lnTo>
                    <a:pt x="547" y="932"/>
                  </a:lnTo>
                  <a:lnTo>
                    <a:pt x="544" y="932"/>
                  </a:lnTo>
                  <a:lnTo>
                    <a:pt x="542" y="932"/>
                  </a:lnTo>
                  <a:lnTo>
                    <a:pt x="542" y="935"/>
                  </a:lnTo>
                  <a:lnTo>
                    <a:pt x="539" y="935"/>
                  </a:lnTo>
                  <a:lnTo>
                    <a:pt x="537" y="935"/>
                  </a:lnTo>
                  <a:lnTo>
                    <a:pt x="534" y="935"/>
                  </a:lnTo>
                  <a:lnTo>
                    <a:pt x="532" y="935"/>
                  </a:lnTo>
                  <a:lnTo>
                    <a:pt x="529" y="935"/>
                  </a:lnTo>
                  <a:lnTo>
                    <a:pt x="529" y="937"/>
                  </a:lnTo>
                  <a:lnTo>
                    <a:pt x="529" y="935"/>
                  </a:lnTo>
                  <a:lnTo>
                    <a:pt x="529" y="937"/>
                  </a:lnTo>
                  <a:lnTo>
                    <a:pt x="527" y="937"/>
                  </a:lnTo>
                  <a:lnTo>
                    <a:pt x="527" y="940"/>
                  </a:lnTo>
                  <a:lnTo>
                    <a:pt x="524" y="940"/>
                  </a:lnTo>
                  <a:lnTo>
                    <a:pt x="521" y="940"/>
                  </a:lnTo>
                  <a:lnTo>
                    <a:pt x="521" y="942"/>
                  </a:lnTo>
                  <a:lnTo>
                    <a:pt x="521" y="945"/>
                  </a:lnTo>
                  <a:lnTo>
                    <a:pt x="519" y="945"/>
                  </a:lnTo>
                  <a:lnTo>
                    <a:pt x="519" y="947"/>
                  </a:lnTo>
                  <a:lnTo>
                    <a:pt x="516" y="947"/>
                  </a:lnTo>
                  <a:lnTo>
                    <a:pt x="514" y="947"/>
                  </a:lnTo>
                  <a:lnTo>
                    <a:pt x="514" y="950"/>
                  </a:lnTo>
                  <a:lnTo>
                    <a:pt x="514" y="947"/>
                  </a:lnTo>
                  <a:lnTo>
                    <a:pt x="516" y="947"/>
                  </a:lnTo>
                  <a:lnTo>
                    <a:pt x="516" y="945"/>
                  </a:lnTo>
                  <a:lnTo>
                    <a:pt x="514" y="945"/>
                  </a:lnTo>
                  <a:lnTo>
                    <a:pt x="514" y="947"/>
                  </a:lnTo>
                  <a:lnTo>
                    <a:pt x="511" y="947"/>
                  </a:lnTo>
                  <a:lnTo>
                    <a:pt x="511" y="945"/>
                  </a:lnTo>
                  <a:lnTo>
                    <a:pt x="511" y="942"/>
                  </a:lnTo>
                  <a:lnTo>
                    <a:pt x="511" y="945"/>
                  </a:lnTo>
                  <a:lnTo>
                    <a:pt x="509" y="945"/>
                  </a:lnTo>
                  <a:lnTo>
                    <a:pt x="509" y="947"/>
                  </a:lnTo>
                  <a:lnTo>
                    <a:pt x="511" y="947"/>
                  </a:lnTo>
                  <a:lnTo>
                    <a:pt x="511" y="950"/>
                  </a:lnTo>
                  <a:lnTo>
                    <a:pt x="514" y="950"/>
                  </a:lnTo>
                  <a:lnTo>
                    <a:pt x="514" y="952"/>
                  </a:lnTo>
                  <a:lnTo>
                    <a:pt x="514" y="950"/>
                  </a:lnTo>
                  <a:lnTo>
                    <a:pt x="511" y="950"/>
                  </a:lnTo>
                  <a:lnTo>
                    <a:pt x="511" y="952"/>
                  </a:lnTo>
                  <a:lnTo>
                    <a:pt x="509" y="952"/>
                  </a:lnTo>
                  <a:lnTo>
                    <a:pt x="506" y="952"/>
                  </a:lnTo>
                  <a:lnTo>
                    <a:pt x="506" y="955"/>
                  </a:lnTo>
                  <a:lnTo>
                    <a:pt x="504" y="955"/>
                  </a:lnTo>
                  <a:lnTo>
                    <a:pt x="506" y="955"/>
                  </a:lnTo>
                  <a:lnTo>
                    <a:pt x="506" y="957"/>
                  </a:lnTo>
                  <a:lnTo>
                    <a:pt x="504" y="957"/>
                  </a:lnTo>
                  <a:lnTo>
                    <a:pt x="504" y="955"/>
                  </a:lnTo>
                  <a:lnTo>
                    <a:pt x="504" y="957"/>
                  </a:lnTo>
                  <a:lnTo>
                    <a:pt x="501" y="957"/>
                  </a:lnTo>
                  <a:lnTo>
                    <a:pt x="499" y="957"/>
                  </a:lnTo>
                  <a:lnTo>
                    <a:pt x="496" y="957"/>
                  </a:lnTo>
                  <a:lnTo>
                    <a:pt x="496" y="960"/>
                  </a:lnTo>
                  <a:lnTo>
                    <a:pt x="493" y="960"/>
                  </a:lnTo>
                  <a:lnTo>
                    <a:pt x="491" y="960"/>
                  </a:lnTo>
                  <a:lnTo>
                    <a:pt x="488" y="960"/>
                  </a:lnTo>
                  <a:lnTo>
                    <a:pt x="488" y="957"/>
                  </a:lnTo>
                  <a:lnTo>
                    <a:pt x="488" y="955"/>
                  </a:lnTo>
                  <a:lnTo>
                    <a:pt x="486" y="955"/>
                  </a:lnTo>
                  <a:lnTo>
                    <a:pt x="486" y="952"/>
                  </a:lnTo>
                  <a:lnTo>
                    <a:pt x="483" y="952"/>
                  </a:lnTo>
                  <a:lnTo>
                    <a:pt x="483" y="955"/>
                  </a:lnTo>
                  <a:lnTo>
                    <a:pt x="483" y="952"/>
                  </a:lnTo>
                  <a:lnTo>
                    <a:pt x="481" y="952"/>
                  </a:lnTo>
                  <a:lnTo>
                    <a:pt x="481" y="950"/>
                  </a:lnTo>
                  <a:lnTo>
                    <a:pt x="478" y="950"/>
                  </a:lnTo>
                  <a:lnTo>
                    <a:pt x="478" y="952"/>
                  </a:lnTo>
                  <a:lnTo>
                    <a:pt x="478" y="950"/>
                  </a:lnTo>
                  <a:lnTo>
                    <a:pt x="476" y="950"/>
                  </a:lnTo>
                  <a:lnTo>
                    <a:pt x="473" y="950"/>
                  </a:lnTo>
                  <a:lnTo>
                    <a:pt x="473" y="947"/>
                  </a:lnTo>
                  <a:lnTo>
                    <a:pt x="473" y="950"/>
                  </a:lnTo>
                  <a:lnTo>
                    <a:pt x="471" y="950"/>
                  </a:lnTo>
                  <a:lnTo>
                    <a:pt x="471" y="947"/>
                  </a:lnTo>
                  <a:lnTo>
                    <a:pt x="471" y="950"/>
                  </a:lnTo>
                  <a:lnTo>
                    <a:pt x="473" y="950"/>
                  </a:lnTo>
                  <a:lnTo>
                    <a:pt x="476" y="950"/>
                  </a:lnTo>
                  <a:lnTo>
                    <a:pt x="476" y="952"/>
                  </a:lnTo>
                  <a:lnTo>
                    <a:pt x="473" y="952"/>
                  </a:lnTo>
                  <a:lnTo>
                    <a:pt x="476" y="952"/>
                  </a:lnTo>
                  <a:lnTo>
                    <a:pt x="478" y="952"/>
                  </a:lnTo>
                  <a:lnTo>
                    <a:pt x="478" y="955"/>
                  </a:lnTo>
                  <a:lnTo>
                    <a:pt x="481" y="955"/>
                  </a:lnTo>
                  <a:lnTo>
                    <a:pt x="481" y="957"/>
                  </a:lnTo>
                  <a:lnTo>
                    <a:pt x="483" y="957"/>
                  </a:lnTo>
                  <a:lnTo>
                    <a:pt x="483" y="960"/>
                  </a:lnTo>
                  <a:lnTo>
                    <a:pt x="486" y="960"/>
                  </a:lnTo>
                  <a:lnTo>
                    <a:pt x="483" y="960"/>
                  </a:lnTo>
                  <a:lnTo>
                    <a:pt x="483" y="963"/>
                  </a:lnTo>
                  <a:lnTo>
                    <a:pt x="481" y="963"/>
                  </a:lnTo>
                  <a:lnTo>
                    <a:pt x="478" y="963"/>
                  </a:lnTo>
                  <a:lnTo>
                    <a:pt x="476" y="963"/>
                  </a:lnTo>
                  <a:lnTo>
                    <a:pt x="473" y="963"/>
                  </a:lnTo>
                  <a:lnTo>
                    <a:pt x="471" y="963"/>
                  </a:lnTo>
                  <a:lnTo>
                    <a:pt x="471" y="965"/>
                  </a:lnTo>
                  <a:lnTo>
                    <a:pt x="468" y="965"/>
                  </a:lnTo>
                  <a:lnTo>
                    <a:pt x="468" y="968"/>
                  </a:lnTo>
                  <a:lnTo>
                    <a:pt x="465" y="968"/>
                  </a:lnTo>
                  <a:lnTo>
                    <a:pt x="468" y="968"/>
                  </a:lnTo>
                  <a:lnTo>
                    <a:pt x="468" y="970"/>
                  </a:lnTo>
                  <a:lnTo>
                    <a:pt x="465" y="970"/>
                  </a:lnTo>
                  <a:lnTo>
                    <a:pt x="465" y="973"/>
                  </a:lnTo>
                  <a:lnTo>
                    <a:pt x="463" y="973"/>
                  </a:lnTo>
                  <a:lnTo>
                    <a:pt x="460" y="973"/>
                  </a:lnTo>
                  <a:lnTo>
                    <a:pt x="458" y="973"/>
                  </a:lnTo>
                  <a:lnTo>
                    <a:pt x="458" y="975"/>
                  </a:lnTo>
                  <a:lnTo>
                    <a:pt x="455" y="975"/>
                  </a:lnTo>
                  <a:lnTo>
                    <a:pt x="453" y="975"/>
                  </a:lnTo>
                  <a:lnTo>
                    <a:pt x="450" y="975"/>
                  </a:lnTo>
                  <a:lnTo>
                    <a:pt x="448" y="975"/>
                  </a:lnTo>
                  <a:lnTo>
                    <a:pt x="445" y="975"/>
                  </a:lnTo>
                  <a:lnTo>
                    <a:pt x="443" y="975"/>
                  </a:lnTo>
                  <a:lnTo>
                    <a:pt x="440" y="975"/>
                  </a:lnTo>
                  <a:lnTo>
                    <a:pt x="437" y="975"/>
                  </a:lnTo>
                  <a:lnTo>
                    <a:pt x="435" y="975"/>
                  </a:lnTo>
                  <a:lnTo>
                    <a:pt x="435" y="978"/>
                  </a:lnTo>
                  <a:lnTo>
                    <a:pt x="435" y="975"/>
                  </a:lnTo>
                  <a:lnTo>
                    <a:pt x="435" y="978"/>
                  </a:lnTo>
                  <a:lnTo>
                    <a:pt x="432" y="978"/>
                  </a:lnTo>
                  <a:lnTo>
                    <a:pt x="430" y="978"/>
                  </a:lnTo>
                  <a:lnTo>
                    <a:pt x="427" y="978"/>
                  </a:lnTo>
                  <a:lnTo>
                    <a:pt x="425" y="978"/>
                  </a:lnTo>
                  <a:lnTo>
                    <a:pt x="422" y="978"/>
                  </a:lnTo>
                  <a:lnTo>
                    <a:pt x="420" y="978"/>
                  </a:lnTo>
                  <a:lnTo>
                    <a:pt x="417" y="978"/>
                  </a:lnTo>
                  <a:lnTo>
                    <a:pt x="414" y="978"/>
                  </a:lnTo>
                  <a:lnTo>
                    <a:pt x="412" y="978"/>
                  </a:lnTo>
                  <a:lnTo>
                    <a:pt x="412" y="980"/>
                  </a:lnTo>
                  <a:lnTo>
                    <a:pt x="409" y="980"/>
                  </a:lnTo>
                  <a:lnTo>
                    <a:pt x="407" y="980"/>
                  </a:lnTo>
                  <a:lnTo>
                    <a:pt x="404" y="980"/>
                  </a:lnTo>
                  <a:lnTo>
                    <a:pt x="402" y="980"/>
                  </a:lnTo>
                  <a:lnTo>
                    <a:pt x="399" y="980"/>
                  </a:lnTo>
                  <a:lnTo>
                    <a:pt x="397" y="980"/>
                  </a:lnTo>
                  <a:lnTo>
                    <a:pt x="397" y="983"/>
                  </a:lnTo>
                  <a:lnTo>
                    <a:pt x="394" y="983"/>
                  </a:lnTo>
                  <a:lnTo>
                    <a:pt x="394" y="980"/>
                  </a:lnTo>
                  <a:lnTo>
                    <a:pt x="394" y="983"/>
                  </a:lnTo>
                  <a:lnTo>
                    <a:pt x="392" y="983"/>
                  </a:lnTo>
                  <a:lnTo>
                    <a:pt x="389" y="983"/>
                  </a:lnTo>
                  <a:lnTo>
                    <a:pt x="386" y="983"/>
                  </a:lnTo>
                  <a:lnTo>
                    <a:pt x="384" y="983"/>
                  </a:lnTo>
                  <a:lnTo>
                    <a:pt x="381" y="983"/>
                  </a:lnTo>
                  <a:lnTo>
                    <a:pt x="381" y="985"/>
                  </a:lnTo>
                  <a:lnTo>
                    <a:pt x="379" y="985"/>
                  </a:lnTo>
                  <a:lnTo>
                    <a:pt x="376" y="985"/>
                  </a:lnTo>
                  <a:lnTo>
                    <a:pt x="374" y="985"/>
                  </a:lnTo>
                  <a:lnTo>
                    <a:pt x="371" y="985"/>
                  </a:lnTo>
                  <a:lnTo>
                    <a:pt x="369" y="985"/>
                  </a:lnTo>
                  <a:lnTo>
                    <a:pt x="366" y="985"/>
                  </a:lnTo>
                  <a:lnTo>
                    <a:pt x="364" y="985"/>
                  </a:lnTo>
                  <a:lnTo>
                    <a:pt x="364" y="988"/>
                  </a:lnTo>
                  <a:lnTo>
                    <a:pt x="361" y="988"/>
                  </a:lnTo>
                  <a:lnTo>
                    <a:pt x="358" y="988"/>
                  </a:lnTo>
                  <a:lnTo>
                    <a:pt x="356" y="988"/>
                  </a:lnTo>
                  <a:lnTo>
                    <a:pt x="356" y="991"/>
                  </a:lnTo>
                  <a:lnTo>
                    <a:pt x="353" y="991"/>
                  </a:lnTo>
                  <a:lnTo>
                    <a:pt x="353" y="993"/>
                  </a:lnTo>
                  <a:lnTo>
                    <a:pt x="353" y="996"/>
                  </a:lnTo>
                  <a:lnTo>
                    <a:pt x="353" y="998"/>
                  </a:lnTo>
                  <a:lnTo>
                    <a:pt x="356" y="998"/>
                  </a:lnTo>
                  <a:lnTo>
                    <a:pt x="356" y="1001"/>
                  </a:lnTo>
                  <a:lnTo>
                    <a:pt x="353" y="1001"/>
                  </a:lnTo>
                  <a:lnTo>
                    <a:pt x="351" y="1001"/>
                  </a:lnTo>
                  <a:lnTo>
                    <a:pt x="351" y="1003"/>
                  </a:lnTo>
                  <a:lnTo>
                    <a:pt x="348" y="1003"/>
                  </a:lnTo>
                  <a:lnTo>
                    <a:pt x="346" y="1003"/>
                  </a:lnTo>
                  <a:lnTo>
                    <a:pt x="346" y="1006"/>
                  </a:lnTo>
                  <a:lnTo>
                    <a:pt x="343" y="1006"/>
                  </a:lnTo>
                  <a:lnTo>
                    <a:pt x="341" y="1006"/>
                  </a:lnTo>
                  <a:lnTo>
                    <a:pt x="341" y="1008"/>
                  </a:lnTo>
                  <a:lnTo>
                    <a:pt x="338" y="1008"/>
                  </a:lnTo>
                  <a:lnTo>
                    <a:pt x="336" y="1008"/>
                  </a:lnTo>
                  <a:lnTo>
                    <a:pt x="336" y="1011"/>
                  </a:lnTo>
                  <a:lnTo>
                    <a:pt x="333" y="1011"/>
                  </a:lnTo>
                  <a:lnTo>
                    <a:pt x="333" y="1013"/>
                  </a:lnTo>
                  <a:lnTo>
                    <a:pt x="330" y="1013"/>
                  </a:lnTo>
                  <a:lnTo>
                    <a:pt x="330" y="1016"/>
                  </a:lnTo>
                  <a:lnTo>
                    <a:pt x="328" y="1016"/>
                  </a:lnTo>
                  <a:lnTo>
                    <a:pt x="328" y="1019"/>
                  </a:lnTo>
                  <a:lnTo>
                    <a:pt x="325" y="1019"/>
                  </a:lnTo>
                  <a:lnTo>
                    <a:pt x="323" y="1019"/>
                  </a:lnTo>
                  <a:lnTo>
                    <a:pt x="323" y="1021"/>
                  </a:lnTo>
                  <a:lnTo>
                    <a:pt x="320" y="1021"/>
                  </a:lnTo>
                  <a:lnTo>
                    <a:pt x="320" y="1024"/>
                  </a:lnTo>
                  <a:lnTo>
                    <a:pt x="320" y="1026"/>
                  </a:lnTo>
                  <a:lnTo>
                    <a:pt x="318" y="1026"/>
                  </a:lnTo>
                  <a:lnTo>
                    <a:pt x="315" y="1026"/>
                  </a:lnTo>
                  <a:lnTo>
                    <a:pt x="315" y="1029"/>
                  </a:lnTo>
                  <a:lnTo>
                    <a:pt x="313" y="1029"/>
                  </a:lnTo>
                  <a:lnTo>
                    <a:pt x="313" y="1031"/>
                  </a:lnTo>
                  <a:lnTo>
                    <a:pt x="310" y="1031"/>
                  </a:lnTo>
                  <a:lnTo>
                    <a:pt x="308" y="1031"/>
                  </a:lnTo>
                  <a:lnTo>
                    <a:pt x="308" y="1034"/>
                  </a:lnTo>
                  <a:lnTo>
                    <a:pt x="305" y="1034"/>
                  </a:lnTo>
                  <a:lnTo>
                    <a:pt x="305" y="1036"/>
                  </a:lnTo>
                  <a:lnTo>
                    <a:pt x="302" y="1036"/>
                  </a:lnTo>
                  <a:lnTo>
                    <a:pt x="305" y="1036"/>
                  </a:lnTo>
                  <a:lnTo>
                    <a:pt x="302" y="1036"/>
                  </a:lnTo>
                  <a:lnTo>
                    <a:pt x="300" y="1036"/>
                  </a:lnTo>
                  <a:lnTo>
                    <a:pt x="300" y="1039"/>
                  </a:lnTo>
                  <a:lnTo>
                    <a:pt x="300" y="1041"/>
                  </a:lnTo>
                  <a:lnTo>
                    <a:pt x="297" y="1041"/>
                  </a:lnTo>
                  <a:lnTo>
                    <a:pt x="297" y="1044"/>
                  </a:lnTo>
                  <a:lnTo>
                    <a:pt x="295" y="1044"/>
                  </a:lnTo>
                  <a:lnTo>
                    <a:pt x="295" y="1047"/>
                  </a:lnTo>
                  <a:lnTo>
                    <a:pt x="295" y="1049"/>
                  </a:lnTo>
                  <a:lnTo>
                    <a:pt x="292" y="1049"/>
                  </a:lnTo>
                  <a:lnTo>
                    <a:pt x="290" y="1049"/>
                  </a:lnTo>
                  <a:lnTo>
                    <a:pt x="287" y="1049"/>
                  </a:lnTo>
                  <a:lnTo>
                    <a:pt x="287" y="1052"/>
                  </a:lnTo>
                  <a:lnTo>
                    <a:pt x="285" y="1052"/>
                  </a:lnTo>
                  <a:lnTo>
                    <a:pt x="282" y="1052"/>
                  </a:lnTo>
                  <a:lnTo>
                    <a:pt x="282" y="1054"/>
                  </a:lnTo>
                  <a:lnTo>
                    <a:pt x="280" y="1054"/>
                  </a:lnTo>
                  <a:lnTo>
                    <a:pt x="277" y="1054"/>
                  </a:lnTo>
                  <a:lnTo>
                    <a:pt x="274" y="1054"/>
                  </a:lnTo>
                  <a:lnTo>
                    <a:pt x="272" y="1054"/>
                  </a:lnTo>
                  <a:lnTo>
                    <a:pt x="269" y="1054"/>
                  </a:lnTo>
                  <a:lnTo>
                    <a:pt x="269" y="1057"/>
                  </a:lnTo>
                  <a:lnTo>
                    <a:pt x="267" y="1057"/>
                  </a:lnTo>
                  <a:lnTo>
                    <a:pt x="264" y="1057"/>
                  </a:lnTo>
                  <a:lnTo>
                    <a:pt x="262" y="1057"/>
                  </a:lnTo>
                  <a:lnTo>
                    <a:pt x="259" y="1057"/>
                  </a:lnTo>
                  <a:lnTo>
                    <a:pt x="257" y="1057"/>
                  </a:lnTo>
                  <a:lnTo>
                    <a:pt x="254" y="1057"/>
                  </a:lnTo>
                  <a:lnTo>
                    <a:pt x="252" y="1057"/>
                  </a:lnTo>
                  <a:lnTo>
                    <a:pt x="249" y="1057"/>
                  </a:lnTo>
                  <a:lnTo>
                    <a:pt x="249" y="1059"/>
                  </a:lnTo>
                  <a:lnTo>
                    <a:pt x="246" y="1059"/>
                  </a:lnTo>
                  <a:lnTo>
                    <a:pt x="244" y="1059"/>
                  </a:lnTo>
                  <a:lnTo>
                    <a:pt x="241" y="1059"/>
                  </a:lnTo>
                  <a:lnTo>
                    <a:pt x="239" y="1059"/>
                  </a:lnTo>
                  <a:lnTo>
                    <a:pt x="236" y="1059"/>
                  </a:lnTo>
                  <a:lnTo>
                    <a:pt x="234" y="1059"/>
                  </a:lnTo>
                  <a:lnTo>
                    <a:pt x="231" y="1059"/>
                  </a:lnTo>
                  <a:lnTo>
                    <a:pt x="231" y="1062"/>
                  </a:lnTo>
                  <a:lnTo>
                    <a:pt x="229" y="1062"/>
                  </a:lnTo>
                  <a:lnTo>
                    <a:pt x="229" y="1059"/>
                  </a:lnTo>
                  <a:lnTo>
                    <a:pt x="229" y="1062"/>
                  </a:lnTo>
                  <a:lnTo>
                    <a:pt x="226" y="1062"/>
                  </a:lnTo>
                  <a:lnTo>
                    <a:pt x="224" y="1062"/>
                  </a:lnTo>
                  <a:lnTo>
                    <a:pt x="221" y="1062"/>
                  </a:lnTo>
                  <a:lnTo>
                    <a:pt x="218" y="1062"/>
                  </a:lnTo>
                  <a:lnTo>
                    <a:pt x="216" y="1062"/>
                  </a:lnTo>
                  <a:lnTo>
                    <a:pt x="216" y="1064"/>
                  </a:lnTo>
                  <a:lnTo>
                    <a:pt x="213" y="1064"/>
                  </a:lnTo>
                  <a:lnTo>
                    <a:pt x="211" y="1064"/>
                  </a:lnTo>
                  <a:lnTo>
                    <a:pt x="211" y="1067"/>
                  </a:lnTo>
                  <a:lnTo>
                    <a:pt x="208" y="1067"/>
                  </a:lnTo>
                  <a:lnTo>
                    <a:pt x="211" y="1067"/>
                  </a:lnTo>
                  <a:lnTo>
                    <a:pt x="211" y="1069"/>
                  </a:lnTo>
                  <a:lnTo>
                    <a:pt x="208" y="1069"/>
                  </a:lnTo>
                  <a:lnTo>
                    <a:pt x="206" y="1069"/>
                  </a:lnTo>
                  <a:lnTo>
                    <a:pt x="203" y="1069"/>
                  </a:lnTo>
                  <a:lnTo>
                    <a:pt x="203" y="1072"/>
                  </a:lnTo>
                  <a:lnTo>
                    <a:pt x="201" y="1072"/>
                  </a:lnTo>
                  <a:lnTo>
                    <a:pt x="198" y="1072"/>
                  </a:lnTo>
                  <a:lnTo>
                    <a:pt x="198" y="1075"/>
                  </a:lnTo>
                  <a:lnTo>
                    <a:pt x="196" y="1075"/>
                  </a:lnTo>
                  <a:close/>
                  <a:moveTo>
                    <a:pt x="483" y="955"/>
                  </a:moveTo>
                  <a:lnTo>
                    <a:pt x="483" y="957"/>
                  </a:lnTo>
                  <a:lnTo>
                    <a:pt x="483" y="955"/>
                  </a:lnTo>
                  <a:close/>
                  <a:moveTo>
                    <a:pt x="1043" y="759"/>
                  </a:moveTo>
                  <a:lnTo>
                    <a:pt x="1043" y="761"/>
                  </a:lnTo>
                  <a:lnTo>
                    <a:pt x="1046" y="761"/>
                  </a:lnTo>
                  <a:lnTo>
                    <a:pt x="1043" y="761"/>
                  </a:lnTo>
                  <a:lnTo>
                    <a:pt x="1043" y="759"/>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7">
              <a:extLst>
                <a:ext uri="{FF2B5EF4-FFF2-40B4-BE49-F238E27FC236}">
                  <a16:creationId xmlns:a16="http://schemas.microsoft.com/office/drawing/2014/main" id="{308C3FB2-B705-B225-D17E-7C322302FAFF}"/>
                </a:ext>
              </a:extLst>
            </p:cNvPr>
            <p:cNvSpPr>
              <a:spLocks/>
            </p:cNvSpPr>
            <p:nvPr/>
          </p:nvSpPr>
          <p:spPr bwMode="auto">
            <a:xfrm>
              <a:off x="3903" y="2410"/>
              <a:ext cx="588" cy="1189"/>
            </a:xfrm>
            <a:custGeom>
              <a:avLst/>
              <a:gdLst>
                <a:gd name="T0" fmla="*/ 435 w 588"/>
                <a:gd name="T1" fmla="*/ 802 h 1189"/>
                <a:gd name="T2" fmla="*/ 481 w 588"/>
                <a:gd name="T3" fmla="*/ 911 h 1189"/>
                <a:gd name="T4" fmla="*/ 552 w 588"/>
                <a:gd name="T5" fmla="*/ 906 h 1189"/>
                <a:gd name="T6" fmla="*/ 588 w 588"/>
                <a:gd name="T7" fmla="*/ 1051 h 1189"/>
                <a:gd name="T8" fmla="*/ 565 w 588"/>
                <a:gd name="T9" fmla="*/ 1094 h 1189"/>
                <a:gd name="T10" fmla="*/ 575 w 588"/>
                <a:gd name="T11" fmla="*/ 1128 h 1189"/>
                <a:gd name="T12" fmla="*/ 565 w 588"/>
                <a:gd name="T13" fmla="*/ 1173 h 1189"/>
                <a:gd name="T14" fmla="*/ 514 w 588"/>
                <a:gd name="T15" fmla="*/ 1168 h 1189"/>
                <a:gd name="T16" fmla="*/ 432 w 588"/>
                <a:gd name="T17" fmla="*/ 1171 h 1189"/>
                <a:gd name="T18" fmla="*/ 371 w 588"/>
                <a:gd name="T19" fmla="*/ 1178 h 1189"/>
                <a:gd name="T20" fmla="*/ 333 w 588"/>
                <a:gd name="T21" fmla="*/ 1171 h 1189"/>
                <a:gd name="T22" fmla="*/ 295 w 588"/>
                <a:gd name="T23" fmla="*/ 1163 h 1189"/>
                <a:gd name="T24" fmla="*/ 257 w 588"/>
                <a:gd name="T25" fmla="*/ 1156 h 1189"/>
                <a:gd name="T26" fmla="*/ 216 w 588"/>
                <a:gd name="T27" fmla="*/ 1150 h 1189"/>
                <a:gd name="T28" fmla="*/ 178 w 588"/>
                <a:gd name="T29" fmla="*/ 1143 h 1189"/>
                <a:gd name="T30" fmla="*/ 132 w 588"/>
                <a:gd name="T31" fmla="*/ 1140 h 1189"/>
                <a:gd name="T32" fmla="*/ 94 w 588"/>
                <a:gd name="T33" fmla="*/ 1133 h 1189"/>
                <a:gd name="T34" fmla="*/ 53 w 588"/>
                <a:gd name="T35" fmla="*/ 1128 h 1189"/>
                <a:gd name="T36" fmla="*/ 15 w 588"/>
                <a:gd name="T37" fmla="*/ 1120 h 1189"/>
                <a:gd name="T38" fmla="*/ 68 w 588"/>
                <a:gd name="T39" fmla="*/ 1074 h 1189"/>
                <a:gd name="T40" fmla="*/ 79 w 588"/>
                <a:gd name="T41" fmla="*/ 1107 h 1189"/>
                <a:gd name="T42" fmla="*/ 112 w 588"/>
                <a:gd name="T43" fmla="*/ 1097 h 1189"/>
                <a:gd name="T44" fmla="*/ 114 w 588"/>
                <a:gd name="T45" fmla="*/ 1066 h 1189"/>
                <a:gd name="T46" fmla="*/ 107 w 588"/>
                <a:gd name="T47" fmla="*/ 1018 h 1189"/>
                <a:gd name="T48" fmla="*/ 104 w 588"/>
                <a:gd name="T49" fmla="*/ 975 h 1189"/>
                <a:gd name="T50" fmla="*/ 127 w 588"/>
                <a:gd name="T51" fmla="*/ 939 h 1189"/>
                <a:gd name="T52" fmla="*/ 147 w 588"/>
                <a:gd name="T53" fmla="*/ 896 h 1189"/>
                <a:gd name="T54" fmla="*/ 180 w 588"/>
                <a:gd name="T55" fmla="*/ 868 h 1189"/>
                <a:gd name="T56" fmla="*/ 221 w 588"/>
                <a:gd name="T57" fmla="*/ 825 h 1189"/>
                <a:gd name="T58" fmla="*/ 211 w 588"/>
                <a:gd name="T59" fmla="*/ 792 h 1189"/>
                <a:gd name="T60" fmla="*/ 216 w 588"/>
                <a:gd name="T61" fmla="*/ 728 h 1189"/>
                <a:gd name="T62" fmla="*/ 231 w 588"/>
                <a:gd name="T63" fmla="*/ 672 h 1189"/>
                <a:gd name="T64" fmla="*/ 236 w 588"/>
                <a:gd name="T65" fmla="*/ 641 h 1189"/>
                <a:gd name="T66" fmla="*/ 198 w 588"/>
                <a:gd name="T67" fmla="*/ 598 h 1189"/>
                <a:gd name="T68" fmla="*/ 196 w 588"/>
                <a:gd name="T69" fmla="*/ 552 h 1189"/>
                <a:gd name="T70" fmla="*/ 142 w 588"/>
                <a:gd name="T71" fmla="*/ 507 h 1189"/>
                <a:gd name="T72" fmla="*/ 107 w 588"/>
                <a:gd name="T73" fmla="*/ 433 h 1189"/>
                <a:gd name="T74" fmla="*/ 73 w 588"/>
                <a:gd name="T75" fmla="*/ 372 h 1189"/>
                <a:gd name="T76" fmla="*/ 30 w 588"/>
                <a:gd name="T77" fmla="*/ 356 h 1189"/>
                <a:gd name="T78" fmla="*/ 33 w 588"/>
                <a:gd name="T79" fmla="*/ 326 h 1189"/>
                <a:gd name="T80" fmla="*/ 48 w 588"/>
                <a:gd name="T81" fmla="*/ 298 h 1189"/>
                <a:gd name="T82" fmla="*/ 38 w 588"/>
                <a:gd name="T83" fmla="*/ 260 h 1189"/>
                <a:gd name="T84" fmla="*/ 63 w 588"/>
                <a:gd name="T85" fmla="*/ 224 h 1189"/>
                <a:gd name="T86" fmla="*/ 43 w 588"/>
                <a:gd name="T87" fmla="*/ 216 h 1189"/>
                <a:gd name="T88" fmla="*/ 48 w 588"/>
                <a:gd name="T89" fmla="*/ 186 h 1189"/>
                <a:gd name="T90" fmla="*/ 96 w 588"/>
                <a:gd name="T91" fmla="*/ 158 h 1189"/>
                <a:gd name="T92" fmla="*/ 122 w 588"/>
                <a:gd name="T93" fmla="*/ 140 h 1189"/>
                <a:gd name="T94" fmla="*/ 142 w 588"/>
                <a:gd name="T95" fmla="*/ 138 h 1189"/>
                <a:gd name="T96" fmla="*/ 119 w 588"/>
                <a:gd name="T97" fmla="*/ 122 h 1189"/>
                <a:gd name="T98" fmla="*/ 109 w 588"/>
                <a:gd name="T99" fmla="*/ 79 h 1189"/>
                <a:gd name="T100" fmla="*/ 142 w 588"/>
                <a:gd name="T101" fmla="*/ 74 h 1189"/>
                <a:gd name="T102" fmla="*/ 152 w 588"/>
                <a:gd name="T103" fmla="*/ 41 h 1189"/>
                <a:gd name="T104" fmla="*/ 155 w 588"/>
                <a:gd name="T105" fmla="*/ 18 h 1189"/>
                <a:gd name="T106" fmla="*/ 193 w 588"/>
                <a:gd name="T107" fmla="*/ 5 h 1189"/>
                <a:gd name="T108" fmla="*/ 211 w 588"/>
                <a:gd name="T109" fmla="*/ 8 h 1189"/>
                <a:gd name="T110" fmla="*/ 226 w 588"/>
                <a:gd name="T111" fmla="*/ 31 h 1189"/>
                <a:gd name="T112" fmla="*/ 290 w 588"/>
                <a:gd name="T113" fmla="*/ 43 h 1189"/>
                <a:gd name="T114" fmla="*/ 300 w 588"/>
                <a:gd name="T115" fmla="*/ 13 h 1189"/>
                <a:gd name="T116" fmla="*/ 331 w 588"/>
                <a:gd name="T117" fmla="*/ 87 h 1189"/>
                <a:gd name="T118" fmla="*/ 384 w 588"/>
                <a:gd name="T119" fmla="*/ 130 h 1189"/>
                <a:gd name="T120" fmla="*/ 397 w 588"/>
                <a:gd name="T121" fmla="*/ 163 h 1189"/>
                <a:gd name="T122" fmla="*/ 341 w 588"/>
                <a:gd name="T123" fmla="*/ 336 h 1189"/>
                <a:gd name="T124" fmla="*/ 346 w 588"/>
                <a:gd name="T125" fmla="*/ 527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1189">
                  <a:moveTo>
                    <a:pt x="364" y="580"/>
                  </a:moveTo>
                  <a:lnTo>
                    <a:pt x="369" y="588"/>
                  </a:lnTo>
                  <a:lnTo>
                    <a:pt x="371" y="593"/>
                  </a:lnTo>
                  <a:lnTo>
                    <a:pt x="374" y="598"/>
                  </a:lnTo>
                  <a:lnTo>
                    <a:pt x="379" y="608"/>
                  </a:lnTo>
                  <a:lnTo>
                    <a:pt x="392" y="631"/>
                  </a:lnTo>
                  <a:lnTo>
                    <a:pt x="397" y="662"/>
                  </a:lnTo>
                  <a:lnTo>
                    <a:pt x="397" y="667"/>
                  </a:lnTo>
                  <a:lnTo>
                    <a:pt x="397" y="675"/>
                  </a:lnTo>
                  <a:lnTo>
                    <a:pt x="399" y="682"/>
                  </a:lnTo>
                  <a:lnTo>
                    <a:pt x="404" y="705"/>
                  </a:lnTo>
                  <a:lnTo>
                    <a:pt x="412" y="725"/>
                  </a:lnTo>
                  <a:lnTo>
                    <a:pt x="412" y="731"/>
                  </a:lnTo>
                  <a:lnTo>
                    <a:pt x="420" y="746"/>
                  </a:lnTo>
                  <a:lnTo>
                    <a:pt x="422" y="748"/>
                  </a:lnTo>
                  <a:lnTo>
                    <a:pt x="435" y="779"/>
                  </a:lnTo>
                  <a:lnTo>
                    <a:pt x="435" y="787"/>
                  </a:lnTo>
                  <a:lnTo>
                    <a:pt x="435" y="802"/>
                  </a:lnTo>
                  <a:lnTo>
                    <a:pt x="435" y="812"/>
                  </a:lnTo>
                  <a:lnTo>
                    <a:pt x="435" y="817"/>
                  </a:lnTo>
                  <a:lnTo>
                    <a:pt x="432" y="837"/>
                  </a:lnTo>
                  <a:lnTo>
                    <a:pt x="432" y="840"/>
                  </a:lnTo>
                  <a:lnTo>
                    <a:pt x="432" y="850"/>
                  </a:lnTo>
                  <a:lnTo>
                    <a:pt x="432" y="860"/>
                  </a:lnTo>
                  <a:lnTo>
                    <a:pt x="437" y="860"/>
                  </a:lnTo>
                  <a:lnTo>
                    <a:pt x="440" y="863"/>
                  </a:lnTo>
                  <a:lnTo>
                    <a:pt x="445" y="860"/>
                  </a:lnTo>
                  <a:lnTo>
                    <a:pt x="450" y="860"/>
                  </a:lnTo>
                  <a:lnTo>
                    <a:pt x="455" y="860"/>
                  </a:lnTo>
                  <a:lnTo>
                    <a:pt x="468" y="860"/>
                  </a:lnTo>
                  <a:lnTo>
                    <a:pt x="465" y="881"/>
                  </a:lnTo>
                  <a:lnTo>
                    <a:pt x="463" y="899"/>
                  </a:lnTo>
                  <a:lnTo>
                    <a:pt x="465" y="901"/>
                  </a:lnTo>
                  <a:lnTo>
                    <a:pt x="473" y="901"/>
                  </a:lnTo>
                  <a:lnTo>
                    <a:pt x="476" y="909"/>
                  </a:lnTo>
                  <a:lnTo>
                    <a:pt x="481" y="911"/>
                  </a:lnTo>
                  <a:lnTo>
                    <a:pt x="483" y="911"/>
                  </a:lnTo>
                  <a:lnTo>
                    <a:pt x="486" y="906"/>
                  </a:lnTo>
                  <a:lnTo>
                    <a:pt x="493" y="906"/>
                  </a:lnTo>
                  <a:lnTo>
                    <a:pt x="496" y="904"/>
                  </a:lnTo>
                  <a:lnTo>
                    <a:pt x="499" y="904"/>
                  </a:lnTo>
                  <a:lnTo>
                    <a:pt x="501" y="901"/>
                  </a:lnTo>
                  <a:lnTo>
                    <a:pt x="509" y="896"/>
                  </a:lnTo>
                  <a:lnTo>
                    <a:pt x="511" y="896"/>
                  </a:lnTo>
                  <a:lnTo>
                    <a:pt x="511" y="891"/>
                  </a:lnTo>
                  <a:lnTo>
                    <a:pt x="516" y="891"/>
                  </a:lnTo>
                  <a:lnTo>
                    <a:pt x="516" y="888"/>
                  </a:lnTo>
                  <a:lnTo>
                    <a:pt x="519" y="893"/>
                  </a:lnTo>
                  <a:lnTo>
                    <a:pt x="529" y="896"/>
                  </a:lnTo>
                  <a:lnTo>
                    <a:pt x="537" y="901"/>
                  </a:lnTo>
                  <a:lnTo>
                    <a:pt x="542" y="904"/>
                  </a:lnTo>
                  <a:lnTo>
                    <a:pt x="544" y="904"/>
                  </a:lnTo>
                  <a:lnTo>
                    <a:pt x="547" y="906"/>
                  </a:lnTo>
                  <a:lnTo>
                    <a:pt x="552" y="906"/>
                  </a:lnTo>
                  <a:lnTo>
                    <a:pt x="555" y="904"/>
                  </a:lnTo>
                  <a:lnTo>
                    <a:pt x="557" y="911"/>
                  </a:lnTo>
                  <a:lnTo>
                    <a:pt x="562" y="911"/>
                  </a:lnTo>
                  <a:lnTo>
                    <a:pt x="562" y="916"/>
                  </a:lnTo>
                  <a:lnTo>
                    <a:pt x="565" y="916"/>
                  </a:lnTo>
                  <a:lnTo>
                    <a:pt x="570" y="921"/>
                  </a:lnTo>
                  <a:lnTo>
                    <a:pt x="565" y="942"/>
                  </a:lnTo>
                  <a:lnTo>
                    <a:pt x="565" y="947"/>
                  </a:lnTo>
                  <a:lnTo>
                    <a:pt x="570" y="970"/>
                  </a:lnTo>
                  <a:lnTo>
                    <a:pt x="575" y="1003"/>
                  </a:lnTo>
                  <a:lnTo>
                    <a:pt x="577" y="1013"/>
                  </a:lnTo>
                  <a:lnTo>
                    <a:pt x="580" y="1016"/>
                  </a:lnTo>
                  <a:lnTo>
                    <a:pt x="585" y="1023"/>
                  </a:lnTo>
                  <a:lnTo>
                    <a:pt x="588" y="1031"/>
                  </a:lnTo>
                  <a:lnTo>
                    <a:pt x="588" y="1033"/>
                  </a:lnTo>
                  <a:lnTo>
                    <a:pt x="588" y="1046"/>
                  </a:lnTo>
                  <a:lnTo>
                    <a:pt x="588" y="1049"/>
                  </a:lnTo>
                  <a:lnTo>
                    <a:pt x="588" y="1051"/>
                  </a:lnTo>
                  <a:lnTo>
                    <a:pt x="588" y="1054"/>
                  </a:lnTo>
                  <a:lnTo>
                    <a:pt x="580" y="1051"/>
                  </a:lnTo>
                  <a:lnTo>
                    <a:pt x="572" y="1054"/>
                  </a:lnTo>
                  <a:lnTo>
                    <a:pt x="567" y="1049"/>
                  </a:lnTo>
                  <a:lnTo>
                    <a:pt x="565" y="1049"/>
                  </a:lnTo>
                  <a:lnTo>
                    <a:pt x="560" y="1054"/>
                  </a:lnTo>
                  <a:lnTo>
                    <a:pt x="565" y="1056"/>
                  </a:lnTo>
                  <a:lnTo>
                    <a:pt x="560" y="1059"/>
                  </a:lnTo>
                  <a:lnTo>
                    <a:pt x="565" y="1064"/>
                  </a:lnTo>
                  <a:lnTo>
                    <a:pt x="565" y="1066"/>
                  </a:lnTo>
                  <a:lnTo>
                    <a:pt x="562" y="1077"/>
                  </a:lnTo>
                  <a:lnTo>
                    <a:pt x="562" y="1079"/>
                  </a:lnTo>
                  <a:lnTo>
                    <a:pt x="557" y="1079"/>
                  </a:lnTo>
                  <a:lnTo>
                    <a:pt x="557" y="1082"/>
                  </a:lnTo>
                  <a:lnTo>
                    <a:pt x="557" y="1087"/>
                  </a:lnTo>
                  <a:lnTo>
                    <a:pt x="557" y="1089"/>
                  </a:lnTo>
                  <a:lnTo>
                    <a:pt x="565" y="1092"/>
                  </a:lnTo>
                  <a:lnTo>
                    <a:pt x="565" y="1094"/>
                  </a:lnTo>
                  <a:lnTo>
                    <a:pt x="560" y="1094"/>
                  </a:lnTo>
                  <a:lnTo>
                    <a:pt x="565" y="1100"/>
                  </a:lnTo>
                  <a:lnTo>
                    <a:pt x="572" y="1097"/>
                  </a:lnTo>
                  <a:lnTo>
                    <a:pt x="572" y="1105"/>
                  </a:lnTo>
                  <a:lnTo>
                    <a:pt x="570" y="1105"/>
                  </a:lnTo>
                  <a:lnTo>
                    <a:pt x="572" y="1107"/>
                  </a:lnTo>
                  <a:lnTo>
                    <a:pt x="567" y="1107"/>
                  </a:lnTo>
                  <a:lnTo>
                    <a:pt x="567" y="1110"/>
                  </a:lnTo>
                  <a:lnTo>
                    <a:pt x="572" y="1110"/>
                  </a:lnTo>
                  <a:lnTo>
                    <a:pt x="572" y="1112"/>
                  </a:lnTo>
                  <a:lnTo>
                    <a:pt x="570" y="1112"/>
                  </a:lnTo>
                  <a:lnTo>
                    <a:pt x="570" y="1120"/>
                  </a:lnTo>
                  <a:lnTo>
                    <a:pt x="567" y="1120"/>
                  </a:lnTo>
                  <a:lnTo>
                    <a:pt x="567" y="1122"/>
                  </a:lnTo>
                  <a:lnTo>
                    <a:pt x="570" y="1125"/>
                  </a:lnTo>
                  <a:lnTo>
                    <a:pt x="572" y="1128"/>
                  </a:lnTo>
                  <a:lnTo>
                    <a:pt x="572" y="1125"/>
                  </a:lnTo>
                  <a:lnTo>
                    <a:pt x="575" y="1128"/>
                  </a:lnTo>
                  <a:lnTo>
                    <a:pt x="577" y="1133"/>
                  </a:lnTo>
                  <a:lnTo>
                    <a:pt x="577" y="1135"/>
                  </a:lnTo>
                  <a:lnTo>
                    <a:pt x="580" y="1140"/>
                  </a:lnTo>
                  <a:lnTo>
                    <a:pt x="577" y="1145"/>
                  </a:lnTo>
                  <a:lnTo>
                    <a:pt x="583" y="1148"/>
                  </a:lnTo>
                  <a:lnTo>
                    <a:pt x="580" y="1150"/>
                  </a:lnTo>
                  <a:lnTo>
                    <a:pt x="583" y="1150"/>
                  </a:lnTo>
                  <a:lnTo>
                    <a:pt x="585" y="1150"/>
                  </a:lnTo>
                  <a:lnTo>
                    <a:pt x="588" y="1158"/>
                  </a:lnTo>
                  <a:lnTo>
                    <a:pt x="588" y="1161"/>
                  </a:lnTo>
                  <a:lnTo>
                    <a:pt x="585" y="1161"/>
                  </a:lnTo>
                  <a:lnTo>
                    <a:pt x="583" y="1161"/>
                  </a:lnTo>
                  <a:lnTo>
                    <a:pt x="580" y="1166"/>
                  </a:lnTo>
                  <a:lnTo>
                    <a:pt x="580" y="1171"/>
                  </a:lnTo>
                  <a:lnTo>
                    <a:pt x="572" y="1171"/>
                  </a:lnTo>
                  <a:lnTo>
                    <a:pt x="572" y="1178"/>
                  </a:lnTo>
                  <a:lnTo>
                    <a:pt x="570" y="1176"/>
                  </a:lnTo>
                  <a:lnTo>
                    <a:pt x="565" y="1173"/>
                  </a:lnTo>
                  <a:lnTo>
                    <a:pt x="560" y="1173"/>
                  </a:lnTo>
                  <a:lnTo>
                    <a:pt x="557" y="1173"/>
                  </a:lnTo>
                  <a:lnTo>
                    <a:pt x="557" y="1168"/>
                  </a:lnTo>
                  <a:lnTo>
                    <a:pt x="555" y="1173"/>
                  </a:lnTo>
                  <a:lnTo>
                    <a:pt x="552" y="1176"/>
                  </a:lnTo>
                  <a:lnTo>
                    <a:pt x="549" y="1176"/>
                  </a:lnTo>
                  <a:lnTo>
                    <a:pt x="547" y="1173"/>
                  </a:lnTo>
                  <a:lnTo>
                    <a:pt x="544" y="1176"/>
                  </a:lnTo>
                  <a:lnTo>
                    <a:pt x="544" y="1173"/>
                  </a:lnTo>
                  <a:lnTo>
                    <a:pt x="542" y="1173"/>
                  </a:lnTo>
                  <a:lnTo>
                    <a:pt x="539" y="1176"/>
                  </a:lnTo>
                  <a:lnTo>
                    <a:pt x="534" y="1171"/>
                  </a:lnTo>
                  <a:lnTo>
                    <a:pt x="532" y="1171"/>
                  </a:lnTo>
                  <a:lnTo>
                    <a:pt x="532" y="1173"/>
                  </a:lnTo>
                  <a:lnTo>
                    <a:pt x="529" y="1176"/>
                  </a:lnTo>
                  <a:lnTo>
                    <a:pt x="524" y="1176"/>
                  </a:lnTo>
                  <a:lnTo>
                    <a:pt x="519" y="1171"/>
                  </a:lnTo>
                  <a:lnTo>
                    <a:pt x="514" y="1168"/>
                  </a:lnTo>
                  <a:lnTo>
                    <a:pt x="509" y="1168"/>
                  </a:lnTo>
                  <a:lnTo>
                    <a:pt x="506" y="1168"/>
                  </a:lnTo>
                  <a:lnTo>
                    <a:pt x="504" y="1168"/>
                  </a:lnTo>
                  <a:lnTo>
                    <a:pt x="501" y="1171"/>
                  </a:lnTo>
                  <a:lnTo>
                    <a:pt x="493" y="1171"/>
                  </a:lnTo>
                  <a:lnTo>
                    <a:pt x="486" y="1171"/>
                  </a:lnTo>
                  <a:lnTo>
                    <a:pt x="481" y="1176"/>
                  </a:lnTo>
                  <a:lnTo>
                    <a:pt x="483" y="1184"/>
                  </a:lnTo>
                  <a:lnTo>
                    <a:pt x="481" y="1184"/>
                  </a:lnTo>
                  <a:lnTo>
                    <a:pt x="473" y="1184"/>
                  </a:lnTo>
                  <a:lnTo>
                    <a:pt x="471" y="1189"/>
                  </a:lnTo>
                  <a:lnTo>
                    <a:pt x="468" y="1189"/>
                  </a:lnTo>
                  <a:lnTo>
                    <a:pt x="463" y="1186"/>
                  </a:lnTo>
                  <a:lnTo>
                    <a:pt x="455" y="1186"/>
                  </a:lnTo>
                  <a:lnTo>
                    <a:pt x="448" y="1181"/>
                  </a:lnTo>
                  <a:lnTo>
                    <a:pt x="443" y="1176"/>
                  </a:lnTo>
                  <a:lnTo>
                    <a:pt x="437" y="1171"/>
                  </a:lnTo>
                  <a:lnTo>
                    <a:pt x="432" y="1171"/>
                  </a:lnTo>
                  <a:lnTo>
                    <a:pt x="427" y="1168"/>
                  </a:lnTo>
                  <a:lnTo>
                    <a:pt x="425" y="1171"/>
                  </a:lnTo>
                  <a:lnTo>
                    <a:pt x="417" y="1171"/>
                  </a:lnTo>
                  <a:lnTo>
                    <a:pt x="417" y="1173"/>
                  </a:lnTo>
                  <a:lnTo>
                    <a:pt x="409" y="1171"/>
                  </a:lnTo>
                  <a:lnTo>
                    <a:pt x="407" y="1173"/>
                  </a:lnTo>
                  <a:lnTo>
                    <a:pt x="404" y="1176"/>
                  </a:lnTo>
                  <a:lnTo>
                    <a:pt x="394" y="1171"/>
                  </a:lnTo>
                  <a:lnTo>
                    <a:pt x="392" y="1173"/>
                  </a:lnTo>
                  <a:lnTo>
                    <a:pt x="387" y="1173"/>
                  </a:lnTo>
                  <a:lnTo>
                    <a:pt x="387" y="1181"/>
                  </a:lnTo>
                  <a:lnTo>
                    <a:pt x="384" y="1181"/>
                  </a:lnTo>
                  <a:lnTo>
                    <a:pt x="381" y="1181"/>
                  </a:lnTo>
                  <a:lnTo>
                    <a:pt x="379" y="1181"/>
                  </a:lnTo>
                  <a:lnTo>
                    <a:pt x="376" y="1181"/>
                  </a:lnTo>
                  <a:lnTo>
                    <a:pt x="374" y="1181"/>
                  </a:lnTo>
                  <a:lnTo>
                    <a:pt x="374" y="1178"/>
                  </a:lnTo>
                  <a:lnTo>
                    <a:pt x="371" y="1178"/>
                  </a:lnTo>
                  <a:lnTo>
                    <a:pt x="369" y="1178"/>
                  </a:lnTo>
                  <a:lnTo>
                    <a:pt x="366" y="1178"/>
                  </a:lnTo>
                  <a:lnTo>
                    <a:pt x="364" y="1178"/>
                  </a:lnTo>
                  <a:lnTo>
                    <a:pt x="361" y="1178"/>
                  </a:lnTo>
                  <a:lnTo>
                    <a:pt x="361" y="1176"/>
                  </a:lnTo>
                  <a:lnTo>
                    <a:pt x="359" y="1176"/>
                  </a:lnTo>
                  <a:lnTo>
                    <a:pt x="356" y="1176"/>
                  </a:lnTo>
                  <a:lnTo>
                    <a:pt x="353" y="1176"/>
                  </a:lnTo>
                  <a:lnTo>
                    <a:pt x="351" y="1176"/>
                  </a:lnTo>
                  <a:lnTo>
                    <a:pt x="351" y="1173"/>
                  </a:lnTo>
                  <a:lnTo>
                    <a:pt x="348" y="1173"/>
                  </a:lnTo>
                  <a:lnTo>
                    <a:pt x="346" y="1173"/>
                  </a:lnTo>
                  <a:lnTo>
                    <a:pt x="343" y="1173"/>
                  </a:lnTo>
                  <a:lnTo>
                    <a:pt x="341" y="1173"/>
                  </a:lnTo>
                  <a:lnTo>
                    <a:pt x="338" y="1173"/>
                  </a:lnTo>
                  <a:lnTo>
                    <a:pt x="336" y="1173"/>
                  </a:lnTo>
                  <a:lnTo>
                    <a:pt x="336" y="1171"/>
                  </a:lnTo>
                  <a:lnTo>
                    <a:pt x="333" y="1171"/>
                  </a:lnTo>
                  <a:lnTo>
                    <a:pt x="331" y="1171"/>
                  </a:lnTo>
                  <a:lnTo>
                    <a:pt x="328" y="1171"/>
                  </a:lnTo>
                  <a:lnTo>
                    <a:pt x="325" y="1171"/>
                  </a:lnTo>
                  <a:lnTo>
                    <a:pt x="325" y="1168"/>
                  </a:lnTo>
                  <a:lnTo>
                    <a:pt x="323" y="1168"/>
                  </a:lnTo>
                  <a:lnTo>
                    <a:pt x="320" y="1168"/>
                  </a:lnTo>
                  <a:lnTo>
                    <a:pt x="318" y="1168"/>
                  </a:lnTo>
                  <a:lnTo>
                    <a:pt x="315" y="1168"/>
                  </a:lnTo>
                  <a:lnTo>
                    <a:pt x="313" y="1168"/>
                  </a:lnTo>
                  <a:lnTo>
                    <a:pt x="310" y="1168"/>
                  </a:lnTo>
                  <a:lnTo>
                    <a:pt x="310" y="1166"/>
                  </a:lnTo>
                  <a:lnTo>
                    <a:pt x="308" y="1166"/>
                  </a:lnTo>
                  <a:lnTo>
                    <a:pt x="305" y="1166"/>
                  </a:lnTo>
                  <a:lnTo>
                    <a:pt x="303" y="1166"/>
                  </a:lnTo>
                  <a:lnTo>
                    <a:pt x="300" y="1166"/>
                  </a:lnTo>
                  <a:lnTo>
                    <a:pt x="300" y="1163"/>
                  </a:lnTo>
                  <a:lnTo>
                    <a:pt x="297" y="1163"/>
                  </a:lnTo>
                  <a:lnTo>
                    <a:pt x="295" y="1163"/>
                  </a:lnTo>
                  <a:lnTo>
                    <a:pt x="292" y="1163"/>
                  </a:lnTo>
                  <a:lnTo>
                    <a:pt x="290" y="1163"/>
                  </a:lnTo>
                  <a:lnTo>
                    <a:pt x="287" y="1163"/>
                  </a:lnTo>
                  <a:lnTo>
                    <a:pt x="285" y="1163"/>
                  </a:lnTo>
                  <a:lnTo>
                    <a:pt x="285" y="1161"/>
                  </a:lnTo>
                  <a:lnTo>
                    <a:pt x="282" y="1161"/>
                  </a:lnTo>
                  <a:lnTo>
                    <a:pt x="280" y="1161"/>
                  </a:lnTo>
                  <a:lnTo>
                    <a:pt x="277" y="1161"/>
                  </a:lnTo>
                  <a:lnTo>
                    <a:pt x="275" y="1161"/>
                  </a:lnTo>
                  <a:lnTo>
                    <a:pt x="272" y="1161"/>
                  </a:lnTo>
                  <a:lnTo>
                    <a:pt x="272" y="1158"/>
                  </a:lnTo>
                  <a:lnTo>
                    <a:pt x="269" y="1158"/>
                  </a:lnTo>
                  <a:lnTo>
                    <a:pt x="267" y="1158"/>
                  </a:lnTo>
                  <a:lnTo>
                    <a:pt x="264" y="1158"/>
                  </a:lnTo>
                  <a:lnTo>
                    <a:pt x="262" y="1158"/>
                  </a:lnTo>
                  <a:lnTo>
                    <a:pt x="259" y="1158"/>
                  </a:lnTo>
                  <a:lnTo>
                    <a:pt x="257" y="1158"/>
                  </a:lnTo>
                  <a:lnTo>
                    <a:pt x="257" y="1156"/>
                  </a:lnTo>
                  <a:lnTo>
                    <a:pt x="254" y="1156"/>
                  </a:lnTo>
                  <a:lnTo>
                    <a:pt x="252" y="1156"/>
                  </a:lnTo>
                  <a:lnTo>
                    <a:pt x="249" y="1156"/>
                  </a:lnTo>
                  <a:lnTo>
                    <a:pt x="247" y="1156"/>
                  </a:lnTo>
                  <a:lnTo>
                    <a:pt x="244" y="1156"/>
                  </a:lnTo>
                  <a:lnTo>
                    <a:pt x="244" y="1153"/>
                  </a:lnTo>
                  <a:lnTo>
                    <a:pt x="241" y="1153"/>
                  </a:lnTo>
                  <a:lnTo>
                    <a:pt x="239" y="1153"/>
                  </a:lnTo>
                  <a:lnTo>
                    <a:pt x="236" y="1153"/>
                  </a:lnTo>
                  <a:lnTo>
                    <a:pt x="234" y="1153"/>
                  </a:lnTo>
                  <a:lnTo>
                    <a:pt x="231" y="1153"/>
                  </a:lnTo>
                  <a:lnTo>
                    <a:pt x="229" y="1153"/>
                  </a:lnTo>
                  <a:lnTo>
                    <a:pt x="229" y="1150"/>
                  </a:lnTo>
                  <a:lnTo>
                    <a:pt x="226" y="1150"/>
                  </a:lnTo>
                  <a:lnTo>
                    <a:pt x="224" y="1150"/>
                  </a:lnTo>
                  <a:lnTo>
                    <a:pt x="221" y="1150"/>
                  </a:lnTo>
                  <a:lnTo>
                    <a:pt x="219" y="1150"/>
                  </a:lnTo>
                  <a:lnTo>
                    <a:pt x="216" y="1150"/>
                  </a:lnTo>
                  <a:lnTo>
                    <a:pt x="213" y="1150"/>
                  </a:lnTo>
                  <a:lnTo>
                    <a:pt x="211" y="1150"/>
                  </a:lnTo>
                  <a:lnTo>
                    <a:pt x="211" y="1148"/>
                  </a:lnTo>
                  <a:lnTo>
                    <a:pt x="208" y="1148"/>
                  </a:lnTo>
                  <a:lnTo>
                    <a:pt x="206" y="1148"/>
                  </a:lnTo>
                  <a:lnTo>
                    <a:pt x="203" y="1148"/>
                  </a:lnTo>
                  <a:lnTo>
                    <a:pt x="201" y="1148"/>
                  </a:lnTo>
                  <a:lnTo>
                    <a:pt x="198" y="1148"/>
                  </a:lnTo>
                  <a:lnTo>
                    <a:pt x="198" y="1145"/>
                  </a:lnTo>
                  <a:lnTo>
                    <a:pt x="196" y="1145"/>
                  </a:lnTo>
                  <a:lnTo>
                    <a:pt x="193" y="1145"/>
                  </a:lnTo>
                  <a:lnTo>
                    <a:pt x="191" y="1145"/>
                  </a:lnTo>
                  <a:lnTo>
                    <a:pt x="188" y="1145"/>
                  </a:lnTo>
                  <a:lnTo>
                    <a:pt x="185" y="1145"/>
                  </a:lnTo>
                  <a:lnTo>
                    <a:pt x="183" y="1145"/>
                  </a:lnTo>
                  <a:lnTo>
                    <a:pt x="180" y="1145"/>
                  </a:lnTo>
                  <a:lnTo>
                    <a:pt x="178" y="1145"/>
                  </a:lnTo>
                  <a:lnTo>
                    <a:pt x="178" y="1143"/>
                  </a:lnTo>
                  <a:lnTo>
                    <a:pt x="175" y="1143"/>
                  </a:lnTo>
                  <a:lnTo>
                    <a:pt x="173" y="1143"/>
                  </a:lnTo>
                  <a:lnTo>
                    <a:pt x="170" y="1143"/>
                  </a:lnTo>
                  <a:lnTo>
                    <a:pt x="168" y="1143"/>
                  </a:lnTo>
                  <a:lnTo>
                    <a:pt x="165" y="1143"/>
                  </a:lnTo>
                  <a:lnTo>
                    <a:pt x="163" y="1143"/>
                  </a:lnTo>
                  <a:lnTo>
                    <a:pt x="160" y="1143"/>
                  </a:lnTo>
                  <a:lnTo>
                    <a:pt x="157" y="1143"/>
                  </a:lnTo>
                  <a:lnTo>
                    <a:pt x="155" y="1143"/>
                  </a:lnTo>
                  <a:lnTo>
                    <a:pt x="152" y="1143"/>
                  </a:lnTo>
                  <a:lnTo>
                    <a:pt x="150" y="1143"/>
                  </a:lnTo>
                  <a:lnTo>
                    <a:pt x="150" y="1140"/>
                  </a:lnTo>
                  <a:lnTo>
                    <a:pt x="147" y="1140"/>
                  </a:lnTo>
                  <a:lnTo>
                    <a:pt x="142" y="1140"/>
                  </a:lnTo>
                  <a:lnTo>
                    <a:pt x="140" y="1140"/>
                  </a:lnTo>
                  <a:lnTo>
                    <a:pt x="137" y="1140"/>
                  </a:lnTo>
                  <a:lnTo>
                    <a:pt x="135" y="1140"/>
                  </a:lnTo>
                  <a:lnTo>
                    <a:pt x="132" y="1140"/>
                  </a:lnTo>
                  <a:lnTo>
                    <a:pt x="129" y="1140"/>
                  </a:lnTo>
                  <a:lnTo>
                    <a:pt x="127" y="1140"/>
                  </a:lnTo>
                  <a:lnTo>
                    <a:pt x="127" y="1138"/>
                  </a:lnTo>
                  <a:lnTo>
                    <a:pt x="124" y="1138"/>
                  </a:lnTo>
                  <a:lnTo>
                    <a:pt x="122" y="1138"/>
                  </a:lnTo>
                  <a:lnTo>
                    <a:pt x="119" y="1138"/>
                  </a:lnTo>
                  <a:lnTo>
                    <a:pt x="117" y="1138"/>
                  </a:lnTo>
                  <a:lnTo>
                    <a:pt x="114" y="1138"/>
                  </a:lnTo>
                  <a:lnTo>
                    <a:pt x="112" y="1138"/>
                  </a:lnTo>
                  <a:lnTo>
                    <a:pt x="109" y="1138"/>
                  </a:lnTo>
                  <a:lnTo>
                    <a:pt x="109" y="1135"/>
                  </a:lnTo>
                  <a:lnTo>
                    <a:pt x="107" y="1135"/>
                  </a:lnTo>
                  <a:lnTo>
                    <a:pt x="104" y="1135"/>
                  </a:lnTo>
                  <a:lnTo>
                    <a:pt x="101" y="1135"/>
                  </a:lnTo>
                  <a:lnTo>
                    <a:pt x="99" y="1135"/>
                  </a:lnTo>
                  <a:lnTo>
                    <a:pt x="96" y="1135"/>
                  </a:lnTo>
                  <a:lnTo>
                    <a:pt x="94" y="1135"/>
                  </a:lnTo>
                  <a:lnTo>
                    <a:pt x="94" y="1133"/>
                  </a:lnTo>
                  <a:lnTo>
                    <a:pt x="91" y="1133"/>
                  </a:lnTo>
                  <a:lnTo>
                    <a:pt x="89" y="1133"/>
                  </a:lnTo>
                  <a:lnTo>
                    <a:pt x="86" y="1133"/>
                  </a:lnTo>
                  <a:lnTo>
                    <a:pt x="84" y="1133"/>
                  </a:lnTo>
                  <a:lnTo>
                    <a:pt x="81" y="1133"/>
                  </a:lnTo>
                  <a:lnTo>
                    <a:pt x="79" y="1133"/>
                  </a:lnTo>
                  <a:lnTo>
                    <a:pt x="76" y="1133"/>
                  </a:lnTo>
                  <a:lnTo>
                    <a:pt x="73" y="1133"/>
                  </a:lnTo>
                  <a:lnTo>
                    <a:pt x="73" y="1130"/>
                  </a:lnTo>
                  <a:lnTo>
                    <a:pt x="71" y="1130"/>
                  </a:lnTo>
                  <a:lnTo>
                    <a:pt x="68" y="1130"/>
                  </a:lnTo>
                  <a:lnTo>
                    <a:pt x="66" y="1130"/>
                  </a:lnTo>
                  <a:lnTo>
                    <a:pt x="63" y="1130"/>
                  </a:lnTo>
                  <a:lnTo>
                    <a:pt x="61" y="1130"/>
                  </a:lnTo>
                  <a:lnTo>
                    <a:pt x="61" y="1128"/>
                  </a:lnTo>
                  <a:lnTo>
                    <a:pt x="58" y="1128"/>
                  </a:lnTo>
                  <a:lnTo>
                    <a:pt x="56" y="1128"/>
                  </a:lnTo>
                  <a:lnTo>
                    <a:pt x="53" y="1128"/>
                  </a:lnTo>
                  <a:lnTo>
                    <a:pt x="51" y="1128"/>
                  </a:lnTo>
                  <a:lnTo>
                    <a:pt x="48" y="1128"/>
                  </a:lnTo>
                  <a:lnTo>
                    <a:pt x="45" y="1128"/>
                  </a:lnTo>
                  <a:lnTo>
                    <a:pt x="45" y="1125"/>
                  </a:lnTo>
                  <a:lnTo>
                    <a:pt x="43" y="1125"/>
                  </a:lnTo>
                  <a:lnTo>
                    <a:pt x="40" y="1125"/>
                  </a:lnTo>
                  <a:lnTo>
                    <a:pt x="38" y="1125"/>
                  </a:lnTo>
                  <a:lnTo>
                    <a:pt x="35" y="1125"/>
                  </a:lnTo>
                  <a:lnTo>
                    <a:pt x="33" y="1125"/>
                  </a:lnTo>
                  <a:lnTo>
                    <a:pt x="33" y="1122"/>
                  </a:lnTo>
                  <a:lnTo>
                    <a:pt x="30" y="1122"/>
                  </a:lnTo>
                  <a:lnTo>
                    <a:pt x="28" y="1122"/>
                  </a:lnTo>
                  <a:lnTo>
                    <a:pt x="25" y="1122"/>
                  </a:lnTo>
                  <a:lnTo>
                    <a:pt x="23" y="1122"/>
                  </a:lnTo>
                  <a:lnTo>
                    <a:pt x="23" y="1120"/>
                  </a:lnTo>
                  <a:lnTo>
                    <a:pt x="20" y="1120"/>
                  </a:lnTo>
                  <a:lnTo>
                    <a:pt x="17" y="1120"/>
                  </a:lnTo>
                  <a:lnTo>
                    <a:pt x="15" y="1120"/>
                  </a:lnTo>
                  <a:lnTo>
                    <a:pt x="15" y="1117"/>
                  </a:lnTo>
                  <a:lnTo>
                    <a:pt x="12" y="1117"/>
                  </a:lnTo>
                  <a:lnTo>
                    <a:pt x="10" y="1117"/>
                  </a:lnTo>
                  <a:lnTo>
                    <a:pt x="10" y="1115"/>
                  </a:lnTo>
                  <a:lnTo>
                    <a:pt x="7" y="1115"/>
                  </a:lnTo>
                  <a:lnTo>
                    <a:pt x="5" y="1115"/>
                  </a:lnTo>
                  <a:lnTo>
                    <a:pt x="2" y="1115"/>
                  </a:lnTo>
                  <a:lnTo>
                    <a:pt x="2" y="1112"/>
                  </a:lnTo>
                  <a:lnTo>
                    <a:pt x="0" y="1112"/>
                  </a:lnTo>
                  <a:lnTo>
                    <a:pt x="5" y="1097"/>
                  </a:lnTo>
                  <a:lnTo>
                    <a:pt x="17" y="1100"/>
                  </a:lnTo>
                  <a:lnTo>
                    <a:pt x="17" y="1097"/>
                  </a:lnTo>
                  <a:lnTo>
                    <a:pt x="17" y="1094"/>
                  </a:lnTo>
                  <a:lnTo>
                    <a:pt x="15" y="1092"/>
                  </a:lnTo>
                  <a:lnTo>
                    <a:pt x="15" y="1089"/>
                  </a:lnTo>
                  <a:lnTo>
                    <a:pt x="23" y="1082"/>
                  </a:lnTo>
                  <a:lnTo>
                    <a:pt x="33" y="1087"/>
                  </a:lnTo>
                  <a:lnTo>
                    <a:pt x="68" y="1074"/>
                  </a:lnTo>
                  <a:lnTo>
                    <a:pt x="68" y="1077"/>
                  </a:lnTo>
                  <a:lnTo>
                    <a:pt x="68" y="1079"/>
                  </a:lnTo>
                  <a:lnTo>
                    <a:pt x="66" y="1082"/>
                  </a:lnTo>
                  <a:lnTo>
                    <a:pt x="63" y="1087"/>
                  </a:lnTo>
                  <a:lnTo>
                    <a:pt x="63" y="1089"/>
                  </a:lnTo>
                  <a:lnTo>
                    <a:pt x="63" y="1094"/>
                  </a:lnTo>
                  <a:lnTo>
                    <a:pt x="63" y="1100"/>
                  </a:lnTo>
                  <a:lnTo>
                    <a:pt x="68" y="1102"/>
                  </a:lnTo>
                  <a:lnTo>
                    <a:pt x="68" y="1105"/>
                  </a:lnTo>
                  <a:lnTo>
                    <a:pt x="68" y="1107"/>
                  </a:lnTo>
                  <a:lnTo>
                    <a:pt x="71" y="1110"/>
                  </a:lnTo>
                  <a:lnTo>
                    <a:pt x="68" y="1112"/>
                  </a:lnTo>
                  <a:lnTo>
                    <a:pt x="68" y="1115"/>
                  </a:lnTo>
                  <a:lnTo>
                    <a:pt x="71" y="1115"/>
                  </a:lnTo>
                  <a:lnTo>
                    <a:pt x="73" y="1112"/>
                  </a:lnTo>
                  <a:lnTo>
                    <a:pt x="73" y="1110"/>
                  </a:lnTo>
                  <a:lnTo>
                    <a:pt x="76" y="1110"/>
                  </a:lnTo>
                  <a:lnTo>
                    <a:pt x="79" y="1107"/>
                  </a:lnTo>
                  <a:lnTo>
                    <a:pt x="81" y="1107"/>
                  </a:lnTo>
                  <a:lnTo>
                    <a:pt x="84" y="1110"/>
                  </a:lnTo>
                  <a:lnTo>
                    <a:pt x="86" y="1110"/>
                  </a:lnTo>
                  <a:lnTo>
                    <a:pt x="89" y="1110"/>
                  </a:lnTo>
                  <a:lnTo>
                    <a:pt x="91" y="1110"/>
                  </a:lnTo>
                  <a:lnTo>
                    <a:pt x="94" y="1110"/>
                  </a:lnTo>
                  <a:lnTo>
                    <a:pt x="94" y="1107"/>
                  </a:lnTo>
                  <a:lnTo>
                    <a:pt x="96" y="1105"/>
                  </a:lnTo>
                  <a:lnTo>
                    <a:pt x="96" y="1102"/>
                  </a:lnTo>
                  <a:lnTo>
                    <a:pt x="96" y="1100"/>
                  </a:lnTo>
                  <a:lnTo>
                    <a:pt x="99" y="1097"/>
                  </a:lnTo>
                  <a:lnTo>
                    <a:pt x="99" y="1094"/>
                  </a:lnTo>
                  <a:lnTo>
                    <a:pt x="101" y="1094"/>
                  </a:lnTo>
                  <a:lnTo>
                    <a:pt x="104" y="1092"/>
                  </a:lnTo>
                  <a:lnTo>
                    <a:pt x="107" y="1092"/>
                  </a:lnTo>
                  <a:lnTo>
                    <a:pt x="109" y="1094"/>
                  </a:lnTo>
                  <a:lnTo>
                    <a:pt x="112" y="1094"/>
                  </a:lnTo>
                  <a:lnTo>
                    <a:pt x="112" y="1097"/>
                  </a:lnTo>
                  <a:lnTo>
                    <a:pt x="114" y="1097"/>
                  </a:lnTo>
                  <a:lnTo>
                    <a:pt x="117" y="1097"/>
                  </a:lnTo>
                  <a:lnTo>
                    <a:pt x="119" y="1097"/>
                  </a:lnTo>
                  <a:lnTo>
                    <a:pt x="122" y="1094"/>
                  </a:lnTo>
                  <a:lnTo>
                    <a:pt x="122" y="1092"/>
                  </a:lnTo>
                  <a:lnTo>
                    <a:pt x="124" y="1092"/>
                  </a:lnTo>
                  <a:lnTo>
                    <a:pt x="124" y="1089"/>
                  </a:lnTo>
                  <a:lnTo>
                    <a:pt x="124" y="1087"/>
                  </a:lnTo>
                  <a:lnTo>
                    <a:pt x="122" y="1084"/>
                  </a:lnTo>
                  <a:lnTo>
                    <a:pt x="119" y="1082"/>
                  </a:lnTo>
                  <a:lnTo>
                    <a:pt x="119" y="1079"/>
                  </a:lnTo>
                  <a:lnTo>
                    <a:pt x="119" y="1074"/>
                  </a:lnTo>
                  <a:lnTo>
                    <a:pt x="122" y="1074"/>
                  </a:lnTo>
                  <a:lnTo>
                    <a:pt x="122" y="1072"/>
                  </a:lnTo>
                  <a:lnTo>
                    <a:pt x="122" y="1069"/>
                  </a:lnTo>
                  <a:lnTo>
                    <a:pt x="119" y="1066"/>
                  </a:lnTo>
                  <a:lnTo>
                    <a:pt x="117" y="1066"/>
                  </a:lnTo>
                  <a:lnTo>
                    <a:pt x="114" y="1066"/>
                  </a:lnTo>
                  <a:lnTo>
                    <a:pt x="114" y="1064"/>
                  </a:lnTo>
                  <a:lnTo>
                    <a:pt x="114" y="1061"/>
                  </a:lnTo>
                  <a:lnTo>
                    <a:pt x="114" y="1059"/>
                  </a:lnTo>
                  <a:lnTo>
                    <a:pt x="112" y="1056"/>
                  </a:lnTo>
                  <a:lnTo>
                    <a:pt x="112" y="1054"/>
                  </a:lnTo>
                  <a:lnTo>
                    <a:pt x="109" y="1051"/>
                  </a:lnTo>
                  <a:lnTo>
                    <a:pt x="109" y="1049"/>
                  </a:lnTo>
                  <a:lnTo>
                    <a:pt x="112" y="1046"/>
                  </a:lnTo>
                  <a:lnTo>
                    <a:pt x="112" y="1044"/>
                  </a:lnTo>
                  <a:lnTo>
                    <a:pt x="112" y="1041"/>
                  </a:lnTo>
                  <a:lnTo>
                    <a:pt x="109" y="1041"/>
                  </a:lnTo>
                  <a:lnTo>
                    <a:pt x="109" y="1036"/>
                  </a:lnTo>
                  <a:lnTo>
                    <a:pt x="109" y="1033"/>
                  </a:lnTo>
                  <a:lnTo>
                    <a:pt x="109" y="1031"/>
                  </a:lnTo>
                  <a:lnTo>
                    <a:pt x="109" y="1023"/>
                  </a:lnTo>
                  <a:lnTo>
                    <a:pt x="109" y="1021"/>
                  </a:lnTo>
                  <a:lnTo>
                    <a:pt x="107" y="1021"/>
                  </a:lnTo>
                  <a:lnTo>
                    <a:pt x="107" y="1018"/>
                  </a:lnTo>
                  <a:lnTo>
                    <a:pt x="104" y="1016"/>
                  </a:lnTo>
                  <a:lnTo>
                    <a:pt x="101" y="1013"/>
                  </a:lnTo>
                  <a:lnTo>
                    <a:pt x="99" y="1010"/>
                  </a:lnTo>
                  <a:lnTo>
                    <a:pt x="99" y="1008"/>
                  </a:lnTo>
                  <a:lnTo>
                    <a:pt x="99" y="1005"/>
                  </a:lnTo>
                  <a:lnTo>
                    <a:pt x="101" y="1003"/>
                  </a:lnTo>
                  <a:lnTo>
                    <a:pt x="101" y="1000"/>
                  </a:lnTo>
                  <a:lnTo>
                    <a:pt x="101" y="998"/>
                  </a:lnTo>
                  <a:lnTo>
                    <a:pt x="101" y="995"/>
                  </a:lnTo>
                  <a:lnTo>
                    <a:pt x="104" y="993"/>
                  </a:lnTo>
                  <a:lnTo>
                    <a:pt x="104" y="990"/>
                  </a:lnTo>
                  <a:lnTo>
                    <a:pt x="104" y="988"/>
                  </a:lnTo>
                  <a:lnTo>
                    <a:pt x="104" y="985"/>
                  </a:lnTo>
                  <a:lnTo>
                    <a:pt x="104" y="982"/>
                  </a:lnTo>
                  <a:lnTo>
                    <a:pt x="101" y="980"/>
                  </a:lnTo>
                  <a:lnTo>
                    <a:pt x="101" y="977"/>
                  </a:lnTo>
                  <a:lnTo>
                    <a:pt x="101" y="975"/>
                  </a:lnTo>
                  <a:lnTo>
                    <a:pt x="104" y="975"/>
                  </a:lnTo>
                  <a:lnTo>
                    <a:pt x="104" y="972"/>
                  </a:lnTo>
                  <a:lnTo>
                    <a:pt x="104" y="970"/>
                  </a:lnTo>
                  <a:lnTo>
                    <a:pt x="104" y="967"/>
                  </a:lnTo>
                  <a:lnTo>
                    <a:pt x="101" y="967"/>
                  </a:lnTo>
                  <a:lnTo>
                    <a:pt x="104" y="965"/>
                  </a:lnTo>
                  <a:lnTo>
                    <a:pt x="107" y="965"/>
                  </a:lnTo>
                  <a:lnTo>
                    <a:pt x="109" y="962"/>
                  </a:lnTo>
                  <a:lnTo>
                    <a:pt x="114" y="955"/>
                  </a:lnTo>
                  <a:lnTo>
                    <a:pt x="117" y="955"/>
                  </a:lnTo>
                  <a:lnTo>
                    <a:pt x="117" y="952"/>
                  </a:lnTo>
                  <a:lnTo>
                    <a:pt x="119" y="949"/>
                  </a:lnTo>
                  <a:lnTo>
                    <a:pt x="122" y="949"/>
                  </a:lnTo>
                  <a:lnTo>
                    <a:pt x="122" y="947"/>
                  </a:lnTo>
                  <a:lnTo>
                    <a:pt x="122" y="944"/>
                  </a:lnTo>
                  <a:lnTo>
                    <a:pt x="124" y="944"/>
                  </a:lnTo>
                  <a:lnTo>
                    <a:pt x="124" y="942"/>
                  </a:lnTo>
                  <a:lnTo>
                    <a:pt x="124" y="939"/>
                  </a:lnTo>
                  <a:lnTo>
                    <a:pt x="127" y="939"/>
                  </a:lnTo>
                  <a:lnTo>
                    <a:pt x="127" y="937"/>
                  </a:lnTo>
                  <a:lnTo>
                    <a:pt x="127" y="934"/>
                  </a:lnTo>
                  <a:lnTo>
                    <a:pt x="127" y="932"/>
                  </a:lnTo>
                  <a:lnTo>
                    <a:pt x="129" y="932"/>
                  </a:lnTo>
                  <a:lnTo>
                    <a:pt x="132" y="929"/>
                  </a:lnTo>
                  <a:lnTo>
                    <a:pt x="135" y="929"/>
                  </a:lnTo>
                  <a:lnTo>
                    <a:pt x="135" y="927"/>
                  </a:lnTo>
                  <a:lnTo>
                    <a:pt x="137" y="924"/>
                  </a:lnTo>
                  <a:lnTo>
                    <a:pt x="140" y="924"/>
                  </a:lnTo>
                  <a:lnTo>
                    <a:pt x="140" y="921"/>
                  </a:lnTo>
                  <a:lnTo>
                    <a:pt x="142" y="921"/>
                  </a:lnTo>
                  <a:lnTo>
                    <a:pt x="142" y="919"/>
                  </a:lnTo>
                  <a:lnTo>
                    <a:pt x="142" y="916"/>
                  </a:lnTo>
                  <a:lnTo>
                    <a:pt x="140" y="906"/>
                  </a:lnTo>
                  <a:lnTo>
                    <a:pt x="140" y="904"/>
                  </a:lnTo>
                  <a:lnTo>
                    <a:pt x="140" y="901"/>
                  </a:lnTo>
                  <a:lnTo>
                    <a:pt x="142" y="901"/>
                  </a:lnTo>
                  <a:lnTo>
                    <a:pt x="147" y="896"/>
                  </a:lnTo>
                  <a:lnTo>
                    <a:pt x="150" y="896"/>
                  </a:lnTo>
                  <a:lnTo>
                    <a:pt x="152" y="896"/>
                  </a:lnTo>
                  <a:lnTo>
                    <a:pt x="152" y="893"/>
                  </a:lnTo>
                  <a:lnTo>
                    <a:pt x="155" y="893"/>
                  </a:lnTo>
                  <a:lnTo>
                    <a:pt x="155" y="891"/>
                  </a:lnTo>
                  <a:lnTo>
                    <a:pt x="157" y="891"/>
                  </a:lnTo>
                  <a:lnTo>
                    <a:pt x="157" y="888"/>
                  </a:lnTo>
                  <a:lnTo>
                    <a:pt x="157" y="886"/>
                  </a:lnTo>
                  <a:lnTo>
                    <a:pt x="160" y="886"/>
                  </a:lnTo>
                  <a:lnTo>
                    <a:pt x="163" y="883"/>
                  </a:lnTo>
                  <a:lnTo>
                    <a:pt x="165" y="881"/>
                  </a:lnTo>
                  <a:lnTo>
                    <a:pt x="165" y="878"/>
                  </a:lnTo>
                  <a:lnTo>
                    <a:pt x="170" y="873"/>
                  </a:lnTo>
                  <a:lnTo>
                    <a:pt x="173" y="873"/>
                  </a:lnTo>
                  <a:lnTo>
                    <a:pt x="175" y="873"/>
                  </a:lnTo>
                  <a:lnTo>
                    <a:pt x="178" y="873"/>
                  </a:lnTo>
                  <a:lnTo>
                    <a:pt x="180" y="871"/>
                  </a:lnTo>
                  <a:lnTo>
                    <a:pt x="180" y="868"/>
                  </a:lnTo>
                  <a:lnTo>
                    <a:pt x="183" y="865"/>
                  </a:lnTo>
                  <a:lnTo>
                    <a:pt x="185" y="865"/>
                  </a:lnTo>
                  <a:lnTo>
                    <a:pt x="191" y="858"/>
                  </a:lnTo>
                  <a:lnTo>
                    <a:pt x="191" y="855"/>
                  </a:lnTo>
                  <a:lnTo>
                    <a:pt x="191" y="850"/>
                  </a:lnTo>
                  <a:lnTo>
                    <a:pt x="193" y="848"/>
                  </a:lnTo>
                  <a:lnTo>
                    <a:pt x="196" y="848"/>
                  </a:lnTo>
                  <a:lnTo>
                    <a:pt x="196" y="845"/>
                  </a:lnTo>
                  <a:lnTo>
                    <a:pt x="201" y="843"/>
                  </a:lnTo>
                  <a:lnTo>
                    <a:pt x="203" y="840"/>
                  </a:lnTo>
                  <a:lnTo>
                    <a:pt x="206" y="837"/>
                  </a:lnTo>
                  <a:lnTo>
                    <a:pt x="208" y="835"/>
                  </a:lnTo>
                  <a:lnTo>
                    <a:pt x="213" y="832"/>
                  </a:lnTo>
                  <a:lnTo>
                    <a:pt x="216" y="830"/>
                  </a:lnTo>
                  <a:lnTo>
                    <a:pt x="219" y="830"/>
                  </a:lnTo>
                  <a:lnTo>
                    <a:pt x="221" y="830"/>
                  </a:lnTo>
                  <a:lnTo>
                    <a:pt x="221" y="827"/>
                  </a:lnTo>
                  <a:lnTo>
                    <a:pt x="221" y="825"/>
                  </a:lnTo>
                  <a:lnTo>
                    <a:pt x="219" y="825"/>
                  </a:lnTo>
                  <a:lnTo>
                    <a:pt x="216" y="822"/>
                  </a:lnTo>
                  <a:lnTo>
                    <a:pt x="213" y="822"/>
                  </a:lnTo>
                  <a:lnTo>
                    <a:pt x="211" y="822"/>
                  </a:lnTo>
                  <a:lnTo>
                    <a:pt x="208" y="822"/>
                  </a:lnTo>
                  <a:lnTo>
                    <a:pt x="206" y="822"/>
                  </a:lnTo>
                  <a:lnTo>
                    <a:pt x="206" y="820"/>
                  </a:lnTo>
                  <a:lnTo>
                    <a:pt x="206" y="817"/>
                  </a:lnTo>
                  <a:lnTo>
                    <a:pt x="206" y="815"/>
                  </a:lnTo>
                  <a:lnTo>
                    <a:pt x="206" y="812"/>
                  </a:lnTo>
                  <a:lnTo>
                    <a:pt x="206" y="809"/>
                  </a:lnTo>
                  <a:lnTo>
                    <a:pt x="206" y="807"/>
                  </a:lnTo>
                  <a:lnTo>
                    <a:pt x="208" y="807"/>
                  </a:lnTo>
                  <a:lnTo>
                    <a:pt x="208" y="802"/>
                  </a:lnTo>
                  <a:lnTo>
                    <a:pt x="208" y="799"/>
                  </a:lnTo>
                  <a:lnTo>
                    <a:pt x="211" y="797"/>
                  </a:lnTo>
                  <a:lnTo>
                    <a:pt x="208" y="792"/>
                  </a:lnTo>
                  <a:lnTo>
                    <a:pt x="211" y="792"/>
                  </a:lnTo>
                  <a:lnTo>
                    <a:pt x="211" y="787"/>
                  </a:lnTo>
                  <a:lnTo>
                    <a:pt x="216" y="789"/>
                  </a:lnTo>
                  <a:lnTo>
                    <a:pt x="213" y="784"/>
                  </a:lnTo>
                  <a:lnTo>
                    <a:pt x="211" y="781"/>
                  </a:lnTo>
                  <a:lnTo>
                    <a:pt x="211" y="779"/>
                  </a:lnTo>
                  <a:lnTo>
                    <a:pt x="208" y="779"/>
                  </a:lnTo>
                  <a:lnTo>
                    <a:pt x="206" y="769"/>
                  </a:lnTo>
                  <a:lnTo>
                    <a:pt x="208" y="761"/>
                  </a:lnTo>
                  <a:lnTo>
                    <a:pt x="208" y="759"/>
                  </a:lnTo>
                  <a:lnTo>
                    <a:pt x="213" y="751"/>
                  </a:lnTo>
                  <a:lnTo>
                    <a:pt x="216" y="746"/>
                  </a:lnTo>
                  <a:lnTo>
                    <a:pt x="216" y="743"/>
                  </a:lnTo>
                  <a:lnTo>
                    <a:pt x="219" y="741"/>
                  </a:lnTo>
                  <a:lnTo>
                    <a:pt x="221" y="736"/>
                  </a:lnTo>
                  <a:lnTo>
                    <a:pt x="221" y="733"/>
                  </a:lnTo>
                  <a:lnTo>
                    <a:pt x="219" y="731"/>
                  </a:lnTo>
                  <a:lnTo>
                    <a:pt x="219" y="728"/>
                  </a:lnTo>
                  <a:lnTo>
                    <a:pt x="216" y="728"/>
                  </a:lnTo>
                  <a:lnTo>
                    <a:pt x="219" y="725"/>
                  </a:lnTo>
                  <a:lnTo>
                    <a:pt x="219" y="723"/>
                  </a:lnTo>
                  <a:lnTo>
                    <a:pt x="221" y="723"/>
                  </a:lnTo>
                  <a:lnTo>
                    <a:pt x="226" y="723"/>
                  </a:lnTo>
                  <a:lnTo>
                    <a:pt x="231" y="723"/>
                  </a:lnTo>
                  <a:lnTo>
                    <a:pt x="234" y="718"/>
                  </a:lnTo>
                  <a:lnTo>
                    <a:pt x="236" y="710"/>
                  </a:lnTo>
                  <a:lnTo>
                    <a:pt x="236" y="708"/>
                  </a:lnTo>
                  <a:lnTo>
                    <a:pt x="236" y="705"/>
                  </a:lnTo>
                  <a:lnTo>
                    <a:pt x="241" y="703"/>
                  </a:lnTo>
                  <a:lnTo>
                    <a:pt x="241" y="700"/>
                  </a:lnTo>
                  <a:lnTo>
                    <a:pt x="239" y="695"/>
                  </a:lnTo>
                  <a:lnTo>
                    <a:pt x="236" y="690"/>
                  </a:lnTo>
                  <a:lnTo>
                    <a:pt x="234" y="685"/>
                  </a:lnTo>
                  <a:lnTo>
                    <a:pt x="229" y="682"/>
                  </a:lnTo>
                  <a:lnTo>
                    <a:pt x="234" y="677"/>
                  </a:lnTo>
                  <a:lnTo>
                    <a:pt x="234" y="675"/>
                  </a:lnTo>
                  <a:lnTo>
                    <a:pt x="231" y="672"/>
                  </a:lnTo>
                  <a:lnTo>
                    <a:pt x="229" y="672"/>
                  </a:lnTo>
                  <a:lnTo>
                    <a:pt x="226" y="672"/>
                  </a:lnTo>
                  <a:lnTo>
                    <a:pt x="224" y="675"/>
                  </a:lnTo>
                  <a:lnTo>
                    <a:pt x="224" y="672"/>
                  </a:lnTo>
                  <a:lnTo>
                    <a:pt x="224" y="667"/>
                  </a:lnTo>
                  <a:lnTo>
                    <a:pt x="226" y="664"/>
                  </a:lnTo>
                  <a:lnTo>
                    <a:pt x="229" y="664"/>
                  </a:lnTo>
                  <a:lnTo>
                    <a:pt x="231" y="662"/>
                  </a:lnTo>
                  <a:lnTo>
                    <a:pt x="234" y="662"/>
                  </a:lnTo>
                  <a:lnTo>
                    <a:pt x="236" y="664"/>
                  </a:lnTo>
                  <a:lnTo>
                    <a:pt x="239" y="662"/>
                  </a:lnTo>
                  <a:lnTo>
                    <a:pt x="239" y="659"/>
                  </a:lnTo>
                  <a:lnTo>
                    <a:pt x="239" y="657"/>
                  </a:lnTo>
                  <a:lnTo>
                    <a:pt x="234" y="652"/>
                  </a:lnTo>
                  <a:lnTo>
                    <a:pt x="231" y="649"/>
                  </a:lnTo>
                  <a:lnTo>
                    <a:pt x="231" y="644"/>
                  </a:lnTo>
                  <a:lnTo>
                    <a:pt x="231" y="641"/>
                  </a:lnTo>
                  <a:lnTo>
                    <a:pt x="236" y="641"/>
                  </a:lnTo>
                  <a:lnTo>
                    <a:pt x="239" y="641"/>
                  </a:lnTo>
                  <a:lnTo>
                    <a:pt x="239" y="634"/>
                  </a:lnTo>
                  <a:lnTo>
                    <a:pt x="239" y="631"/>
                  </a:lnTo>
                  <a:lnTo>
                    <a:pt x="231" y="626"/>
                  </a:lnTo>
                  <a:lnTo>
                    <a:pt x="231" y="624"/>
                  </a:lnTo>
                  <a:lnTo>
                    <a:pt x="226" y="613"/>
                  </a:lnTo>
                  <a:lnTo>
                    <a:pt x="224" y="606"/>
                  </a:lnTo>
                  <a:lnTo>
                    <a:pt x="221" y="606"/>
                  </a:lnTo>
                  <a:lnTo>
                    <a:pt x="208" y="606"/>
                  </a:lnTo>
                  <a:lnTo>
                    <a:pt x="208" y="608"/>
                  </a:lnTo>
                  <a:lnTo>
                    <a:pt x="208" y="613"/>
                  </a:lnTo>
                  <a:lnTo>
                    <a:pt x="213" y="619"/>
                  </a:lnTo>
                  <a:lnTo>
                    <a:pt x="206" y="616"/>
                  </a:lnTo>
                  <a:lnTo>
                    <a:pt x="206" y="611"/>
                  </a:lnTo>
                  <a:lnTo>
                    <a:pt x="206" y="606"/>
                  </a:lnTo>
                  <a:lnTo>
                    <a:pt x="203" y="603"/>
                  </a:lnTo>
                  <a:lnTo>
                    <a:pt x="203" y="601"/>
                  </a:lnTo>
                  <a:lnTo>
                    <a:pt x="198" y="598"/>
                  </a:lnTo>
                  <a:lnTo>
                    <a:pt x="196" y="598"/>
                  </a:lnTo>
                  <a:lnTo>
                    <a:pt x="193" y="596"/>
                  </a:lnTo>
                  <a:lnTo>
                    <a:pt x="193" y="593"/>
                  </a:lnTo>
                  <a:lnTo>
                    <a:pt x="193" y="588"/>
                  </a:lnTo>
                  <a:lnTo>
                    <a:pt x="196" y="585"/>
                  </a:lnTo>
                  <a:lnTo>
                    <a:pt x="198" y="583"/>
                  </a:lnTo>
                  <a:lnTo>
                    <a:pt x="211" y="588"/>
                  </a:lnTo>
                  <a:lnTo>
                    <a:pt x="213" y="588"/>
                  </a:lnTo>
                  <a:lnTo>
                    <a:pt x="213" y="585"/>
                  </a:lnTo>
                  <a:lnTo>
                    <a:pt x="213" y="583"/>
                  </a:lnTo>
                  <a:lnTo>
                    <a:pt x="213" y="580"/>
                  </a:lnTo>
                  <a:lnTo>
                    <a:pt x="208" y="578"/>
                  </a:lnTo>
                  <a:lnTo>
                    <a:pt x="206" y="578"/>
                  </a:lnTo>
                  <a:lnTo>
                    <a:pt x="203" y="575"/>
                  </a:lnTo>
                  <a:lnTo>
                    <a:pt x="201" y="568"/>
                  </a:lnTo>
                  <a:lnTo>
                    <a:pt x="198" y="557"/>
                  </a:lnTo>
                  <a:lnTo>
                    <a:pt x="198" y="555"/>
                  </a:lnTo>
                  <a:lnTo>
                    <a:pt x="196" y="552"/>
                  </a:lnTo>
                  <a:lnTo>
                    <a:pt x="188" y="545"/>
                  </a:lnTo>
                  <a:lnTo>
                    <a:pt x="188" y="542"/>
                  </a:lnTo>
                  <a:lnTo>
                    <a:pt x="183" y="540"/>
                  </a:lnTo>
                  <a:lnTo>
                    <a:pt x="183" y="537"/>
                  </a:lnTo>
                  <a:lnTo>
                    <a:pt x="183" y="532"/>
                  </a:lnTo>
                  <a:lnTo>
                    <a:pt x="185" y="527"/>
                  </a:lnTo>
                  <a:lnTo>
                    <a:pt x="183" y="527"/>
                  </a:lnTo>
                  <a:lnTo>
                    <a:pt x="178" y="527"/>
                  </a:lnTo>
                  <a:lnTo>
                    <a:pt x="178" y="519"/>
                  </a:lnTo>
                  <a:lnTo>
                    <a:pt x="178" y="517"/>
                  </a:lnTo>
                  <a:lnTo>
                    <a:pt x="168" y="507"/>
                  </a:lnTo>
                  <a:lnTo>
                    <a:pt x="165" y="507"/>
                  </a:lnTo>
                  <a:lnTo>
                    <a:pt x="157" y="509"/>
                  </a:lnTo>
                  <a:lnTo>
                    <a:pt x="160" y="509"/>
                  </a:lnTo>
                  <a:lnTo>
                    <a:pt x="160" y="514"/>
                  </a:lnTo>
                  <a:lnTo>
                    <a:pt x="157" y="517"/>
                  </a:lnTo>
                  <a:lnTo>
                    <a:pt x="145" y="507"/>
                  </a:lnTo>
                  <a:lnTo>
                    <a:pt x="142" y="507"/>
                  </a:lnTo>
                  <a:lnTo>
                    <a:pt x="140" y="507"/>
                  </a:lnTo>
                  <a:lnTo>
                    <a:pt x="137" y="512"/>
                  </a:lnTo>
                  <a:lnTo>
                    <a:pt x="132" y="507"/>
                  </a:lnTo>
                  <a:lnTo>
                    <a:pt x="127" y="501"/>
                  </a:lnTo>
                  <a:lnTo>
                    <a:pt x="127" y="499"/>
                  </a:lnTo>
                  <a:lnTo>
                    <a:pt x="124" y="499"/>
                  </a:lnTo>
                  <a:lnTo>
                    <a:pt x="124" y="486"/>
                  </a:lnTo>
                  <a:lnTo>
                    <a:pt x="122" y="484"/>
                  </a:lnTo>
                  <a:lnTo>
                    <a:pt x="112" y="476"/>
                  </a:lnTo>
                  <a:lnTo>
                    <a:pt x="109" y="479"/>
                  </a:lnTo>
                  <a:lnTo>
                    <a:pt x="109" y="473"/>
                  </a:lnTo>
                  <a:lnTo>
                    <a:pt x="107" y="468"/>
                  </a:lnTo>
                  <a:lnTo>
                    <a:pt x="107" y="466"/>
                  </a:lnTo>
                  <a:lnTo>
                    <a:pt x="114" y="453"/>
                  </a:lnTo>
                  <a:lnTo>
                    <a:pt x="112" y="443"/>
                  </a:lnTo>
                  <a:lnTo>
                    <a:pt x="109" y="440"/>
                  </a:lnTo>
                  <a:lnTo>
                    <a:pt x="107" y="435"/>
                  </a:lnTo>
                  <a:lnTo>
                    <a:pt x="107" y="433"/>
                  </a:lnTo>
                  <a:lnTo>
                    <a:pt x="107" y="428"/>
                  </a:lnTo>
                  <a:lnTo>
                    <a:pt x="104" y="425"/>
                  </a:lnTo>
                  <a:lnTo>
                    <a:pt x="101" y="420"/>
                  </a:lnTo>
                  <a:lnTo>
                    <a:pt x="99" y="417"/>
                  </a:lnTo>
                  <a:lnTo>
                    <a:pt x="101" y="412"/>
                  </a:lnTo>
                  <a:lnTo>
                    <a:pt x="99" y="407"/>
                  </a:lnTo>
                  <a:lnTo>
                    <a:pt x="99" y="405"/>
                  </a:lnTo>
                  <a:lnTo>
                    <a:pt x="94" y="402"/>
                  </a:lnTo>
                  <a:lnTo>
                    <a:pt x="89" y="400"/>
                  </a:lnTo>
                  <a:lnTo>
                    <a:pt x="86" y="397"/>
                  </a:lnTo>
                  <a:lnTo>
                    <a:pt x="86" y="395"/>
                  </a:lnTo>
                  <a:lnTo>
                    <a:pt x="86" y="389"/>
                  </a:lnTo>
                  <a:lnTo>
                    <a:pt x="86" y="387"/>
                  </a:lnTo>
                  <a:lnTo>
                    <a:pt x="91" y="384"/>
                  </a:lnTo>
                  <a:lnTo>
                    <a:pt x="91" y="377"/>
                  </a:lnTo>
                  <a:lnTo>
                    <a:pt x="89" y="372"/>
                  </a:lnTo>
                  <a:lnTo>
                    <a:pt x="79" y="369"/>
                  </a:lnTo>
                  <a:lnTo>
                    <a:pt x="73" y="372"/>
                  </a:lnTo>
                  <a:lnTo>
                    <a:pt x="68" y="379"/>
                  </a:lnTo>
                  <a:lnTo>
                    <a:pt x="63" y="379"/>
                  </a:lnTo>
                  <a:lnTo>
                    <a:pt x="61" y="377"/>
                  </a:lnTo>
                  <a:lnTo>
                    <a:pt x="58" y="377"/>
                  </a:lnTo>
                  <a:lnTo>
                    <a:pt x="56" y="374"/>
                  </a:lnTo>
                  <a:lnTo>
                    <a:pt x="48" y="374"/>
                  </a:lnTo>
                  <a:lnTo>
                    <a:pt x="48" y="377"/>
                  </a:lnTo>
                  <a:lnTo>
                    <a:pt x="45" y="382"/>
                  </a:lnTo>
                  <a:lnTo>
                    <a:pt x="43" y="384"/>
                  </a:lnTo>
                  <a:lnTo>
                    <a:pt x="43" y="382"/>
                  </a:lnTo>
                  <a:lnTo>
                    <a:pt x="43" y="379"/>
                  </a:lnTo>
                  <a:lnTo>
                    <a:pt x="43" y="377"/>
                  </a:lnTo>
                  <a:lnTo>
                    <a:pt x="40" y="374"/>
                  </a:lnTo>
                  <a:lnTo>
                    <a:pt x="40" y="372"/>
                  </a:lnTo>
                  <a:lnTo>
                    <a:pt x="40" y="369"/>
                  </a:lnTo>
                  <a:lnTo>
                    <a:pt x="38" y="367"/>
                  </a:lnTo>
                  <a:lnTo>
                    <a:pt x="33" y="359"/>
                  </a:lnTo>
                  <a:lnTo>
                    <a:pt x="30" y="356"/>
                  </a:lnTo>
                  <a:lnTo>
                    <a:pt x="28" y="356"/>
                  </a:lnTo>
                  <a:lnTo>
                    <a:pt x="30" y="354"/>
                  </a:lnTo>
                  <a:lnTo>
                    <a:pt x="33" y="354"/>
                  </a:lnTo>
                  <a:lnTo>
                    <a:pt x="33" y="351"/>
                  </a:lnTo>
                  <a:lnTo>
                    <a:pt x="35" y="351"/>
                  </a:lnTo>
                  <a:lnTo>
                    <a:pt x="35" y="349"/>
                  </a:lnTo>
                  <a:lnTo>
                    <a:pt x="40" y="344"/>
                  </a:lnTo>
                  <a:lnTo>
                    <a:pt x="43" y="344"/>
                  </a:lnTo>
                  <a:lnTo>
                    <a:pt x="45" y="344"/>
                  </a:lnTo>
                  <a:lnTo>
                    <a:pt x="45" y="341"/>
                  </a:lnTo>
                  <a:lnTo>
                    <a:pt x="43" y="336"/>
                  </a:lnTo>
                  <a:lnTo>
                    <a:pt x="40" y="334"/>
                  </a:lnTo>
                  <a:lnTo>
                    <a:pt x="40" y="331"/>
                  </a:lnTo>
                  <a:lnTo>
                    <a:pt x="40" y="328"/>
                  </a:lnTo>
                  <a:lnTo>
                    <a:pt x="38" y="328"/>
                  </a:lnTo>
                  <a:lnTo>
                    <a:pt x="38" y="326"/>
                  </a:lnTo>
                  <a:lnTo>
                    <a:pt x="35" y="326"/>
                  </a:lnTo>
                  <a:lnTo>
                    <a:pt x="33" y="326"/>
                  </a:lnTo>
                  <a:lnTo>
                    <a:pt x="33" y="323"/>
                  </a:lnTo>
                  <a:lnTo>
                    <a:pt x="33" y="321"/>
                  </a:lnTo>
                  <a:lnTo>
                    <a:pt x="33" y="318"/>
                  </a:lnTo>
                  <a:lnTo>
                    <a:pt x="30" y="316"/>
                  </a:lnTo>
                  <a:lnTo>
                    <a:pt x="30" y="313"/>
                  </a:lnTo>
                  <a:lnTo>
                    <a:pt x="28" y="313"/>
                  </a:lnTo>
                  <a:lnTo>
                    <a:pt x="28" y="311"/>
                  </a:lnTo>
                  <a:lnTo>
                    <a:pt x="30" y="308"/>
                  </a:lnTo>
                  <a:lnTo>
                    <a:pt x="33" y="308"/>
                  </a:lnTo>
                  <a:lnTo>
                    <a:pt x="35" y="308"/>
                  </a:lnTo>
                  <a:lnTo>
                    <a:pt x="38" y="306"/>
                  </a:lnTo>
                  <a:lnTo>
                    <a:pt x="40" y="306"/>
                  </a:lnTo>
                  <a:lnTo>
                    <a:pt x="43" y="306"/>
                  </a:lnTo>
                  <a:lnTo>
                    <a:pt x="45" y="306"/>
                  </a:lnTo>
                  <a:lnTo>
                    <a:pt x="48" y="306"/>
                  </a:lnTo>
                  <a:lnTo>
                    <a:pt x="48" y="303"/>
                  </a:lnTo>
                  <a:lnTo>
                    <a:pt x="48" y="300"/>
                  </a:lnTo>
                  <a:lnTo>
                    <a:pt x="48" y="298"/>
                  </a:lnTo>
                  <a:lnTo>
                    <a:pt x="48" y="295"/>
                  </a:lnTo>
                  <a:lnTo>
                    <a:pt x="48" y="293"/>
                  </a:lnTo>
                  <a:lnTo>
                    <a:pt x="48" y="290"/>
                  </a:lnTo>
                  <a:lnTo>
                    <a:pt x="48" y="288"/>
                  </a:lnTo>
                  <a:lnTo>
                    <a:pt x="51" y="285"/>
                  </a:lnTo>
                  <a:lnTo>
                    <a:pt x="53" y="285"/>
                  </a:lnTo>
                  <a:lnTo>
                    <a:pt x="53" y="283"/>
                  </a:lnTo>
                  <a:lnTo>
                    <a:pt x="56" y="283"/>
                  </a:lnTo>
                  <a:lnTo>
                    <a:pt x="56" y="280"/>
                  </a:lnTo>
                  <a:lnTo>
                    <a:pt x="53" y="278"/>
                  </a:lnTo>
                  <a:lnTo>
                    <a:pt x="53" y="275"/>
                  </a:lnTo>
                  <a:lnTo>
                    <a:pt x="51" y="272"/>
                  </a:lnTo>
                  <a:lnTo>
                    <a:pt x="45" y="270"/>
                  </a:lnTo>
                  <a:lnTo>
                    <a:pt x="45" y="267"/>
                  </a:lnTo>
                  <a:lnTo>
                    <a:pt x="40" y="265"/>
                  </a:lnTo>
                  <a:lnTo>
                    <a:pt x="40" y="262"/>
                  </a:lnTo>
                  <a:lnTo>
                    <a:pt x="38" y="262"/>
                  </a:lnTo>
                  <a:lnTo>
                    <a:pt x="38" y="260"/>
                  </a:lnTo>
                  <a:lnTo>
                    <a:pt x="38" y="257"/>
                  </a:lnTo>
                  <a:lnTo>
                    <a:pt x="40" y="257"/>
                  </a:lnTo>
                  <a:lnTo>
                    <a:pt x="40" y="255"/>
                  </a:lnTo>
                  <a:lnTo>
                    <a:pt x="43" y="255"/>
                  </a:lnTo>
                  <a:lnTo>
                    <a:pt x="43" y="252"/>
                  </a:lnTo>
                  <a:lnTo>
                    <a:pt x="45" y="247"/>
                  </a:lnTo>
                  <a:lnTo>
                    <a:pt x="48" y="244"/>
                  </a:lnTo>
                  <a:lnTo>
                    <a:pt x="51" y="244"/>
                  </a:lnTo>
                  <a:lnTo>
                    <a:pt x="51" y="242"/>
                  </a:lnTo>
                  <a:lnTo>
                    <a:pt x="53" y="239"/>
                  </a:lnTo>
                  <a:lnTo>
                    <a:pt x="56" y="239"/>
                  </a:lnTo>
                  <a:lnTo>
                    <a:pt x="56" y="237"/>
                  </a:lnTo>
                  <a:lnTo>
                    <a:pt x="58" y="234"/>
                  </a:lnTo>
                  <a:lnTo>
                    <a:pt x="61" y="234"/>
                  </a:lnTo>
                  <a:lnTo>
                    <a:pt x="61" y="232"/>
                  </a:lnTo>
                  <a:lnTo>
                    <a:pt x="61" y="229"/>
                  </a:lnTo>
                  <a:lnTo>
                    <a:pt x="63" y="227"/>
                  </a:lnTo>
                  <a:lnTo>
                    <a:pt x="63" y="224"/>
                  </a:lnTo>
                  <a:lnTo>
                    <a:pt x="61" y="224"/>
                  </a:lnTo>
                  <a:lnTo>
                    <a:pt x="61" y="222"/>
                  </a:lnTo>
                  <a:lnTo>
                    <a:pt x="61" y="219"/>
                  </a:lnTo>
                  <a:lnTo>
                    <a:pt x="58" y="216"/>
                  </a:lnTo>
                  <a:lnTo>
                    <a:pt x="58" y="214"/>
                  </a:lnTo>
                  <a:lnTo>
                    <a:pt x="58" y="211"/>
                  </a:lnTo>
                  <a:lnTo>
                    <a:pt x="61" y="209"/>
                  </a:lnTo>
                  <a:lnTo>
                    <a:pt x="58" y="209"/>
                  </a:lnTo>
                  <a:lnTo>
                    <a:pt x="58" y="206"/>
                  </a:lnTo>
                  <a:lnTo>
                    <a:pt x="56" y="206"/>
                  </a:lnTo>
                  <a:lnTo>
                    <a:pt x="53" y="206"/>
                  </a:lnTo>
                  <a:lnTo>
                    <a:pt x="51" y="206"/>
                  </a:lnTo>
                  <a:lnTo>
                    <a:pt x="51" y="209"/>
                  </a:lnTo>
                  <a:lnTo>
                    <a:pt x="48" y="209"/>
                  </a:lnTo>
                  <a:lnTo>
                    <a:pt x="48" y="211"/>
                  </a:lnTo>
                  <a:lnTo>
                    <a:pt x="45" y="214"/>
                  </a:lnTo>
                  <a:lnTo>
                    <a:pt x="45" y="216"/>
                  </a:lnTo>
                  <a:lnTo>
                    <a:pt x="43" y="216"/>
                  </a:lnTo>
                  <a:lnTo>
                    <a:pt x="43" y="219"/>
                  </a:lnTo>
                  <a:lnTo>
                    <a:pt x="43" y="222"/>
                  </a:lnTo>
                  <a:lnTo>
                    <a:pt x="40" y="222"/>
                  </a:lnTo>
                  <a:lnTo>
                    <a:pt x="38" y="222"/>
                  </a:lnTo>
                  <a:lnTo>
                    <a:pt x="38" y="219"/>
                  </a:lnTo>
                  <a:lnTo>
                    <a:pt x="35" y="219"/>
                  </a:lnTo>
                  <a:lnTo>
                    <a:pt x="35" y="216"/>
                  </a:lnTo>
                  <a:lnTo>
                    <a:pt x="35" y="214"/>
                  </a:lnTo>
                  <a:lnTo>
                    <a:pt x="35" y="211"/>
                  </a:lnTo>
                  <a:lnTo>
                    <a:pt x="35" y="204"/>
                  </a:lnTo>
                  <a:lnTo>
                    <a:pt x="38" y="199"/>
                  </a:lnTo>
                  <a:lnTo>
                    <a:pt x="40" y="199"/>
                  </a:lnTo>
                  <a:lnTo>
                    <a:pt x="40" y="196"/>
                  </a:lnTo>
                  <a:lnTo>
                    <a:pt x="43" y="194"/>
                  </a:lnTo>
                  <a:lnTo>
                    <a:pt x="45" y="191"/>
                  </a:lnTo>
                  <a:lnTo>
                    <a:pt x="45" y="188"/>
                  </a:lnTo>
                  <a:lnTo>
                    <a:pt x="48" y="188"/>
                  </a:lnTo>
                  <a:lnTo>
                    <a:pt x="48" y="186"/>
                  </a:lnTo>
                  <a:lnTo>
                    <a:pt x="51" y="186"/>
                  </a:lnTo>
                  <a:lnTo>
                    <a:pt x="53" y="183"/>
                  </a:lnTo>
                  <a:lnTo>
                    <a:pt x="56" y="183"/>
                  </a:lnTo>
                  <a:lnTo>
                    <a:pt x="58" y="183"/>
                  </a:lnTo>
                  <a:lnTo>
                    <a:pt x="63" y="181"/>
                  </a:lnTo>
                  <a:lnTo>
                    <a:pt x="66" y="183"/>
                  </a:lnTo>
                  <a:lnTo>
                    <a:pt x="68" y="183"/>
                  </a:lnTo>
                  <a:lnTo>
                    <a:pt x="71" y="183"/>
                  </a:lnTo>
                  <a:lnTo>
                    <a:pt x="71" y="178"/>
                  </a:lnTo>
                  <a:lnTo>
                    <a:pt x="71" y="176"/>
                  </a:lnTo>
                  <a:lnTo>
                    <a:pt x="73" y="173"/>
                  </a:lnTo>
                  <a:lnTo>
                    <a:pt x="79" y="171"/>
                  </a:lnTo>
                  <a:lnTo>
                    <a:pt x="81" y="168"/>
                  </a:lnTo>
                  <a:lnTo>
                    <a:pt x="84" y="168"/>
                  </a:lnTo>
                  <a:lnTo>
                    <a:pt x="86" y="166"/>
                  </a:lnTo>
                  <a:lnTo>
                    <a:pt x="89" y="163"/>
                  </a:lnTo>
                  <a:lnTo>
                    <a:pt x="91" y="160"/>
                  </a:lnTo>
                  <a:lnTo>
                    <a:pt x="96" y="158"/>
                  </a:lnTo>
                  <a:lnTo>
                    <a:pt x="99" y="158"/>
                  </a:lnTo>
                  <a:lnTo>
                    <a:pt x="104" y="160"/>
                  </a:lnTo>
                  <a:lnTo>
                    <a:pt x="107" y="160"/>
                  </a:lnTo>
                  <a:lnTo>
                    <a:pt x="109" y="160"/>
                  </a:lnTo>
                  <a:lnTo>
                    <a:pt x="112" y="163"/>
                  </a:lnTo>
                  <a:lnTo>
                    <a:pt x="112" y="160"/>
                  </a:lnTo>
                  <a:lnTo>
                    <a:pt x="114" y="160"/>
                  </a:lnTo>
                  <a:lnTo>
                    <a:pt x="114" y="158"/>
                  </a:lnTo>
                  <a:lnTo>
                    <a:pt x="117" y="155"/>
                  </a:lnTo>
                  <a:lnTo>
                    <a:pt x="117" y="153"/>
                  </a:lnTo>
                  <a:lnTo>
                    <a:pt x="119" y="153"/>
                  </a:lnTo>
                  <a:lnTo>
                    <a:pt x="119" y="150"/>
                  </a:lnTo>
                  <a:lnTo>
                    <a:pt x="119" y="148"/>
                  </a:lnTo>
                  <a:lnTo>
                    <a:pt x="117" y="148"/>
                  </a:lnTo>
                  <a:lnTo>
                    <a:pt x="117" y="145"/>
                  </a:lnTo>
                  <a:lnTo>
                    <a:pt x="117" y="143"/>
                  </a:lnTo>
                  <a:lnTo>
                    <a:pt x="119" y="138"/>
                  </a:lnTo>
                  <a:lnTo>
                    <a:pt x="122" y="140"/>
                  </a:lnTo>
                  <a:lnTo>
                    <a:pt x="124" y="140"/>
                  </a:lnTo>
                  <a:lnTo>
                    <a:pt x="124" y="143"/>
                  </a:lnTo>
                  <a:lnTo>
                    <a:pt x="127" y="143"/>
                  </a:lnTo>
                  <a:lnTo>
                    <a:pt x="129" y="143"/>
                  </a:lnTo>
                  <a:lnTo>
                    <a:pt x="132" y="143"/>
                  </a:lnTo>
                  <a:lnTo>
                    <a:pt x="132" y="145"/>
                  </a:lnTo>
                  <a:lnTo>
                    <a:pt x="135" y="145"/>
                  </a:lnTo>
                  <a:lnTo>
                    <a:pt x="137" y="145"/>
                  </a:lnTo>
                  <a:lnTo>
                    <a:pt x="137" y="148"/>
                  </a:lnTo>
                  <a:lnTo>
                    <a:pt x="140" y="150"/>
                  </a:lnTo>
                  <a:lnTo>
                    <a:pt x="140" y="153"/>
                  </a:lnTo>
                  <a:lnTo>
                    <a:pt x="142" y="150"/>
                  </a:lnTo>
                  <a:lnTo>
                    <a:pt x="142" y="148"/>
                  </a:lnTo>
                  <a:lnTo>
                    <a:pt x="140" y="145"/>
                  </a:lnTo>
                  <a:lnTo>
                    <a:pt x="140" y="143"/>
                  </a:lnTo>
                  <a:lnTo>
                    <a:pt x="142" y="143"/>
                  </a:lnTo>
                  <a:lnTo>
                    <a:pt x="142" y="140"/>
                  </a:lnTo>
                  <a:lnTo>
                    <a:pt x="142" y="138"/>
                  </a:lnTo>
                  <a:lnTo>
                    <a:pt x="145" y="138"/>
                  </a:lnTo>
                  <a:lnTo>
                    <a:pt x="145" y="135"/>
                  </a:lnTo>
                  <a:lnTo>
                    <a:pt x="147" y="132"/>
                  </a:lnTo>
                  <a:lnTo>
                    <a:pt x="150" y="132"/>
                  </a:lnTo>
                  <a:lnTo>
                    <a:pt x="150" y="130"/>
                  </a:lnTo>
                  <a:lnTo>
                    <a:pt x="147" y="130"/>
                  </a:lnTo>
                  <a:lnTo>
                    <a:pt x="145" y="130"/>
                  </a:lnTo>
                  <a:lnTo>
                    <a:pt x="142" y="130"/>
                  </a:lnTo>
                  <a:lnTo>
                    <a:pt x="142" y="132"/>
                  </a:lnTo>
                  <a:lnTo>
                    <a:pt x="140" y="132"/>
                  </a:lnTo>
                  <a:lnTo>
                    <a:pt x="137" y="132"/>
                  </a:lnTo>
                  <a:lnTo>
                    <a:pt x="135" y="132"/>
                  </a:lnTo>
                  <a:lnTo>
                    <a:pt x="132" y="132"/>
                  </a:lnTo>
                  <a:lnTo>
                    <a:pt x="129" y="132"/>
                  </a:lnTo>
                  <a:lnTo>
                    <a:pt x="127" y="130"/>
                  </a:lnTo>
                  <a:lnTo>
                    <a:pt x="122" y="127"/>
                  </a:lnTo>
                  <a:lnTo>
                    <a:pt x="119" y="125"/>
                  </a:lnTo>
                  <a:lnTo>
                    <a:pt x="119" y="122"/>
                  </a:lnTo>
                  <a:lnTo>
                    <a:pt x="117" y="122"/>
                  </a:lnTo>
                  <a:lnTo>
                    <a:pt x="114" y="122"/>
                  </a:lnTo>
                  <a:lnTo>
                    <a:pt x="112" y="120"/>
                  </a:lnTo>
                  <a:lnTo>
                    <a:pt x="109" y="120"/>
                  </a:lnTo>
                  <a:lnTo>
                    <a:pt x="109" y="117"/>
                  </a:lnTo>
                  <a:lnTo>
                    <a:pt x="109" y="112"/>
                  </a:lnTo>
                  <a:lnTo>
                    <a:pt x="109" y="110"/>
                  </a:lnTo>
                  <a:lnTo>
                    <a:pt x="109" y="107"/>
                  </a:lnTo>
                  <a:lnTo>
                    <a:pt x="107" y="104"/>
                  </a:lnTo>
                  <a:lnTo>
                    <a:pt x="107" y="102"/>
                  </a:lnTo>
                  <a:lnTo>
                    <a:pt x="107" y="99"/>
                  </a:lnTo>
                  <a:lnTo>
                    <a:pt x="107" y="97"/>
                  </a:lnTo>
                  <a:lnTo>
                    <a:pt x="104" y="94"/>
                  </a:lnTo>
                  <a:lnTo>
                    <a:pt x="107" y="89"/>
                  </a:lnTo>
                  <a:lnTo>
                    <a:pt x="107" y="87"/>
                  </a:lnTo>
                  <a:lnTo>
                    <a:pt x="107" y="82"/>
                  </a:lnTo>
                  <a:lnTo>
                    <a:pt x="109" y="82"/>
                  </a:lnTo>
                  <a:lnTo>
                    <a:pt x="109" y="79"/>
                  </a:lnTo>
                  <a:lnTo>
                    <a:pt x="114" y="79"/>
                  </a:lnTo>
                  <a:lnTo>
                    <a:pt x="114" y="82"/>
                  </a:lnTo>
                  <a:lnTo>
                    <a:pt x="119" y="82"/>
                  </a:lnTo>
                  <a:lnTo>
                    <a:pt x="119" y="84"/>
                  </a:lnTo>
                  <a:lnTo>
                    <a:pt x="122" y="84"/>
                  </a:lnTo>
                  <a:lnTo>
                    <a:pt x="124" y="84"/>
                  </a:lnTo>
                  <a:lnTo>
                    <a:pt x="127" y="87"/>
                  </a:lnTo>
                  <a:lnTo>
                    <a:pt x="127" y="89"/>
                  </a:lnTo>
                  <a:lnTo>
                    <a:pt x="129" y="92"/>
                  </a:lnTo>
                  <a:lnTo>
                    <a:pt x="132" y="89"/>
                  </a:lnTo>
                  <a:lnTo>
                    <a:pt x="135" y="89"/>
                  </a:lnTo>
                  <a:lnTo>
                    <a:pt x="135" y="87"/>
                  </a:lnTo>
                  <a:lnTo>
                    <a:pt x="137" y="87"/>
                  </a:lnTo>
                  <a:lnTo>
                    <a:pt x="137" y="84"/>
                  </a:lnTo>
                  <a:lnTo>
                    <a:pt x="140" y="84"/>
                  </a:lnTo>
                  <a:lnTo>
                    <a:pt x="140" y="82"/>
                  </a:lnTo>
                  <a:lnTo>
                    <a:pt x="140" y="76"/>
                  </a:lnTo>
                  <a:lnTo>
                    <a:pt x="142" y="74"/>
                  </a:lnTo>
                  <a:lnTo>
                    <a:pt x="142" y="71"/>
                  </a:lnTo>
                  <a:lnTo>
                    <a:pt x="145" y="69"/>
                  </a:lnTo>
                  <a:lnTo>
                    <a:pt x="145" y="66"/>
                  </a:lnTo>
                  <a:lnTo>
                    <a:pt x="145" y="64"/>
                  </a:lnTo>
                  <a:lnTo>
                    <a:pt x="142" y="61"/>
                  </a:lnTo>
                  <a:lnTo>
                    <a:pt x="140" y="59"/>
                  </a:lnTo>
                  <a:lnTo>
                    <a:pt x="135" y="54"/>
                  </a:lnTo>
                  <a:lnTo>
                    <a:pt x="135" y="51"/>
                  </a:lnTo>
                  <a:lnTo>
                    <a:pt x="135" y="48"/>
                  </a:lnTo>
                  <a:lnTo>
                    <a:pt x="135" y="43"/>
                  </a:lnTo>
                  <a:lnTo>
                    <a:pt x="135" y="41"/>
                  </a:lnTo>
                  <a:lnTo>
                    <a:pt x="137" y="41"/>
                  </a:lnTo>
                  <a:lnTo>
                    <a:pt x="140" y="38"/>
                  </a:lnTo>
                  <a:lnTo>
                    <a:pt x="142" y="38"/>
                  </a:lnTo>
                  <a:lnTo>
                    <a:pt x="145" y="38"/>
                  </a:lnTo>
                  <a:lnTo>
                    <a:pt x="147" y="38"/>
                  </a:lnTo>
                  <a:lnTo>
                    <a:pt x="150" y="38"/>
                  </a:lnTo>
                  <a:lnTo>
                    <a:pt x="152" y="41"/>
                  </a:lnTo>
                  <a:lnTo>
                    <a:pt x="155" y="41"/>
                  </a:lnTo>
                  <a:lnTo>
                    <a:pt x="160" y="41"/>
                  </a:lnTo>
                  <a:lnTo>
                    <a:pt x="163" y="41"/>
                  </a:lnTo>
                  <a:lnTo>
                    <a:pt x="163" y="38"/>
                  </a:lnTo>
                  <a:lnTo>
                    <a:pt x="165" y="38"/>
                  </a:lnTo>
                  <a:lnTo>
                    <a:pt x="168" y="36"/>
                  </a:lnTo>
                  <a:lnTo>
                    <a:pt x="170" y="36"/>
                  </a:lnTo>
                  <a:lnTo>
                    <a:pt x="168" y="36"/>
                  </a:lnTo>
                  <a:lnTo>
                    <a:pt x="165" y="36"/>
                  </a:lnTo>
                  <a:lnTo>
                    <a:pt x="163" y="33"/>
                  </a:lnTo>
                  <a:lnTo>
                    <a:pt x="160" y="33"/>
                  </a:lnTo>
                  <a:lnTo>
                    <a:pt x="160" y="31"/>
                  </a:lnTo>
                  <a:lnTo>
                    <a:pt x="157" y="31"/>
                  </a:lnTo>
                  <a:lnTo>
                    <a:pt x="155" y="28"/>
                  </a:lnTo>
                  <a:lnTo>
                    <a:pt x="152" y="26"/>
                  </a:lnTo>
                  <a:lnTo>
                    <a:pt x="152" y="23"/>
                  </a:lnTo>
                  <a:lnTo>
                    <a:pt x="155" y="20"/>
                  </a:lnTo>
                  <a:lnTo>
                    <a:pt x="155" y="18"/>
                  </a:lnTo>
                  <a:lnTo>
                    <a:pt x="157" y="15"/>
                  </a:lnTo>
                  <a:lnTo>
                    <a:pt x="157" y="13"/>
                  </a:lnTo>
                  <a:lnTo>
                    <a:pt x="163" y="10"/>
                  </a:lnTo>
                  <a:lnTo>
                    <a:pt x="163" y="8"/>
                  </a:lnTo>
                  <a:lnTo>
                    <a:pt x="165" y="8"/>
                  </a:lnTo>
                  <a:lnTo>
                    <a:pt x="168" y="8"/>
                  </a:lnTo>
                  <a:lnTo>
                    <a:pt x="170" y="5"/>
                  </a:lnTo>
                  <a:lnTo>
                    <a:pt x="173" y="5"/>
                  </a:lnTo>
                  <a:lnTo>
                    <a:pt x="173" y="3"/>
                  </a:lnTo>
                  <a:lnTo>
                    <a:pt x="175" y="3"/>
                  </a:lnTo>
                  <a:lnTo>
                    <a:pt x="178" y="3"/>
                  </a:lnTo>
                  <a:lnTo>
                    <a:pt x="180" y="3"/>
                  </a:lnTo>
                  <a:lnTo>
                    <a:pt x="183" y="3"/>
                  </a:lnTo>
                  <a:lnTo>
                    <a:pt x="185" y="3"/>
                  </a:lnTo>
                  <a:lnTo>
                    <a:pt x="188" y="3"/>
                  </a:lnTo>
                  <a:lnTo>
                    <a:pt x="188" y="5"/>
                  </a:lnTo>
                  <a:lnTo>
                    <a:pt x="191" y="5"/>
                  </a:lnTo>
                  <a:lnTo>
                    <a:pt x="193" y="5"/>
                  </a:lnTo>
                  <a:lnTo>
                    <a:pt x="196" y="5"/>
                  </a:lnTo>
                  <a:lnTo>
                    <a:pt x="196" y="3"/>
                  </a:lnTo>
                  <a:lnTo>
                    <a:pt x="196" y="0"/>
                  </a:lnTo>
                  <a:lnTo>
                    <a:pt x="198" y="0"/>
                  </a:lnTo>
                  <a:lnTo>
                    <a:pt x="198" y="3"/>
                  </a:lnTo>
                  <a:lnTo>
                    <a:pt x="198" y="5"/>
                  </a:lnTo>
                  <a:lnTo>
                    <a:pt x="201" y="5"/>
                  </a:lnTo>
                  <a:lnTo>
                    <a:pt x="201" y="3"/>
                  </a:lnTo>
                  <a:lnTo>
                    <a:pt x="203" y="3"/>
                  </a:lnTo>
                  <a:lnTo>
                    <a:pt x="203" y="5"/>
                  </a:lnTo>
                  <a:lnTo>
                    <a:pt x="203" y="8"/>
                  </a:lnTo>
                  <a:lnTo>
                    <a:pt x="206" y="8"/>
                  </a:lnTo>
                  <a:lnTo>
                    <a:pt x="206" y="5"/>
                  </a:lnTo>
                  <a:lnTo>
                    <a:pt x="206" y="3"/>
                  </a:lnTo>
                  <a:lnTo>
                    <a:pt x="208" y="3"/>
                  </a:lnTo>
                  <a:lnTo>
                    <a:pt x="211" y="3"/>
                  </a:lnTo>
                  <a:lnTo>
                    <a:pt x="211" y="5"/>
                  </a:lnTo>
                  <a:lnTo>
                    <a:pt x="211" y="8"/>
                  </a:lnTo>
                  <a:lnTo>
                    <a:pt x="211" y="10"/>
                  </a:lnTo>
                  <a:lnTo>
                    <a:pt x="211" y="8"/>
                  </a:lnTo>
                  <a:lnTo>
                    <a:pt x="213" y="8"/>
                  </a:lnTo>
                  <a:lnTo>
                    <a:pt x="216" y="8"/>
                  </a:lnTo>
                  <a:lnTo>
                    <a:pt x="219" y="10"/>
                  </a:lnTo>
                  <a:lnTo>
                    <a:pt x="216" y="10"/>
                  </a:lnTo>
                  <a:lnTo>
                    <a:pt x="219" y="10"/>
                  </a:lnTo>
                  <a:lnTo>
                    <a:pt x="219" y="13"/>
                  </a:lnTo>
                  <a:lnTo>
                    <a:pt x="219" y="15"/>
                  </a:lnTo>
                  <a:lnTo>
                    <a:pt x="221" y="15"/>
                  </a:lnTo>
                  <a:lnTo>
                    <a:pt x="221" y="18"/>
                  </a:lnTo>
                  <a:lnTo>
                    <a:pt x="224" y="18"/>
                  </a:lnTo>
                  <a:lnTo>
                    <a:pt x="224" y="20"/>
                  </a:lnTo>
                  <a:lnTo>
                    <a:pt x="224" y="23"/>
                  </a:lnTo>
                  <a:lnTo>
                    <a:pt x="224" y="26"/>
                  </a:lnTo>
                  <a:lnTo>
                    <a:pt x="224" y="28"/>
                  </a:lnTo>
                  <a:lnTo>
                    <a:pt x="226" y="28"/>
                  </a:lnTo>
                  <a:lnTo>
                    <a:pt x="226" y="31"/>
                  </a:lnTo>
                  <a:lnTo>
                    <a:pt x="226" y="33"/>
                  </a:lnTo>
                  <a:lnTo>
                    <a:pt x="226" y="36"/>
                  </a:lnTo>
                  <a:lnTo>
                    <a:pt x="226" y="38"/>
                  </a:lnTo>
                  <a:lnTo>
                    <a:pt x="229" y="38"/>
                  </a:lnTo>
                  <a:lnTo>
                    <a:pt x="229" y="41"/>
                  </a:lnTo>
                  <a:lnTo>
                    <a:pt x="229" y="43"/>
                  </a:lnTo>
                  <a:lnTo>
                    <a:pt x="229" y="46"/>
                  </a:lnTo>
                  <a:lnTo>
                    <a:pt x="231" y="46"/>
                  </a:lnTo>
                  <a:lnTo>
                    <a:pt x="231" y="48"/>
                  </a:lnTo>
                  <a:lnTo>
                    <a:pt x="234" y="51"/>
                  </a:lnTo>
                  <a:lnTo>
                    <a:pt x="234" y="54"/>
                  </a:lnTo>
                  <a:lnTo>
                    <a:pt x="234" y="56"/>
                  </a:lnTo>
                  <a:lnTo>
                    <a:pt x="236" y="56"/>
                  </a:lnTo>
                  <a:lnTo>
                    <a:pt x="236" y="59"/>
                  </a:lnTo>
                  <a:lnTo>
                    <a:pt x="239" y="59"/>
                  </a:lnTo>
                  <a:lnTo>
                    <a:pt x="239" y="61"/>
                  </a:lnTo>
                  <a:lnTo>
                    <a:pt x="241" y="61"/>
                  </a:lnTo>
                  <a:lnTo>
                    <a:pt x="290" y="43"/>
                  </a:lnTo>
                  <a:lnTo>
                    <a:pt x="290" y="41"/>
                  </a:lnTo>
                  <a:lnTo>
                    <a:pt x="290" y="38"/>
                  </a:lnTo>
                  <a:lnTo>
                    <a:pt x="292" y="36"/>
                  </a:lnTo>
                  <a:lnTo>
                    <a:pt x="292" y="33"/>
                  </a:lnTo>
                  <a:lnTo>
                    <a:pt x="292" y="31"/>
                  </a:lnTo>
                  <a:lnTo>
                    <a:pt x="292" y="28"/>
                  </a:lnTo>
                  <a:lnTo>
                    <a:pt x="290" y="26"/>
                  </a:lnTo>
                  <a:lnTo>
                    <a:pt x="290" y="23"/>
                  </a:lnTo>
                  <a:lnTo>
                    <a:pt x="290" y="20"/>
                  </a:lnTo>
                  <a:lnTo>
                    <a:pt x="287" y="20"/>
                  </a:lnTo>
                  <a:lnTo>
                    <a:pt x="285" y="18"/>
                  </a:lnTo>
                  <a:lnTo>
                    <a:pt x="282" y="15"/>
                  </a:lnTo>
                  <a:lnTo>
                    <a:pt x="285" y="15"/>
                  </a:lnTo>
                  <a:lnTo>
                    <a:pt x="287" y="15"/>
                  </a:lnTo>
                  <a:lnTo>
                    <a:pt x="290" y="15"/>
                  </a:lnTo>
                  <a:lnTo>
                    <a:pt x="290" y="13"/>
                  </a:lnTo>
                  <a:lnTo>
                    <a:pt x="295" y="13"/>
                  </a:lnTo>
                  <a:lnTo>
                    <a:pt x="300" y="13"/>
                  </a:lnTo>
                  <a:lnTo>
                    <a:pt x="303" y="13"/>
                  </a:lnTo>
                  <a:lnTo>
                    <a:pt x="305" y="13"/>
                  </a:lnTo>
                  <a:lnTo>
                    <a:pt x="305" y="15"/>
                  </a:lnTo>
                  <a:lnTo>
                    <a:pt x="308" y="15"/>
                  </a:lnTo>
                  <a:lnTo>
                    <a:pt x="310" y="15"/>
                  </a:lnTo>
                  <a:lnTo>
                    <a:pt x="313" y="15"/>
                  </a:lnTo>
                  <a:lnTo>
                    <a:pt x="315" y="18"/>
                  </a:lnTo>
                  <a:lnTo>
                    <a:pt x="318" y="20"/>
                  </a:lnTo>
                  <a:lnTo>
                    <a:pt x="320" y="59"/>
                  </a:lnTo>
                  <a:lnTo>
                    <a:pt x="320" y="61"/>
                  </a:lnTo>
                  <a:lnTo>
                    <a:pt x="320" y="64"/>
                  </a:lnTo>
                  <a:lnTo>
                    <a:pt x="323" y="66"/>
                  </a:lnTo>
                  <a:lnTo>
                    <a:pt x="325" y="69"/>
                  </a:lnTo>
                  <a:lnTo>
                    <a:pt x="328" y="69"/>
                  </a:lnTo>
                  <a:lnTo>
                    <a:pt x="331" y="71"/>
                  </a:lnTo>
                  <a:lnTo>
                    <a:pt x="331" y="74"/>
                  </a:lnTo>
                  <a:lnTo>
                    <a:pt x="331" y="76"/>
                  </a:lnTo>
                  <a:lnTo>
                    <a:pt x="331" y="87"/>
                  </a:lnTo>
                  <a:lnTo>
                    <a:pt x="333" y="89"/>
                  </a:lnTo>
                  <a:lnTo>
                    <a:pt x="336" y="89"/>
                  </a:lnTo>
                  <a:lnTo>
                    <a:pt x="336" y="92"/>
                  </a:lnTo>
                  <a:lnTo>
                    <a:pt x="338" y="92"/>
                  </a:lnTo>
                  <a:lnTo>
                    <a:pt x="341" y="92"/>
                  </a:lnTo>
                  <a:lnTo>
                    <a:pt x="343" y="94"/>
                  </a:lnTo>
                  <a:lnTo>
                    <a:pt x="346" y="94"/>
                  </a:lnTo>
                  <a:lnTo>
                    <a:pt x="346" y="97"/>
                  </a:lnTo>
                  <a:lnTo>
                    <a:pt x="348" y="94"/>
                  </a:lnTo>
                  <a:lnTo>
                    <a:pt x="351" y="97"/>
                  </a:lnTo>
                  <a:lnTo>
                    <a:pt x="374" y="112"/>
                  </a:lnTo>
                  <a:lnTo>
                    <a:pt x="374" y="115"/>
                  </a:lnTo>
                  <a:lnTo>
                    <a:pt x="376" y="117"/>
                  </a:lnTo>
                  <a:lnTo>
                    <a:pt x="376" y="120"/>
                  </a:lnTo>
                  <a:lnTo>
                    <a:pt x="379" y="120"/>
                  </a:lnTo>
                  <a:lnTo>
                    <a:pt x="381" y="125"/>
                  </a:lnTo>
                  <a:lnTo>
                    <a:pt x="384" y="127"/>
                  </a:lnTo>
                  <a:lnTo>
                    <a:pt x="384" y="130"/>
                  </a:lnTo>
                  <a:lnTo>
                    <a:pt x="387" y="130"/>
                  </a:lnTo>
                  <a:lnTo>
                    <a:pt x="389" y="135"/>
                  </a:lnTo>
                  <a:lnTo>
                    <a:pt x="392" y="138"/>
                  </a:lnTo>
                  <a:lnTo>
                    <a:pt x="394" y="140"/>
                  </a:lnTo>
                  <a:lnTo>
                    <a:pt x="394" y="143"/>
                  </a:lnTo>
                  <a:lnTo>
                    <a:pt x="397" y="143"/>
                  </a:lnTo>
                  <a:lnTo>
                    <a:pt x="397" y="145"/>
                  </a:lnTo>
                  <a:lnTo>
                    <a:pt x="399" y="145"/>
                  </a:lnTo>
                  <a:lnTo>
                    <a:pt x="399" y="148"/>
                  </a:lnTo>
                  <a:lnTo>
                    <a:pt x="402" y="148"/>
                  </a:lnTo>
                  <a:lnTo>
                    <a:pt x="402" y="150"/>
                  </a:lnTo>
                  <a:lnTo>
                    <a:pt x="404" y="150"/>
                  </a:lnTo>
                  <a:lnTo>
                    <a:pt x="404" y="153"/>
                  </a:lnTo>
                  <a:lnTo>
                    <a:pt x="407" y="153"/>
                  </a:lnTo>
                  <a:lnTo>
                    <a:pt x="407" y="155"/>
                  </a:lnTo>
                  <a:lnTo>
                    <a:pt x="404" y="155"/>
                  </a:lnTo>
                  <a:lnTo>
                    <a:pt x="397" y="158"/>
                  </a:lnTo>
                  <a:lnTo>
                    <a:pt x="397" y="163"/>
                  </a:lnTo>
                  <a:lnTo>
                    <a:pt x="392" y="171"/>
                  </a:lnTo>
                  <a:lnTo>
                    <a:pt x="376" y="199"/>
                  </a:lnTo>
                  <a:lnTo>
                    <a:pt x="374" y="199"/>
                  </a:lnTo>
                  <a:lnTo>
                    <a:pt x="371" y="206"/>
                  </a:lnTo>
                  <a:lnTo>
                    <a:pt x="369" y="209"/>
                  </a:lnTo>
                  <a:lnTo>
                    <a:pt x="364" y="216"/>
                  </a:lnTo>
                  <a:lnTo>
                    <a:pt x="341" y="255"/>
                  </a:lnTo>
                  <a:lnTo>
                    <a:pt x="325" y="280"/>
                  </a:lnTo>
                  <a:lnTo>
                    <a:pt x="323" y="303"/>
                  </a:lnTo>
                  <a:lnTo>
                    <a:pt x="323" y="306"/>
                  </a:lnTo>
                  <a:lnTo>
                    <a:pt x="325" y="311"/>
                  </a:lnTo>
                  <a:lnTo>
                    <a:pt x="328" y="313"/>
                  </a:lnTo>
                  <a:lnTo>
                    <a:pt x="336" y="318"/>
                  </a:lnTo>
                  <a:lnTo>
                    <a:pt x="336" y="326"/>
                  </a:lnTo>
                  <a:lnTo>
                    <a:pt x="338" y="328"/>
                  </a:lnTo>
                  <a:lnTo>
                    <a:pt x="341" y="334"/>
                  </a:lnTo>
                  <a:lnTo>
                    <a:pt x="343" y="336"/>
                  </a:lnTo>
                  <a:lnTo>
                    <a:pt x="341" y="336"/>
                  </a:lnTo>
                  <a:lnTo>
                    <a:pt x="338" y="341"/>
                  </a:lnTo>
                  <a:lnTo>
                    <a:pt x="336" y="341"/>
                  </a:lnTo>
                  <a:lnTo>
                    <a:pt x="331" y="346"/>
                  </a:lnTo>
                  <a:lnTo>
                    <a:pt x="325" y="361"/>
                  </a:lnTo>
                  <a:lnTo>
                    <a:pt x="320" y="364"/>
                  </a:lnTo>
                  <a:lnTo>
                    <a:pt x="320" y="367"/>
                  </a:lnTo>
                  <a:lnTo>
                    <a:pt x="315" y="372"/>
                  </a:lnTo>
                  <a:lnTo>
                    <a:pt x="313" y="384"/>
                  </a:lnTo>
                  <a:lnTo>
                    <a:pt x="313" y="389"/>
                  </a:lnTo>
                  <a:lnTo>
                    <a:pt x="318" y="395"/>
                  </a:lnTo>
                  <a:lnTo>
                    <a:pt x="323" y="397"/>
                  </a:lnTo>
                  <a:lnTo>
                    <a:pt x="320" y="423"/>
                  </a:lnTo>
                  <a:lnTo>
                    <a:pt x="320" y="428"/>
                  </a:lnTo>
                  <a:lnTo>
                    <a:pt x="325" y="443"/>
                  </a:lnTo>
                  <a:lnTo>
                    <a:pt x="325" y="445"/>
                  </a:lnTo>
                  <a:lnTo>
                    <a:pt x="336" y="486"/>
                  </a:lnTo>
                  <a:lnTo>
                    <a:pt x="343" y="519"/>
                  </a:lnTo>
                  <a:lnTo>
                    <a:pt x="346" y="527"/>
                  </a:lnTo>
                  <a:lnTo>
                    <a:pt x="348" y="529"/>
                  </a:lnTo>
                  <a:lnTo>
                    <a:pt x="348" y="537"/>
                  </a:lnTo>
                  <a:lnTo>
                    <a:pt x="351" y="542"/>
                  </a:lnTo>
                  <a:lnTo>
                    <a:pt x="353" y="545"/>
                  </a:lnTo>
                  <a:lnTo>
                    <a:pt x="353" y="550"/>
                  </a:lnTo>
                  <a:lnTo>
                    <a:pt x="353" y="555"/>
                  </a:lnTo>
                  <a:lnTo>
                    <a:pt x="353" y="575"/>
                  </a:lnTo>
                  <a:lnTo>
                    <a:pt x="353" y="580"/>
                  </a:lnTo>
                  <a:lnTo>
                    <a:pt x="356" y="580"/>
                  </a:lnTo>
                  <a:lnTo>
                    <a:pt x="364" y="580"/>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8">
              <a:extLst>
                <a:ext uri="{FF2B5EF4-FFF2-40B4-BE49-F238E27FC236}">
                  <a16:creationId xmlns:a16="http://schemas.microsoft.com/office/drawing/2014/main" id="{852F941B-772C-7E55-0F76-9F93648C41C0}"/>
                </a:ext>
              </a:extLst>
            </p:cNvPr>
            <p:cNvSpPr>
              <a:spLocks/>
            </p:cNvSpPr>
            <p:nvPr/>
          </p:nvSpPr>
          <p:spPr bwMode="auto">
            <a:xfrm>
              <a:off x="1650" y="776"/>
              <a:ext cx="830" cy="1033"/>
            </a:xfrm>
            <a:custGeom>
              <a:avLst/>
              <a:gdLst>
                <a:gd name="T0" fmla="*/ 511 w 830"/>
                <a:gd name="T1" fmla="*/ 804 h 1033"/>
                <a:gd name="T2" fmla="*/ 501 w 830"/>
                <a:gd name="T3" fmla="*/ 837 h 1033"/>
                <a:gd name="T4" fmla="*/ 506 w 830"/>
                <a:gd name="T5" fmla="*/ 871 h 1033"/>
                <a:gd name="T6" fmla="*/ 506 w 830"/>
                <a:gd name="T7" fmla="*/ 904 h 1033"/>
                <a:gd name="T8" fmla="*/ 504 w 830"/>
                <a:gd name="T9" fmla="*/ 947 h 1033"/>
                <a:gd name="T10" fmla="*/ 506 w 830"/>
                <a:gd name="T11" fmla="*/ 985 h 1033"/>
                <a:gd name="T12" fmla="*/ 514 w 830"/>
                <a:gd name="T13" fmla="*/ 1026 h 1033"/>
                <a:gd name="T14" fmla="*/ 494 w 830"/>
                <a:gd name="T15" fmla="*/ 1008 h 1033"/>
                <a:gd name="T16" fmla="*/ 478 w 830"/>
                <a:gd name="T17" fmla="*/ 965 h 1033"/>
                <a:gd name="T18" fmla="*/ 430 w 830"/>
                <a:gd name="T19" fmla="*/ 947 h 1033"/>
                <a:gd name="T20" fmla="*/ 404 w 830"/>
                <a:gd name="T21" fmla="*/ 919 h 1033"/>
                <a:gd name="T22" fmla="*/ 376 w 830"/>
                <a:gd name="T23" fmla="*/ 896 h 1033"/>
                <a:gd name="T24" fmla="*/ 341 w 830"/>
                <a:gd name="T25" fmla="*/ 863 h 1033"/>
                <a:gd name="T26" fmla="*/ 323 w 830"/>
                <a:gd name="T27" fmla="*/ 837 h 1033"/>
                <a:gd name="T28" fmla="*/ 300 w 830"/>
                <a:gd name="T29" fmla="*/ 812 h 1033"/>
                <a:gd name="T30" fmla="*/ 262 w 830"/>
                <a:gd name="T31" fmla="*/ 797 h 1033"/>
                <a:gd name="T32" fmla="*/ 252 w 830"/>
                <a:gd name="T33" fmla="*/ 756 h 1033"/>
                <a:gd name="T34" fmla="*/ 206 w 830"/>
                <a:gd name="T35" fmla="*/ 726 h 1033"/>
                <a:gd name="T36" fmla="*/ 165 w 830"/>
                <a:gd name="T37" fmla="*/ 682 h 1033"/>
                <a:gd name="T38" fmla="*/ 147 w 830"/>
                <a:gd name="T39" fmla="*/ 619 h 1033"/>
                <a:gd name="T40" fmla="*/ 163 w 830"/>
                <a:gd name="T41" fmla="*/ 552 h 1033"/>
                <a:gd name="T42" fmla="*/ 94 w 830"/>
                <a:gd name="T43" fmla="*/ 570 h 1033"/>
                <a:gd name="T44" fmla="*/ 28 w 830"/>
                <a:gd name="T45" fmla="*/ 527 h 1033"/>
                <a:gd name="T46" fmla="*/ 10 w 830"/>
                <a:gd name="T47" fmla="*/ 479 h 1033"/>
                <a:gd name="T48" fmla="*/ 20 w 830"/>
                <a:gd name="T49" fmla="*/ 425 h 1033"/>
                <a:gd name="T50" fmla="*/ 28 w 830"/>
                <a:gd name="T51" fmla="*/ 362 h 1033"/>
                <a:gd name="T52" fmla="*/ 30 w 830"/>
                <a:gd name="T53" fmla="*/ 331 h 1033"/>
                <a:gd name="T54" fmla="*/ 18 w 830"/>
                <a:gd name="T55" fmla="*/ 300 h 1033"/>
                <a:gd name="T56" fmla="*/ 23 w 830"/>
                <a:gd name="T57" fmla="*/ 278 h 1033"/>
                <a:gd name="T58" fmla="*/ 28 w 830"/>
                <a:gd name="T59" fmla="*/ 234 h 1033"/>
                <a:gd name="T60" fmla="*/ 124 w 830"/>
                <a:gd name="T61" fmla="*/ 166 h 1033"/>
                <a:gd name="T62" fmla="*/ 186 w 830"/>
                <a:gd name="T63" fmla="*/ 127 h 1033"/>
                <a:gd name="T64" fmla="*/ 206 w 830"/>
                <a:gd name="T65" fmla="*/ 89 h 1033"/>
                <a:gd name="T66" fmla="*/ 229 w 830"/>
                <a:gd name="T67" fmla="*/ 56 h 1033"/>
                <a:gd name="T68" fmla="*/ 267 w 830"/>
                <a:gd name="T69" fmla="*/ 10 h 1033"/>
                <a:gd name="T70" fmla="*/ 318 w 830"/>
                <a:gd name="T71" fmla="*/ 23 h 1033"/>
                <a:gd name="T72" fmla="*/ 382 w 830"/>
                <a:gd name="T73" fmla="*/ 41 h 1033"/>
                <a:gd name="T74" fmla="*/ 417 w 830"/>
                <a:gd name="T75" fmla="*/ 89 h 1033"/>
                <a:gd name="T76" fmla="*/ 481 w 830"/>
                <a:gd name="T77" fmla="*/ 115 h 1033"/>
                <a:gd name="T78" fmla="*/ 562 w 830"/>
                <a:gd name="T79" fmla="*/ 138 h 1033"/>
                <a:gd name="T80" fmla="*/ 628 w 830"/>
                <a:gd name="T81" fmla="*/ 138 h 1033"/>
                <a:gd name="T82" fmla="*/ 641 w 830"/>
                <a:gd name="T83" fmla="*/ 64 h 1033"/>
                <a:gd name="T84" fmla="*/ 763 w 830"/>
                <a:gd name="T85" fmla="*/ 66 h 1033"/>
                <a:gd name="T86" fmla="*/ 802 w 830"/>
                <a:gd name="T87" fmla="*/ 120 h 1033"/>
                <a:gd name="T88" fmla="*/ 825 w 830"/>
                <a:gd name="T89" fmla="*/ 155 h 1033"/>
                <a:gd name="T90" fmla="*/ 743 w 830"/>
                <a:gd name="T91" fmla="*/ 201 h 1033"/>
                <a:gd name="T92" fmla="*/ 692 w 830"/>
                <a:gd name="T93" fmla="*/ 186 h 1033"/>
                <a:gd name="T94" fmla="*/ 649 w 830"/>
                <a:gd name="T95" fmla="*/ 224 h 1033"/>
                <a:gd name="T96" fmla="*/ 667 w 830"/>
                <a:gd name="T97" fmla="*/ 278 h 1033"/>
                <a:gd name="T98" fmla="*/ 738 w 830"/>
                <a:gd name="T99" fmla="*/ 326 h 1033"/>
                <a:gd name="T100" fmla="*/ 735 w 830"/>
                <a:gd name="T101" fmla="*/ 402 h 1033"/>
                <a:gd name="T102" fmla="*/ 728 w 830"/>
                <a:gd name="T103" fmla="*/ 443 h 1033"/>
                <a:gd name="T104" fmla="*/ 723 w 830"/>
                <a:gd name="T105" fmla="*/ 486 h 1033"/>
                <a:gd name="T106" fmla="*/ 705 w 830"/>
                <a:gd name="T107" fmla="*/ 593 h 1033"/>
                <a:gd name="T108" fmla="*/ 733 w 830"/>
                <a:gd name="T109" fmla="*/ 629 h 1033"/>
                <a:gd name="T110" fmla="*/ 730 w 830"/>
                <a:gd name="T111" fmla="*/ 708 h 1033"/>
                <a:gd name="T112" fmla="*/ 677 w 830"/>
                <a:gd name="T113" fmla="*/ 743 h 1033"/>
                <a:gd name="T114" fmla="*/ 656 w 830"/>
                <a:gd name="T115" fmla="*/ 779 h 1033"/>
                <a:gd name="T116" fmla="*/ 646 w 830"/>
                <a:gd name="T117" fmla="*/ 799 h 1033"/>
                <a:gd name="T118" fmla="*/ 595 w 830"/>
                <a:gd name="T119" fmla="*/ 792 h 1033"/>
                <a:gd name="T120" fmla="*/ 562 w 830"/>
                <a:gd name="T121" fmla="*/ 754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0" h="1033">
                  <a:moveTo>
                    <a:pt x="544" y="764"/>
                  </a:moveTo>
                  <a:lnTo>
                    <a:pt x="539" y="766"/>
                  </a:lnTo>
                  <a:lnTo>
                    <a:pt x="537" y="769"/>
                  </a:lnTo>
                  <a:lnTo>
                    <a:pt x="534" y="771"/>
                  </a:lnTo>
                  <a:lnTo>
                    <a:pt x="534" y="776"/>
                  </a:lnTo>
                  <a:lnTo>
                    <a:pt x="534" y="779"/>
                  </a:lnTo>
                  <a:lnTo>
                    <a:pt x="532" y="779"/>
                  </a:lnTo>
                  <a:lnTo>
                    <a:pt x="527" y="779"/>
                  </a:lnTo>
                  <a:lnTo>
                    <a:pt x="524" y="781"/>
                  </a:lnTo>
                  <a:lnTo>
                    <a:pt x="522" y="781"/>
                  </a:lnTo>
                  <a:lnTo>
                    <a:pt x="522" y="787"/>
                  </a:lnTo>
                  <a:lnTo>
                    <a:pt x="522" y="789"/>
                  </a:lnTo>
                  <a:lnTo>
                    <a:pt x="519" y="797"/>
                  </a:lnTo>
                  <a:lnTo>
                    <a:pt x="519" y="802"/>
                  </a:lnTo>
                  <a:lnTo>
                    <a:pt x="516" y="804"/>
                  </a:lnTo>
                  <a:lnTo>
                    <a:pt x="514" y="804"/>
                  </a:lnTo>
                  <a:lnTo>
                    <a:pt x="511" y="804"/>
                  </a:lnTo>
                  <a:lnTo>
                    <a:pt x="506" y="802"/>
                  </a:lnTo>
                  <a:lnTo>
                    <a:pt x="504" y="802"/>
                  </a:lnTo>
                  <a:lnTo>
                    <a:pt x="499" y="802"/>
                  </a:lnTo>
                  <a:lnTo>
                    <a:pt x="496" y="802"/>
                  </a:lnTo>
                  <a:lnTo>
                    <a:pt x="494" y="804"/>
                  </a:lnTo>
                  <a:lnTo>
                    <a:pt x="494" y="807"/>
                  </a:lnTo>
                  <a:lnTo>
                    <a:pt x="494" y="809"/>
                  </a:lnTo>
                  <a:lnTo>
                    <a:pt x="494" y="812"/>
                  </a:lnTo>
                  <a:lnTo>
                    <a:pt x="494" y="817"/>
                  </a:lnTo>
                  <a:lnTo>
                    <a:pt x="499" y="817"/>
                  </a:lnTo>
                  <a:lnTo>
                    <a:pt x="501" y="820"/>
                  </a:lnTo>
                  <a:lnTo>
                    <a:pt x="501" y="822"/>
                  </a:lnTo>
                  <a:lnTo>
                    <a:pt x="501" y="825"/>
                  </a:lnTo>
                  <a:lnTo>
                    <a:pt x="499" y="827"/>
                  </a:lnTo>
                  <a:lnTo>
                    <a:pt x="499" y="832"/>
                  </a:lnTo>
                  <a:lnTo>
                    <a:pt x="499" y="835"/>
                  </a:lnTo>
                  <a:lnTo>
                    <a:pt x="501" y="837"/>
                  </a:lnTo>
                  <a:lnTo>
                    <a:pt x="501" y="840"/>
                  </a:lnTo>
                  <a:lnTo>
                    <a:pt x="499" y="843"/>
                  </a:lnTo>
                  <a:lnTo>
                    <a:pt x="496" y="840"/>
                  </a:lnTo>
                  <a:lnTo>
                    <a:pt x="496" y="843"/>
                  </a:lnTo>
                  <a:lnTo>
                    <a:pt x="496" y="845"/>
                  </a:lnTo>
                  <a:lnTo>
                    <a:pt x="499" y="845"/>
                  </a:lnTo>
                  <a:lnTo>
                    <a:pt x="501" y="845"/>
                  </a:lnTo>
                  <a:lnTo>
                    <a:pt x="504" y="848"/>
                  </a:lnTo>
                  <a:lnTo>
                    <a:pt x="501" y="853"/>
                  </a:lnTo>
                  <a:lnTo>
                    <a:pt x="501" y="855"/>
                  </a:lnTo>
                  <a:lnTo>
                    <a:pt x="504" y="858"/>
                  </a:lnTo>
                  <a:lnTo>
                    <a:pt x="509" y="858"/>
                  </a:lnTo>
                  <a:lnTo>
                    <a:pt x="511" y="860"/>
                  </a:lnTo>
                  <a:lnTo>
                    <a:pt x="509" y="863"/>
                  </a:lnTo>
                  <a:lnTo>
                    <a:pt x="506" y="865"/>
                  </a:lnTo>
                  <a:lnTo>
                    <a:pt x="504" y="868"/>
                  </a:lnTo>
                  <a:lnTo>
                    <a:pt x="506" y="871"/>
                  </a:lnTo>
                  <a:lnTo>
                    <a:pt x="506" y="873"/>
                  </a:lnTo>
                  <a:lnTo>
                    <a:pt x="509" y="873"/>
                  </a:lnTo>
                  <a:lnTo>
                    <a:pt x="509" y="878"/>
                  </a:lnTo>
                  <a:lnTo>
                    <a:pt x="511" y="878"/>
                  </a:lnTo>
                  <a:lnTo>
                    <a:pt x="511" y="881"/>
                  </a:lnTo>
                  <a:lnTo>
                    <a:pt x="509" y="881"/>
                  </a:lnTo>
                  <a:lnTo>
                    <a:pt x="506" y="883"/>
                  </a:lnTo>
                  <a:lnTo>
                    <a:pt x="506" y="886"/>
                  </a:lnTo>
                  <a:lnTo>
                    <a:pt x="509" y="888"/>
                  </a:lnTo>
                  <a:lnTo>
                    <a:pt x="511" y="891"/>
                  </a:lnTo>
                  <a:lnTo>
                    <a:pt x="514" y="891"/>
                  </a:lnTo>
                  <a:lnTo>
                    <a:pt x="516" y="891"/>
                  </a:lnTo>
                  <a:lnTo>
                    <a:pt x="514" y="893"/>
                  </a:lnTo>
                  <a:lnTo>
                    <a:pt x="511" y="896"/>
                  </a:lnTo>
                  <a:lnTo>
                    <a:pt x="509" y="896"/>
                  </a:lnTo>
                  <a:lnTo>
                    <a:pt x="506" y="901"/>
                  </a:lnTo>
                  <a:lnTo>
                    <a:pt x="506" y="904"/>
                  </a:lnTo>
                  <a:lnTo>
                    <a:pt x="509" y="906"/>
                  </a:lnTo>
                  <a:lnTo>
                    <a:pt x="511" y="909"/>
                  </a:lnTo>
                  <a:lnTo>
                    <a:pt x="511" y="911"/>
                  </a:lnTo>
                  <a:lnTo>
                    <a:pt x="511" y="914"/>
                  </a:lnTo>
                  <a:lnTo>
                    <a:pt x="509" y="914"/>
                  </a:lnTo>
                  <a:lnTo>
                    <a:pt x="509" y="916"/>
                  </a:lnTo>
                  <a:lnTo>
                    <a:pt x="506" y="916"/>
                  </a:lnTo>
                  <a:lnTo>
                    <a:pt x="506" y="919"/>
                  </a:lnTo>
                  <a:lnTo>
                    <a:pt x="506" y="921"/>
                  </a:lnTo>
                  <a:lnTo>
                    <a:pt x="506" y="924"/>
                  </a:lnTo>
                  <a:lnTo>
                    <a:pt x="509" y="927"/>
                  </a:lnTo>
                  <a:lnTo>
                    <a:pt x="506" y="932"/>
                  </a:lnTo>
                  <a:lnTo>
                    <a:pt x="504" y="937"/>
                  </a:lnTo>
                  <a:lnTo>
                    <a:pt x="501" y="939"/>
                  </a:lnTo>
                  <a:lnTo>
                    <a:pt x="501" y="942"/>
                  </a:lnTo>
                  <a:lnTo>
                    <a:pt x="504" y="944"/>
                  </a:lnTo>
                  <a:lnTo>
                    <a:pt x="504" y="947"/>
                  </a:lnTo>
                  <a:lnTo>
                    <a:pt x="504" y="949"/>
                  </a:lnTo>
                  <a:lnTo>
                    <a:pt x="501" y="952"/>
                  </a:lnTo>
                  <a:lnTo>
                    <a:pt x="499" y="955"/>
                  </a:lnTo>
                  <a:lnTo>
                    <a:pt x="504" y="957"/>
                  </a:lnTo>
                  <a:lnTo>
                    <a:pt x="504" y="960"/>
                  </a:lnTo>
                  <a:lnTo>
                    <a:pt x="504" y="962"/>
                  </a:lnTo>
                  <a:lnTo>
                    <a:pt x="501" y="965"/>
                  </a:lnTo>
                  <a:lnTo>
                    <a:pt x="501" y="967"/>
                  </a:lnTo>
                  <a:lnTo>
                    <a:pt x="499" y="970"/>
                  </a:lnTo>
                  <a:lnTo>
                    <a:pt x="499" y="972"/>
                  </a:lnTo>
                  <a:lnTo>
                    <a:pt x="501" y="970"/>
                  </a:lnTo>
                  <a:lnTo>
                    <a:pt x="504" y="972"/>
                  </a:lnTo>
                  <a:lnTo>
                    <a:pt x="506" y="975"/>
                  </a:lnTo>
                  <a:lnTo>
                    <a:pt x="506" y="977"/>
                  </a:lnTo>
                  <a:lnTo>
                    <a:pt x="506" y="980"/>
                  </a:lnTo>
                  <a:lnTo>
                    <a:pt x="506" y="983"/>
                  </a:lnTo>
                  <a:lnTo>
                    <a:pt x="506" y="985"/>
                  </a:lnTo>
                  <a:lnTo>
                    <a:pt x="509" y="988"/>
                  </a:lnTo>
                  <a:lnTo>
                    <a:pt x="509" y="990"/>
                  </a:lnTo>
                  <a:lnTo>
                    <a:pt x="506" y="993"/>
                  </a:lnTo>
                  <a:lnTo>
                    <a:pt x="506" y="995"/>
                  </a:lnTo>
                  <a:lnTo>
                    <a:pt x="504" y="998"/>
                  </a:lnTo>
                  <a:lnTo>
                    <a:pt x="506" y="1000"/>
                  </a:lnTo>
                  <a:lnTo>
                    <a:pt x="506" y="1003"/>
                  </a:lnTo>
                  <a:lnTo>
                    <a:pt x="509" y="1005"/>
                  </a:lnTo>
                  <a:lnTo>
                    <a:pt x="509" y="1008"/>
                  </a:lnTo>
                  <a:lnTo>
                    <a:pt x="511" y="1011"/>
                  </a:lnTo>
                  <a:lnTo>
                    <a:pt x="514" y="1013"/>
                  </a:lnTo>
                  <a:lnTo>
                    <a:pt x="516" y="1016"/>
                  </a:lnTo>
                  <a:lnTo>
                    <a:pt x="514" y="1018"/>
                  </a:lnTo>
                  <a:lnTo>
                    <a:pt x="511" y="1018"/>
                  </a:lnTo>
                  <a:lnTo>
                    <a:pt x="516" y="1021"/>
                  </a:lnTo>
                  <a:lnTo>
                    <a:pt x="516" y="1023"/>
                  </a:lnTo>
                  <a:lnTo>
                    <a:pt x="514" y="1026"/>
                  </a:lnTo>
                  <a:lnTo>
                    <a:pt x="514" y="1028"/>
                  </a:lnTo>
                  <a:lnTo>
                    <a:pt x="516" y="1031"/>
                  </a:lnTo>
                  <a:lnTo>
                    <a:pt x="514" y="1033"/>
                  </a:lnTo>
                  <a:lnTo>
                    <a:pt x="511" y="1031"/>
                  </a:lnTo>
                  <a:lnTo>
                    <a:pt x="509" y="1031"/>
                  </a:lnTo>
                  <a:lnTo>
                    <a:pt x="506" y="1031"/>
                  </a:lnTo>
                  <a:lnTo>
                    <a:pt x="504" y="1031"/>
                  </a:lnTo>
                  <a:lnTo>
                    <a:pt x="501" y="1028"/>
                  </a:lnTo>
                  <a:lnTo>
                    <a:pt x="499" y="1026"/>
                  </a:lnTo>
                  <a:lnTo>
                    <a:pt x="499" y="1023"/>
                  </a:lnTo>
                  <a:lnTo>
                    <a:pt x="499" y="1021"/>
                  </a:lnTo>
                  <a:lnTo>
                    <a:pt x="499" y="1018"/>
                  </a:lnTo>
                  <a:lnTo>
                    <a:pt x="499" y="1016"/>
                  </a:lnTo>
                  <a:lnTo>
                    <a:pt x="496" y="1013"/>
                  </a:lnTo>
                  <a:lnTo>
                    <a:pt x="494" y="1013"/>
                  </a:lnTo>
                  <a:lnTo>
                    <a:pt x="491" y="1011"/>
                  </a:lnTo>
                  <a:lnTo>
                    <a:pt x="494" y="1008"/>
                  </a:lnTo>
                  <a:lnTo>
                    <a:pt x="494" y="1005"/>
                  </a:lnTo>
                  <a:lnTo>
                    <a:pt x="496" y="1003"/>
                  </a:lnTo>
                  <a:lnTo>
                    <a:pt x="491" y="998"/>
                  </a:lnTo>
                  <a:lnTo>
                    <a:pt x="488" y="995"/>
                  </a:lnTo>
                  <a:lnTo>
                    <a:pt x="488" y="990"/>
                  </a:lnTo>
                  <a:lnTo>
                    <a:pt x="486" y="990"/>
                  </a:lnTo>
                  <a:lnTo>
                    <a:pt x="486" y="988"/>
                  </a:lnTo>
                  <a:lnTo>
                    <a:pt x="486" y="985"/>
                  </a:lnTo>
                  <a:lnTo>
                    <a:pt x="488" y="983"/>
                  </a:lnTo>
                  <a:lnTo>
                    <a:pt x="488" y="980"/>
                  </a:lnTo>
                  <a:lnTo>
                    <a:pt x="486" y="980"/>
                  </a:lnTo>
                  <a:lnTo>
                    <a:pt x="486" y="977"/>
                  </a:lnTo>
                  <a:lnTo>
                    <a:pt x="486" y="975"/>
                  </a:lnTo>
                  <a:lnTo>
                    <a:pt x="483" y="972"/>
                  </a:lnTo>
                  <a:lnTo>
                    <a:pt x="481" y="970"/>
                  </a:lnTo>
                  <a:lnTo>
                    <a:pt x="478" y="967"/>
                  </a:lnTo>
                  <a:lnTo>
                    <a:pt x="478" y="965"/>
                  </a:lnTo>
                  <a:lnTo>
                    <a:pt x="476" y="962"/>
                  </a:lnTo>
                  <a:lnTo>
                    <a:pt x="473" y="960"/>
                  </a:lnTo>
                  <a:lnTo>
                    <a:pt x="471" y="960"/>
                  </a:lnTo>
                  <a:lnTo>
                    <a:pt x="466" y="955"/>
                  </a:lnTo>
                  <a:lnTo>
                    <a:pt x="463" y="952"/>
                  </a:lnTo>
                  <a:lnTo>
                    <a:pt x="460" y="949"/>
                  </a:lnTo>
                  <a:lnTo>
                    <a:pt x="458" y="949"/>
                  </a:lnTo>
                  <a:lnTo>
                    <a:pt x="455" y="947"/>
                  </a:lnTo>
                  <a:lnTo>
                    <a:pt x="453" y="947"/>
                  </a:lnTo>
                  <a:lnTo>
                    <a:pt x="448" y="944"/>
                  </a:lnTo>
                  <a:lnTo>
                    <a:pt x="445" y="947"/>
                  </a:lnTo>
                  <a:lnTo>
                    <a:pt x="443" y="944"/>
                  </a:lnTo>
                  <a:lnTo>
                    <a:pt x="440" y="944"/>
                  </a:lnTo>
                  <a:lnTo>
                    <a:pt x="438" y="944"/>
                  </a:lnTo>
                  <a:lnTo>
                    <a:pt x="435" y="944"/>
                  </a:lnTo>
                  <a:lnTo>
                    <a:pt x="432" y="944"/>
                  </a:lnTo>
                  <a:lnTo>
                    <a:pt x="430" y="947"/>
                  </a:lnTo>
                  <a:lnTo>
                    <a:pt x="427" y="944"/>
                  </a:lnTo>
                  <a:lnTo>
                    <a:pt x="425" y="944"/>
                  </a:lnTo>
                  <a:lnTo>
                    <a:pt x="425" y="942"/>
                  </a:lnTo>
                  <a:lnTo>
                    <a:pt x="420" y="942"/>
                  </a:lnTo>
                  <a:lnTo>
                    <a:pt x="420" y="944"/>
                  </a:lnTo>
                  <a:lnTo>
                    <a:pt x="417" y="944"/>
                  </a:lnTo>
                  <a:lnTo>
                    <a:pt x="415" y="942"/>
                  </a:lnTo>
                  <a:lnTo>
                    <a:pt x="412" y="942"/>
                  </a:lnTo>
                  <a:lnTo>
                    <a:pt x="412" y="937"/>
                  </a:lnTo>
                  <a:lnTo>
                    <a:pt x="412" y="934"/>
                  </a:lnTo>
                  <a:lnTo>
                    <a:pt x="412" y="932"/>
                  </a:lnTo>
                  <a:lnTo>
                    <a:pt x="412" y="929"/>
                  </a:lnTo>
                  <a:lnTo>
                    <a:pt x="412" y="927"/>
                  </a:lnTo>
                  <a:lnTo>
                    <a:pt x="410" y="924"/>
                  </a:lnTo>
                  <a:lnTo>
                    <a:pt x="410" y="921"/>
                  </a:lnTo>
                  <a:lnTo>
                    <a:pt x="407" y="919"/>
                  </a:lnTo>
                  <a:lnTo>
                    <a:pt x="404" y="919"/>
                  </a:lnTo>
                  <a:lnTo>
                    <a:pt x="404" y="916"/>
                  </a:lnTo>
                  <a:lnTo>
                    <a:pt x="402" y="911"/>
                  </a:lnTo>
                  <a:lnTo>
                    <a:pt x="399" y="911"/>
                  </a:lnTo>
                  <a:lnTo>
                    <a:pt x="397" y="914"/>
                  </a:lnTo>
                  <a:lnTo>
                    <a:pt x="394" y="911"/>
                  </a:lnTo>
                  <a:lnTo>
                    <a:pt x="394" y="909"/>
                  </a:lnTo>
                  <a:lnTo>
                    <a:pt x="394" y="906"/>
                  </a:lnTo>
                  <a:lnTo>
                    <a:pt x="397" y="904"/>
                  </a:lnTo>
                  <a:lnTo>
                    <a:pt x="394" y="901"/>
                  </a:lnTo>
                  <a:lnTo>
                    <a:pt x="392" y="901"/>
                  </a:lnTo>
                  <a:lnTo>
                    <a:pt x="389" y="904"/>
                  </a:lnTo>
                  <a:lnTo>
                    <a:pt x="387" y="904"/>
                  </a:lnTo>
                  <a:lnTo>
                    <a:pt x="384" y="901"/>
                  </a:lnTo>
                  <a:lnTo>
                    <a:pt x="384" y="899"/>
                  </a:lnTo>
                  <a:lnTo>
                    <a:pt x="382" y="899"/>
                  </a:lnTo>
                  <a:lnTo>
                    <a:pt x="379" y="896"/>
                  </a:lnTo>
                  <a:lnTo>
                    <a:pt x="376" y="896"/>
                  </a:lnTo>
                  <a:lnTo>
                    <a:pt x="376" y="893"/>
                  </a:lnTo>
                  <a:lnTo>
                    <a:pt x="374" y="893"/>
                  </a:lnTo>
                  <a:lnTo>
                    <a:pt x="371" y="891"/>
                  </a:lnTo>
                  <a:lnTo>
                    <a:pt x="369" y="888"/>
                  </a:lnTo>
                  <a:lnTo>
                    <a:pt x="366" y="886"/>
                  </a:lnTo>
                  <a:lnTo>
                    <a:pt x="364" y="883"/>
                  </a:lnTo>
                  <a:lnTo>
                    <a:pt x="364" y="881"/>
                  </a:lnTo>
                  <a:lnTo>
                    <a:pt x="361" y="876"/>
                  </a:lnTo>
                  <a:lnTo>
                    <a:pt x="359" y="873"/>
                  </a:lnTo>
                  <a:lnTo>
                    <a:pt x="356" y="873"/>
                  </a:lnTo>
                  <a:lnTo>
                    <a:pt x="354" y="871"/>
                  </a:lnTo>
                  <a:lnTo>
                    <a:pt x="351" y="868"/>
                  </a:lnTo>
                  <a:lnTo>
                    <a:pt x="348" y="865"/>
                  </a:lnTo>
                  <a:lnTo>
                    <a:pt x="346" y="865"/>
                  </a:lnTo>
                  <a:lnTo>
                    <a:pt x="346" y="863"/>
                  </a:lnTo>
                  <a:lnTo>
                    <a:pt x="343" y="863"/>
                  </a:lnTo>
                  <a:lnTo>
                    <a:pt x="341" y="863"/>
                  </a:lnTo>
                  <a:lnTo>
                    <a:pt x="338" y="863"/>
                  </a:lnTo>
                  <a:lnTo>
                    <a:pt x="336" y="860"/>
                  </a:lnTo>
                  <a:lnTo>
                    <a:pt x="333" y="860"/>
                  </a:lnTo>
                  <a:lnTo>
                    <a:pt x="333" y="858"/>
                  </a:lnTo>
                  <a:lnTo>
                    <a:pt x="331" y="858"/>
                  </a:lnTo>
                  <a:lnTo>
                    <a:pt x="328" y="858"/>
                  </a:lnTo>
                  <a:lnTo>
                    <a:pt x="328" y="855"/>
                  </a:lnTo>
                  <a:lnTo>
                    <a:pt x="328" y="853"/>
                  </a:lnTo>
                  <a:lnTo>
                    <a:pt x="326" y="853"/>
                  </a:lnTo>
                  <a:lnTo>
                    <a:pt x="326" y="850"/>
                  </a:lnTo>
                  <a:lnTo>
                    <a:pt x="323" y="850"/>
                  </a:lnTo>
                  <a:lnTo>
                    <a:pt x="323" y="848"/>
                  </a:lnTo>
                  <a:lnTo>
                    <a:pt x="323" y="845"/>
                  </a:lnTo>
                  <a:lnTo>
                    <a:pt x="323" y="843"/>
                  </a:lnTo>
                  <a:lnTo>
                    <a:pt x="326" y="840"/>
                  </a:lnTo>
                  <a:lnTo>
                    <a:pt x="323" y="840"/>
                  </a:lnTo>
                  <a:lnTo>
                    <a:pt x="323" y="837"/>
                  </a:lnTo>
                  <a:lnTo>
                    <a:pt x="320" y="837"/>
                  </a:lnTo>
                  <a:lnTo>
                    <a:pt x="320" y="835"/>
                  </a:lnTo>
                  <a:lnTo>
                    <a:pt x="318" y="832"/>
                  </a:lnTo>
                  <a:lnTo>
                    <a:pt x="315" y="832"/>
                  </a:lnTo>
                  <a:lnTo>
                    <a:pt x="315" y="830"/>
                  </a:lnTo>
                  <a:lnTo>
                    <a:pt x="315" y="827"/>
                  </a:lnTo>
                  <a:lnTo>
                    <a:pt x="318" y="827"/>
                  </a:lnTo>
                  <a:lnTo>
                    <a:pt x="318" y="825"/>
                  </a:lnTo>
                  <a:lnTo>
                    <a:pt x="315" y="825"/>
                  </a:lnTo>
                  <a:lnTo>
                    <a:pt x="313" y="822"/>
                  </a:lnTo>
                  <a:lnTo>
                    <a:pt x="310" y="820"/>
                  </a:lnTo>
                  <a:lnTo>
                    <a:pt x="310" y="817"/>
                  </a:lnTo>
                  <a:lnTo>
                    <a:pt x="310" y="815"/>
                  </a:lnTo>
                  <a:lnTo>
                    <a:pt x="308" y="815"/>
                  </a:lnTo>
                  <a:lnTo>
                    <a:pt x="305" y="815"/>
                  </a:lnTo>
                  <a:lnTo>
                    <a:pt x="303" y="812"/>
                  </a:lnTo>
                  <a:lnTo>
                    <a:pt x="300" y="812"/>
                  </a:lnTo>
                  <a:lnTo>
                    <a:pt x="298" y="809"/>
                  </a:lnTo>
                  <a:lnTo>
                    <a:pt x="295" y="807"/>
                  </a:lnTo>
                  <a:lnTo>
                    <a:pt x="292" y="807"/>
                  </a:lnTo>
                  <a:lnTo>
                    <a:pt x="290" y="807"/>
                  </a:lnTo>
                  <a:lnTo>
                    <a:pt x="287" y="804"/>
                  </a:lnTo>
                  <a:lnTo>
                    <a:pt x="285" y="804"/>
                  </a:lnTo>
                  <a:lnTo>
                    <a:pt x="282" y="802"/>
                  </a:lnTo>
                  <a:lnTo>
                    <a:pt x="280" y="802"/>
                  </a:lnTo>
                  <a:lnTo>
                    <a:pt x="277" y="802"/>
                  </a:lnTo>
                  <a:lnTo>
                    <a:pt x="275" y="799"/>
                  </a:lnTo>
                  <a:lnTo>
                    <a:pt x="275" y="797"/>
                  </a:lnTo>
                  <a:lnTo>
                    <a:pt x="272" y="797"/>
                  </a:lnTo>
                  <a:lnTo>
                    <a:pt x="270" y="797"/>
                  </a:lnTo>
                  <a:lnTo>
                    <a:pt x="270" y="799"/>
                  </a:lnTo>
                  <a:lnTo>
                    <a:pt x="267" y="799"/>
                  </a:lnTo>
                  <a:lnTo>
                    <a:pt x="264" y="797"/>
                  </a:lnTo>
                  <a:lnTo>
                    <a:pt x="262" y="797"/>
                  </a:lnTo>
                  <a:lnTo>
                    <a:pt x="259" y="797"/>
                  </a:lnTo>
                  <a:lnTo>
                    <a:pt x="257" y="794"/>
                  </a:lnTo>
                  <a:lnTo>
                    <a:pt x="257" y="792"/>
                  </a:lnTo>
                  <a:lnTo>
                    <a:pt x="254" y="789"/>
                  </a:lnTo>
                  <a:lnTo>
                    <a:pt x="254" y="787"/>
                  </a:lnTo>
                  <a:lnTo>
                    <a:pt x="254" y="784"/>
                  </a:lnTo>
                  <a:lnTo>
                    <a:pt x="254" y="781"/>
                  </a:lnTo>
                  <a:lnTo>
                    <a:pt x="254" y="779"/>
                  </a:lnTo>
                  <a:lnTo>
                    <a:pt x="254" y="776"/>
                  </a:lnTo>
                  <a:lnTo>
                    <a:pt x="254" y="774"/>
                  </a:lnTo>
                  <a:lnTo>
                    <a:pt x="254" y="771"/>
                  </a:lnTo>
                  <a:lnTo>
                    <a:pt x="254" y="769"/>
                  </a:lnTo>
                  <a:lnTo>
                    <a:pt x="252" y="766"/>
                  </a:lnTo>
                  <a:lnTo>
                    <a:pt x="252" y="764"/>
                  </a:lnTo>
                  <a:lnTo>
                    <a:pt x="252" y="761"/>
                  </a:lnTo>
                  <a:lnTo>
                    <a:pt x="252" y="759"/>
                  </a:lnTo>
                  <a:lnTo>
                    <a:pt x="252" y="756"/>
                  </a:lnTo>
                  <a:lnTo>
                    <a:pt x="252" y="754"/>
                  </a:lnTo>
                  <a:lnTo>
                    <a:pt x="249" y="751"/>
                  </a:lnTo>
                  <a:lnTo>
                    <a:pt x="249" y="748"/>
                  </a:lnTo>
                  <a:lnTo>
                    <a:pt x="247" y="748"/>
                  </a:lnTo>
                  <a:lnTo>
                    <a:pt x="247" y="746"/>
                  </a:lnTo>
                  <a:lnTo>
                    <a:pt x="242" y="743"/>
                  </a:lnTo>
                  <a:lnTo>
                    <a:pt x="239" y="743"/>
                  </a:lnTo>
                  <a:lnTo>
                    <a:pt x="236" y="741"/>
                  </a:lnTo>
                  <a:lnTo>
                    <a:pt x="234" y="741"/>
                  </a:lnTo>
                  <a:lnTo>
                    <a:pt x="224" y="738"/>
                  </a:lnTo>
                  <a:lnTo>
                    <a:pt x="224" y="736"/>
                  </a:lnTo>
                  <a:lnTo>
                    <a:pt x="221" y="733"/>
                  </a:lnTo>
                  <a:lnTo>
                    <a:pt x="219" y="731"/>
                  </a:lnTo>
                  <a:lnTo>
                    <a:pt x="216" y="731"/>
                  </a:lnTo>
                  <a:lnTo>
                    <a:pt x="211" y="726"/>
                  </a:lnTo>
                  <a:lnTo>
                    <a:pt x="208" y="726"/>
                  </a:lnTo>
                  <a:lnTo>
                    <a:pt x="206" y="726"/>
                  </a:lnTo>
                  <a:lnTo>
                    <a:pt x="203" y="723"/>
                  </a:lnTo>
                  <a:lnTo>
                    <a:pt x="198" y="720"/>
                  </a:lnTo>
                  <a:lnTo>
                    <a:pt x="193" y="713"/>
                  </a:lnTo>
                  <a:lnTo>
                    <a:pt x="191" y="713"/>
                  </a:lnTo>
                  <a:lnTo>
                    <a:pt x="188" y="713"/>
                  </a:lnTo>
                  <a:lnTo>
                    <a:pt x="188" y="710"/>
                  </a:lnTo>
                  <a:lnTo>
                    <a:pt x="186" y="708"/>
                  </a:lnTo>
                  <a:lnTo>
                    <a:pt x="186" y="705"/>
                  </a:lnTo>
                  <a:lnTo>
                    <a:pt x="186" y="703"/>
                  </a:lnTo>
                  <a:lnTo>
                    <a:pt x="178" y="698"/>
                  </a:lnTo>
                  <a:lnTo>
                    <a:pt x="175" y="698"/>
                  </a:lnTo>
                  <a:lnTo>
                    <a:pt x="173" y="698"/>
                  </a:lnTo>
                  <a:lnTo>
                    <a:pt x="170" y="698"/>
                  </a:lnTo>
                  <a:lnTo>
                    <a:pt x="175" y="687"/>
                  </a:lnTo>
                  <a:lnTo>
                    <a:pt x="175" y="685"/>
                  </a:lnTo>
                  <a:lnTo>
                    <a:pt x="170" y="682"/>
                  </a:lnTo>
                  <a:lnTo>
                    <a:pt x="165" y="682"/>
                  </a:lnTo>
                  <a:lnTo>
                    <a:pt x="155" y="690"/>
                  </a:lnTo>
                  <a:lnTo>
                    <a:pt x="150" y="692"/>
                  </a:lnTo>
                  <a:lnTo>
                    <a:pt x="150" y="695"/>
                  </a:lnTo>
                  <a:lnTo>
                    <a:pt x="135" y="685"/>
                  </a:lnTo>
                  <a:lnTo>
                    <a:pt x="132" y="682"/>
                  </a:lnTo>
                  <a:lnTo>
                    <a:pt x="130" y="682"/>
                  </a:lnTo>
                  <a:lnTo>
                    <a:pt x="130" y="680"/>
                  </a:lnTo>
                  <a:lnTo>
                    <a:pt x="127" y="672"/>
                  </a:lnTo>
                  <a:lnTo>
                    <a:pt x="127" y="664"/>
                  </a:lnTo>
                  <a:lnTo>
                    <a:pt x="127" y="662"/>
                  </a:lnTo>
                  <a:lnTo>
                    <a:pt x="132" y="654"/>
                  </a:lnTo>
                  <a:lnTo>
                    <a:pt x="137" y="642"/>
                  </a:lnTo>
                  <a:lnTo>
                    <a:pt x="140" y="639"/>
                  </a:lnTo>
                  <a:lnTo>
                    <a:pt x="142" y="631"/>
                  </a:lnTo>
                  <a:lnTo>
                    <a:pt x="145" y="629"/>
                  </a:lnTo>
                  <a:lnTo>
                    <a:pt x="147" y="624"/>
                  </a:lnTo>
                  <a:lnTo>
                    <a:pt x="147" y="619"/>
                  </a:lnTo>
                  <a:lnTo>
                    <a:pt x="147" y="614"/>
                  </a:lnTo>
                  <a:lnTo>
                    <a:pt x="147" y="601"/>
                  </a:lnTo>
                  <a:lnTo>
                    <a:pt x="145" y="598"/>
                  </a:lnTo>
                  <a:lnTo>
                    <a:pt x="147" y="596"/>
                  </a:lnTo>
                  <a:lnTo>
                    <a:pt x="147" y="593"/>
                  </a:lnTo>
                  <a:lnTo>
                    <a:pt x="150" y="591"/>
                  </a:lnTo>
                  <a:lnTo>
                    <a:pt x="152" y="586"/>
                  </a:lnTo>
                  <a:lnTo>
                    <a:pt x="158" y="580"/>
                  </a:lnTo>
                  <a:lnTo>
                    <a:pt x="160" y="573"/>
                  </a:lnTo>
                  <a:lnTo>
                    <a:pt x="160" y="570"/>
                  </a:lnTo>
                  <a:lnTo>
                    <a:pt x="160" y="568"/>
                  </a:lnTo>
                  <a:lnTo>
                    <a:pt x="163" y="565"/>
                  </a:lnTo>
                  <a:lnTo>
                    <a:pt x="163" y="563"/>
                  </a:lnTo>
                  <a:lnTo>
                    <a:pt x="163" y="560"/>
                  </a:lnTo>
                  <a:lnTo>
                    <a:pt x="163" y="558"/>
                  </a:lnTo>
                  <a:lnTo>
                    <a:pt x="163" y="555"/>
                  </a:lnTo>
                  <a:lnTo>
                    <a:pt x="163" y="552"/>
                  </a:lnTo>
                  <a:lnTo>
                    <a:pt x="165" y="555"/>
                  </a:lnTo>
                  <a:lnTo>
                    <a:pt x="165" y="552"/>
                  </a:lnTo>
                  <a:lnTo>
                    <a:pt x="165" y="550"/>
                  </a:lnTo>
                  <a:lnTo>
                    <a:pt x="165" y="547"/>
                  </a:lnTo>
                  <a:lnTo>
                    <a:pt x="163" y="550"/>
                  </a:lnTo>
                  <a:lnTo>
                    <a:pt x="158" y="550"/>
                  </a:lnTo>
                  <a:lnTo>
                    <a:pt x="155" y="547"/>
                  </a:lnTo>
                  <a:lnTo>
                    <a:pt x="147" y="550"/>
                  </a:lnTo>
                  <a:lnTo>
                    <a:pt x="147" y="555"/>
                  </a:lnTo>
                  <a:lnTo>
                    <a:pt x="145" y="558"/>
                  </a:lnTo>
                  <a:lnTo>
                    <a:pt x="142" y="560"/>
                  </a:lnTo>
                  <a:lnTo>
                    <a:pt x="132" y="558"/>
                  </a:lnTo>
                  <a:lnTo>
                    <a:pt x="119" y="563"/>
                  </a:lnTo>
                  <a:lnTo>
                    <a:pt x="117" y="565"/>
                  </a:lnTo>
                  <a:lnTo>
                    <a:pt x="104" y="570"/>
                  </a:lnTo>
                  <a:lnTo>
                    <a:pt x="96" y="570"/>
                  </a:lnTo>
                  <a:lnTo>
                    <a:pt x="94" y="570"/>
                  </a:lnTo>
                  <a:lnTo>
                    <a:pt x="89" y="568"/>
                  </a:lnTo>
                  <a:lnTo>
                    <a:pt x="84" y="568"/>
                  </a:lnTo>
                  <a:lnTo>
                    <a:pt x="81" y="568"/>
                  </a:lnTo>
                  <a:lnTo>
                    <a:pt x="71" y="568"/>
                  </a:lnTo>
                  <a:lnTo>
                    <a:pt x="63" y="568"/>
                  </a:lnTo>
                  <a:lnTo>
                    <a:pt x="56" y="568"/>
                  </a:lnTo>
                  <a:lnTo>
                    <a:pt x="51" y="560"/>
                  </a:lnTo>
                  <a:lnTo>
                    <a:pt x="48" y="558"/>
                  </a:lnTo>
                  <a:lnTo>
                    <a:pt x="46" y="555"/>
                  </a:lnTo>
                  <a:lnTo>
                    <a:pt x="43" y="552"/>
                  </a:lnTo>
                  <a:lnTo>
                    <a:pt x="35" y="542"/>
                  </a:lnTo>
                  <a:lnTo>
                    <a:pt x="35" y="540"/>
                  </a:lnTo>
                  <a:lnTo>
                    <a:pt x="33" y="537"/>
                  </a:lnTo>
                  <a:lnTo>
                    <a:pt x="30" y="535"/>
                  </a:lnTo>
                  <a:lnTo>
                    <a:pt x="30" y="532"/>
                  </a:lnTo>
                  <a:lnTo>
                    <a:pt x="28" y="530"/>
                  </a:lnTo>
                  <a:lnTo>
                    <a:pt x="28" y="527"/>
                  </a:lnTo>
                  <a:lnTo>
                    <a:pt x="23" y="522"/>
                  </a:lnTo>
                  <a:lnTo>
                    <a:pt x="23" y="519"/>
                  </a:lnTo>
                  <a:lnTo>
                    <a:pt x="20" y="517"/>
                  </a:lnTo>
                  <a:lnTo>
                    <a:pt x="18" y="514"/>
                  </a:lnTo>
                  <a:lnTo>
                    <a:pt x="18" y="512"/>
                  </a:lnTo>
                  <a:lnTo>
                    <a:pt x="15" y="507"/>
                  </a:lnTo>
                  <a:lnTo>
                    <a:pt x="18" y="504"/>
                  </a:lnTo>
                  <a:lnTo>
                    <a:pt x="18" y="502"/>
                  </a:lnTo>
                  <a:lnTo>
                    <a:pt x="15" y="499"/>
                  </a:lnTo>
                  <a:lnTo>
                    <a:pt x="12" y="499"/>
                  </a:lnTo>
                  <a:lnTo>
                    <a:pt x="10" y="499"/>
                  </a:lnTo>
                  <a:lnTo>
                    <a:pt x="10" y="496"/>
                  </a:lnTo>
                  <a:lnTo>
                    <a:pt x="10" y="494"/>
                  </a:lnTo>
                  <a:lnTo>
                    <a:pt x="7" y="486"/>
                  </a:lnTo>
                  <a:lnTo>
                    <a:pt x="10" y="484"/>
                  </a:lnTo>
                  <a:lnTo>
                    <a:pt x="7" y="481"/>
                  </a:lnTo>
                  <a:lnTo>
                    <a:pt x="10" y="479"/>
                  </a:lnTo>
                  <a:lnTo>
                    <a:pt x="12" y="476"/>
                  </a:lnTo>
                  <a:lnTo>
                    <a:pt x="10" y="471"/>
                  </a:lnTo>
                  <a:lnTo>
                    <a:pt x="7" y="468"/>
                  </a:lnTo>
                  <a:lnTo>
                    <a:pt x="10" y="458"/>
                  </a:lnTo>
                  <a:lnTo>
                    <a:pt x="12" y="456"/>
                  </a:lnTo>
                  <a:lnTo>
                    <a:pt x="7" y="451"/>
                  </a:lnTo>
                  <a:lnTo>
                    <a:pt x="10" y="451"/>
                  </a:lnTo>
                  <a:lnTo>
                    <a:pt x="12" y="446"/>
                  </a:lnTo>
                  <a:lnTo>
                    <a:pt x="18" y="443"/>
                  </a:lnTo>
                  <a:lnTo>
                    <a:pt x="18" y="438"/>
                  </a:lnTo>
                  <a:lnTo>
                    <a:pt x="20" y="435"/>
                  </a:lnTo>
                  <a:lnTo>
                    <a:pt x="20" y="433"/>
                  </a:lnTo>
                  <a:lnTo>
                    <a:pt x="20" y="430"/>
                  </a:lnTo>
                  <a:lnTo>
                    <a:pt x="15" y="428"/>
                  </a:lnTo>
                  <a:lnTo>
                    <a:pt x="18" y="428"/>
                  </a:lnTo>
                  <a:lnTo>
                    <a:pt x="20" y="428"/>
                  </a:lnTo>
                  <a:lnTo>
                    <a:pt x="20" y="425"/>
                  </a:lnTo>
                  <a:lnTo>
                    <a:pt x="18" y="423"/>
                  </a:lnTo>
                  <a:lnTo>
                    <a:pt x="18" y="418"/>
                  </a:lnTo>
                  <a:lnTo>
                    <a:pt x="15" y="415"/>
                  </a:lnTo>
                  <a:lnTo>
                    <a:pt x="18" y="410"/>
                  </a:lnTo>
                  <a:lnTo>
                    <a:pt x="23" y="410"/>
                  </a:lnTo>
                  <a:lnTo>
                    <a:pt x="23" y="407"/>
                  </a:lnTo>
                  <a:lnTo>
                    <a:pt x="23" y="405"/>
                  </a:lnTo>
                  <a:lnTo>
                    <a:pt x="20" y="395"/>
                  </a:lnTo>
                  <a:lnTo>
                    <a:pt x="23" y="392"/>
                  </a:lnTo>
                  <a:lnTo>
                    <a:pt x="20" y="390"/>
                  </a:lnTo>
                  <a:lnTo>
                    <a:pt x="23" y="384"/>
                  </a:lnTo>
                  <a:lnTo>
                    <a:pt x="23" y="382"/>
                  </a:lnTo>
                  <a:lnTo>
                    <a:pt x="20" y="379"/>
                  </a:lnTo>
                  <a:lnTo>
                    <a:pt x="28" y="377"/>
                  </a:lnTo>
                  <a:lnTo>
                    <a:pt x="25" y="369"/>
                  </a:lnTo>
                  <a:lnTo>
                    <a:pt x="25" y="364"/>
                  </a:lnTo>
                  <a:lnTo>
                    <a:pt x="28" y="362"/>
                  </a:lnTo>
                  <a:lnTo>
                    <a:pt x="30" y="362"/>
                  </a:lnTo>
                  <a:lnTo>
                    <a:pt x="30" y="359"/>
                  </a:lnTo>
                  <a:lnTo>
                    <a:pt x="25" y="356"/>
                  </a:lnTo>
                  <a:lnTo>
                    <a:pt x="25" y="354"/>
                  </a:lnTo>
                  <a:lnTo>
                    <a:pt x="28" y="351"/>
                  </a:lnTo>
                  <a:lnTo>
                    <a:pt x="30" y="354"/>
                  </a:lnTo>
                  <a:lnTo>
                    <a:pt x="33" y="354"/>
                  </a:lnTo>
                  <a:lnTo>
                    <a:pt x="33" y="351"/>
                  </a:lnTo>
                  <a:lnTo>
                    <a:pt x="33" y="346"/>
                  </a:lnTo>
                  <a:lnTo>
                    <a:pt x="33" y="344"/>
                  </a:lnTo>
                  <a:lnTo>
                    <a:pt x="35" y="341"/>
                  </a:lnTo>
                  <a:lnTo>
                    <a:pt x="33" y="341"/>
                  </a:lnTo>
                  <a:lnTo>
                    <a:pt x="30" y="339"/>
                  </a:lnTo>
                  <a:lnTo>
                    <a:pt x="28" y="339"/>
                  </a:lnTo>
                  <a:lnTo>
                    <a:pt x="30" y="336"/>
                  </a:lnTo>
                  <a:lnTo>
                    <a:pt x="30" y="334"/>
                  </a:lnTo>
                  <a:lnTo>
                    <a:pt x="30" y="331"/>
                  </a:lnTo>
                  <a:lnTo>
                    <a:pt x="30" y="328"/>
                  </a:lnTo>
                  <a:lnTo>
                    <a:pt x="30" y="326"/>
                  </a:lnTo>
                  <a:lnTo>
                    <a:pt x="28" y="323"/>
                  </a:lnTo>
                  <a:lnTo>
                    <a:pt x="25" y="323"/>
                  </a:lnTo>
                  <a:lnTo>
                    <a:pt x="23" y="323"/>
                  </a:lnTo>
                  <a:lnTo>
                    <a:pt x="20" y="323"/>
                  </a:lnTo>
                  <a:lnTo>
                    <a:pt x="18" y="323"/>
                  </a:lnTo>
                  <a:lnTo>
                    <a:pt x="15" y="323"/>
                  </a:lnTo>
                  <a:lnTo>
                    <a:pt x="12" y="323"/>
                  </a:lnTo>
                  <a:lnTo>
                    <a:pt x="12" y="321"/>
                  </a:lnTo>
                  <a:lnTo>
                    <a:pt x="15" y="313"/>
                  </a:lnTo>
                  <a:lnTo>
                    <a:pt x="18" y="316"/>
                  </a:lnTo>
                  <a:lnTo>
                    <a:pt x="20" y="316"/>
                  </a:lnTo>
                  <a:lnTo>
                    <a:pt x="23" y="308"/>
                  </a:lnTo>
                  <a:lnTo>
                    <a:pt x="23" y="306"/>
                  </a:lnTo>
                  <a:lnTo>
                    <a:pt x="20" y="303"/>
                  </a:lnTo>
                  <a:lnTo>
                    <a:pt x="18" y="300"/>
                  </a:lnTo>
                  <a:lnTo>
                    <a:pt x="18" y="298"/>
                  </a:lnTo>
                  <a:lnTo>
                    <a:pt x="12" y="298"/>
                  </a:lnTo>
                  <a:lnTo>
                    <a:pt x="10" y="300"/>
                  </a:lnTo>
                  <a:lnTo>
                    <a:pt x="7" y="300"/>
                  </a:lnTo>
                  <a:lnTo>
                    <a:pt x="5" y="303"/>
                  </a:lnTo>
                  <a:lnTo>
                    <a:pt x="2" y="300"/>
                  </a:lnTo>
                  <a:lnTo>
                    <a:pt x="0" y="293"/>
                  </a:lnTo>
                  <a:lnTo>
                    <a:pt x="2" y="290"/>
                  </a:lnTo>
                  <a:lnTo>
                    <a:pt x="7" y="288"/>
                  </a:lnTo>
                  <a:lnTo>
                    <a:pt x="7" y="285"/>
                  </a:lnTo>
                  <a:lnTo>
                    <a:pt x="5" y="285"/>
                  </a:lnTo>
                  <a:lnTo>
                    <a:pt x="0" y="283"/>
                  </a:lnTo>
                  <a:lnTo>
                    <a:pt x="2" y="280"/>
                  </a:lnTo>
                  <a:lnTo>
                    <a:pt x="5" y="280"/>
                  </a:lnTo>
                  <a:lnTo>
                    <a:pt x="10" y="280"/>
                  </a:lnTo>
                  <a:lnTo>
                    <a:pt x="20" y="278"/>
                  </a:lnTo>
                  <a:lnTo>
                    <a:pt x="23" y="278"/>
                  </a:lnTo>
                  <a:lnTo>
                    <a:pt x="25" y="278"/>
                  </a:lnTo>
                  <a:lnTo>
                    <a:pt x="25" y="270"/>
                  </a:lnTo>
                  <a:lnTo>
                    <a:pt x="25" y="267"/>
                  </a:lnTo>
                  <a:lnTo>
                    <a:pt x="20" y="267"/>
                  </a:lnTo>
                  <a:lnTo>
                    <a:pt x="18" y="270"/>
                  </a:lnTo>
                  <a:lnTo>
                    <a:pt x="15" y="270"/>
                  </a:lnTo>
                  <a:lnTo>
                    <a:pt x="12" y="270"/>
                  </a:lnTo>
                  <a:lnTo>
                    <a:pt x="10" y="267"/>
                  </a:lnTo>
                  <a:lnTo>
                    <a:pt x="7" y="265"/>
                  </a:lnTo>
                  <a:lnTo>
                    <a:pt x="10" y="262"/>
                  </a:lnTo>
                  <a:lnTo>
                    <a:pt x="15" y="257"/>
                  </a:lnTo>
                  <a:lnTo>
                    <a:pt x="15" y="255"/>
                  </a:lnTo>
                  <a:lnTo>
                    <a:pt x="18" y="255"/>
                  </a:lnTo>
                  <a:lnTo>
                    <a:pt x="18" y="250"/>
                  </a:lnTo>
                  <a:lnTo>
                    <a:pt x="20" y="250"/>
                  </a:lnTo>
                  <a:lnTo>
                    <a:pt x="18" y="247"/>
                  </a:lnTo>
                  <a:lnTo>
                    <a:pt x="28" y="234"/>
                  </a:lnTo>
                  <a:lnTo>
                    <a:pt x="33" y="229"/>
                  </a:lnTo>
                  <a:lnTo>
                    <a:pt x="35" y="227"/>
                  </a:lnTo>
                  <a:lnTo>
                    <a:pt x="46" y="224"/>
                  </a:lnTo>
                  <a:lnTo>
                    <a:pt x="63" y="216"/>
                  </a:lnTo>
                  <a:lnTo>
                    <a:pt x="74" y="209"/>
                  </a:lnTo>
                  <a:lnTo>
                    <a:pt x="79" y="204"/>
                  </a:lnTo>
                  <a:lnTo>
                    <a:pt x="81" y="199"/>
                  </a:lnTo>
                  <a:lnTo>
                    <a:pt x="84" y="191"/>
                  </a:lnTo>
                  <a:lnTo>
                    <a:pt x="94" y="173"/>
                  </a:lnTo>
                  <a:lnTo>
                    <a:pt x="94" y="168"/>
                  </a:lnTo>
                  <a:lnTo>
                    <a:pt x="96" y="163"/>
                  </a:lnTo>
                  <a:lnTo>
                    <a:pt x="99" y="163"/>
                  </a:lnTo>
                  <a:lnTo>
                    <a:pt x="104" y="163"/>
                  </a:lnTo>
                  <a:lnTo>
                    <a:pt x="114" y="166"/>
                  </a:lnTo>
                  <a:lnTo>
                    <a:pt x="117" y="166"/>
                  </a:lnTo>
                  <a:lnTo>
                    <a:pt x="119" y="166"/>
                  </a:lnTo>
                  <a:lnTo>
                    <a:pt x="124" y="166"/>
                  </a:lnTo>
                  <a:lnTo>
                    <a:pt x="127" y="166"/>
                  </a:lnTo>
                  <a:lnTo>
                    <a:pt x="130" y="163"/>
                  </a:lnTo>
                  <a:lnTo>
                    <a:pt x="132" y="160"/>
                  </a:lnTo>
                  <a:lnTo>
                    <a:pt x="135" y="160"/>
                  </a:lnTo>
                  <a:lnTo>
                    <a:pt x="135" y="158"/>
                  </a:lnTo>
                  <a:lnTo>
                    <a:pt x="142" y="150"/>
                  </a:lnTo>
                  <a:lnTo>
                    <a:pt x="147" y="150"/>
                  </a:lnTo>
                  <a:lnTo>
                    <a:pt x="155" y="148"/>
                  </a:lnTo>
                  <a:lnTo>
                    <a:pt x="158" y="148"/>
                  </a:lnTo>
                  <a:lnTo>
                    <a:pt x="163" y="148"/>
                  </a:lnTo>
                  <a:lnTo>
                    <a:pt x="168" y="143"/>
                  </a:lnTo>
                  <a:lnTo>
                    <a:pt x="170" y="138"/>
                  </a:lnTo>
                  <a:lnTo>
                    <a:pt x="173" y="138"/>
                  </a:lnTo>
                  <a:lnTo>
                    <a:pt x="173" y="135"/>
                  </a:lnTo>
                  <a:lnTo>
                    <a:pt x="178" y="133"/>
                  </a:lnTo>
                  <a:lnTo>
                    <a:pt x="183" y="130"/>
                  </a:lnTo>
                  <a:lnTo>
                    <a:pt x="186" y="127"/>
                  </a:lnTo>
                  <a:lnTo>
                    <a:pt x="191" y="115"/>
                  </a:lnTo>
                  <a:lnTo>
                    <a:pt x="193" y="115"/>
                  </a:lnTo>
                  <a:lnTo>
                    <a:pt x="193" y="112"/>
                  </a:lnTo>
                  <a:lnTo>
                    <a:pt x="196" y="110"/>
                  </a:lnTo>
                  <a:lnTo>
                    <a:pt x="198" y="110"/>
                  </a:lnTo>
                  <a:lnTo>
                    <a:pt x="201" y="107"/>
                  </a:lnTo>
                  <a:lnTo>
                    <a:pt x="203" y="105"/>
                  </a:lnTo>
                  <a:lnTo>
                    <a:pt x="206" y="102"/>
                  </a:lnTo>
                  <a:lnTo>
                    <a:pt x="211" y="102"/>
                  </a:lnTo>
                  <a:lnTo>
                    <a:pt x="211" y="99"/>
                  </a:lnTo>
                  <a:lnTo>
                    <a:pt x="211" y="97"/>
                  </a:lnTo>
                  <a:lnTo>
                    <a:pt x="214" y="97"/>
                  </a:lnTo>
                  <a:lnTo>
                    <a:pt x="214" y="94"/>
                  </a:lnTo>
                  <a:lnTo>
                    <a:pt x="208" y="94"/>
                  </a:lnTo>
                  <a:lnTo>
                    <a:pt x="206" y="94"/>
                  </a:lnTo>
                  <a:lnTo>
                    <a:pt x="203" y="92"/>
                  </a:lnTo>
                  <a:lnTo>
                    <a:pt x="206" y="89"/>
                  </a:lnTo>
                  <a:lnTo>
                    <a:pt x="206" y="87"/>
                  </a:lnTo>
                  <a:lnTo>
                    <a:pt x="208" y="87"/>
                  </a:lnTo>
                  <a:lnTo>
                    <a:pt x="211" y="87"/>
                  </a:lnTo>
                  <a:lnTo>
                    <a:pt x="214" y="87"/>
                  </a:lnTo>
                  <a:lnTo>
                    <a:pt x="214" y="84"/>
                  </a:lnTo>
                  <a:lnTo>
                    <a:pt x="214" y="79"/>
                  </a:lnTo>
                  <a:lnTo>
                    <a:pt x="214" y="77"/>
                  </a:lnTo>
                  <a:lnTo>
                    <a:pt x="216" y="74"/>
                  </a:lnTo>
                  <a:lnTo>
                    <a:pt x="224" y="74"/>
                  </a:lnTo>
                  <a:lnTo>
                    <a:pt x="226" y="74"/>
                  </a:lnTo>
                  <a:lnTo>
                    <a:pt x="229" y="71"/>
                  </a:lnTo>
                  <a:lnTo>
                    <a:pt x="229" y="69"/>
                  </a:lnTo>
                  <a:lnTo>
                    <a:pt x="229" y="61"/>
                  </a:lnTo>
                  <a:lnTo>
                    <a:pt x="226" y="61"/>
                  </a:lnTo>
                  <a:lnTo>
                    <a:pt x="224" y="61"/>
                  </a:lnTo>
                  <a:lnTo>
                    <a:pt x="224" y="59"/>
                  </a:lnTo>
                  <a:lnTo>
                    <a:pt x="229" y="56"/>
                  </a:lnTo>
                  <a:lnTo>
                    <a:pt x="229" y="54"/>
                  </a:lnTo>
                  <a:lnTo>
                    <a:pt x="229" y="51"/>
                  </a:lnTo>
                  <a:lnTo>
                    <a:pt x="226" y="49"/>
                  </a:lnTo>
                  <a:lnTo>
                    <a:pt x="221" y="49"/>
                  </a:lnTo>
                  <a:lnTo>
                    <a:pt x="221" y="46"/>
                  </a:lnTo>
                  <a:lnTo>
                    <a:pt x="226" y="36"/>
                  </a:lnTo>
                  <a:lnTo>
                    <a:pt x="229" y="36"/>
                  </a:lnTo>
                  <a:lnTo>
                    <a:pt x="229" y="33"/>
                  </a:lnTo>
                  <a:lnTo>
                    <a:pt x="229" y="31"/>
                  </a:lnTo>
                  <a:lnTo>
                    <a:pt x="234" y="31"/>
                  </a:lnTo>
                  <a:lnTo>
                    <a:pt x="239" y="28"/>
                  </a:lnTo>
                  <a:lnTo>
                    <a:pt x="247" y="28"/>
                  </a:lnTo>
                  <a:lnTo>
                    <a:pt x="252" y="26"/>
                  </a:lnTo>
                  <a:lnTo>
                    <a:pt x="254" y="26"/>
                  </a:lnTo>
                  <a:lnTo>
                    <a:pt x="257" y="23"/>
                  </a:lnTo>
                  <a:lnTo>
                    <a:pt x="262" y="18"/>
                  </a:lnTo>
                  <a:lnTo>
                    <a:pt x="267" y="10"/>
                  </a:lnTo>
                  <a:lnTo>
                    <a:pt x="270" y="8"/>
                  </a:lnTo>
                  <a:lnTo>
                    <a:pt x="270" y="3"/>
                  </a:lnTo>
                  <a:lnTo>
                    <a:pt x="272" y="0"/>
                  </a:lnTo>
                  <a:lnTo>
                    <a:pt x="275" y="0"/>
                  </a:lnTo>
                  <a:lnTo>
                    <a:pt x="277" y="0"/>
                  </a:lnTo>
                  <a:lnTo>
                    <a:pt x="280" y="3"/>
                  </a:lnTo>
                  <a:lnTo>
                    <a:pt x="282" y="3"/>
                  </a:lnTo>
                  <a:lnTo>
                    <a:pt x="285" y="8"/>
                  </a:lnTo>
                  <a:lnTo>
                    <a:pt x="285" y="18"/>
                  </a:lnTo>
                  <a:lnTo>
                    <a:pt x="287" y="21"/>
                  </a:lnTo>
                  <a:lnTo>
                    <a:pt x="292" y="21"/>
                  </a:lnTo>
                  <a:lnTo>
                    <a:pt x="300" y="18"/>
                  </a:lnTo>
                  <a:lnTo>
                    <a:pt x="305" y="18"/>
                  </a:lnTo>
                  <a:lnTo>
                    <a:pt x="310" y="21"/>
                  </a:lnTo>
                  <a:lnTo>
                    <a:pt x="313" y="23"/>
                  </a:lnTo>
                  <a:lnTo>
                    <a:pt x="315" y="23"/>
                  </a:lnTo>
                  <a:lnTo>
                    <a:pt x="318" y="23"/>
                  </a:lnTo>
                  <a:lnTo>
                    <a:pt x="320" y="23"/>
                  </a:lnTo>
                  <a:lnTo>
                    <a:pt x="331" y="10"/>
                  </a:lnTo>
                  <a:lnTo>
                    <a:pt x="333" y="10"/>
                  </a:lnTo>
                  <a:lnTo>
                    <a:pt x="333" y="8"/>
                  </a:lnTo>
                  <a:lnTo>
                    <a:pt x="338" y="8"/>
                  </a:lnTo>
                  <a:lnTo>
                    <a:pt x="341" y="5"/>
                  </a:lnTo>
                  <a:lnTo>
                    <a:pt x="343" y="5"/>
                  </a:lnTo>
                  <a:lnTo>
                    <a:pt x="356" y="5"/>
                  </a:lnTo>
                  <a:lnTo>
                    <a:pt x="359" y="5"/>
                  </a:lnTo>
                  <a:lnTo>
                    <a:pt x="366" y="8"/>
                  </a:lnTo>
                  <a:lnTo>
                    <a:pt x="371" y="8"/>
                  </a:lnTo>
                  <a:lnTo>
                    <a:pt x="371" y="10"/>
                  </a:lnTo>
                  <a:lnTo>
                    <a:pt x="374" y="10"/>
                  </a:lnTo>
                  <a:lnTo>
                    <a:pt x="374" y="13"/>
                  </a:lnTo>
                  <a:lnTo>
                    <a:pt x="376" y="15"/>
                  </a:lnTo>
                  <a:lnTo>
                    <a:pt x="379" y="36"/>
                  </a:lnTo>
                  <a:lnTo>
                    <a:pt x="382" y="41"/>
                  </a:lnTo>
                  <a:lnTo>
                    <a:pt x="382" y="43"/>
                  </a:lnTo>
                  <a:lnTo>
                    <a:pt x="384" y="46"/>
                  </a:lnTo>
                  <a:lnTo>
                    <a:pt x="387" y="49"/>
                  </a:lnTo>
                  <a:lnTo>
                    <a:pt x="387" y="51"/>
                  </a:lnTo>
                  <a:lnTo>
                    <a:pt x="389" y="51"/>
                  </a:lnTo>
                  <a:lnTo>
                    <a:pt x="394" y="56"/>
                  </a:lnTo>
                  <a:lnTo>
                    <a:pt x="399" y="59"/>
                  </a:lnTo>
                  <a:lnTo>
                    <a:pt x="404" y="59"/>
                  </a:lnTo>
                  <a:lnTo>
                    <a:pt x="407" y="59"/>
                  </a:lnTo>
                  <a:lnTo>
                    <a:pt x="410" y="61"/>
                  </a:lnTo>
                  <a:lnTo>
                    <a:pt x="415" y="61"/>
                  </a:lnTo>
                  <a:lnTo>
                    <a:pt x="417" y="64"/>
                  </a:lnTo>
                  <a:lnTo>
                    <a:pt x="420" y="66"/>
                  </a:lnTo>
                  <a:lnTo>
                    <a:pt x="420" y="79"/>
                  </a:lnTo>
                  <a:lnTo>
                    <a:pt x="417" y="84"/>
                  </a:lnTo>
                  <a:lnTo>
                    <a:pt x="417" y="87"/>
                  </a:lnTo>
                  <a:lnTo>
                    <a:pt x="417" y="89"/>
                  </a:lnTo>
                  <a:lnTo>
                    <a:pt x="415" y="94"/>
                  </a:lnTo>
                  <a:lnTo>
                    <a:pt x="410" y="107"/>
                  </a:lnTo>
                  <a:lnTo>
                    <a:pt x="412" y="112"/>
                  </a:lnTo>
                  <a:lnTo>
                    <a:pt x="417" y="110"/>
                  </a:lnTo>
                  <a:lnTo>
                    <a:pt x="422" y="110"/>
                  </a:lnTo>
                  <a:lnTo>
                    <a:pt x="427" y="112"/>
                  </a:lnTo>
                  <a:lnTo>
                    <a:pt x="430" y="112"/>
                  </a:lnTo>
                  <a:lnTo>
                    <a:pt x="435" y="115"/>
                  </a:lnTo>
                  <a:lnTo>
                    <a:pt x="443" y="107"/>
                  </a:lnTo>
                  <a:lnTo>
                    <a:pt x="455" y="105"/>
                  </a:lnTo>
                  <a:lnTo>
                    <a:pt x="458" y="107"/>
                  </a:lnTo>
                  <a:lnTo>
                    <a:pt x="460" y="115"/>
                  </a:lnTo>
                  <a:lnTo>
                    <a:pt x="463" y="117"/>
                  </a:lnTo>
                  <a:lnTo>
                    <a:pt x="466" y="115"/>
                  </a:lnTo>
                  <a:lnTo>
                    <a:pt x="473" y="115"/>
                  </a:lnTo>
                  <a:lnTo>
                    <a:pt x="478" y="115"/>
                  </a:lnTo>
                  <a:lnTo>
                    <a:pt x="481" y="115"/>
                  </a:lnTo>
                  <a:lnTo>
                    <a:pt x="488" y="117"/>
                  </a:lnTo>
                  <a:lnTo>
                    <a:pt x="491" y="120"/>
                  </a:lnTo>
                  <a:lnTo>
                    <a:pt x="496" y="120"/>
                  </a:lnTo>
                  <a:lnTo>
                    <a:pt x="504" y="122"/>
                  </a:lnTo>
                  <a:lnTo>
                    <a:pt x="511" y="120"/>
                  </a:lnTo>
                  <a:lnTo>
                    <a:pt x="516" y="120"/>
                  </a:lnTo>
                  <a:lnTo>
                    <a:pt x="519" y="122"/>
                  </a:lnTo>
                  <a:lnTo>
                    <a:pt x="522" y="122"/>
                  </a:lnTo>
                  <a:lnTo>
                    <a:pt x="524" y="127"/>
                  </a:lnTo>
                  <a:lnTo>
                    <a:pt x="529" y="130"/>
                  </a:lnTo>
                  <a:lnTo>
                    <a:pt x="537" y="127"/>
                  </a:lnTo>
                  <a:lnTo>
                    <a:pt x="539" y="130"/>
                  </a:lnTo>
                  <a:lnTo>
                    <a:pt x="544" y="133"/>
                  </a:lnTo>
                  <a:lnTo>
                    <a:pt x="547" y="135"/>
                  </a:lnTo>
                  <a:lnTo>
                    <a:pt x="550" y="135"/>
                  </a:lnTo>
                  <a:lnTo>
                    <a:pt x="560" y="138"/>
                  </a:lnTo>
                  <a:lnTo>
                    <a:pt x="562" y="138"/>
                  </a:lnTo>
                  <a:lnTo>
                    <a:pt x="567" y="140"/>
                  </a:lnTo>
                  <a:lnTo>
                    <a:pt x="570" y="145"/>
                  </a:lnTo>
                  <a:lnTo>
                    <a:pt x="572" y="155"/>
                  </a:lnTo>
                  <a:lnTo>
                    <a:pt x="575" y="160"/>
                  </a:lnTo>
                  <a:lnTo>
                    <a:pt x="580" y="166"/>
                  </a:lnTo>
                  <a:lnTo>
                    <a:pt x="583" y="168"/>
                  </a:lnTo>
                  <a:lnTo>
                    <a:pt x="585" y="171"/>
                  </a:lnTo>
                  <a:lnTo>
                    <a:pt x="588" y="171"/>
                  </a:lnTo>
                  <a:lnTo>
                    <a:pt x="593" y="171"/>
                  </a:lnTo>
                  <a:lnTo>
                    <a:pt x="595" y="168"/>
                  </a:lnTo>
                  <a:lnTo>
                    <a:pt x="600" y="166"/>
                  </a:lnTo>
                  <a:lnTo>
                    <a:pt x="618" y="155"/>
                  </a:lnTo>
                  <a:lnTo>
                    <a:pt x="621" y="153"/>
                  </a:lnTo>
                  <a:lnTo>
                    <a:pt x="623" y="150"/>
                  </a:lnTo>
                  <a:lnTo>
                    <a:pt x="626" y="150"/>
                  </a:lnTo>
                  <a:lnTo>
                    <a:pt x="626" y="145"/>
                  </a:lnTo>
                  <a:lnTo>
                    <a:pt x="628" y="138"/>
                  </a:lnTo>
                  <a:lnTo>
                    <a:pt x="626" y="130"/>
                  </a:lnTo>
                  <a:lnTo>
                    <a:pt x="623" y="122"/>
                  </a:lnTo>
                  <a:lnTo>
                    <a:pt x="621" y="117"/>
                  </a:lnTo>
                  <a:lnTo>
                    <a:pt x="616" y="112"/>
                  </a:lnTo>
                  <a:lnTo>
                    <a:pt x="616" y="107"/>
                  </a:lnTo>
                  <a:lnTo>
                    <a:pt x="613" y="105"/>
                  </a:lnTo>
                  <a:lnTo>
                    <a:pt x="611" y="97"/>
                  </a:lnTo>
                  <a:lnTo>
                    <a:pt x="611" y="92"/>
                  </a:lnTo>
                  <a:lnTo>
                    <a:pt x="621" y="77"/>
                  </a:lnTo>
                  <a:lnTo>
                    <a:pt x="626" y="74"/>
                  </a:lnTo>
                  <a:lnTo>
                    <a:pt x="626" y="71"/>
                  </a:lnTo>
                  <a:lnTo>
                    <a:pt x="628" y="71"/>
                  </a:lnTo>
                  <a:lnTo>
                    <a:pt x="631" y="66"/>
                  </a:lnTo>
                  <a:lnTo>
                    <a:pt x="634" y="64"/>
                  </a:lnTo>
                  <a:lnTo>
                    <a:pt x="636" y="61"/>
                  </a:lnTo>
                  <a:lnTo>
                    <a:pt x="641" y="61"/>
                  </a:lnTo>
                  <a:lnTo>
                    <a:pt x="641" y="64"/>
                  </a:lnTo>
                  <a:lnTo>
                    <a:pt x="644" y="64"/>
                  </a:lnTo>
                  <a:lnTo>
                    <a:pt x="656" y="61"/>
                  </a:lnTo>
                  <a:lnTo>
                    <a:pt x="662" y="61"/>
                  </a:lnTo>
                  <a:lnTo>
                    <a:pt x="679" y="66"/>
                  </a:lnTo>
                  <a:lnTo>
                    <a:pt x="684" y="66"/>
                  </a:lnTo>
                  <a:lnTo>
                    <a:pt x="687" y="64"/>
                  </a:lnTo>
                  <a:lnTo>
                    <a:pt x="692" y="61"/>
                  </a:lnTo>
                  <a:lnTo>
                    <a:pt x="692" y="59"/>
                  </a:lnTo>
                  <a:lnTo>
                    <a:pt x="695" y="59"/>
                  </a:lnTo>
                  <a:lnTo>
                    <a:pt x="702" y="56"/>
                  </a:lnTo>
                  <a:lnTo>
                    <a:pt x="715" y="54"/>
                  </a:lnTo>
                  <a:lnTo>
                    <a:pt x="718" y="54"/>
                  </a:lnTo>
                  <a:lnTo>
                    <a:pt x="728" y="51"/>
                  </a:lnTo>
                  <a:lnTo>
                    <a:pt x="733" y="51"/>
                  </a:lnTo>
                  <a:lnTo>
                    <a:pt x="753" y="59"/>
                  </a:lnTo>
                  <a:lnTo>
                    <a:pt x="761" y="66"/>
                  </a:lnTo>
                  <a:lnTo>
                    <a:pt x="763" y="66"/>
                  </a:lnTo>
                  <a:lnTo>
                    <a:pt x="766" y="69"/>
                  </a:lnTo>
                  <a:lnTo>
                    <a:pt x="771" y="69"/>
                  </a:lnTo>
                  <a:lnTo>
                    <a:pt x="779" y="66"/>
                  </a:lnTo>
                  <a:lnTo>
                    <a:pt x="781" y="64"/>
                  </a:lnTo>
                  <a:lnTo>
                    <a:pt x="784" y="59"/>
                  </a:lnTo>
                  <a:lnTo>
                    <a:pt x="784" y="56"/>
                  </a:lnTo>
                  <a:lnTo>
                    <a:pt x="791" y="71"/>
                  </a:lnTo>
                  <a:lnTo>
                    <a:pt x="794" y="74"/>
                  </a:lnTo>
                  <a:lnTo>
                    <a:pt x="794" y="79"/>
                  </a:lnTo>
                  <a:lnTo>
                    <a:pt x="797" y="82"/>
                  </a:lnTo>
                  <a:lnTo>
                    <a:pt x="799" y="89"/>
                  </a:lnTo>
                  <a:lnTo>
                    <a:pt x="802" y="92"/>
                  </a:lnTo>
                  <a:lnTo>
                    <a:pt x="802" y="105"/>
                  </a:lnTo>
                  <a:lnTo>
                    <a:pt x="804" y="110"/>
                  </a:lnTo>
                  <a:lnTo>
                    <a:pt x="802" y="112"/>
                  </a:lnTo>
                  <a:lnTo>
                    <a:pt x="802" y="117"/>
                  </a:lnTo>
                  <a:lnTo>
                    <a:pt x="802" y="120"/>
                  </a:lnTo>
                  <a:lnTo>
                    <a:pt x="804" y="125"/>
                  </a:lnTo>
                  <a:lnTo>
                    <a:pt x="807" y="125"/>
                  </a:lnTo>
                  <a:lnTo>
                    <a:pt x="807" y="127"/>
                  </a:lnTo>
                  <a:lnTo>
                    <a:pt x="809" y="130"/>
                  </a:lnTo>
                  <a:lnTo>
                    <a:pt x="812" y="130"/>
                  </a:lnTo>
                  <a:lnTo>
                    <a:pt x="814" y="130"/>
                  </a:lnTo>
                  <a:lnTo>
                    <a:pt x="817" y="130"/>
                  </a:lnTo>
                  <a:lnTo>
                    <a:pt x="819" y="130"/>
                  </a:lnTo>
                  <a:lnTo>
                    <a:pt x="822" y="133"/>
                  </a:lnTo>
                  <a:lnTo>
                    <a:pt x="825" y="133"/>
                  </a:lnTo>
                  <a:lnTo>
                    <a:pt x="825" y="135"/>
                  </a:lnTo>
                  <a:lnTo>
                    <a:pt x="827" y="138"/>
                  </a:lnTo>
                  <a:lnTo>
                    <a:pt x="825" y="140"/>
                  </a:lnTo>
                  <a:lnTo>
                    <a:pt x="825" y="145"/>
                  </a:lnTo>
                  <a:lnTo>
                    <a:pt x="825" y="148"/>
                  </a:lnTo>
                  <a:lnTo>
                    <a:pt x="825" y="153"/>
                  </a:lnTo>
                  <a:lnTo>
                    <a:pt x="825" y="155"/>
                  </a:lnTo>
                  <a:lnTo>
                    <a:pt x="825" y="158"/>
                  </a:lnTo>
                  <a:lnTo>
                    <a:pt x="827" y="160"/>
                  </a:lnTo>
                  <a:lnTo>
                    <a:pt x="827" y="163"/>
                  </a:lnTo>
                  <a:lnTo>
                    <a:pt x="830" y="163"/>
                  </a:lnTo>
                  <a:lnTo>
                    <a:pt x="830" y="166"/>
                  </a:lnTo>
                  <a:lnTo>
                    <a:pt x="830" y="168"/>
                  </a:lnTo>
                  <a:lnTo>
                    <a:pt x="819" y="176"/>
                  </a:lnTo>
                  <a:lnTo>
                    <a:pt x="804" y="181"/>
                  </a:lnTo>
                  <a:lnTo>
                    <a:pt x="794" y="186"/>
                  </a:lnTo>
                  <a:lnTo>
                    <a:pt x="786" y="186"/>
                  </a:lnTo>
                  <a:lnTo>
                    <a:pt x="784" y="188"/>
                  </a:lnTo>
                  <a:lnTo>
                    <a:pt x="774" y="194"/>
                  </a:lnTo>
                  <a:lnTo>
                    <a:pt x="769" y="199"/>
                  </a:lnTo>
                  <a:lnTo>
                    <a:pt x="763" y="201"/>
                  </a:lnTo>
                  <a:lnTo>
                    <a:pt x="761" y="201"/>
                  </a:lnTo>
                  <a:lnTo>
                    <a:pt x="751" y="201"/>
                  </a:lnTo>
                  <a:lnTo>
                    <a:pt x="743" y="201"/>
                  </a:lnTo>
                  <a:lnTo>
                    <a:pt x="738" y="199"/>
                  </a:lnTo>
                  <a:lnTo>
                    <a:pt x="735" y="196"/>
                  </a:lnTo>
                  <a:lnTo>
                    <a:pt x="733" y="191"/>
                  </a:lnTo>
                  <a:lnTo>
                    <a:pt x="728" y="188"/>
                  </a:lnTo>
                  <a:lnTo>
                    <a:pt x="725" y="183"/>
                  </a:lnTo>
                  <a:lnTo>
                    <a:pt x="723" y="183"/>
                  </a:lnTo>
                  <a:lnTo>
                    <a:pt x="720" y="183"/>
                  </a:lnTo>
                  <a:lnTo>
                    <a:pt x="715" y="183"/>
                  </a:lnTo>
                  <a:lnTo>
                    <a:pt x="712" y="181"/>
                  </a:lnTo>
                  <a:lnTo>
                    <a:pt x="710" y="183"/>
                  </a:lnTo>
                  <a:lnTo>
                    <a:pt x="707" y="183"/>
                  </a:lnTo>
                  <a:lnTo>
                    <a:pt x="705" y="181"/>
                  </a:lnTo>
                  <a:lnTo>
                    <a:pt x="702" y="181"/>
                  </a:lnTo>
                  <a:lnTo>
                    <a:pt x="700" y="181"/>
                  </a:lnTo>
                  <a:lnTo>
                    <a:pt x="700" y="183"/>
                  </a:lnTo>
                  <a:lnTo>
                    <a:pt x="695" y="183"/>
                  </a:lnTo>
                  <a:lnTo>
                    <a:pt x="692" y="186"/>
                  </a:lnTo>
                  <a:lnTo>
                    <a:pt x="690" y="186"/>
                  </a:lnTo>
                  <a:lnTo>
                    <a:pt x="684" y="186"/>
                  </a:lnTo>
                  <a:lnTo>
                    <a:pt x="679" y="191"/>
                  </a:lnTo>
                  <a:lnTo>
                    <a:pt x="677" y="188"/>
                  </a:lnTo>
                  <a:lnTo>
                    <a:pt x="674" y="191"/>
                  </a:lnTo>
                  <a:lnTo>
                    <a:pt x="674" y="194"/>
                  </a:lnTo>
                  <a:lnTo>
                    <a:pt x="672" y="196"/>
                  </a:lnTo>
                  <a:lnTo>
                    <a:pt x="669" y="199"/>
                  </a:lnTo>
                  <a:lnTo>
                    <a:pt x="667" y="199"/>
                  </a:lnTo>
                  <a:lnTo>
                    <a:pt x="664" y="201"/>
                  </a:lnTo>
                  <a:lnTo>
                    <a:pt x="662" y="204"/>
                  </a:lnTo>
                  <a:lnTo>
                    <a:pt x="662" y="209"/>
                  </a:lnTo>
                  <a:lnTo>
                    <a:pt x="656" y="214"/>
                  </a:lnTo>
                  <a:lnTo>
                    <a:pt x="656" y="216"/>
                  </a:lnTo>
                  <a:lnTo>
                    <a:pt x="654" y="216"/>
                  </a:lnTo>
                  <a:lnTo>
                    <a:pt x="649" y="222"/>
                  </a:lnTo>
                  <a:lnTo>
                    <a:pt x="649" y="224"/>
                  </a:lnTo>
                  <a:lnTo>
                    <a:pt x="649" y="227"/>
                  </a:lnTo>
                  <a:lnTo>
                    <a:pt x="646" y="229"/>
                  </a:lnTo>
                  <a:lnTo>
                    <a:pt x="649" y="234"/>
                  </a:lnTo>
                  <a:lnTo>
                    <a:pt x="649" y="237"/>
                  </a:lnTo>
                  <a:lnTo>
                    <a:pt x="649" y="239"/>
                  </a:lnTo>
                  <a:lnTo>
                    <a:pt x="646" y="242"/>
                  </a:lnTo>
                  <a:lnTo>
                    <a:pt x="646" y="244"/>
                  </a:lnTo>
                  <a:lnTo>
                    <a:pt x="639" y="257"/>
                  </a:lnTo>
                  <a:lnTo>
                    <a:pt x="636" y="257"/>
                  </a:lnTo>
                  <a:lnTo>
                    <a:pt x="634" y="262"/>
                  </a:lnTo>
                  <a:lnTo>
                    <a:pt x="631" y="265"/>
                  </a:lnTo>
                  <a:lnTo>
                    <a:pt x="631" y="270"/>
                  </a:lnTo>
                  <a:lnTo>
                    <a:pt x="636" y="272"/>
                  </a:lnTo>
                  <a:lnTo>
                    <a:pt x="644" y="272"/>
                  </a:lnTo>
                  <a:lnTo>
                    <a:pt x="654" y="275"/>
                  </a:lnTo>
                  <a:lnTo>
                    <a:pt x="664" y="278"/>
                  </a:lnTo>
                  <a:lnTo>
                    <a:pt x="667" y="278"/>
                  </a:lnTo>
                  <a:lnTo>
                    <a:pt x="672" y="278"/>
                  </a:lnTo>
                  <a:lnTo>
                    <a:pt x="674" y="275"/>
                  </a:lnTo>
                  <a:lnTo>
                    <a:pt x="679" y="275"/>
                  </a:lnTo>
                  <a:lnTo>
                    <a:pt x="684" y="278"/>
                  </a:lnTo>
                  <a:lnTo>
                    <a:pt x="690" y="283"/>
                  </a:lnTo>
                  <a:lnTo>
                    <a:pt x="695" y="285"/>
                  </a:lnTo>
                  <a:lnTo>
                    <a:pt x="700" y="288"/>
                  </a:lnTo>
                  <a:lnTo>
                    <a:pt x="705" y="290"/>
                  </a:lnTo>
                  <a:lnTo>
                    <a:pt x="710" y="295"/>
                  </a:lnTo>
                  <a:lnTo>
                    <a:pt x="718" y="300"/>
                  </a:lnTo>
                  <a:lnTo>
                    <a:pt x="720" y="300"/>
                  </a:lnTo>
                  <a:lnTo>
                    <a:pt x="723" y="303"/>
                  </a:lnTo>
                  <a:lnTo>
                    <a:pt x="728" y="308"/>
                  </a:lnTo>
                  <a:lnTo>
                    <a:pt x="730" y="311"/>
                  </a:lnTo>
                  <a:lnTo>
                    <a:pt x="733" y="316"/>
                  </a:lnTo>
                  <a:lnTo>
                    <a:pt x="735" y="321"/>
                  </a:lnTo>
                  <a:lnTo>
                    <a:pt x="738" y="326"/>
                  </a:lnTo>
                  <a:lnTo>
                    <a:pt x="738" y="331"/>
                  </a:lnTo>
                  <a:lnTo>
                    <a:pt x="735" y="339"/>
                  </a:lnTo>
                  <a:lnTo>
                    <a:pt x="735" y="346"/>
                  </a:lnTo>
                  <a:lnTo>
                    <a:pt x="735" y="354"/>
                  </a:lnTo>
                  <a:lnTo>
                    <a:pt x="733" y="359"/>
                  </a:lnTo>
                  <a:lnTo>
                    <a:pt x="730" y="369"/>
                  </a:lnTo>
                  <a:lnTo>
                    <a:pt x="730" y="374"/>
                  </a:lnTo>
                  <a:lnTo>
                    <a:pt x="733" y="377"/>
                  </a:lnTo>
                  <a:lnTo>
                    <a:pt x="735" y="377"/>
                  </a:lnTo>
                  <a:lnTo>
                    <a:pt x="741" y="382"/>
                  </a:lnTo>
                  <a:lnTo>
                    <a:pt x="743" y="382"/>
                  </a:lnTo>
                  <a:lnTo>
                    <a:pt x="746" y="384"/>
                  </a:lnTo>
                  <a:lnTo>
                    <a:pt x="743" y="387"/>
                  </a:lnTo>
                  <a:lnTo>
                    <a:pt x="741" y="392"/>
                  </a:lnTo>
                  <a:lnTo>
                    <a:pt x="741" y="395"/>
                  </a:lnTo>
                  <a:lnTo>
                    <a:pt x="738" y="397"/>
                  </a:lnTo>
                  <a:lnTo>
                    <a:pt x="735" y="402"/>
                  </a:lnTo>
                  <a:lnTo>
                    <a:pt x="735" y="407"/>
                  </a:lnTo>
                  <a:lnTo>
                    <a:pt x="735" y="410"/>
                  </a:lnTo>
                  <a:lnTo>
                    <a:pt x="741" y="410"/>
                  </a:lnTo>
                  <a:lnTo>
                    <a:pt x="743" y="412"/>
                  </a:lnTo>
                  <a:lnTo>
                    <a:pt x="743" y="415"/>
                  </a:lnTo>
                  <a:lnTo>
                    <a:pt x="741" y="415"/>
                  </a:lnTo>
                  <a:lnTo>
                    <a:pt x="735" y="418"/>
                  </a:lnTo>
                  <a:lnTo>
                    <a:pt x="733" y="420"/>
                  </a:lnTo>
                  <a:lnTo>
                    <a:pt x="733" y="425"/>
                  </a:lnTo>
                  <a:lnTo>
                    <a:pt x="733" y="428"/>
                  </a:lnTo>
                  <a:lnTo>
                    <a:pt x="733" y="430"/>
                  </a:lnTo>
                  <a:lnTo>
                    <a:pt x="733" y="433"/>
                  </a:lnTo>
                  <a:lnTo>
                    <a:pt x="730" y="433"/>
                  </a:lnTo>
                  <a:lnTo>
                    <a:pt x="728" y="435"/>
                  </a:lnTo>
                  <a:lnTo>
                    <a:pt x="725" y="438"/>
                  </a:lnTo>
                  <a:lnTo>
                    <a:pt x="725" y="440"/>
                  </a:lnTo>
                  <a:lnTo>
                    <a:pt x="728" y="443"/>
                  </a:lnTo>
                  <a:lnTo>
                    <a:pt x="725" y="446"/>
                  </a:lnTo>
                  <a:lnTo>
                    <a:pt x="725" y="448"/>
                  </a:lnTo>
                  <a:lnTo>
                    <a:pt x="725" y="453"/>
                  </a:lnTo>
                  <a:lnTo>
                    <a:pt x="723" y="456"/>
                  </a:lnTo>
                  <a:lnTo>
                    <a:pt x="725" y="458"/>
                  </a:lnTo>
                  <a:lnTo>
                    <a:pt x="725" y="463"/>
                  </a:lnTo>
                  <a:lnTo>
                    <a:pt x="728" y="466"/>
                  </a:lnTo>
                  <a:lnTo>
                    <a:pt x="725" y="468"/>
                  </a:lnTo>
                  <a:lnTo>
                    <a:pt x="720" y="468"/>
                  </a:lnTo>
                  <a:lnTo>
                    <a:pt x="720" y="471"/>
                  </a:lnTo>
                  <a:lnTo>
                    <a:pt x="720" y="474"/>
                  </a:lnTo>
                  <a:lnTo>
                    <a:pt x="718" y="476"/>
                  </a:lnTo>
                  <a:lnTo>
                    <a:pt x="715" y="479"/>
                  </a:lnTo>
                  <a:lnTo>
                    <a:pt x="715" y="481"/>
                  </a:lnTo>
                  <a:lnTo>
                    <a:pt x="718" y="484"/>
                  </a:lnTo>
                  <a:lnTo>
                    <a:pt x="720" y="486"/>
                  </a:lnTo>
                  <a:lnTo>
                    <a:pt x="723" y="486"/>
                  </a:lnTo>
                  <a:lnTo>
                    <a:pt x="725" y="486"/>
                  </a:lnTo>
                  <a:lnTo>
                    <a:pt x="725" y="491"/>
                  </a:lnTo>
                  <a:lnTo>
                    <a:pt x="728" y="491"/>
                  </a:lnTo>
                  <a:lnTo>
                    <a:pt x="735" y="499"/>
                  </a:lnTo>
                  <a:lnTo>
                    <a:pt x="738" y="502"/>
                  </a:lnTo>
                  <a:lnTo>
                    <a:pt x="718" y="517"/>
                  </a:lnTo>
                  <a:lnTo>
                    <a:pt x="720" y="537"/>
                  </a:lnTo>
                  <a:lnTo>
                    <a:pt x="720" y="545"/>
                  </a:lnTo>
                  <a:lnTo>
                    <a:pt x="718" y="555"/>
                  </a:lnTo>
                  <a:lnTo>
                    <a:pt x="718" y="560"/>
                  </a:lnTo>
                  <a:lnTo>
                    <a:pt x="718" y="565"/>
                  </a:lnTo>
                  <a:lnTo>
                    <a:pt x="718" y="568"/>
                  </a:lnTo>
                  <a:lnTo>
                    <a:pt x="715" y="575"/>
                  </a:lnTo>
                  <a:lnTo>
                    <a:pt x="715" y="583"/>
                  </a:lnTo>
                  <a:lnTo>
                    <a:pt x="712" y="586"/>
                  </a:lnTo>
                  <a:lnTo>
                    <a:pt x="710" y="591"/>
                  </a:lnTo>
                  <a:lnTo>
                    <a:pt x="705" y="593"/>
                  </a:lnTo>
                  <a:lnTo>
                    <a:pt x="707" y="596"/>
                  </a:lnTo>
                  <a:lnTo>
                    <a:pt x="712" y="598"/>
                  </a:lnTo>
                  <a:lnTo>
                    <a:pt x="715" y="603"/>
                  </a:lnTo>
                  <a:lnTo>
                    <a:pt x="720" y="606"/>
                  </a:lnTo>
                  <a:lnTo>
                    <a:pt x="718" y="608"/>
                  </a:lnTo>
                  <a:lnTo>
                    <a:pt x="718" y="611"/>
                  </a:lnTo>
                  <a:lnTo>
                    <a:pt x="718" y="616"/>
                  </a:lnTo>
                  <a:lnTo>
                    <a:pt x="718" y="619"/>
                  </a:lnTo>
                  <a:lnTo>
                    <a:pt x="718" y="621"/>
                  </a:lnTo>
                  <a:lnTo>
                    <a:pt x="715" y="624"/>
                  </a:lnTo>
                  <a:lnTo>
                    <a:pt x="718" y="626"/>
                  </a:lnTo>
                  <a:lnTo>
                    <a:pt x="720" y="629"/>
                  </a:lnTo>
                  <a:lnTo>
                    <a:pt x="723" y="629"/>
                  </a:lnTo>
                  <a:lnTo>
                    <a:pt x="725" y="629"/>
                  </a:lnTo>
                  <a:lnTo>
                    <a:pt x="728" y="629"/>
                  </a:lnTo>
                  <a:lnTo>
                    <a:pt x="730" y="629"/>
                  </a:lnTo>
                  <a:lnTo>
                    <a:pt x="733" y="629"/>
                  </a:lnTo>
                  <a:lnTo>
                    <a:pt x="735" y="631"/>
                  </a:lnTo>
                  <a:lnTo>
                    <a:pt x="738" y="631"/>
                  </a:lnTo>
                  <a:lnTo>
                    <a:pt x="738" y="636"/>
                  </a:lnTo>
                  <a:lnTo>
                    <a:pt x="738" y="642"/>
                  </a:lnTo>
                  <a:lnTo>
                    <a:pt x="735" y="644"/>
                  </a:lnTo>
                  <a:lnTo>
                    <a:pt x="735" y="652"/>
                  </a:lnTo>
                  <a:lnTo>
                    <a:pt x="735" y="657"/>
                  </a:lnTo>
                  <a:lnTo>
                    <a:pt x="735" y="662"/>
                  </a:lnTo>
                  <a:lnTo>
                    <a:pt x="735" y="667"/>
                  </a:lnTo>
                  <a:lnTo>
                    <a:pt x="733" y="672"/>
                  </a:lnTo>
                  <a:lnTo>
                    <a:pt x="733" y="677"/>
                  </a:lnTo>
                  <a:lnTo>
                    <a:pt x="733" y="682"/>
                  </a:lnTo>
                  <a:lnTo>
                    <a:pt x="733" y="687"/>
                  </a:lnTo>
                  <a:lnTo>
                    <a:pt x="733" y="692"/>
                  </a:lnTo>
                  <a:lnTo>
                    <a:pt x="730" y="698"/>
                  </a:lnTo>
                  <a:lnTo>
                    <a:pt x="730" y="703"/>
                  </a:lnTo>
                  <a:lnTo>
                    <a:pt x="730" y="708"/>
                  </a:lnTo>
                  <a:lnTo>
                    <a:pt x="730" y="713"/>
                  </a:lnTo>
                  <a:lnTo>
                    <a:pt x="728" y="715"/>
                  </a:lnTo>
                  <a:lnTo>
                    <a:pt x="725" y="723"/>
                  </a:lnTo>
                  <a:lnTo>
                    <a:pt x="723" y="726"/>
                  </a:lnTo>
                  <a:lnTo>
                    <a:pt x="720" y="728"/>
                  </a:lnTo>
                  <a:lnTo>
                    <a:pt x="715" y="731"/>
                  </a:lnTo>
                  <a:lnTo>
                    <a:pt x="712" y="731"/>
                  </a:lnTo>
                  <a:lnTo>
                    <a:pt x="705" y="736"/>
                  </a:lnTo>
                  <a:lnTo>
                    <a:pt x="700" y="736"/>
                  </a:lnTo>
                  <a:lnTo>
                    <a:pt x="697" y="738"/>
                  </a:lnTo>
                  <a:lnTo>
                    <a:pt x="695" y="741"/>
                  </a:lnTo>
                  <a:lnTo>
                    <a:pt x="692" y="743"/>
                  </a:lnTo>
                  <a:lnTo>
                    <a:pt x="690" y="743"/>
                  </a:lnTo>
                  <a:lnTo>
                    <a:pt x="684" y="741"/>
                  </a:lnTo>
                  <a:lnTo>
                    <a:pt x="682" y="741"/>
                  </a:lnTo>
                  <a:lnTo>
                    <a:pt x="679" y="743"/>
                  </a:lnTo>
                  <a:lnTo>
                    <a:pt x="677" y="743"/>
                  </a:lnTo>
                  <a:lnTo>
                    <a:pt x="674" y="746"/>
                  </a:lnTo>
                  <a:lnTo>
                    <a:pt x="672" y="748"/>
                  </a:lnTo>
                  <a:lnTo>
                    <a:pt x="669" y="751"/>
                  </a:lnTo>
                  <a:lnTo>
                    <a:pt x="667" y="751"/>
                  </a:lnTo>
                  <a:lnTo>
                    <a:pt x="664" y="748"/>
                  </a:lnTo>
                  <a:lnTo>
                    <a:pt x="662" y="748"/>
                  </a:lnTo>
                  <a:lnTo>
                    <a:pt x="659" y="751"/>
                  </a:lnTo>
                  <a:lnTo>
                    <a:pt x="659" y="754"/>
                  </a:lnTo>
                  <a:lnTo>
                    <a:pt x="659" y="756"/>
                  </a:lnTo>
                  <a:lnTo>
                    <a:pt x="656" y="759"/>
                  </a:lnTo>
                  <a:lnTo>
                    <a:pt x="656" y="764"/>
                  </a:lnTo>
                  <a:lnTo>
                    <a:pt x="656" y="766"/>
                  </a:lnTo>
                  <a:lnTo>
                    <a:pt x="656" y="769"/>
                  </a:lnTo>
                  <a:lnTo>
                    <a:pt x="656" y="771"/>
                  </a:lnTo>
                  <a:lnTo>
                    <a:pt x="656" y="774"/>
                  </a:lnTo>
                  <a:lnTo>
                    <a:pt x="656" y="776"/>
                  </a:lnTo>
                  <a:lnTo>
                    <a:pt x="656" y="779"/>
                  </a:lnTo>
                  <a:lnTo>
                    <a:pt x="656" y="781"/>
                  </a:lnTo>
                  <a:lnTo>
                    <a:pt x="656" y="784"/>
                  </a:lnTo>
                  <a:lnTo>
                    <a:pt x="656" y="787"/>
                  </a:lnTo>
                  <a:lnTo>
                    <a:pt x="656" y="789"/>
                  </a:lnTo>
                  <a:lnTo>
                    <a:pt x="656" y="792"/>
                  </a:lnTo>
                  <a:lnTo>
                    <a:pt x="656" y="797"/>
                  </a:lnTo>
                  <a:lnTo>
                    <a:pt x="656" y="799"/>
                  </a:lnTo>
                  <a:lnTo>
                    <a:pt x="659" y="802"/>
                  </a:lnTo>
                  <a:lnTo>
                    <a:pt x="659" y="804"/>
                  </a:lnTo>
                  <a:lnTo>
                    <a:pt x="659" y="807"/>
                  </a:lnTo>
                  <a:lnTo>
                    <a:pt x="659" y="809"/>
                  </a:lnTo>
                  <a:lnTo>
                    <a:pt x="656" y="809"/>
                  </a:lnTo>
                  <a:lnTo>
                    <a:pt x="654" y="809"/>
                  </a:lnTo>
                  <a:lnTo>
                    <a:pt x="651" y="807"/>
                  </a:lnTo>
                  <a:lnTo>
                    <a:pt x="649" y="804"/>
                  </a:lnTo>
                  <a:lnTo>
                    <a:pt x="649" y="802"/>
                  </a:lnTo>
                  <a:lnTo>
                    <a:pt x="646" y="799"/>
                  </a:lnTo>
                  <a:lnTo>
                    <a:pt x="644" y="797"/>
                  </a:lnTo>
                  <a:lnTo>
                    <a:pt x="641" y="794"/>
                  </a:lnTo>
                  <a:lnTo>
                    <a:pt x="639" y="792"/>
                  </a:lnTo>
                  <a:lnTo>
                    <a:pt x="636" y="792"/>
                  </a:lnTo>
                  <a:lnTo>
                    <a:pt x="634" y="794"/>
                  </a:lnTo>
                  <a:lnTo>
                    <a:pt x="628" y="797"/>
                  </a:lnTo>
                  <a:lnTo>
                    <a:pt x="626" y="797"/>
                  </a:lnTo>
                  <a:lnTo>
                    <a:pt x="623" y="797"/>
                  </a:lnTo>
                  <a:lnTo>
                    <a:pt x="623" y="794"/>
                  </a:lnTo>
                  <a:lnTo>
                    <a:pt x="618" y="794"/>
                  </a:lnTo>
                  <a:lnTo>
                    <a:pt x="616" y="792"/>
                  </a:lnTo>
                  <a:lnTo>
                    <a:pt x="613" y="792"/>
                  </a:lnTo>
                  <a:lnTo>
                    <a:pt x="611" y="792"/>
                  </a:lnTo>
                  <a:lnTo>
                    <a:pt x="606" y="794"/>
                  </a:lnTo>
                  <a:lnTo>
                    <a:pt x="600" y="794"/>
                  </a:lnTo>
                  <a:lnTo>
                    <a:pt x="598" y="794"/>
                  </a:lnTo>
                  <a:lnTo>
                    <a:pt x="595" y="792"/>
                  </a:lnTo>
                  <a:lnTo>
                    <a:pt x="593" y="792"/>
                  </a:lnTo>
                  <a:lnTo>
                    <a:pt x="590" y="789"/>
                  </a:lnTo>
                  <a:lnTo>
                    <a:pt x="588" y="787"/>
                  </a:lnTo>
                  <a:lnTo>
                    <a:pt x="585" y="784"/>
                  </a:lnTo>
                  <a:lnTo>
                    <a:pt x="585" y="779"/>
                  </a:lnTo>
                  <a:lnTo>
                    <a:pt x="583" y="776"/>
                  </a:lnTo>
                  <a:lnTo>
                    <a:pt x="583" y="774"/>
                  </a:lnTo>
                  <a:lnTo>
                    <a:pt x="580" y="769"/>
                  </a:lnTo>
                  <a:lnTo>
                    <a:pt x="578" y="766"/>
                  </a:lnTo>
                  <a:lnTo>
                    <a:pt x="575" y="764"/>
                  </a:lnTo>
                  <a:lnTo>
                    <a:pt x="575" y="761"/>
                  </a:lnTo>
                  <a:lnTo>
                    <a:pt x="572" y="761"/>
                  </a:lnTo>
                  <a:lnTo>
                    <a:pt x="570" y="759"/>
                  </a:lnTo>
                  <a:lnTo>
                    <a:pt x="567" y="759"/>
                  </a:lnTo>
                  <a:lnTo>
                    <a:pt x="565" y="756"/>
                  </a:lnTo>
                  <a:lnTo>
                    <a:pt x="562" y="756"/>
                  </a:lnTo>
                  <a:lnTo>
                    <a:pt x="562" y="754"/>
                  </a:lnTo>
                  <a:lnTo>
                    <a:pt x="560" y="754"/>
                  </a:lnTo>
                  <a:lnTo>
                    <a:pt x="557" y="751"/>
                  </a:lnTo>
                  <a:lnTo>
                    <a:pt x="552" y="751"/>
                  </a:lnTo>
                  <a:lnTo>
                    <a:pt x="550" y="754"/>
                  </a:lnTo>
                  <a:lnTo>
                    <a:pt x="547" y="756"/>
                  </a:lnTo>
                  <a:lnTo>
                    <a:pt x="544" y="761"/>
                  </a:lnTo>
                  <a:lnTo>
                    <a:pt x="544" y="764"/>
                  </a:lnTo>
                  <a:close/>
                </a:path>
              </a:pathLst>
            </a:custGeom>
            <a:solidFill>
              <a:schemeClr val="accent1">
                <a:lumMod val="75000"/>
              </a:schemeClr>
            </a:solidFill>
            <a:ln w="9525">
              <a:solidFill>
                <a:schemeClr val="accent1">
                  <a:lumMod val="40000"/>
                  <a:lumOff val="6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9">
              <a:extLst>
                <a:ext uri="{FF2B5EF4-FFF2-40B4-BE49-F238E27FC236}">
                  <a16:creationId xmlns:a16="http://schemas.microsoft.com/office/drawing/2014/main" id="{A2098706-5682-6D27-5498-2DADB641F0B7}"/>
                </a:ext>
              </a:extLst>
            </p:cNvPr>
            <p:cNvSpPr>
              <a:spLocks/>
            </p:cNvSpPr>
            <p:nvPr/>
          </p:nvSpPr>
          <p:spPr bwMode="auto">
            <a:xfrm>
              <a:off x="2553" y="2777"/>
              <a:ext cx="784" cy="786"/>
            </a:xfrm>
            <a:custGeom>
              <a:avLst/>
              <a:gdLst>
                <a:gd name="T0" fmla="*/ 377 w 784"/>
                <a:gd name="T1" fmla="*/ 547 h 786"/>
                <a:gd name="T2" fmla="*/ 235 w 784"/>
                <a:gd name="T3" fmla="*/ 588 h 786"/>
                <a:gd name="T4" fmla="*/ 230 w 784"/>
                <a:gd name="T5" fmla="*/ 580 h 786"/>
                <a:gd name="T6" fmla="*/ 224 w 784"/>
                <a:gd name="T7" fmla="*/ 575 h 786"/>
                <a:gd name="T8" fmla="*/ 219 w 784"/>
                <a:gd name="T9" fmla="*/ 562 h 786"/>
                <a:gd name="T10" fmla="*/ 217 w 784"/>
                <a:gd name="T11" fmla="*/ 552 h 786"/>
                <a:gd name="T12" fmla="*/ 214 w 784"/>
                <a:gd name="T13" fmla="*/ 547 h 786"/>
                <a:gd name="T14" fmla="*/ 219 w 784"/>
                <a:gd name="T15" fmla="*/ 544 h 786"/>
                <a:gd name="T16" fmla="*/ 219 w 784"/>
                <a:gd name="T17" fmla="*/ 534 h 786"/>
                <a:gd name="T18" fmla="*/ 222 w 784"/>
                <a:gd name="T19" fmla="*/ 526 h 786"/>
                <a:gd name="T20" fmla="*/ 207 w 784"/>
                <a:gd name="T21" fmla="*/ 516 h 786"/>
                <a:gd name="T22" fmla="*/ 199 w 784"/>
                <a:gd name="T23" fmla="*/ 501 h 786"/>
                <a:gd name="T24" fmla="*/ 189 w 784"/>
                <a:gd name="T25" fmla="*/ 491 h 786"/>
                <a:gd name="T26" fmla="*/ 194 w 784"/>
                <a:gd name="T27" fmla="*/ 481 h 786"/>
                <a:gd name="T28" fmla="*/ 179 w 784"/>
                <a:gd name="T29" fmla="*/ 470 h 786"/>
                <a:gd name="T30" fmla="*/ 176 w 784"/>
                <a:gd name="T31" fmla="*/ 460 h 786"/>
                <a:gd name="T32" fmla="*/ 118 w 784"/>
                <a:gd name="T33" fmla="*/ 465 h 786"/>
                <a:gd name="T34" fmla="*/ 112 w 784"/>
                <a:gd name="T35" fmla="*/ 458 h 786"/>
                <a:gd name="T36" fmla="*/ 102 w 784"/>
                <a:gd name="T37" fmla="*/ 445 h 786"/>
                <a:gd name="T38" fmla="*/ 100 w 784"/>
                <a:gd name="T39" fmla="*/ 420 h 786"/>
                <a:gd name="T40" fmla="*/ 87 w 784"/>
                <a:gd name="T41" fmla="*/ 414 h 786"/>
                <a:gd name="T42" fmla="*/ 82 w 784"/>
                <a:gd name="T43" fmla="*/ 397 h 786"/>
                <a:gd name="T44" fmla="*/ 79 w 784"/>
                <a:gd name="T45" fmla="*/ 356 h 786"/>
                <a:gd name="T46" fmla="*/ 46 w 784"/>
                <a:gd name="T47" fmla="*/ 330 h 786"/>
                <a:gd name="T48" fmla="*/ 31 w 784"/>
                <a:gd name="T49" fmla="*/ 302 h 786"/>
                <a:gd name="T50" fmla="*/ 13 w 784"/>
                <a:gd name="T51" fmla="*/ 259 h 786"/>
                <a:gd name="T52" fmla="*/ 8 w 784"/>
                <a:gd name="T53" fmla="*/ 213 h 786"/>
                <a:gd name="T54" fmla="*/ 3 w 784"/>
                <a:gd name="T55" fmla="*/ 196 h 786"/>
                <a:gd name="T56" fmla="*/ 36 w 784"/>
                <a:gd name="T57" fmla="*/ 183 h 786"/>
                <a:gd name="T58" fmla="*/ 125 w 784"/>
                <a:gd name="T59" fmla="*/ 170 h 786"/>
                <a:gd name="T60" fmla="*/ 153 w 784"/>
                <a:gd name="T61" fmla="*/ 170 h 786"/>
                <a:gd name="T62" fmla="*/ 174 w 784"/>
                <a:gd name="T63" fmla="*/ 160 h 786"/>
                <a:gd name="T64" fmla="*/ 181 w 784"/>
                <a:gd name="T65" fmla="*/ 142 h 786"/>
                <a:gd name="T66" fmla="*/ 186 w 784"/>
                <a:gd name="T67" fmla="*/ 119 h 786"/>
                <a:gd name="T68" fmla="*/ 199 w 784"/>
                <a:gd name="T69" fmla="*/ 99 h 786"/>
                <a:gd name="T70" fmla="*/ 204 w 784"/>
                <a:gd name="T71" fmla="*/ 81 h 786"/>
                <a:gd name="T72" fmla="*/ 364 w 784"/>
                <a:gd name="T73" fmla="*/ 81 h 786"/>
                <a:gd name="T74" fmla="*/ 543 w 784"/>
                <a:gd name="T75" fmla="*/ 28 h 786"/>
                <a:gd name="T76" fmla="*/ 591 w 784"/>
                <a:gd name="T77" fmla="*/ 33 h 786"/>
                <a:gd name="T78" fmla="*/ 594 w 784"/>
                <a:gd name="T79" fmla="*/ 53 h 786"/>
                <a:gd name="T80" fmla="*/ 581 w 784"/>
                <a:gd name="T81" fmla="*/ 71 h 786"/>
                <a:gd name="T82" fmla="*/ 591 w 784"/>
                <a:gd name="T83" fmla="*/ 94 h 786"/>
                <a:gd name="T84" fmla="*/ 586 w 784"/>
                <a:gd name="T85" fmla="*/ 122 h 786"/>
                <a:gd name="T86" fmla="*/ 599 w 784"/>
                <a:gd name="T87" fmla="*/ 147 h 786"/>
                <a:gd name="T88" fmla="*/ 619 w 784"/>
                <a:gd name="T89" fmla="*/ 145 h 786"/>
                <a:gd name="T90" fmla="*/ 639 w 784"/>
                <a:gd name="T91" fmla="*/ 145 h 786"/>
                <a:gd name="T92" fmla="*/ 734 w 784"/>
                <a:gd name="T93" fmla="*/ 323 h 786"/>
                <a:gd name="T94" fmla="*/ 784 w 784"/>
                <a:gd name="T95" fmla="*/ 440 h 786"/>
                <a:gd name="T96" fmla="*/ 741 w 784"/>
                <a:gd name="T97" fmla="*/ 572 h 786"/>
                <a:gd name="T98" fmla="*/ 746 w 784"/>
                <a:gd name="T99" fmla="*/ 588 h 786"/>
                <a:gd name="T100" fmla="*/ 746 w 784"/>
                <a:gd name="T101" fmla="*/ 603 h 786"/>
                <a:gd name="T102" fmla="*/ 739 w 784"/>
                <a:gd name="T103" fmla="*/ 613 h 786"/>
                <a:gd name="T104" fmla="*/ 736 w 784"/>
                <a:gd name="T105" fmla="*/ 626 h 786"/>
                <a:gd name="T106" fmla="*/ 734 w 784"/>
                <a:gd name="T107" fmla="*/ 636 h 786"/>
                <a:gd name="T108" fmla="*/ 728 w 784"/>
                <a:gd name="T109" fmla="*/ 643 h 786"/>
                <a:gd name="T110" fmla="*/ 726 w 784"/>
                <a:gd name="T111" fmla="*/ 654 h 786"/>
                <a:gd name="T112" fmla="*/ 721 w 784"/>
                <a:gd name="T113" fmla="*/ 666 h 786"/>
                <a:gd name="T114" fmla="*/ 718 w 784"/>
                <a:gd name="T115" fmla="*/ 677 h 786"/>
                <a:gd name="T116" fmla="*/ 721 w 784"/>
                <a:gd name="T117" fmla="*/ 689 h 786"/>
                <a:gd name="T118" fmla="*/ 716 w 784"/>
                <a:gd name="T119" fmla="*/ 697 h 786"/>
                <a:gd name="T120" fmla="*/ 622 w 784"/>
                <a:gd name="T121" fmla="*/ 755 h 786"/>
                <a:gd name="T122" fmla="*/ 441 w 784"/>
                <a:gd name="T123" fmla="*/ 588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4" h="786">
                  <a:moveTo>
                    <a:pt x="441" y="588"/>
                  </a:moveTo>
                  <a:lnTo>
                    <a:pt x="431" y="575"/>
                  </a:lnTo>
                  <a:lnTo>
                    <a:pt x="431" y="567"/>
                  </a:lnTo>
                  <a:lnTo>
                    <a:pt x="431" y="565"/>
                  </a:lnTo>
                  <a:lnTo>
                    <a:pt x="420" y="567"/>
                  </a:lnTo>
                  <a:lnTo>
                    <a:pt x="410" y="570"/>
                  </a:lnTo>
                  <a:lnTo>
                    <a:pt x="377" y="547"/>
                  </a:lnTo>
                  <a:lnTo>
                    <a:pt x="362" y="537"/>
                  </a:lnTo>
                  <a:lnTo>
                    <a:pt x="319" y="565"/>
                  </a:lnTo>
                  <a:lnTo>
                    <a:pt x="242" y="590"/>
                  </a:lnTo>
                  <a:lnTo>
                    <a:pt x="240" y="588"/>
                  </a:lnTo>
                  <a:lnTo>
                    <a:pt x="240" y="590"/>
                  </a:lnTo>
                  <a:lnTo>
                    <a:pt x="237" y="588"/>
                  </a:lnTo>
                  <a:lnTo>
                    <a:pt x="235" y="588"/>
                  </a:lnTo>
                  <a:lnTo>
                    <a:pt x="235" y="588"/>
                  </a:lnTo>
                  <a:lnTo>
                    <a:pt x="232" y="588"/>
                  </a:lnTo>
                  <a:lnTo>
                    <a:pt x="232" y="588"/>
                  </a:lnTo>
                  <a:lnTo>
                    <a:pt x="232" y="585"/>
                  </a:lnTo>
                  <a:lnTo>
                    <a:pt x="230" y="582"/>
                  </a:lnTo>
                  <a:lnTo>
                    <a:pt x="230" y="580"/>
                  </a:lnTo>
                  <a:lnTo>
                    <a:pt x="230" y="580"/>
                  </a:lnTo>
                  <a:lnTo>
                    <a:pt x="230" y="577"/>
                  </a:lnTo>
                  <a:lnTo>
                    <a:pt x="230" y="577"/>
                  </a:lnTo>
                  <a:lnTo>
                    <a:pt x="230" y="575"/>
                  </a:lnTo>
                  <a:lnTo>
                    <a:pt x="227" y="575"/>
                  </a:lnTo>
                  <a:lnTo>
                    <a:pt x="227" y="575"/>
                  </a:lnTo>
                  <a:lnTo>
                    <a:pt x="224" y="575"/>
                  </a:lnTo>
                  <a:lnTo>
                    <a:pt x="224" y="575"/>
                  </a:lnTo>
                  <a:lnTo>
                    <a:pt x="224" y="572"/>
                  </a:lnTo>
                  <a:lnTo>
                    <a:pt x="224" y="572"/>
                  </a:lnTo>
                  <a:lnTo>
                    <a:pt x="222" y="570"/>
                  </a:lnTo>
                  <a:lnTo>
                    <a:pt x="222" y="567"/>
                  </a:lnTo>
                  <a:lnTo>
                    <a:pt x="222" y="567"/>
                  </a:lnTo>
                  <a:lnTo>
                    <a:pt x="222" y="565"/>
                  </a:lnTo>
                  <a:lnTo>
                    <a:pt x="219" y="562"/>
                  </a:lnTo>
                  <a:lnTo>
                    <a:pt x="219" y="562"/>
                  </a:lnTo>
                  <a:lnTo>
                    <a:pt x="219" y="560"/>
                  </a:lnTo>
                  <a:lnTo>
                    <a:pt x="219" y="560"/>
                  </a:lnTo>
                  <a:lnTo>
                    <a:pt x="219" y="557"/>
                  </a:lnTo>
                  <a:lnTo>
                    <a:pt x="217" y="557"/>
                  </a:lnTo>
                  <a:lnTo>
                    <a:pt x="217" y="554"/>
                  </a:lnTo>
                  <a:lnTo>
                    <a:pt x="217" y="552"/>
                  </a:lnTo>
                  <a:lnTo>
                    <a:pt x="217" y="552"/>
                  </a:lnTo>
                  <a:lnTo>
                    <a:pt x="217" y="552"/>
                  </a:lnTo>
                  <a:lnTo>
                    <a:pt x="217" y="549"/>
                  </a:lnTo>
                  <a:lnTo>
                    <a:pt x="219" y="549"/>
                  </a:lnTo>
                  <a:lnTo>
                    <a:pt x="217" y="547"/>
                  </a:lnTo>
                  <a:lnTo>
                    <a:pt x="217" y="547"/>
                  </a:lnTo>
                  <a:lnTo>
                    <a:pt x="214" y="547"/>
                  </a:lnTo>
                  <a:lnTo>
                    <a:pt x="214" y="547"/>
                  </a:lnTo>
                  <a:lnTo>
                    <a:pt x="214" y="544"/>
                  </a:lnTo>
                  <a:lnTo>
                    <a:pt x="214" y="544"/>
                  </a:lnTo>
                  <a:lnTo>
                    <a:pt x="217" y="544"/>
                  </a:lnTo>
                  <a:lnTo>
                    <a:pt x="217" y="544"/>
                  </a:lnTo>
                  <a:lnTo>
                    <a:pt x="219" y="544"/>
                  </a:lnTo>
                  <a:lnTo>
                    <a:pt x="219" y="544"/>
                  </a:lnTo>
                  <a:lnTo>
                    <a:pt x="219" y="542"/>
                  </a:lnTo>
                  <a:lnTo>
                    <a:pt x="219" y="542"/>
                  </a:lnTo>
                  <a:lnTo>
                    <a:pt x="219" y="539"/>
                  </a:lnTo>
                  <a:lnTo>
                    <a:pt x="219" y="539"/>
                  </a:lnTo>
                  <a:lnTo>
                    <a:pt x="219" y="537"/>
                  </a:lnTo>
                  <a:lnTo>
                    <a:pt x="219" y="534"/>
                  </a:lnTo>
                  <a:lnTo>
                    <a:pt x="219" y="534"/>
                  </a:lnTo>
                  <a:lnTo>
                    <a:pt x="222" y="532"/>
                  </a:lnTo>
                  <a:lnTo>
                    <a:pt x="222" y="532"/>
                  </a:lnTo>
                  <a:lnTo>
                    <a:pt x="222" y="532"/>
                  </a:lnTo>
                  <a:lnTo>
                    <a:pt x="222" y="529"/>
                  </a:lnTo>
                  <a:lnTo>
                    <a:pt x="222" y="529"/>
                  </a:lnTo>
                  <a:lnTo>
                    <a:pt x="222" y="526"/>
                  </a:lnTo>
                  <a:lnTo>
                    <a:pt x="222" y="526"/>
                  </a:lnTo>
                  <a:lnTo>
                    <a:pt x="219" y="526"/>
                  </a:lnTo>
                  <a:lnTo>
                    <a:pt x="219" y="526"/>
                  </a:lnTo>
                  <a:lnTo>
                    <a:pt x="217" y="526"/>
                  </a:lnTo>
                  <a:lnTo>
                    <a:pt x="214" y="521"/>
                  </a:lnTo>
                  <a:lnTo>
                    <a:pt x="212" y="519"/>
                  </a:lnTo>
                  <a:lnTo>
                    <a:pt x="209" y="519"/>
                  </a:lnTo>
                  <a:lnTo>
                    <a:pt x="207" y="516"/>
                  </a:lnTo>
                  <a:lnTo>
                    <a:pt x="209" y="514"/>
                  </a:lnTo>
                  <a:lnTo>
                    <a:pt x="209" y="511"/>
                  </a:lnTo>
                  <a:lnTo>
                    <a:pt x="207" y="511"/>
                  </a:lnTo>
                  <a:lnTo>
                    <a:pt x="207" y="511"/>
                  </a:lnTo>
                  <a:lnTo>
                    <a:pt x="204" y="511"/>
                  </a:lnTo>
                  <a:lnTo>
                    <a:pt x="202" y="509"/>
                  </a:lnTo>
                  <a:lnTo>
                    <a:pt x="199" y="501"/>
                  </a:lnTo>
                  <a:lnTo>
                    <a:pt x="196" y="498"/>
                  </a:lnTo>
                  <a:lnTo>
                    <a:pt x="196" y="496"/>
                  </a:lnTo>
                  <a:lnTo>
                    <a:pt x="196" y="493"/>
                  </a:lnTo>
                  <a:lnTo>
                    <a:pt x="196" y="491"/>
                  </a:lnTo>
                  <a:lnTo>
                    <a:pt x="194" y="491"/>
                  </a:lnTo>
                  <a:lnTo>
                    <a:pt x="191" y="493"/>
                  </a:lnTo>
                  <a:lnTo>
                    <a:pt x="189" y="491"/>
                  </a:lnTo>
                  <a:lnTo>
                    <a:pt x="189" y="488"/>
                  </a:lnTo>
                  <a:lnTo>
                    <a:pt x="189" y="486"/>
                  </a:lnTo>
                  <a:lnTo>
                    <a:pt x="191" y="486"/>
                  </a:lnTo>
                  <a:lnTo>
                    <a:pt x="191" y="486"/>
                  </a:lnTo>
                  <a:lnTo>
                    <a:pt x="194" y="483"/>
                  </a:lnTo>
                  <a:lnTo>
                    <a:pt x="194" y="483"/>
                  </a:lnTo>
                  <a:lnTo>
                    <a:pt x="194" y="481"/>
                  </a:lnTo>
                  <a:lnTo>
                    <a:pt x="194" y="481"/>
                  </a:lnTo>
                  <a:lnTo>
                    <a:pt x="194" y="478"/>
                  </a:lnTo>
                  <a:lnTo>
                    <a:pt x="191" y="476"/>
                  </a:lnTo>
                  <a:lnTo>
                    <a:pt x="181" y="470"/>
                  </a:lnTo>
                  <a:lnTo>
                    <a:pt x="179" y="470"/>
                  </a:lnTo>
                  <a:lnTo>
                    <a:pt x="179" y="470"/>
                  </a:lnTo>
                  <a:lnTo>
                    <a:pt x="179" y="470"/>
                  </a:lnTo>
                  <a:lnTo>
                    <a:pt x="179" y="470"/>
                  </a:lnTo>
                  <a:lnTo>
                    <a:pt x="176" y="470"/>
                  </a:lnTo>
                  <a:lnTo>
                    <a:pt x="176" y="468"/>
                  </a:lnTo>
                  <a:lnTo>
                    <a:pt x="176" y="468"/>
                  </a:lnTo>
                  <a:lnTo>
                    <a:pt x="174" y="468"/>
                  </a:lnTo>
                  <a:lnTo>
                    <a:pt x="176" y="465"/>
                  </a:lnTo>
                  <a:lnTo>
                    <a:pt x="176" y="460"/>
                  </a:lnTo>
                  <a:lnTo>
                    <a:pt x="166" y="460"/>
                  </a:lnTo>
                  <a:lnTo>
                    <a:pt x="163" y="460"/>
                  </a:lnTo>
                  <a:lnTo>
                    <a:pt x="153" y="460"/>
                  </a:lnTo>
                  <a:lnTo>
                    <a:pt x="128" y="460"/>
                  </a:lnTo>
                  <a:lnTo>
                    <a:pt x="123" y="463"/>
                  </a:lnTo>
                  <a:lnTo>
                    <a:pt x="120" y="463"/>
                  </a:lnTo>
                  <a:lnTo>
                    <a:pt x="118" y="465"/>
                  </a:lnTo>
                  <a:lnTo>
                    <a:pt x="115" y="468"/>
                  </a:lnTo>
                  <a:lnTo>
                    <a:pt x="112" y="465"/>
                  </a:lnTo>
                  <a:lnTo>
                    <a:pt x="112" y="463"/>
                  </a:lnTo>
                  <a:lnTo>
                    <a:pt x="110" y="460"/>
                  </a:lnTo>
                  <a:lnTo>
                    <a:pt x="110" y="460"/>
                  </a:lnTo>
                  <a:lnTo>
                    <a:pt x="110" y="458"/>
                  </a:lnTo>
                  <a:lnTo>
                    <a:pt x="112" y="458"/>
                  </a:lnTo>
                  <a:lnTo>
                    <a:pt x="110" y="455"/>
                  </a:lnTo>
                  <a:lnTo>
                    <a:pt x="110" y="453"/>
                  </a:lnTo>
                  <a:lnTo>
                    <a:pt x="110" y="450"/>
                  </a:lnTo>
                  <a:lnTo>
                    <a:pt x="107" y="450"/>
                  </a:lnTo>
                  <a:lnTo>
                    <a:pt x="107" y="448"/>
                  </a:lnTo>
                  <a:lnTo>
                    <a:pt x="105" y="448"/>
                  </a:lnTo>
                  <a:lnTo>
                    <a:pt x="102" y="445"/>
                  </a:lnTo>
                  <a:lnTo>
                    <a:pt x="102" y="442"/>
                  </a:lnTo>
                  <a:lnTo>
                    <a:pt x="102" y="440"/>
                  </a:lnTo>
                  <a:lnTo>
                    <a:pt x="105" y="432"/>
                  </a:lnTo>
                  <a:lnTo>
                    <a:pt x="102" y="425"/>
                  </a:lnTo>
                  <a:lnTo>
                    <a:pt x="100" y="422"/>
                  </a:lnTo>
                  <a:lnTo>
                    <a:pt x="100" y="422"/>
                  </a:lnTo>
                  <a:lnTo>
                    <a:pt x="100" y="420"/>
                  </a:lnTo>
                  <a:lnTo>
                    <a:pt x="97" y="420"/>
                  </a:lnTo>
                  <a:lnTo>
                    <a:pt x="97" y="420"/>
                  </a:lnTo>
                  <a:lnTo>
                    <a:pt x="95" y="417"/>
                  </a:lnTo>
                  <a:lnTo>
                    <a:pt x="92" y="417"/>
                  </a:lnTo>
                  <a:lnTo>
                    <a:pt x="90" y="417"/>
                  </a:lnTo>
                  <a:lnTo>
                    <a:pt x="87" y="414"/>
                  </a:lnTo>
                  <a:lnTo>
                    <a:pt x="87" y="414"/>
                  </a:lnTo>
                  <a:lnTo>
                    <a:pt x="84" y="412"/>
                  </a:lnTo>
                  <a:lnTo>
                    <a:pt x="82" y="409"/>
                  </a:lnTo>
                  <a:lnTo>
                    <a:pt x="82" y="407"/>
                  </a:lnTo>
                  <a:lnTo>
                    <a:pt x="82" y="404"/>
                  </a:lnTo>
                  <a:lnTo>
                    <a:pt x="82" y="402"/>
                  </a:lnTo>
                  <a:lnTo>
                    <a:pt x="84" y="399"/>
                  </a:lnTo>
                  <a:lnTo>
                    <a:pt x="82" y="397"/>
                  </a:lnTo>
                  <a:lnTo>
                    <a:pt x="82" y="394"/>
                  </a:lnTo>
                  <a:lnTo>
                    <a:pt x="82" y="394"/>
                  </a:lnTo>
                  <a:lnTo>
                    <a:pt x="79" y="392"/>
                  </a:lnTo>
                  <a:lnTo>
                    <a:pt x="79" y="384"/>
                  </a:lnTo>
                  <a:lnTo>
                    <a:pt x="79" y="379"/>
                  </a:lnTo>
                  <a:lnTo>
                    <a:pt x="79" y="358"/>
                  </a:lnTo>
                  <a:lnTo>
                    <a:pt x="79" y="356"/>
                  </a:lnTo>
                  <a:lnTo>
                    <a:pt x="77" y="353"/>
                  </a:lnTo>
                  <a:lnTo>
                    <a:pt x="74" y="348"/>
                  </a:lnTo>
                  <a:lnTo>
                    <a:pt x="72" y="346"/>
                  </a:lnTo>
                  <a:lnTo>
                    <a:pt x="69" y="346"/>
                  </a:lnTo>
                  <a:lnTo>
                    <a:pt x="64" y="341"/>
                  </a:lnTo>
                  <a:lnTo>
                    <a:pt x="51" y="333"/>
                  </a:lnTo>
                  <a:lnTo>
                    <a:pt x="46" y="330"/>
                  </a:lnTo>
                  <a:lnTo>
                    <a:pt x="41" y="325"/>
                  </a:lnTo>
                  <a:lnTo>
                    <a:pt x="39" y="323"/>
                  </a:lnTo>
                  <a:lnTo>
                    <a:pt x="36" y="318"/>
                  </a:lnTo>
                  <a:lnTo>
                    <a:pt x="36" y="313"/>
                  </a:lnTo>
                  <a:lnTo>
                    <a:pt x="34" y="308"/>
                  </a:lnTo>
                  <a:lnTo>
                    <a:pt x="31" y="305"/>
                  </a:lnTo>
                  <a:lnTo>
                    <a:pt x="31" y="302"/>
                  </a:lnTo>
                  <a:lnTo>
                    <a:pt x="28" y="297"/>
                  </a:lnTo>
                  <a:lnTo>
                    <a:pt x="26" y="292"/>
                  </a:lnTo>
                  <a:lnTo>
                    <a:pt x="23" y="287"/>
                  </a:lnTo>
                  <a:lnTo>
                    <a:pt x="23" y="282"/>
                  </a:lnTo>
                  <a:lnTo>
                    <a:pt x="23" y="280"/>
                  </a:lnTo>
                  <a:lnTo>
                    <a:pt x="23" y="277"/>
                  </a:lnTo>
                  <a:lnTo>
                    <a:pt x="13" y="259"/>
                  </a:lnTo>
                  <a:lnTo>
                    <a:pt x="13" y="257"/>
                  </a:lnTo>
                  <a:lnTo>
                    <a:pt x="11" y="249"/>
                  </a:lnTo>
                  <a:lnTo>
                    <a:pt x="8" y="236"/>
                  </a:lnTo>
                  <a:lnTo>
                    <a:pt x="8" y="234"/>
                  </a:lnTo>
                  <a:lnTo>
                    <a:pt x="8" y="231"/>
                  </a:lnTo>
                  <a:lnTo>
                    <a:pt x="8" y="213"/>
                  </a:lnTo>
                  <a:lnTo>
                    <a:pt x="8" y="213"/>
                  </a:lnTo>
                  <a:lnTo>
                    <a:pt x="6" y="208"/>
                  </a:lnTo>
                  <a:lnTo>
                    <a:pt x="6" y="208"/>
                  </a:lnTo>
                  <a:lnTo>
                    <a:pt x="6" y="206"/>
                  </a:lnTo>
                  <a:lnTo>
                    <a:pt x="6" y="203"/>
                  </a:lnTo>
                  <a:lnTo>
                    <a:pt x="6" y="201"/>
                  </a:lnTo>
                  <a:lnTo>
                    <a:pt x="6" y="198"/>
                  </a:lnTo>
                  <a:lnTo>
                    <a:pt x="3" y="196"/>
                  </a:lnTo>
                  <a:lnTo>
                    <a:pt x="3" y="193"/>
                  </a:lnTo>
                  <a:lnTo>
                    <a:pt x="0" y="190"/>
                  </a:lnTo>
                  <a:lnTo>
                    <a:pt x="0" y="188"/>
                  </a:lnTo>
                  <a:lnTo>
                    <a:pt x="8" y="185"/>
                  </a:lnTo>
                  <a:lnTo>
                    <a:pt x="11" y="185"/>
                  </a:lnTo>
                  <a:lnTo>
                    <a:pt x="34" y="185"/>
                  </a:lnTo>
                  <a:lnTo>
                    <a:pt x="36" y="183"/>
                  </a:lnTo>
                  <a:lnTo>
                    <a:pt x="41" y="183"/>
                  </a:lnTo>
                  <a:lnTo>
                    <a:pt x="54" y="180"/>
                  </a:lnTo>
                  <a:lnTo>
                    <a:pt x="54" y="178"/>
                  </a:lnTo>
                  <a:lnTo>
                    <a:pt x="59" y="170"/>
                  </a:lnTo>
                  <a:lnTo>
                    <a:pt x="67" y="162"/>
                  </a:lnTo>
                  <a:lnTo>
                    <a:pt x="120" y="168"/>
                  </a:lnTo>
                  <a:lnTo>
                    <a:pt x="125" y="170"/>
                  </a:lnTo>
                  <a:lnTo>
                    <a:pt x="128" y="170"/>
                  </a:lnTo>
                  <a:lnTo>
                    <a:pt x="133" y="168"/>
                  </a:lnTo>
                  <a:lnTo>
                    <a:pt x="138" y="162"/>
                  </a:lnTo>
                  <a:lnTo>
                    <a:pt x="140" y="162"/>
                  </a:lnTo>
                  <a:lnTo>
                    <a:pt x="146" y="165"/>
                  </a:lnTo>
                  <a:lnTo>
                    <a:pt x="151" y="168"/>
                  </a:lnTo>
                  <a:lnTo>
                    <a:pt x="153" y="170"/>
                  </a:lnTo>
                  <a:lnTo>
                    <a:pt x="156" y="170"/>
                  </a:lnTo>
                  <a:lnTo>
                    <a:pt x="161" y="170"/>
                  </a:lnTo>
                  <a:lnTo>
                    <a:pt x="168" y="173"/>
                  </a:lnTo>
                  <a:lnTo>
                    <a:pt x="168" y="168"/>
                  </a:lnTo>
                  <a:lnTo>
                    <a:pt x="171" y="165"/>
                  </a:lnTo>
                  <a:lnTo>
                    <a:pt x="171" y="162"/>
                  </a:lnTo>
                  <a:lnTo>
                    <a:pt x="174" y="160"/>
                  </a:lnTo>
                  <a:lnTo>
                    <a:pt x="174" y="157"/>
                  </a:lnTo>
                  <a:lnTo>
                    <a:pt x="174" y="155"/>
                  </a:lnTo>
                  <a:lnTo>
                    <a:pt x="174" y="150"/>
                  </a:lnTo>
                  <a:lnTo>
                    <a:pt x="174" y="147"/>
                  </a:lnTo>
                  <a:lnTo>
                    <a:pt x="176" y="147"/>
                  </a:lnTo>
                  <a:lnTo>
                    <a:pt x="179" y="145"/>
                  </a:lnTo>
                  <a:lnTo>
                    <a:pt x="181" y="142"/>
                  </a:lnTo>
                  <a:lnTo>
                    <a:pt x="181" y="137"/>
                  </a:lnTo>
                  <a:lnTo>
                    <a:pt x="181" y="134"/>
                  </a:lnTo>
                  <a:lnTo>
                    <a:pt x="181" y="132"/>
                  </a:lnTo>
                  <a:lnTo>
                    <a:pt x="184" y="129"/>
                  </a:lnTo>
                  <a:lnTo>
                    <a:pt x="184" y="124"/>
                  </a:lnTo>
                  <a:lnTo>
                    <a:pt x="186" y="122"/>
                  </a:lnTo>
                  <a:lnTo>
                    <a:pt x="186" y="119"/>
                  </a:lnTo>
                  <a:lnTo>
                    <a:pt x="189" y="117"/>
                  </a:lnTo>
                  <a:lnTo>
                    <a:pt x="191" y="112"/>
                  </a:lnTo>
                  <a:lnTo>
                    <a:pt x="194" y="109"/>
                  </a:lnTo>
                  <a:lnTo>
                    <a:pt x="196" y="109"/>
                  </a:lnTo>
                  <a:lnTo>
                    <a:pt x="199" y="106"/>
                  </a:lnTo>
                  <a:lnTo>
                    <a:pt x="199" y="104"/>
                  </a:lnTo>
                  <a:lnTo>
                    <a:pt x="199" y="99"/>
                  </a:lnTo>
                  <a:lnTo>
                    <a:pt x="202" y="99"/>
                  </a:lnTo>
                  <a:lnTo>
                    <a:pt x="202" y="96"/>
                  </a:lnTo>
                  <a:lnTo>
                    <a:pt x="202" y="94"/>
                  </a:lnTo>
                  <a:lnTo>
                    <a:pt x="202" y="91"/>
                  </a:lnTo>
                  <a:lnTo>
                    <a:pt x="204" y="86"/>
                  </a:lnTo>
                  <a:lnTo>
                    <a:pt x="204" y="84"/>
                  </a:lnTo>
                  <a:lnTo>
                    <a:pt x="204" y="81"/>
                  </a:lnTo>
                  <a:lnTo>
                    <a:pt x="204" y="76"/>
                  </a:lnTo>
                  <a:lnTo>
                    <a:pt x="204" y="73"/>
                  </a:lnTo>
                  <a:lnTo>
                    <a:pt x="207" y="68"/>
                  </a:lnTo>
                  <a:lnTo>
                    <a:pt x="207" y="66"/>
                  </a:lnTo>
                  <a:lnTo>
                    <a:pt x="207" y="63"/>
                  </a:lnTo>
                  <a:lnTo>
                    <a:pt x="265" y="66"/>
                  </a:lnTo>
                  <a:lnTo>
                    <a:pt x="364" y="81"/>
                  </a:lnTo>
                  <a:lnTo>
                    <a:pt x="489" y="0"/>
                  </a:lnTo>
                  <a:lnTo>
                    <a:pt x="540" y="0"/>
                  </a:lnTo>
                  <a:lnTo>
                    <a:pt x="535" y="10"/>
                  </a:lnTo>
                  <a:lnTo>
                    <a:pt x="535" y="17"/>
                  </a:lnTo>
                  <a:lnTo>
                    <a:pt x="538" y="22"/>
                  </a:lnTo>
                  <a:lnTo>
                    <a:pt x="540" y="25"/>
                  </a:lnTo>
                  <a:lnTo>
                    <a:pt x="543" y="28"/>
                  </a:lnTo>
                  <a:lnTo>
                    <a:pt x="548" y="28"/>
                  </a:lnTo>
                  <a:lnTo>
                    <a:pt x="555" y="28"/>
                  </a:lnTo>
                  <a:lnTo>
                    <a:pt x="560" y="25"/>
                  </a:lnTo>
                  <a:lnTo>
                    <a:pt x="568" y="28"/>
                  </a:lnTo>
                  <a:lnTo>
                    <a:pt x="573" y="28"/>
                  </a:lnTo>
                  <a:lnTo>
                    <a:pt x="581" y="30"/>
                  </a:lnTo>
                  <a:lnTo>
                    <a:pt x="591" y="33"/>
                  </a:lnTo>
                  <a:lnTo>
                    <a:pt x="594" y="35"/>
                  </a:lnTo>
                  <a:lnTo>
                    <a:pt x="596" y="40"/>
                  </a:lnTo>
                  <a:lnTo>
                    <a:pt x="594" y="45"/>
                  </a:lnTo>
                  <a:lnTo>
                    <a:pt x="594" y="48"/>
                  </a:lnTo>
                  <a:lnTo>
                    <a:pt x="591" y="50"/>
                  </a:lnTo>
                  <a:lnTo>
                    <a:pt x="591" y="53"/>
                  </a:lnTo>
                  <a:lnTo>
                    <a:pt x="594" y="53"/>
                  </a:lnTo>
                  <a:lnTo>
                    <a:pt x="594" y="58"/>
                  </a:lnTo>
                  <a:lnTo>
                    <a:pt x="591" y="61"/>
                  </a:lnTo>
                  <a:lnTo>
                    <a:pt x="588" y="63"/>
                  </a:lnTo>
                  <a:lnTo>
                    <a:pt x="586" y="63"/>
                  </a:lnTo>
                  <a:lnTo>
                    <a:pt x="581" y="66"/>
                  </a:lnTo>
                  <a:lnTo>
                    <a:pt x="581" y="68"/>
                  </a:lnTo>
                  <a:lnTo>
                    <a:pt x="581" y="71"/>
                  </a:lnTo>
                  <a:lnTo>
                    <a:pt x="583" y="73"/>
                  </a:lnTo>
                  <a:lnTo>
                    <a:pt x="588" y="73"/>
                  </a:lnTo>
                  <a:lnTo>
                    <a:pt x="594" y="76"/>
                  </a:lnTo>
                  <a:lnTo>
                    <a:pt x="596" y="81"/>
                  </a:lnTo>
                  <a:lnTo>
                    <a:pt x="594" y="84"/>
                  </a:lnTo>
                  <a:lnTo>
                    <a:pt x="594" y="89"/>
                  </a:lnTo>
                  <a:lnTo>
                    <a:pt x="591" y="94"/>
                  </a:lnTo>
                  <a:lnTo>
                    <a:pt x="586" y="96"/>
                  </a:lnTo>
                  <a:lnTo>
                    <a:pt x="583" y="101"/>
                  </a:lnTo>
                  <a:lnTo>
                    <a:pt x="586" y="104"/>
                  </a:lnTo>
                  <a:lnTo>
                    <a:pt x="588" y="109"/>
                  </a:lnTo>
                  <a:lnTo>
                    <a:pt x="588" y="117"/>
                  </a:lnTo>
                  <a:lnTo>
                    <a:pt x="586" y="119"/>
                  </a:lnTo>
                  <a:lnTo>
                    <a:pt x="586" y="122"/>
                  </a:lnTo>
                  <a:lnTo>
                    <a:pt x="586" y="127"/>
                  </a:lnTo>
                  <a:lnTo>
                    <a:pt x="588" y="132"/>
                  </a:lnTo>
                  <a:lnTo>
                    <a:pt x="588" y="134"/>
                  </a:lnTo>
                  <a:lnTo>
                    <a:pt x="588" y="140"/>
                  </a:lnTo>
                  <a:lnTo>
                    <a:pt x="594" y="145"/>
                  </a:lnTo>
                  <a:lnTo>
                    <a:pt x="596" y="145"/>
                  </a:lnTo>
                  <a:lnTo>
                    <a:pt x="599" y="147"/>
                  </a:lnTo>
                  <a:lnTo>
                    <a:pt x="601" y="147"/>
                  </a:lnTo>
                  <a:lnTo>
                    <a:pt x="604" y="150"/>
                  </a:lnTo>
                  <a:lnTo>
                    <a:pt x="604" y="152"/>
                  </a:lnTo>
                  <a:lnTo>
                    <a:pt x="609" y="150"/>
                  </a:lnTo>
                  <a:lnTo>
                    <a:pt x="614" y="150"/>
                  </a:lnTo>
                  <a:lnTo>
                    <a:pt x="616" y="147"/>
                  </a:lnTo>
                  <a:lnTo>
                    <a:pt x="619" y="145"/>
                  </a:lnTo>
                  <a:lnTo>
                    <a:pt x="624" y="142"/>
                  </a:lnTo>
                  <a:lnTo>
                    <a:pt x="629" y="142"/>
                  </a:lnTo>
                  <a:lnTo>
                    <a:pt x="637" y="140"/>
                  </a:lnTo>
                  <a:lnTo>
                    <a:pt x="639" y="142"/>
                  </a:lnTo>
                  <a:lnTo>
                    <a:pt x="639" y="142"/>
                  </a:lnTo>
                  <a:lnTo>
                    <a:pt x="642" y="142"/>
                  </a:lnTo>
                  <a:lnTo>
                    <a:pt x="639" y="145"/>
                  </a:lnTo>
                  <a:lnTo>
                    <a:pt x="624" y="229"/>
                  </a:lnTo>
                  <a:lnTo>
                    <a:pt x="650" y="254"/>
                  </a:lnTo>
                  <a:lnTo>
                    <a:pt x="713" y="267"/>
                  </a:lnTo>
                  <a:lnTo>
                    <a:pt x="749" y="274"/>
                  </a:lnTo>
                  <a:lnTo>
                    <a:pt x="759" y="295"/>
                  </a:lnTo>
                  <a:lnTo>
                    <a:pt x="746" y="310"/>
                  </a:lnTo>
                  <a:lnTo>
                    <a:pt x="734" y="323"/>
                  </a:lnTo>
                  <a:lnTo>
                    <a:pt x="744" y="351"/>
                  </a:lnTo>
                  <a:lnTo>
                    <a:pt x="744" y="358"/>
                  </a:lnTo>
                  <a:lnTo>
                    <a:pt x="744" y="361"/>
                  </a:lnTo>
                  <a:lnTo>
                    <a:pt x="746" y="371"/>
                  </a:lnTo>
                  <a:lnTo>
                    <a:pt x="746" y="371"/>
                  </a:lnTo>
                  <a:lnTo>
                    <a:pt x="746" y="389"/>
                  </a:lnTo>
                  <a:lnTo>
                    <a:pt x="784" y="440"/>
                  </a:lnTo>
                  <a:lnTo>
                    <a:pt x="751" y="511"/>
                  </a:lnTo>
                  <a:lnTo>
                    <a:pt x="751" y="539"/>
                  </a:lnTo>
                  <a:lnTo>
                    <a:pt x="749" y="542"/>
                  </a:lnTo>
                  <a:lnTo>
                    <a:pt x="739" y="570"/>
                  </a:lnTo>
                  <a:lnTo>
                    <a:pt x="739" y="570"/>
                  </a:lnTo>
                  <a:lnTo>
                    <a:pt x="741" y="570"/>
                  </a:lnTo>
                  <a:lnTo>
                    <a:pt x="741" y="572"/>
                  </a:lnTo>
                  <a:lnTo>
                    <a:pt x="744" y="580"/>
                  </a:lnTo>
                  <a:lnTo>
                    <a:pt x="746" y="580"/>
                  </a:lnTo>
                  <a:lnTo>
                    <a:pt x="746" y="582"/>
                  </a:lnTo>
                  <a:lnTo>
                    <a:pt x="746" y="585"/>
                  </a:lnTo>
                  <a:lnTo>
                    <a:pt x="746" y="585"/>
                  </a:lnTo>
                  <a:lnTo>
                    <a:pt x="744" y="588"/>
                  </a:lnTo>
                  <a:lnTo>
                    <a:pt x="746" y="588"/>
                  </a:lnTo>
                  <a:lnTo>
                    <a:pt x="746" y="595"/>
                  </a:lnTo>
                  <a:lnTo>
                    <a:pt x="746" y="595"/>
                  </a:lnTo>
                  <a:lnTo>
                    <a:pt x="746" y="598"/>
                  </a:lnTo>
                  <a:lnTo>
                    <a:pt x="746" y="598"/>
                  </a:lnTo>
                  <a:lnTo>
                    <a:pt x="746" y="600"/>
                  </a:lnTo>
                  <a:lnTo>
                    <a:pt x="746" y="603"/>
                  </a:lnTo>
                  <a:lnTo>
                    <a:pt x="746" y="603"/>
                  </a:lnTo>
                  <a:lnTo>
                    <a:pt x="746" y="605"/>
                  </a:lnTo>
                  <a:lnTo>
                    <a:pt x="744" y="605"/>
                  </a:lnTo>
                  <a:lnTo>
                    <a:pt x="744" y="608"/>
                  </a:lnTo>
                  <a:lnTo>
                    <a:pt x="741" y="610"/>
                  </a:lnTo>
                  <a:lnTo>
                    <a:pt x="741" y="610"/>
                  </a:lnTo>
                  <a:lnTo>
                    <a:pt x="739" y="613"/>
                  </a:lnTo>
                  <a:lnTo>
                    <a:pt x="739" y="613"/>
                  </a:lnTo>
                  <a:lnTo>
                    <a:pt x="739" y="615"/>
                  </a:lnTo>
                  <a:lnTo>
                    <a:pt x="739" y="618"/>
                  </a:lnTo>
                  <a:lnTo>
                    <a:pt x="739" y="618"/>
                  </a:lnTo>
                  <a:lnTo>
                    <a:pt x="739" y="621"/>
                  </a:lnTo>
                  <a:lnTo>
                    <a:pt x="739" y="623"/>
                  </a:lnTo>
                  <a:lnTo>
                    <a:pt x="739" y="626"/>
                  </a:lnTo>
                  <a:lnTo>
                    <a:pt x="736" y="626"/>
                  </a:lnTo>
                  <a:lnTo>
                    <a:pt x="736" y="628"/>
                  </a:lnTo>
                  <a:lnTo>
                    <a:pt x="736" y="628"/>
                  </a:lnTo>
                  <a:lnTo>
                    <a:pt x="736" y="631"/>
                  </a:lnTo>
                  <a:lnTo>
                    <a:pt x="736" y="631"/>
                  </a:lnTo>
                  <a:lnTo>
                    <a:pt x="734" y="633"/>
                  </a:lnTo>
                  <a:lnTo>
                    <a:pt x="734" y="633"/>
                  </a:lnTo>
                  <a:lnTo>
                    <a:pt x="734" y="636"/>
                  </a:lnTo>
                  <a:lnTo>
                    <a:pt x="734" y="636"/>
                  </a:lnTo>
                  <a:lnTo>
                    <a:pt x="731" y="638"/>
                  </a:lnTo>
                  <a:lnTo>
                    <a:pt x="731" y="638"/>
                  </a:lnTo>
                  <a:lnTo>
                    <a:pt x="731" y="641"/>
                  </a:lnTo>
                  <a:lnTo>
                    <a:pt x="731" y="641"/>
                  </a:lnTo>
                  <a:lnTo>
                    <a:pt x="728" y="643"/>
                  </a:lnTo>
                  <a:lnTo>
                    <a:pt x="728" y="643"/>
                  </a:lnTo>
                  <a:lnTo>
                    <a:pt x="728" y="643"/>
                  </a:lnTo>
                  <a:lnTo>
                    <a:pt x="728" y="646"/>
                  </a:lnTo>
                  <a:lnTo>
                    <a:pt x="728" y="646"/>
                  </a:lnTo>
                  <a:lnTo>
                    <a:pt x="728" y="649"/>
                  </a:lnTo>
                  <a:lnTo>
                    <a:pt x="726" y="651"/>
                  </a:lnTo>
                  <a:lnTo>
                    <a:pt x="726" y="651"/>
                  </a:lnTo>
                  <a:lnTo>
                    <a:pt x="726" y="654"/>
                  </a:lnTo>
                  <a:lnTo>
                    <a:pt x="726" y="656"/>
                  </a:lnTo>
                  <a:lnTo>
                    <a:pt x="726" y="656"/>
                  </a:lnTo>
                  <a:lnTo>
                    <a:pt x="723" y="659"/>
                  </a:lnTo>
                  <a:lnTo>
                    <a:pt x="723" y="659"/>
                  </a:lnTo>
                  <a:lnTo>
                    <a:pt x="721" y="661"/>
                  </a:lnTo>
                  <a:lnTo>
                    <a:pt x="723" y="664"/>
                  </a:lnTo>
                  <a:lnTo>
                    <a:pt x="721" y="666"/>
                  </a:lnTo>
                  <a:lnTo>
                    <a:pt x="721" y="666"/>
                  </a:lnTo>
                  <a:lnTo>
                    <a:pt x="721" y="669"/>
                  </a:lnTo>
                  <a:lnTo>
                    <a:pt x="721" y="671"/>
                  </a:lnTo>
                  <a:lnTo>
                    <a:pt x="721" y="674"/>
                  </a:lnTo>
                  <a:lnTo>
                    <a:pt x="718" y="674"/>
                  </a:lnTo>
                  <a:lnTo>
                    <a:pt x="718" y="677"/>
                  </a:lnTo>
                  <a:lnTo>
                    <a:pt x="718" y="677"/>
                  </a:lnTo>
                  <a:lnTo>
                    <a:pt x="718" y="682"/>
                  </a:lnTo>
                  <a:lnTo>
                    <a:pt x="718" y="682"/>
                  </a:lnTo>
                  <a:lnTo>
                    <a:pt x="721" y="684"/>
                  </a:lnTo>
                  <a:lnTo>
                    <a:pt x="718" y="687"/>
                  </a:lnTo>
                  <a:lnTo>
                    <a:pt x="721" y="687"/>
                  </a:lnTo>
                  <a:lnTo>
                    <a:pt x="721" y="687"/>
                  </a:lnTo>
                  <a:lnTo>
                    <a:pt x="721" y="689"/>
                  </a:lnTo>
                  <a:lnTo>
                    <a:pt x="721" y="692"/>
                  </a:lnTo>
                  <a:lnTo>
                    <a:pt x="718" y="692"/>
                  </a:lnTo>
                  <a:lnTo>
                    <a:pt x="718" y="694"/>
                  </a:lnTo>
                  <a:lnTo>
                    <a:pt x="716" y="694"/>
                  </a:lnTo>
                  <a:lnTo>
                    <a:pt x="716" y="694"/>
                  </a:lnTo>
                  <a:lnTo>
                    <a:pt x="716" y="694"/>
                  </a:lnTo>
                  <a:lnTo>
                    <a:pt x="716" y="697"/>
                  </a:lnTo>
                  <a:lnTo>
                    <a:pt x="716" y="712"/>
                  </a:lnTo>
                  <a:lnTo>
                    <a:pt x="713" y="761"/>
                  </a:lnTo>
                  <a:lnTo>
                    <a:pt x="693" y="773"/>
                  </a:lnTo>
                  <a:lnTo>
                    <a:pt x="639" y="755"/>
                  </a:lnTo>
                  <a:lnTo>
                    <a:pt x="637" y="755"/>
                  </a:lnTo>
                  <a:lnTo>
                    <a:pt x="624" y="753"/>
                  </a:lnTo>
                  <a:lnTo>
                    <a:pt x="622" y="755"/>
                  </a:lnTo>
                  <a:lnTo>
                    <a:pt x="622" y="755"/>
                  </a:lnTo>
                  <a:lnTo>
                    <a:pt x="576" y="786"/>
                  </a:lnTo>
                  <a:lnTo>
                    <a:pt x="512" y="750"/>
                  </a:lnTo>
                  <a:lnTo>
                    <a:pt x="504" y="636"/>
                  </a:lnTo>
                  <a:lnTo>
                    <a:pt x="494" y="638"/>
                  </a:lnTo>
                  <a:lnTo>
                    <a:pt x="482" y="638"/>
                  </a:lnTo>
                  <a:lnTo>
                    <a:pt x="441" y="588"/>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 name="Freeform 10">
              <a:extLst>
                <a:ext uri="{FF2B5EF4-FFF2-40B4-BE49-F238E27FC236}">
                  <a16:creationId xmlns:a16="http://schemas.microsoft.com/office/drawing/2014/main" id="{13D454A7-79A0-921F-744A-2160E17F3AC9}"/>
                </a:ext>
              </a:extLst>
            </p:cNvPr>
            <p:cNvSpPr>
              <a:spLocks/>
            </p:cNvSpPr>
            <p:nvPr/>
          </p:nvSpPr>
          <p:spPr bwMode="auto">
            <a:xfrm>
              <a:off x="2953" y="2049"/>
              <a:ext cx="1133" cy="974"/>
            </a:xfrm>
            <a:custGeom>
              <a:avLst/>
              <a:gdLst>
                <a:gd name="T0" fmla="*/ 799 w 1133"/>
                <a:gd name="T1" fmla="*/ 845 h 974"/>
                <a:gd name="T2" fmla="*/ 799 w 1133"/>
                <a:gd name="T3" fmla="*/ 936 h 974"/>
                <a:gd name="T4" fmla="*/ 751 w 1133"/>
                <a:gd name="T5" fmla="*/ 972 h 974"/>
                <a:gd name="T6" fmla="*/ 698 w 1133"/>
                <a:gd name="T7" fmla="*/ 964 h 974"/>
                <a:gd name="T8" fmla="*/ 621 w 1133"/>
                <a:gd name="T9" fmla="*/ 939 h 974"/>
                <a:gd name="T10" fmla="*/ 517 w 1133"/>
                <a:gd name="T11" fmla="*/ 921 h 974"/>
                <a:gd name="T12" fmla="*/ 443 w 1133"/>
                <a:gd name="T13" fmla="*/ 946 h 974"/>
                <a:gd name="T14" fmla="*/ 194 w 1133"/>
                <a:gd name="T15" fmla="*/ 873 h 974"/>
                <a:gd name="T16" fmla="*/ 188 w 1133"/>
                <a:gd name="T17" fmla="*/ 791 h 974"/>
                <a:gd name="T18" fmla="*/ 262 w 1133"/>
                <a:gd name="T19" fmla="*/ 700 h 974"/>
                <a:gd name="T20" fmla="*/ 374 w 1133"/>
                <a:gd name="T21" fmla="*/ 664 h 974"/>
                <a:gd name="T22" fmla="*/ 354 w 1133"/>
                <a:gd name="T23" fmla="*/ 605 h 974"/>
                <a:gd name="T24" fmla="*/ 318 w 1133"/>
                <a:gd name="T25" fmla="*/ 562 h 974"/>
                <a:gd name="T26" fmla="*/ 278 w 1133"/>
                <a:gd name="T27" fmla="*/ 534 h 974"/>
                <a:gd name="T28" fmla="*/ 244 w 1133"/>
                <a:gd name="T29" fmla="*/ 506 h 974"/>
                <a:gd name="T30" fmla="*/ 160 w 1133"/>
                <a:gd name="T31" fmla="*/ 511 h 974"/>
                <a:gd name="T32" fmla="*/ 94 w 1133"/>
                <a:gd name="T33" fmla="*/ 488 h 974"/>
                <a:gd name="T34" fmla="*/ 13 w 1133"/>
                <a:gd name="T35" fmla="*/ 440 h 974"/>
                <a:gd name="T36" fmla="*/ 43 w 1133"/>
                <a:gd name="T37" fmla="*/ 402 h 974"/>
                <a:gd name="T38" fmla="*/ 92 w 1133"/>
                <a:gd name="T39" fmla="*/ 392 h 974"/>
                <a:gd name="T40" fmla="*/ 130 w 1133"/>
                <a:gd name="T41" fmla="*/ 397 h 974"/>
                <a:gd name="T42" fmla="*/ 168 w 1133"/>
                <a:gd name="T43" fmla="*/ 420 h 974"/>
                <a:gd name="T44" fmla="*/ 209 w 1133"/>
                <a:gd name="T45" fmla="*/ 404 h 974"/>
                <a:gd name="T46" fmla="*/ 250 w 1133"/>
                <a:gd name="T47" fmla="*/ 379 h 974"/>
                <a:gd name="T48" fmla="*/ 295 w 1133"/>
                <a:gd name="T49" fmla="*/ 361 h 974"/>
                <a:gd name="T50" fmla="*/ 334 w 1133"/>
                <a:gd name="T51" fmla="*/ 328 h 974"/>
                <a:gd name="T52" fmla="*/ 349 w 1133"/>
                <a:gd name="T53" fmla="*/ 300 h 974"/>
                <a:gd name="T54" fmla="*/ 387 w 1133"/>
                <a:gd name="T55" fmla="*/ 285 h 974"/>
                <a:gd name="T56" fmla="*/ 420 w 1133"/>
                <a:gd name="T57" fmla="*/ 254 h 974"/>
                <a:gd name="T58" fmla="*/ 484 w 1133"/>
                <a:gd name="T59" fmla="*/ 262 h 974"/>
                <a:gd name="T60" fmla="*/ 524 w 1133"/>
                <a:gd name="T61" fmla="*/ 269 h 974"/>
                <a:gd name="T62" fmla="*/ 560 w 1133"/>
                <a:gd name="T63" fmla="*/ 236 h 974"/>
                <a:gd name="T64" fmla="*/ 603 w 1133"/>
                <a:gd name="T65" fmla="*/ 229 h 974"/>
                <a:gd name="T66" fmla="*/ 601 w 1133"/>
                <a:gd name="T67" fmla="*/ 160 h 974"/>
                <a:gd name="T68" fmla="*/ 598 w 1133"/>
                <a:gd name="T69" fmla="*/ 117 h 974"/>
                <a:gd name="T70" fmla="*/ 726 w 1133"/>
                <a:gd name="T71" fmla="*/ 84 h 974"/>
                <a:gd name="T72" fmla="*/ 835 w 1133"/>
                <a:gd name="T73" fmla="*/ 18 h 974"/>
                <a:gd name="T74" fmla="*/ 889 w 1133"/>
                <a:gd name="T75" fmla="*/ 20 h 974"/>
                <a:gd name="T76" fmla="*/ 878 w 1133"/>
                <a:gd name="T77" fmla="*/ 46 h 974"/>
                <a:gd name="T78" fmla="*/ 904 w 1133"/>
                <a:gd name="T79" fmla="*/ 58 h 974"/>
                <a:gd name="T80" fmla="*/ 896 w 1133"/>
                <a:gd name="T81" fmla="*/ 81 h 974"/>
                <a:gd name="T82" fmla="*/ 939 w 1133"/>
                <a:gd name="T83" fmla="*/ 109 h 974"/>
                <a:gd name="T84" fmla="*/ 947 w 1133"/>
                <a:gd name="T85" fmla="*/ 145 h 974"/>
                <a:gd name="T86" fmla="*/ 995 w 1133"/>
                <a:gd name="T87" fmla="*/ 163 h 974"/>
                <a:gd name="T88" fmla="*/ 1013 w 1133"/>
                <a:gd name="T89" fmla="*/ 201 h 974"/>
                <a:gd name="T90" fmla="*/ 1054 w 1133"/>
                <a:gd name="T91" fmla="*/ 247 h 974"/>
                <a:gd name="T92" fmla="*/ 1092 w 1133"/>
                <a:gd name="T93" fmla="*/ 262 h 974"/>
                <a:gd name="T94" fmla="*/ 1120 w 1133"/>
                <a:gd name="T95" fmla="*/ 305 h 974"/>
                <a:gd name="T96" fmla="*/ 1125 w 1133"/>
                <a:gd name="T97" fmla="*/ 364 h 974"/>
                <a:gd name="T98" fmla="*/ 1115 w 1133"/>
                <a:gd name="T99" fmla="*/ 399 h 974"/>
                <a:gd name="T100" fmla="*/ 1092 w 1133"/>
                <a:gd name="T101" fmla="*/ 435 h 974"/>
                <a:gd name="T102" fmla="*/ 1054 w 1133"/>
                <a:gd name="T103" fmla="*/ 455 h 974"/>
                <a:gd name="T104" fmla="*/ 1092 w 1133"/>
                <a:gd name="T105" fmla="*/ 491 h 974"/>
                <a:gd name="T106" fmla="*/ 1077 w 1133"/>
                <a:gd name="T107" fmla="*/ 504 h 974"/>
                <a:gd name="T108" fmla="*/ 1039 w 1133"/>
                <a:gd name="T109" fmla="*/ 524 h 974"/>
                <a:gd name="T110" fmla="*/ 988 w 1133"/>
                <a:gd name="T111" fmla="*/ 560 h 974"/>
                <a:gd name="T112" fmla="*/ 1008 w 1133"/>
                <a:gd name="T113" fmla="*/ 572 h 974"/>
                <a:gd name="T114" fmla="*/ 988 w 1133"/>
                <a:gd name="T115" fmla="*/ 618 h 974"/>
                <a:gd name="T116" fmla="*/ 995 w 1133"/>
                <a:gd name="T117" fmla="*/ 667 h 974"/>
                <a:gd name="T118" fmla="*/ 995 w 1133"/>
                <a:gd name="T119" fmla="*/ 705 h 974"/>
                <a:gd name="T120" fmla="*/ 970 w 1133"/>
                <a:gd name="T121" fmla="*/ 763 h 974"/>
                <a:gd name="T122" fmla="*/ 861 w 1133"/>
                <a:gd name="T123" fmla="*/ 778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3" h="974">
                  <a:moveTo>
                    <a:pt x="858" y="778"/>
                  </a:moveTo>
                  <a:lnTo>
                    <a:pt x="850" y="776"/>
                  </a:lnTo>
                  <a:lnTo>
                    <a:pt x="845" y="778"/>
                  </a:lnTo>
                  <a:lnTo>
                    <a:pt x="843" y="778"/>
                  </a:lnTo>
                  <a:lnTo>
                    <a:pt x="843" y="781"/>
                  </a:lnTo>
                  <a:lnTo>
                    <a:pt x="838" y="789"/>
                  </a:lnTo>
                  <a:lnTo>
                    <a:pt x="835" y="789"/>
                  </a:lnTo>
                  <a:lnTo>
                    <a:pt x="833" y="796"/>
                  </a:lnTo>
                  <a:lnTo>
                    <a:pt x="830" y="796"/>
                  </a:lnTo>
                  <a:lnTo>
                    <a:pt x="827" y="799"/>
                  </a:lnTo>
                  <a:lnTo>
                    <a:pt x="825" y="801"/>
                  </a:lnTo>
                  <a:lnTo>
                    <a:pt x="817" y="806"/>
                  </a:lnTo>
                  <a:lnTo>
                    <a:pt x="817" y="812"/>
                  </a:lnTo>
                  <a:lnTo>
                    <a:pt x="817" y="817"/>
                  </a:lnTo>
                  <a:lnTo>
                    <a:pt x="817" y="819"/>
                  </a:lnTo>
                  <a:lnTo>
                    <a:pt x="817" y="827"/>
                  </a:lnTo>
                  <a:lnTo>
                    <a:pt x="815" y="827"/>
                  </a:lnTo>
                  <a:lnTo>
                    <a:pt x="815" y="829"/>
                  </a:lnTo>
                  <a:lnTo>
                    <a:pt x="815" y="832"/>
                  </a:lnTo>
                  <a:lnTo>
                    <a:pt x="812" y="834"/>
                  </a:lnTo>
                  <a:lnTo>
                    <a:pt x="802" y="842"/>
                  </a:lnTo>
                  <a:lnTo>
                    <a:pt x="799" y="842"/>
                  </a:lnTo>
                  <a:lnTo>
                    <a:pt x="799" y="845"/>
                  </a:lnTo>
                  <a:lnTo>
                    <a:pt x="797" y="847"/>
                  </a:lnTo>
                  <a:lnTo>
                    <a:pt x="792" y="857"/>
                  </a:lnTo>
                  <a:lnTo>
                    <a:pt x="792" y="860"/>
                  </a:lnTo>
                  <a:lnTo>
                    <a:pt x="789" y="862"/>
                  </a:lnTo>
                  <a:lnTo>
                    <a:pt x="787" y="868"/>
                  </a:lnTo>
                  <a:lnTo>
                    <a:pt x="789" y="875"/>
                  </a:lnTo>
                  <a:lnTo>
                    <a:pt x="787" y="878"/>
                  </a:lnTo>
                  <a:lnTo>
                    <a:pt x="789" y="880"/>
                  </a:lnTo>
                  <a:lnTo>
                    <a:pt x="789" y="883"/>
                  </a:lnTo>
                  <a:lnTo>
                    <a:pt x="792" y="885"/>
                  </a:lnTo>
                  <a:lnTo>
                    <a:pt x="792" y="890"/>
                  </a:lnTo>
                  <a:lnTo>
                    <a:pt x="792" y="896"/>
                  </a:lnTo>
                  <a:lnTo>
                    <a:pt x="792" y="906"/>
                  </a:lnTo>
                  <a:lnTo>
                    <a:pt x="789" y="916"/>
                  </a:lnTo>
                  <a:lnTo>
                    <a:pt x="792" y="918"/>
                  </a:lnTo>
                  <a:lnTo>
                    <a:pt x="792" y="921"/>
                  </a:lnTo>
                  <a:lnTo>
                    <a:pt x="792" y="924"/>
                  </a:lnTo>
                  <a:lnTo>
                    <a:pt x="792" y="926"/>
                  </a:lnTo>
                  <a:lnTo>
                    <a:pt x="797" y="929"/>
                  </a:lnTo>
                  <a:lnTo>
                    <a:pt x="797" y="931"/>
                  </a:lnTo>
                  <a:lnTo>
                    <a:pt x="794" y="934"/>
                  </a:lnTo>
                  <a:lnTo>
                    <a:pt x="797" y="936"/>
                  </a:lnTo>
                  <a:lnTo>
                    <a:pt x="799" y="936"/>
                  </a:lnTo>
                  <a:lnTo>
                    <a:pt x="797" y="936"/>
                  </a:lnTo>
                  <a:lnTo>
                    <a:pt x="797" y="939"/>
                  </a:lnTo>
                  <a:lnTo>
                    <a:pt x="794" y="939"/>
                  </a:lnTo>
                  <a:lnTo>
                    <a:pt x="794" y="941"/>
                  </a:lnTo>
                  <a:lnTo>
                    <a:pt x="794" y="944"/>
                  </a:lnTo>
                  <a:lnTo>
                    <a:pt x="799" y="949"/>
                  </a:lnTo>
                  <a:lnTo>
                    <a:pt x="797" y="949"/>
                  </a:lnTo>
                  <a:lnTo>
                    <a:pt x="794" y="952"/>
                  </a:lnTo>
                  <a:lnTo>
                    <a:pt x="792" y="954"/>
                  </a:lnTo>
                  <a:lnTo>
                    <a:pt x="792" y="959"/>
                  </a:lnTo>
                  <a:lnTo>
                    <a:pt x="792" y="962"/>
                  </a:lnTo>
                  <a:lnTo>
                    <a:pt x="789" y="964"/>
                  </a:lnTo>
                  <a:lnTo>
                    <a:pt x="789" y="967"/>
                  </a:lnTo>
                  <a:lnTo>
                    <a:pt x="784" y="969"/>
                  </a:lnTo>
                  <a:lnTo>
                    <a:pt x="782" y="967"/>
                  </a:lnTo>
                  <a:lnTo>
                    <a:pt x="779" y="967"/>
                  </a:lnTo>
                  <a:lnTo>
                    <a:pt x="777" y="967"/>
                  </a:lnTo>
                  <a:lnTo>
                    <a:pt x="771" y="967"/>
                  </a:lnTo>
                  <a:lnTo>
                    <a:pt x="769" y="967"/>
                  </a:lnTo>
                  <a:lnTo>
                    <a:pt x="766" y="967"/>
                  </a:lnTo>
                  <a:lnTo>
                    <a:pt x="759" y="964"/>
                  </a:lnTo>
                  <a:lnTo>
                    <a:pt x="751" y="969"/>
                  </a:lnTo>
                  <a:lnTo>
                    <a:pt x="751" y="972"/>
                  </a:lnTo>
                  <a:lnTo>
                    <a:pt x="749" y="974"/>
                  </a:lnTo>
                  <a:lnTo>
                    <a:pt x="746" y="974"/>
                  </a:lnTo>
                  <a:lnTo>
                    <a:pt x="743" y="972"/>
                  </a:lnTo>
                  <a:lnTo>
                    <a:pt x="741" y="969"/>
                  </a:lnTo>
                  <a:lnTo>
                    <a:pt x="738" y="969"/>
                  </a:lnTo>
                  <a:lnTo>
                    <a:pt x="736" y="969"/>
                  </a:lnTo>
                  <a:lnTo>
                    <a:pt x="733" y="967"/>
                  </a:lnTo>
                  <a:lnTo>
                    <a:pt x="731" y="967"/>
                  </a:lnTo>
                  <a:lnTo>
                    <a:pt x="728" y="967"/>
                  </a:lnTo>
                  <a:lnTo>
                    <a:pt x="726" y="964"/>
                  </a:lnTo>
                  <a:lnTo>
                    <a:pt x="723" y="967"/>
                  </a:lnTo>
                  <a:lnTo>
                    <a:pt x="721" y="967"/>
                  </a:lnTo>
                  <a:lnTo>
                    <a:pt x="718" y="969"/>
                  </a:lnTo>
                  <a:lnTo>
                    <a:pt x="718" y="967"/>
                  </a:lnTo>
                  <a:lnTo>
                    <a:pt x="715" y="967"/>
                  </a:lnTo>
                  <a:lnTo>
                    <a:pt x="713" y="967"/>
                  </a:lnTo>
                  <a:lnTo>
                    <a:pt x="710" y="967"/>
                  </a:lnTo>
                  <a:lnTo>
                    <a:pt x="708" y="967"/>
                  </a:lnTo>
                  <a:lnTo>
                    <a:pt x="708" y="964"/>
                  </a:lnTo>
                  <a:lnTo>
                    <a:pt x="705" y="964"/>
                  </a:lnTo>
                  <a:lnTo>
                    <a:pt x="703" y="964"/>
                  </a:lnTo>
                  <a:lnTo>
                    <a:pt x="700" y="964"/>
                  </a:lnTo>
                  <a:lnTo>
                    <a:pt x="698" y="964"/>
                  </a:lnTo>
                  <a:lnTo>
                    <a:pt x="695" y="964"/>
                  </a:lnTo>
                  <a:lnTo>
                    <a:pt x="693" y="962"/>
                  </a:lnTo>
                  <a:lnTo>
                    <a:pt x="687" y="954"/>
                  </a:lnTo>
                  <a:lnTo>
                    <a:pt x="685" y="954"/>
                  </a:lnTo>
                  <a:lnTo>
                    <a:pt x="682" y="954"/>
                  </a:lnTo>
                  <a:lnTo>
                    <a:pt x="680" y="952"/>
                  </a:lnTo>
                  <a:lnTo>
                    <a:pt x="677" y="952"/>
                  </a:lnTo>
                  <a:lnTo>
                    <a:pt x="675" y="952"/>
                  </a:lnTo>
                  <a:lnTo>
                    <a:pt x="672" y="949"/>
                  </a:lnTo>
                  <a:lnTo>
                    <a:pt x="670" y="946"/>
                  </a:lnTo>
                  <a:lnTo>
                    <a:pt x="667" y="944"/>
                  </a:lnTo>
                  <a:lnTo>
                    <a:pt x="667" y="941"/>
                  </a:lnTo>
                  <a:lnTo>
                    <a:pt x="665" y="939"/>
                  </a:lnTo>
                  <a:lnTo>
                    <a:pt x="652" y="929"/>
                  </a:lnTo>
                  <a:lnTo>
                    <a:pt x="647" y="941"/>
                  </a:lnTo>
                  <a:lnTo>
                    <a:pt x="644" y="941"/>
                  </a:lnTo>
                  <a:lnTo>
                    <a:pt x="642" y="941"/>
                  </a:lnTo>
                  <a:lnTo>
                    <a:pt x="639" y="941"/>
                  </a:lnTo>
                  <a:lnTo>
                    <a:pt x="637" y="941"/>
                  </a:lnTo>
                  <a:lnTo>
                    <a:pt x="634" y="941"/>
                  </a:lnTo>
                  <a:lnTo>
                    <a:pt x="631" y="941"/>
                  </a:lnTo>
                  <a:lnTo>
                    <a:pt x="624" y="939"/>
                  </a:lnTo>
                  <a:lnTo>
                    <a:pt x="621" y="939"/>
                  </a:lnTo>
                  <a:lnTo>
                    <a:pt x="621" y="941"/>
                  </a:lnTo>
                  <a:lnTo>
                    <a:pt x="619" y="941"/>
                  </a:lnTo>
                  <a:lnTo>
                    <a:pt x="616" y="944"/>
                  </a:lnTo>
                  <a:lnTo>
                    <a:pt x="614" y="944"/>
                  </a:lnTo>
                  <a:lnTo>
                    <a:pt x="611" y="941"/>
                  </a:lnTo>
                  <a:lnTo>
                    <a:pt x="609" y="941"/>
                  </a:lnTo>
                  <a:lnTo>
                    <a:pt x="606" y="941"/>
                  </a:lnTo>
                  <a:lnTo>
                    <a:pt x="603" y="941"/>
                  </a:lnTo>
                  <a:lnTo>
                    <a:pt x="603" y="939"/>
                  </a:lnTo>
                  <a:lnTo>
                    <a:pt x="601" y="939"/>
                  </a:lnTo>
                  <a:lnTo>
                    <a:pt x="598" y="939"/>
                  </a:lnTo>
                  <a:lnTo>
                    <a:pt x="596" y="939"/>
                  </a:lnTo>
                  <a:lnTo>
                    <a:pt x="593" y="936"/>
                  </a:lnTo>
                  <a:lnTo>
                    <a:pt x="591" y="936"/>
                  </a:lnTo>
                  <a:lnTo>
                    <a:pt x="588" y="934"/>
                  </a:lnTo>
                  <a:lnTo>
                    <a:pt x="586" y="934"/>
                  </a:lnTo>
                  <a:lnTo>
                    <a:pt x="583" y="934"/>
                  </a:lnTo>
                  <a:lnTo>
                    <a:pt x="578" y="931"/>
                  </a:lnTo>
                  <a:lnTo>
                    <a:pt x="575" y="931"/>
                  </a:lnTo>
                  <a:lnTo>
                    <a:pt x="575" y="934"/>
                  </a:lnTo>
                  <a:lnTo>
                    <a:pt x="573" y="934"/>
                  </a:lnTo>
                  <a:lnTo>
                    <a:pt x="570" y="934"/>
                  </a:lnTo>
                  <a:lnTo>
                    <a:pt x="517" y="921"/>
                  </a:lnTo>
                  <a:lnTo>
                    <a:pt x="512" y="921"/>
                  </a:lnTo>
                  <a:lnTo>
                    <a:pt x="507" y="921"/>
                  </a:lnTo>
                  <a:lnTo>
                    <a:pt x="507" y="926"/>
                  </a:lnTo>
                  <a:lnTo>
                    <a:pt x="504" y="929"/>
                  </a:lnTo>
                  <a:lnTo>
                    <a:pt x="502" y="931"/>
                  </a:lnTo>
                  <a:lnTo>
                    <a:pt x="499" y="934"/>
                  </a:lnTo>
                  <a:lnTo>
                    <a:pt x="496" y="934"/>
                  </a:lnTo>
                  <a:lnTo>
                    <a:pt x="494" y="936"/>
                  </a:lnTo>
                  <a:lnTo>
                    <a:pt x="491" y="939"/>
                  </a:lnTo>
                  <a:lnTo>
                    <a:pt x="486" y="939"/>
                  </a:lnTo>
                  <a:lnTo>
                    <a:pt x="484" y="941"/>
                  </a:lnTo>
                  <a:lnTo>
                    <a:pt x="479" y="941"/>
                  </a:lnTo>
                  <a:lnTo>
                    <a:pt x="468" y="944"/>
                  </a:lnTo>
                  <a:lnTo>
                    <a:pt x="463" y="944"/>
                  </a:lnTo>
                  <a:lnTo>
                    <a:pt x="458" y="944"/>
                  </a:lnTo>
                  <a:lnTo>
                    <a:pt x="453" y="944"/>
                  </a:lnTo>
                  <a:lnTo>
                    <a:pt x="451" y="944"/>
                  </a:lnTo>
                  <a:lnTo>
                    <a:pt x="448" y="939"/>
                  </a:lnTo>
                  <a:lnTo>
                    <a:pt x="446" y="939"/>
                  </a:lnTo>
                  <a:lnTo>
                    <a:pt x="446" y="941"/>
                  </a:lnTo>
                  <a:lnTo>
                    <a:pt x="448" y="944"/>
                  </a:lnTo>
                  <a:lnTo>
                    <a:pt x="446" y="946"/>
                  </a:lnTo>
                  <a:lnTo>
                    <a:pt x="443" y="946"/>
                  </a:lnTo>
                  <a:lnTo>
                    <a:pt x="440" y="946"/>
                  </a:lnTo>
                  <a:lnTo>
                    <a:pt x="390" y="934"/>
                  </a:lnTo>
                  <a:lnTo>
                    <a:pt x="387" y="911"/>
                  </a:lnTo>
                  <a:lnTo>
                    <a:pt x="323" y="911"/>
                  </a:lnTo>
                  <a:lnTo>
                    <a:pt x="300" y="918"/>
                  </a:lnTo>
                  <a:lnTo>
                    <a:pt x="272" y="893"/>
                  </a:lnTo>
                  <a:lnTo>
                    <a:pt x="252" y="873"/>
                  </a:lnTo>
                  <a:lnTo>
                    <a:pt x="247" y="870"/>
                  </a:lnTo>
                  <a:lnTo>
                    <a:pt x="242" y="870"/>
                  </a:lnTo>
                  <a:lnTo>
                    <a:pt x="239" y="870"/>
                  </a:lnTo>
                  <a:lnTo>
                    <a:pt x="237" y="868"/>
                  </a:lnTo>
                  <a:lnTo>
                    <a:pt x="229" y="870"/>
                  </a:lnTo>
                  <a:lnTo>
                    <a:pt x="224" y="870"/>
                  </a:lnTo>
                  <a:lnTo>
                    <a:pt x="219" y="873"/>
                  </a:lnTo>
                  <a:lnTo>
                    <a:pt x="216" y="875"/>
                  </a:lnTo>
                  <a:lnTo>
                    <a:pt x="214" y="878"/>
                  </a:lnTo>
                  <a:lnTo>
                    <a:pt x="209" y="878"/>
                  </a:lnTo>
                  <a:lnTo>
                    <a:pt x="204" y="880"/>
                  </a:lnTo>
                  <a:lnTo>
                    <a:pt x="204" y="878"/>
                  </a:lnTo>
                  <a:lnTo>
                    <a:pt x="201" y="875"/>
                  </a:lnTo>
                  <a:lnTo>
                    <a:pt x="199" y="875"/>
                  </a:lnTo>
                  <a:lnTo>
                    <a:pt x="196" y="873"/>
                  </a:lnTo>
                  <a:lnTo>
                    <a:pt x="194" y="873"/>
                  </a:lnTo>
                  <a:lnTo>
                    <a:pt x="188" y="868"/>
                  </a:lnTo>
                  <a:lnTo>
                    <a:pt x="188" y="862"/>
                  </a:lnTo>
                  <a:lnTo>
                    <a:pt x="188" y="860"/>
                  </a:lnTo>
                  <a:lnTo>
                    <a:pt x="186" y="855"/>
                  </a:lnTo>
                  <a:lnTo>
                    <a:pt x="186" y="850"/>
                  </a:lnTo>
                  <a:lnTo>
                    <a:pt x="186" y="847"/>
                  </a:lnTo>
                  <a:lnTo>
                    <a:pt x="188" y="845"/>
                  </a:lnTo>
                  <a:lnTo>
                    <a:pt x="188" y="837"/>
                  </a:lnTo>
                  <a:lnTo>
                    <a:pt x="186" y="832"/>
                  </a:lnTo>
                  <a:lnTo>
                    <a:pt x="183" y="829"/>
                  </a:lnTo>
                  <a:lnTo>
                    <a:pt x="186" y="824"/>
                  </a:lnTo>
                  <a:lnTo>
                    <a:pt x="191" y="822"/>
                  </a:lnTo>
                  <a:lnTo>
                    <a:pt x="194" y="817"/>
                  </a:lnTo>
                  <a:lnTo>
                    <a:pt x="194" y="812"/>
                  </a:lnTo>
                  <a:lnTo>
                    <a:pt x="196" y="809"/>
                  </a:lnTo>
                  <a:lnTo>
                    <a:pt x="194" y="804"/>
                  </a:lnTo>
                  <a:lnTo>
                    <a:pt x="188" y="801"/>
                  </a:lnTo>
                  <a:lnTo>
                    <a:pt x="183" y="801"/>
                  </a:lnTo>
                  <a:lnTo>
                    <a:pt x="181" y="799"/>
                  </a:lnTo>
                  <a:lnTo>
                    <a:pt x="181" y="796"/>
                  </a:lnTo>
                  <a:lnTo>
                    <a:pt x="181" y="794"/>
                  </a:lnTo>
                  <a:lnTo>
                    <a:pt x="186" y="791"/>
                  </a:lnTo>
                  <a:lnTo>
                    <a:pt x="188" y="791"/>
                  </a:lnTo>
                  <a:lnTo>
                    <a:pt x="191" y="789"/>
                  </a:lnTo>
                  <a:lnTo>
                    <a:pt x="194" y="786"/>
                  </a:lnTo>
                  <a:lnTo>
                    <a:pt x="194" y="781"/>
                  </a:lnTo>
                  <a:lnTo>
                    <a:pt x="191" y="781"/>
                  </a:lnTo>
                  <a:lnTo>
                    <a:pt x="196" y="778"/>
                  </a:lnTo>
                  <a:lnTo>
                    <a:pt x="199" y="776"/>
                  </a:lnTo>
                  <a:lnTo>
                    <a:pt x="201" y="771"/>
                  </a:lnTo>
                  <a:lnTo>
                    <a:pt x="204" y="771"/>
                  </a:lnTo>
                  <a:lnTo>
                    <a:pt x="201" y="766"/>
                  </a:lnTo>
                  <a:lnTo>
                    <a:pt x="201" y="763"/>
                  </a:lnTo>
                  <a:lnTo>
                    <a:pt x="201" y="758"/>
                  </a:lnTo>
                  <a:lnTo>
                    <a:pt x="201" y="750"/>
                  </a:lnTo>
                  <a:lnTo>
                    <a:pt x="206" y="745"/>
                  </a:lnTo>
                  <a:lnTo>
                    <a:pt x="209" y="743"/>
                  </a:lnTo>
                  <a:lnTo>
                    <a:pt x="211" y="740"/>
                  </a:lnTo>
                  <a:lnTo>
                    <a:pt x="211" y="735"/>
                  </a:lnTo>
                  <a:lnTo>
                    <a:pt x="214" y="733"/>
                  </a:lnTo>
                  <a:lnTo>
                    <a:pt x="214" y="730"/>
                  </a:lnTo>
                  <a:lnTo>
                    <a:pt x="222" y="730"/>
                  </a:lnTo>
                  <a:lnTo>
                    <a:pt x="232" y="728"/>
                  </a:lnTo>
                  <a:lnTo>
                    <a:pt x="234" y="728"/>
                  </a:lnTo>
                  <a:lnTo>
                    <a:pt x="237" y="725"/>
                  </a:lnTo>
                  <a:lnTo>
                    <a:pt x="262" y="700"/>
                  </a:lnTo>
                  <a:lnTo>
                    <a:pt x="285" y="679"/>
                  </a:lnTo>
                  <a:lnTo>
                    <a:pt x="288" y="677"/>
                  </a:lnTo>
                  <a:lnTo>
                    <a:pt x="290" y="674"/>
                  </a:lnTo>
                  <a:lnTo>
                    <a:pt x="295" y="672"/>
                  </a:lnTo>
                  <a:lnTo>
                    <a:pt x="295" y="669"/>
                  </a:lnTo>
                  <a:lnTo>
                    <a:pt x="298" y="664"/>
                  </a:lnTo>
                  <a:lnTo>
                    <a:pt x="300" y="659"/>
                  </a:lnTo>
                  <a:lnTo>
                    <a:pt x="303" y="656"/>
                  </a:lnTo>
                  <a:lnTo>
                    <a:pt x="303" y="654"/>
                  </a:lnTo>
                  <a:lnTo>
                    <a:pt x="306" y="651"/>
                  </a:lnTo>
                  <a:lnTo>
                    <a:pt x="311" y="649"/>
                  </a:lnTo>
                  <a:lnTo>
                    <a:pt x="316" y="646"/>
                  </a:lnTo>
                  <a:lnTo>
                    <a:pt x="318" y="644"/>
                  </a:lnTo>
                  <a:lnTo>
                    <a:pt x="323" y="641"/>
                  </a:lnTo>
                  <a:lnTo>
                    <a:pt x="326" y="641"/>
                  </a:lnTo>
                  <a:lnTo>
                    <a:pt x="328" y="641"/>
                  </a:lnTo>
                  <a:lnTo>
                    <a:pt x="331" y="654"/>
                  </a:lnTo>
                  <a:lnTo>
                    <a:pt x="336" y="667"/>
                  </a:lnTo>
                  <a:lnTo>
                    <a:pt x="349" y="674"/>
                  </a:lnTo>
                  <a:lnTo>
                    <a:pt x="364" y="672"/>
                  </a:lnTo>
                  <a:lnTo>
                    <a:pt x="372" y="669"/>
                  </a:lnTo>
                  <a:lnTo>
                    <a:pt x="372" y="667"/>
                  </a:lnTo>
                  <a:lnTo>
                    <a:pt x="374" y="664"/>
                  </a:lnTo>
                  <a:lnTo>
                    <a:pt x="374" y="659"/>
                  </a:lnTo>
                  <a:lnTo>
                    <a:pt x="374" y="656"/>
                  </a:lnTo>
                  <a:lnTo>
                    <a:pt x="377" y="656"/>
                  </a:lnTo>
                  <a:lnTo>
                    <a:pt x="374" y="654"/>
                  </a:lnTo>
                  <a:lnTo>
                    <a:pt x="374" y="651"/>
                  </a:lnTo>
                  <a:lnTo>
                    <a:pt x="377" y="646"/>
                  </a:lnTo>
                  <a:lnTo>
                    <a:pt x="374" y="641"/>
                  </a:lnTo>
                  <a:lnTo>
                    <a:pt x="372" y="641"/>
                  </a:lnTo>
                  <a:lnTo>
                    <a:pt x="369" y="639"/>
                  </a:lnTo>
                  <a:lnTo>
                    <a:pt x="367" y="639"/>
                  </a:lnTo>
                  <a:lnTo>
                    <a:pt x="364" y="636"/>
                  </a:lnTo>
                  <a:lnTo>
                    <a:pt x="362" y="633"/>
                  </a:lnTo>
                  <a:lnTo>
                    <a:pt x="359" y="631"/>
                  </a:lnTo>
                  <a:lnTo>
                    <a:pt x="356" y="631"/>
                  </a:lnTo>
                  <a:lnTo>
                    <a:pt x="356" y="628"/>
                  </a:lnTo>
                  <a:lnTo>
                    <a:pt x="356" y="626"/>
                  </a:lnTo>
                  <a:lnTo>
                    <a:pt x="356" y="623"/>
                  </a:lnTo>
                  <a:lnTo>
                    <a:pt x="354" y="621"/>
                  </a:lnTo>
                  <a:lnTo>
                    <a:pt x="354" y="616"/>
                  </a:lnTo>
                  <a:lnTo>
                    <a:pt x="351" y="613"/>
                  </a:lnTo>
                  <a:lnTo>
                    <a:pt x="351" y="611"/>
                  </a:lnTo>
                  <a:lnTo>
                    <a:pt x="354" y="608"/>
                  </a:lnTo>
                  <a:lnTo>
                    <a:pt x="354" y="605"/>
                  </a:lnTo>
                  <a:lnTo>
                    <a:pt x="351" y="605"/>
                  </a:lnTo>
                  <a:lnTo>
                    <a:pt x="349" y="605"/>
                  </a:lnTo>
                  <a:lnTo>
                    <a:pt x="346" y="603"/>
                  </a:lnTo>
                  <a:lnTo>
                    <a:pt x="344" y="603"/>
                  </a:lnTo>
                  <a:lnTo>
                    <a:pt x="341" y="600"/>
                  </a:lnTo>
                  <a:lnTo>
                    <a:pt x="339" y="598"/>
                  </a:lnTo>
                  <a:lnTo>
                    <a:pt x="336" y="598"/>
                  </a:lnTo>
                  <a:lnTo>
                    <a:pt x="334" y="598"/>
                  </a:lnTo>
                  <a:lnTo>
                    <a:pt x="331" y="595"/>
                  </a:lnTo>
                  <a:lnTo>
                    <a:pt x="334" y="593"/>
                  </a:lnTo>
                  <a:lnTo>
                    <a:pt x="331" y="590"/>
                  </a:lnTo>
                  <a:lnTo>
                    <a:pt x="331" y="588"/>
                  </a:lnTo>
                  <a:lnTo>
                    <a:pt x="328" y="585"/>
                  </a:lnTo>
                  <a:lnTo>
                    <a:pt x="328" y="583"/>
                  </a:lnTo>
                  <a:lnTo>
                    <a:pt x="328" y="580"/>
                  </a:lnTo>
                  <a:lnTo>
                    <a:pt x="328" y="577"/>
                  </a:lnTo>
                  <a:lnTo>
                    <a:pt x="326" y="577"/>
                  </a:lnTo>
                  <a:lnTo>
                    <a:pt x="326" y="575"/>
                  </a:lnTo>
                  <a:lnTo>
                    <a:pt x="326" y="572"/>
                  </a:lnTo>
                  <a:lnTo>
                    <a:pt x="323" y="570"/>
                  </a:lnTo>
                  <a:lnTo>
                    <a:pt x="323" y="567"/>
                  </a:lnTo>
                  <a:lnTo>
                    <a:pt x="321" y="565"/>
                  </a:lnTo>
                  <a:lnTo>
                    <a:pt x="318" y="562"/>
                  </a:lnTo>
                  <a:lnTo>
                    <a:pt x="318" y="560"/>
                  </a:lnTo>
                  <a:lnTo>
                    <a:pt x="316" y="560"/>
                  </a:lnTo>
                  <a:lnTo>
                    <a:pt x="313" y="560"/>
                  </a:lnTo>
                  <a:lnTo>
                    <a:pt x="311" y="560"/>
                  </a:lnTo>
                  <a:lnTo>
                    <a:pt x="308" y="560"/>
                  </a:lnTo>
                  <a:lnTo>
                    <a:pt x="306" y="560"/>
                  </a:lnTo>
                  <a:lnTo>
                    <a:pt x="303" y="560"/>
                  </a:lnTo>
                  <a:lnTo>
                    <a:pt x="303" y="557"/>
                  </a:lnTo>
                  <a:lnTo>
                    <a:pt x="300" y="557"/>
                  </a:lnTo>
                  <a:lnTo>
                    <a:pt x="298" y="557"/>
                  </a:lnTo>
                  <a:lnTo>
                    <a:pt x="298" y="555"/>
                  </a:lnTo>
                  <a:lnTo>
                    <a:pt x="295" y="552"/>
                  </a:lnTo>
                  <a:lnTo>
                    <a:pt x="293" y="552"/>
                  </a:lnTo>
                  <a:lnTo>
                    <a:pt x="290" y="552"/>
                  </a:lnTo>
                  <a:lnTo>
                    <a:pt x="290" y="549"/>
                  </a:lnTo>
                  <a:lnTo>
                    <a:pt x="288" y="549"/>
                  </a:lnTo>
                  <a:lnTo>
                    <a:pt x="285" y="547"/>
                  </a:lnTo>
                  <a:lnTo>
                    <a:pt x="285" y="544"/>
                  </a:lnTo>
                  <a:lnTo>
                    <a:pt x="283" y="542"/>
                  </a:lnTo>
                  <a:lnTo>
                    <a:pt x="280" y="537"/>
                  </a:lnTo>
                  <a:lnTo>
                    <a:pt x="283" y="534"/>
                  </a:lnTo>
                  <a:lnTo>
                    <a:pt x="280" y="534"/>
                  </a:lnTo>
                  <a:lnTo>
                    <a:pt x="278" y="534"/>
                  </a:lnTo>
                  <a:lnTo>
                    <a:pt x="275" y="532"/>
                  </a:lnTo>
                  <a:lnTo>
                    <a:pt x="272" y="532"/>
                  </a:lnTo>
                  <a:lnTo>
                    <a:pt x="270" y="532"/>
                  </a:lnTo>
                  <a:lnTo>
                    <a:pt x="270" y="529"/>
                  </a:lnTo>
                  <a:lnTo>
                    <a:pt x="270" y="527"/>
                  </a:lnTo>
                  <a:lnTo>
                    <a:pt x="267" y="527"/>
                  </a:lnTo>
                  <a:lnTo>
                    <a:pt x="267" y="524"/>
                  </a:lnTo>
                  <a:lnTo>
                    <a:pt x="267" y="521"/>
                  </a:lnTo>
                  <a:lnTo>
                    <a:pt x="265" y="521"/>
                  </a:lnTo>
                  <a:lnTo>
                    <a:pt x="262" y="521"/>
                  </a:lnTo>
                  <a:lnTo>
                    <a:pt x="260" y="524"/>
                  </a:lnTo>
                  <a:lnTo>
                    <a:pt x="257" y="521"/>
                  </a:lnTo>
                  <a:lnTo>
                    <a:pt x="255" y="521"/>
                  </a:lnTo>
                  <a:lnTo>
                    <a:pt x="252" y="519"/>
                  </a:lnTo>
                  <a:lnTo>
                    <a:pt x="250" y="516"/>
                  </a:lnTo>
                  <a:lnTo>
                    <a:pt x="255" y="514"/>
                  </a:lnTo>
                  <a:lnTo>
                    <a:pt x="255" y="511"/>
                  </a:lnTo>
                  <a:lnTo>
                    <a:pt x="255" y="509"/>
                  </a:lnTo>
                  <a:lnTo>
                    <a:pt x="255" y="506"/>
                  </a:lnTo>
                  <a:lnTo>
                    <a:pt x="252" y="506"/>
                  </a:lnTo>
                  <a:lnTo>
                    <a:pt x="250" y="504"/>
                  </a:lnTo>
                  <a:lnTo>
                    <a:pt x="247" y="506"/>
                  </a:lnTo>
                  <a:lnTo>
                    <a:pt x="244" y="506"/>
                  </a:lnTo>
                  <a:lnTo>
                    <a:pt x="242" y="506"/>
                  </a:lnTo>
                  <a:lnTo>
                    <a:pt x="239" y="506"/>
                  </a:lnTo>
                  <a:lnTo>
                    <a:pt x="234" y="504"/>
                  </a:lnTo>
                  <a:lnTo>
                    <a:pt x="232" y="504"/>
                  </a:lnTo>
                  <a:lnTo>
                    <a:pt x="227" y="506"/>
                  </a:lnTo>
                  <a:lnTo>
                    <a:pt x="224" y="504"/>
                  </a:lnTo>
                  <a:lnTo>
                    <a:pt x="222" y="504"/>
                  </a:lnTo>
                  <a:lnTo>
                    <a:pt x="214" y="501"/>
                  </a:lnTo>
                  <a:lnTo>
                    <a:pt x="211" y="499"/>
                  </a:lnTo>
                  <a:lnTo>
                    <a:pt x="206" y="499"/>
                  </a:lnTo>
                  <a:lnTo>
                    <a:pt x="204" y="496"/>
                  </a:lnTo>
                  <a:lnTo>
                    <a:pt x="201" y="499"/>
                  </a:lnTo>
                  <a:lnTo>
                    <a:pt x="199" y="499"/>
                  </a:lnTo>
                  <a:lnTo>
                    <a:pt x="196" y="496"/>
                  </a:lnTo>
                  <a:lnTo>
                    <a:pt x="194" y="499"/>
                  </a:lnTo>
                  <a:lnTo>
                    <a:pt x="188" y="501"/>
                  </a:lnTo>
                  <a:lnTo>
                    <a:pt x="183" y="504"/>
                  </a:lnTo>
                  <a:lnTo>
                    <a:pt x="178" y="509"/>
                  </a:lnTo>
                  <a:lnTo>
                    <a:pt x="173" y="509"/>
                  </a:lnTo>
                  <a:lnTo>
                    <a:pt x="171" y="509"/>
                  </a:lnTo>
                  <a:lnTo>
                    <a:pt x="168" y="511"/>
                  </a:lnTo>
                  <a:lnTo>
                    <a:pt x="163" y="511"/>
                  </a:lnTo>
                  <a:lnTo>
                    <a:pt x="160" y="511"/>
                  </a:lnTo>
                  <a:lnTo>
                    <a:pt x="158" y="511"/>
                  </a:lnTo>
                  <a:lnTo>
                    <a:pt x="155" y="511"/>
                  </a:lnTo>
                  <a:lnTo>
                    <a:pt x="153" y="514"/>
                  </a:lnTo>
                  <a:lnTo>
                    <a:pt x="150" y="516"/>
                  </a:lnTo>
                  <a:lnTo>
                    <a:pt x="148" y="516"/>
                  </a:lnTo>
                  <a:lnTo>
                    <a:pt x="145" y="519"/>
                  </a:lnTo>
                  <a:lnTo>
                    <a:pt x="143" y="519"/>
                  </a:lnTo>
                  <a:lnTo>
                    <a:pt x="138" y="521"/>
                  </a:lnTo>
                  <a:lnTo>
                    <a:pt x="135" y="521"/>
                  </a:lnTo>
                  <a:lnTo>
                    <a:pt x="132" y="524"/>
                  </a:lnTo>
                  <a:lnTo>
                    <a:pt x="127" y="524"/>
                  </a:lnTo>
                  <a:lnTo>
                    <a:pt x="125" y="521"/>
                  </a:lnTo>
                  <a:lnTo>
                    <a:pt x="122" y="521"/>
                  </a:lnTo>
                  <a:lnTo>
                    <a:pt x="117" y="521"/>
                  </a:lnTo>
                  <a:lnTo>
                    <a:pt x="115" y="521"/>
                  </a:lnTo>
                  <a:lnTo>
                    <a:pt x="110" y="521"/>
                  </a:lnTo>
                  <a:lnTo>
                    <a:pt x="107" y="521"/>
                  </a:lnTo>
                  <a:lnTo>
                    <a:pt x="107" y="524"/>
                  </a:lnTo>
                  <a:lnTo>
                    <a:pt x="97" y="519"/>
                  </a:lnTo>
                  <a:lnTo>
                    <a:pt x="97" y="516"/>
                  </a:lnTo>
                  <a:lnTo>
                    <a:pt x="94" y="509"/>
                  </a:lnTo>
                  <a:lnTo>
                    <a:pt x="92" y="491"/>
                  </a:lnTo>
                  <a:lnTo>
                    <a:pt x="94" y="488"/>
                  </a:lnTo>
                  <a:lnTo>
                    <a:pt x="97" y="488"/>
                  </a:lnTo>
                  <a:lnTo>
                    <a:pt x="97" y="481"/>
                  </a:lnTo>
                  <a:lnTo>
                    <a:pt x="99" y="476"/>
                  </a:lnTo>
                  <a:lnTo>
                    <a:pt x="99" y="473"/>
                  </a:lnTo>
                  <a:lnTo>
                    <a:pt x="89" y="471"/>
                  </a:lnTo>
                  <a:lnTo>
                    <a:pt x="79" y="463"/>
                  </a:lnTo>
                  <a:lnTo>
                    <a:pt x="74" y="465"/>
                  </a:lnTo>
                  <a:lnTo>
                    <a:pt x="69" y="465"/>
                  </a:lnTo>
                  <a:lnTo>
                    <a:pt x="64" y="471"/>
                  </a:lnTo>
                  <a:lnTo>
                    <a:pt x="64" y="473"/>
                  </a:lnTo>
                  <a:lnTo>
                    <a:pt x="51" y="473"/>
                  </a:lnTo>
                  <a:lnTo>
                    <a:pt x="46" y="473"/>
                  </a:lnTo>
                  <a:lnTo>
                    <a:pt x="33" y="463"/>
                  </a:lnTo>
                  <a:lnTo>
                    <a:pt x="38" y="458"/>
                  </a:lnTo>
                  <a:lnTo>
                    <a:pt x="41" y="455"/>
                  </a:lnTo>
                  <a:lnTo>
                    <a:pt x="38" y="450"/>
                  </a:lnTo>
                  <a:lnTo>
                    <a:pt x="36" y="448"/>
                  </a:lnTo>
                  <a:lnTo>
                    <a:pt x="33" y="448"/>
                  </a:lnTo>
                  <a:lnTo>
                    <a:pt x="31" y="445"/>
                  </a:lnTo>
                  <a:lnTo>
                    <a:pt x="28" y="445"/>
                  </a:lnTo>
                  <a:lnTo>
                    <a:pt x="18" y="443"/>
                  </a:lnTo>
                  <a:lnTo>
                    <a:pt x="15" y="440"/>
                  </a:lnTo>
                  <a:lnTo>
                    <a:pt x="13" y="440"/>
                  </a:lnTo>
                  <a:lnTo>
                    <a:pt x="3" y="432"/>
                  </a:lnTo>
                  <a:lnTo>
                    <a:pt x="3" y="430"/>
                  </a:lnTo>
                  <a:lnTo>
                    <a:pt x="0" y="427"/>
                  </a:lnTo>
                  <a:lnTo>
                    <a:pt x="3" y="425"/>
                  </a:lnTo>
                  <a:lnTo>
                    <a:pt x="3" y="422"/>
                  </a:lnTo>
                  <a:lnTo>
                    <a:pt x="5" y="422"/>
                  </a:lnTo>
                  <a:lnTo>
                    <a:pt x="10" y="425"/>
                  </a:lnTo>
                  <a:lnTo>
                    <a:pt x="13" y="422"/>
                  </a:lnTo>
                  <a:lnTo>
                    <a:pt x="13" y="417"/>
                  </a:lnTo>
                  <a:lnTo>
                    <a:pt x="13" y="415"/>
                  </a:lnTo>
                  <a:lnTo>
                    <a:pt x="15" y="412"/>
                  </a:lnTo>
                  <a:lnTo>
                    <a:pt x="18" y="409"/>
                  </a:lnTo>
                  <a:lnTo>
                    <a:pt x="18" y="407"/>
                  </a:lnTo>
                  <a:lnTo>
                    <a:pt x="20" y="407"/>
                  </a:lnTo>
                  <a:lnTo>
                    <a:pt x="23" y="404"/>
                  </a:lnTo>
                  <a:lnTo>
                    <a:pt x="26" y="407"/>
                  </a:lnTo>
                  <a:lnTo>
                    <a:pt x="28" y="407"/>
                  </a:lnTo>
                  <a:lnTo>
                    <a:pt x="31" y="407"/>
                  </a:lnTo>
                  <a:lnTo>
                    <a:pt x="33" y="407"/>
                  </a:lnTo>
                  <a:lnTo>
                    <a:pt x="36" y="404"/>
                  </a:lnTo>
                  <a:lnTo>
                    <a:pt x="38" y="402"/>
                  </a:lnTo>
                  <a:lnTo>
                    <a:pt x="41" y="402"/>
                  </a:lnTo>
                  <a:lnTo>
                    <a:pt x="43" y="402"/>
                  </a:lnTo>
                  <a:lnTo>
                    <a:pt x="46" y="399"/>
                  </a:lnTo>
                  <a:lnTo>
                    <a:pt x="48" y="399"/>
                  </a:lnTo>
                  <a:lnTo>
                    <a:pt x="51" y="399"/>
                  </a:lnTo>
                  <a:lnTo>
                    <a:pt x="54" y="399"/>
                  </a:lnTo>
                  <a:lnTo>
                    <a:pt x="56" y="397"/>
                  </a:lnTo>
                  <a:lnTo>
                    <a:pt x="61" y="397"/>
                  </a:lnTo>
                  <a:lnTo>
                    <a:pt x="64" y="397"/>
                  </a:lnTo>
                  <a:lnTo>
                    <a:pt x="66" y="394"/>
                  </a:lnTo>
                  <a:lnTo>
                    <a:pt x="69" y="394"/>
                  </a:lnTo>
                  <a:lnTo>
                    <a:pt x="71" y="394"/>
                  </a:lnTo>
                  <a:lnTo>
                    <a:pt x="74" y="394"/>
                  </a:lnTo>
                  <a:lnTo>
                    <a:pt x="76" y="394"/>
                  </a:lnTo>
                  <a:lnTo>
                    <a:pt x="79" y="394"/>
                  </a:lnTo>
                  <a:lnTo>
                    <a:pt x="79" y="397"/>
                  </a:lnTo>
                  <a:lnTo>
                    <a:pt x="82" y="399"/>
                  </a:lnTo>
                  <a:lnTo>
                    <a:pt x="84" y="399"/>
                  </a:lnTo>
                  <a:lnTo>
                    <a:pt x="87" y="402"/>
                  </a:lnTo>
                  <a:lnTo>
                    <a:pt x="89" y="402"/>
                  </a:lnTo>
                  <a:lnTo>
                    <a:pt x="89" y="399"/>
                  </a:lnTo>
                  <a:lnTo>
                    <a:pt x="89" y="397"/>
                  </a:lnTo>
                  <a:lnTo>
                    <a:pt x="89" y="394"/>
                  </a:lnTo>
                  <a:lnTo>
                    <a:pt x="92" y="394"/>
                  </a:lnTo>
                  <a:lnTo>
                    <a:pt x="92" y="392"/>
                  </a:lnTo>
                  <a:lnTo>
                    <a:pt x="92" y="389"/>
                  </a:lnTo>
                  <a:lnTo>
                    <a:pt x="94" y="389"/>
                  </a:lnTo>
                  <a:lnTo>
                    <a:pt x="97" y="389"/>
                  </a:lnTo>
                  <a:lnTo>
                    <a:pt x="99" y="387"/>
                  </a:lnTo>
                  <a:lnTo>
                    <a:pt x="99" y="384"/>
                  </a:lnTo>
                  <a:lnTo>
                    <a:pt x="102" y="387"/>
                  </a:lnTo>
                  <a:lnTo>
                    <a:pt x="104" y="387"/>
                  </a:lnTo>
                  <a:lnTo>
                    <a:pt x="107" y="389"/>
                  </a:lnTo>
                  <a:lnTo>
                    <a:pt x="110" y="389"/>
                  </a:lnTo>
                  <a:lnTo>
                    <a:pt x="112" y="389"/>
                  </a:lnTo>
                  <a:lnTo>
                    <a:pt x="115" y="387"/>
                  </a:lnTo>
                  <a:lnTo>
                    <a:pt x="117" y="387"/>
                  </a:lnTo>
                  <a:lnTo>
                    <a:pt x="120" y="387"/>
                  </a:lnTo>
                  <a:lnTo>
                    <a:pt x="122" y="387"/>
                  </a:lnTo>
                  <a:lnTo>
                    <a:pt x="125" y="387"/>
                  </a:lnTo>
                  <a:lnTo>
                    <a:pt x="125" y="389"/>
                  </a:lnTo>
                  <a:lnTo>
                    <a:pt x="125" y="392"/>
                  </a:lnTo>
                  <a:lnTo>
                    <a:pt x="125" y="394"/>
                  </a:lnTo>
                  <a:lnTo>
                    <a:pt x="125" y="397"/>
                  </a:lnTo>
                  <a:lnTo>
                    <a:pt x="125" y="399"/>
                  </a:lnTo>
                  <a:lnTo>
                    <a:pt x="127" y="399"/>
                  </a:lnTo>
                  <a:lnTo>
                    <a:pt x="130" y="399"/>
                  </a:lnTo>
                  <a:lnTo>
                    <a:pt x="130" y="397"/>
                  </a:lnTo>
                  <a:lnTo>
                    <a:pt x="130" y="399"/>
                  </a:lnTo>
                  <a:lnTo>
                    <a:pt x="132" y="397"/>
                  </a:lnTo>
                  <a:lnTo>
                    <a:pt x="135" y="399"/>
                  </a:lnTo>
                  <a:lnTo>
                    <a:pt x="138" y="399"/>
                  </a:lnTo>
                  <a:lnTo>
                    <a:pt x="138" y="402"/>
                  </a:lnTo>
                  <a:lnTo>
                    <a:pt x="140" y="404"/>
                  </a:lnTo>
                  <a:lnTo>
                    <a:pt x="140" y="407"/>
                  </a:lnTo>
                  <a:lnTo>
                    <a:pt x="143" y="407"/>
                  </a:lnTo>
                  <a:lnTo>
                    <a:pt x="143" y="409"/>
                  </a:lnTo>
                  <a:lnTo>
                    <a:pt x="143" y="412"/>
                  </a:lnTo>
                  <a:lnTo>
                    <a:pt x="143" y="415"/>
                  </a:lnTo>
                  <a:lnTo>
                    <a:pt x="143" y="417"/>
                  </a:lnTo>
                  <a:lnTo>
                    <a:pt x="145" y="417"/>
                  </a:lnTo>
                  <a:lnTo>
                    <a:pt x="145" y="420"/>
                  </a:lnTo>
                  <a:lnTo>
                    <a:pt x="148" y="420"/>
                  </a:lnTo>
                  <a:lnTo>
                    <a:pt x="150" y="420"/>
                  </a:lnTo>
                  <a:lnTo>
                    <a:pt x="153" y="420"/>
                  </a:lnTo>
                  <a:lnTo>
                    <a:pt x="155" y="420"/>
                  </a:lnTo>
                  <a:lnTo>
                    <a:pt x="158" y="420"/>
                  </a:lnTo>
                  <a:lnTo>
                    <a:pt x="160" y="420"/>
                  </a:lnTo>
                  <a:lnTo>
                    <a:pt x="163" y="420"/>
                  </a:lnTo>
                  <a:lnTo>
                    <a:pt x="166" y="420"/>
                  </a:lnTo>
                  <a:lnTo>
                    <a:pt x="168" y="420"/>
                  </a:lnTo>
                  <a:lnTo>
                    <a:pt x="171" y="420"/>
                  </a:lnTo>
                  <a:lnTo>
                    <a:pt x="173" y="417"/>
                  </a:lnTo>
                  <a:lnTo>
                    <a:pt x="176" y="417"/>
                  </a:lnTo>
                  <a:lnTo>
                    <a:pt x="176" y="420"/>
                  </a:lnTo>
                  <a:lnTo>
                    <a:pt x="178" y="420"/>
                  </a:lnTo>
                  <a:lnTo>
                    <a:pt x="181" y="420"/>
                  </a:lnTo>
                  <a:lnTo>
                    <a:pt x="183" y="420"/>
                  </a:lnTo>
                  <a:lnTo>
                    <a:pt x="186" y="422"/>
                  </a:lnTo>
                  <a:lnTo>
                    <a:pt x="186" y="420"/>
                  </a:lnTo>
                  <a:lnTo>
                    <a:pt x="188" y="420"/>
                  </a:lnTo>
                  <a:lnTo>
                    <a:pt x="191" y="422"/>
                  </a:lnTo>
                  <a:lnTo>
                    <a:pt x="191" y="425"/>
                  </a:lnTo>
                  <a:lnTo>
                    <a:pt x="194" y="425"/>
                  </a:lnTo>
                  <a:lnTo>
                    <a:pt x="196" y="425"/>
                  </a:lnTo>
                  <a:lnTo>
                    <a:pt x="199" y="422"/>
                  </a:lnTo>
                  <a:lnTo>
                    <a:pt x="199" y="420"/>
                  </a:lnTo>
                  <a:lnTo>
                    <a:pt x="201" y="417"/>
                  </a:lnTo>
                  <a:lnTo>
                    <a:pt x="201" y="415"/>
                  </a:lnTo>
                  <a:lnTo>
                    <a:pt x="204" y="412"/>
                  </a:lnTo>
                  <a:lnTo>
                    <a:pt x="204" y="409"/>
                  </a:lnTo>
                  <a:lnTo>
                    <a:pt x="206" y="409"/>
                  </a:lnTo>
                  <a:lnTo>
                    <a:pt x="206" y="407"/>
                  </a:lnTo>
                  <a:lnTo>
                    <a:pt x="209" y="404"/>
                  </a:lnTo>
                  <a:lnTo>
                    <a:pt x="211" y="402"/>
                  </a:lnTo>
                  <a:lnTo>
                    <a:pt x="214" y="399"/>
                  </a:lnTo>
                  <a:lnTo>
                    <a:pt x="216" y="397"/>
                  </a:lnTo>
                  <a:lnTo>
                    <a:pt x="219" y="394"/>
                  </a:lnTo>
                  <a:lnTo>
                    <a:pt x="219" y="392"/>
                  </a:lnTo>
                  <a:lnTo>
                    <a:pt x="222" y="394"/>
                  </a:lnTo>
                  <a:lnTo>
                    <a:pt x="224" y="394"/>
                  </a:lnTo>
                  <a:lnTo>
                    <a:pt x="227" y="394"/>
                  </a:lnTo>
                  <a:lnTo>
                    <a:pt x="229" y="397"/>
                  </a:lnTo>
                  <a:lnTo>
                    <a:pt x="232" y="397"/>
                  </a:lnTo>
                  <a:lnTo>
                    <a:pt x="232" y="394"/>
                  </a:lnTo>
                  <a:lnTo>
                    <a:pt x="234" y="394"/>
                  </a:lnTo>
                  <a:lnTo>
                    <a:pt x="234" y="392"/>
                  </a:lnTo>
                  <a:lnTo>
                    <a:pt x="237" y="392"/>
                  </a:lnTo>
                  <a:lnTo>
                    <a:pt x="239" y="392"/>
                  </a:lnTo>
                  <a:lnTo>
                    <a:pt x="239" y="394"/>
                  </a:lnTo>
                  <a:lnTo>
                    <a:pt x="242" y="394"/>
                  </a:lnTo>
                  <a:lnTo>
                    <a:pt x="244" y="392"/>
                  </a:lnTo>
                  <a:lnTo>
                    <a:pt x="244" y="387"/>
                  </a:lnTo>
                  <a:lnTo>
                    <a:pt x="244" y="384"/>
                  </a:lnTo>
                  <a:lnTo>
                    <a:pt x="244" y="381"/>
                  </a:lnTo>
                  <a:lnTo>
                    <a:pt x="247" y="381"/>
                  </a:lnTo>
                  <a:lnTo>
                    <a:pt x="250" y="379"/>
                  </a:lnTo>
                  <a:lnTo>
                    <a:pt x="250" y="376"/>
                  </a:lnTo>
                  <a:lnTo>
                    <a:pt x="252" y="374"/>
                  </a:lnTo>
                  <a:lnTo>
                    <a:pt x="252" y="371"/>
                  </a:lnTo>
                  <a:lnTo>
                    <a:pt x="255" y="371"/>
                  </a:lnTo>
                  <a:lnTo>
                    <a:pt x="257" y="371"/>
                  </a:lnTo>
                  <a:lnTo>
                    <a:pt x="257" y="369"/>
                  </a:lnTo>
                  <a:lnTo>
                    <a:pt x="260" y="369"/>
                  </a:lnTo>
                  <a:lnTo>
                    <a:pt x="260" y="366"/>
                  </a:lnTo>
                  <a:lnTo>
                    <a:pt x="262" y="366"/>
                  </a:lnTo>
                  <a:lnTo>
                    <a:pt x="265" y="366"/>
                  </a:lnTo>
                  <a:lnTo>
                    <a:pt x="267" y="366"/>
                  </a:lnTo>
                  <a:lnTo>
                    <a:pt x="270" y="366"/>
                  </a:lnTo>
                  <a:lnTo>
                    <a:pt x="270" y="364"/>
                  </a:lnTo>
                  <a:lnTo>
                    <a:pt x="272" y="364"/>
                  </a:lnTo>
                  <a:lnTo>
                    <a:pt x="275" y="364"/>
                  </a:lnTo>
                  <a:lnTo>
                    <a:pt x="278" y="364"/>
                  </a:lnTo>
                  <a:lnTo>
                    <a:pt x="278" y="361"/>
                  </a:lnTo>
                  <a:lnTo>
                    <a:pt x="280" y="361"/>
                  </a:lnTo>
                  <a:lnTo>
                    <a:pt x="283" y="361"/>
                  </a:lnTo>
                  <a:lnTo>
                    <a:pt x="285" y="361"/>
                  </a:lnTo>
                  <a:lnTo>
                    <a:pt x="288" y="361"/>
                  </a:lnTo>
                  <a:lnTo>
                    <a:pt x="293" y="361"/>
                  </a:lnTo>
                  <a:lnTo>
                    <a:pt x="295" y="361"/>
                  </a:lnTo>
                  <a:lnTo>
                    <a:pt x="298" y="359"/>
                  </a:lnTo>
                  <a:lnTo>
                    <a:pt x="300" y="359"/>
                  </a:lnTo>
                  <a:lnTo>
                    <a:pt x="303" y="359"/>
                  </a:lnTo>
                  <a:lnTo>
                    <a:pt x="303" y="356"/>
                  </a:lnTo>
                  <a:lnTo>
                    <a:pt x="306" y="356"/>
                  </a:lnTo>
                  <a:lnTo>
                    <a:pt x="308" y="353"/>
                  </a:lnTo>
                  <a:lnTo>
                    <a:pt x="311" y="353"/>
                  </a:lnTo>
                  <a:lnTo>
                    <a:pt x="313" y="351"/>
                  </a:lnTo>
                  <a:lnTo>
                    <a:pt x="316" y="351"/>
                  </a:lnTo>
                  <a:lnTo>
                    <a:pt x="318" y="348"/>
                  </a:lnTo>
                  <a:lnTo>
                    <a:pt x="321" y="348"/>
                  </a:lnTo>
                  <a:lnTo>
                    <a:pt x="321" y="346"/>
                  </a:lnTo>
                  <a:lnTo>
                    <a:pt x="323" y="343"/>
                  </a:lnTo>
                  <a:lnTo>
                    <a:pt x="321" y="341"/>
                  </a:lnTo>
                  <a:lnTo>
                    <a:pt x="321" y="338"/>
                  </a:lnTo>
                  <a:lnTo>
                    <a:pt x="318" y="333"/>
                  </a:lnTo>
                  <a:lnTo>
                    <a:pt x="321" y="333"/>
                  </a:lnTo>
                  <a:lnTo>
                    <a:pt x="321" y="331"/>
                  </a:lnTo>
                  <a:lnTo>
                    <a:pt x="323" y="331"/>
                  </a:lnTo>
                  <a:lnTo>
                    <a:pt x="326" y="331"/>
                  </a:lnTo>
                  <a:lnTo>
                    <a:pt x="328" y="331"/>
                  </a:lnTo>
                  <a:lnTo>
                    <a:pt x="331" y="331"/>
                  </a:lnTo>
                  <a:lnTo>
                    <a:pt x="334" y="328"/>
                  </a:lnTo>
                  <a:lnTo>
                    <a:pt x="336" y="328"/>
                  </a:lnTo>
                  <a:lnTo>
                    <a:pt x="339" y="331"/>
                  </a:lnTo>
                  <a:lnTo>
                    <a:pt x="341" y="331"/>
                  </a:lnTo>
                  <a:lnTo>
                    <a:pt x="344" y="331"/>
                  </a:lnTo>
                  <a:lnTo>
                    <a:pt x="346" y="328"/>
                  </a:lnTo>
                  <a:lnTo>
                    <a:pt x="346" y="325"/>
                  </a:lnTo>
                  <a:lnTo>
                    <a:pt x="344" y="325"/>
                  </a:lnTo>
                  <a:lnTo>
                    <a:pt x="341" y="323"/>
                  </a:lnTo>
                  <a:lnTo>
                    <a:pt x="336" y="323"/>
                  </a:lnTo>
                  <a:lnTo>
                    <a:pt x="334" y="323"/>
                  </a:lnTo>
                  <a:lnTo>
                    <a:pt x="331" y="323"/>
                  </a:lnTo>
                  <a:lnTo>
                    <a:pt x="328" y="320"/>
                  </a:lnTo>
                  <a:lnTo>
                    <a:pt x="328" y="318"/>
                  </a:lnTo>
                  <a:lnTo>
                    <a:pt x="331" y="318"/>
                  </a:lnTo>
                  <a:lnTo>
                    <a:pt x="331" y="315"/>
                  </a:lnTo>
                  <a:lnTo>
                    <a:pt x="334" y="313"/>
                  </a:lnTo>
                  <a:lnTo>
                    <a:pt x="336" y="310"/>
                  </a:lnTo>
                  <a:lnTo>
                    <a:pt x="339" y="308"/>
                  </a:lnTo>
                  <a:lnTo>
                    <a:pt x="341" y="305"/>
                  </a:lnTo>
                  <a:lnTo>
                    <a:pt x="344" y="305"/>
                  </a:lnTo>
                  <a:lnTo>
                    <a:pt x="344" y="303"/>
                  </a:lnTo>
                  <a:lnTo>
                    <a:pt x="346" y="300"/>
                  </a:lnTo>
                  <a:lnTo>
                    <a:pt x="349" y="300"/>
                  </a:lnTo>
                  <a:lnTo>
                    <a:pt x="349" y="297"/>
                  </a:lnTo>
                  <a:lnTo>
                    <a:pt x="351" y="300"/>
                  </a:lnTo>
                  <a:lnTo>
                    <a:pt x="354" y="300"/>
                  </a:lnTo>
                  <a:lnTo>
                    <a:pt x="354" y="303"/>
                  </a:lnTo>
                  <a:lnTo>
                    <a:pt x="356" y="300"/>
                  </a:lnTo>
                  <a:lnTo>
                    <a:pt x="359" y="297"/>
                  </a:lnTo>
                  <a:lnTo>
                    <a:pt x="362" y="295"/>
                  </a:lnTo>
                  <a:lnTo>
                    <a:pt x="364" y="292"/>
                  </a:lnTo>
                  <a:lnTo>
                    <a:pt x="364" y="290"/>
                  </a:lnTo>
                  <a:lnTo>
                    <a:pt x="367" y="290"/>
                  </a:lnTo>
                  <a:lnTo>
                    <a:pt x="369" y="290"/>
                  </a:lnTo>
                  <a:lnTo>
                    <a:pt x="372" y="290"/>
                  </a:lnTo>
                  <a:lnTo>
                    <a:pt x="372" y="292"/>
                  </a:lnTo>
                  <a:lnTo>
                    <a:pt x="374" y="292"/>
                  </a:lnTo>
                  <a:lnTo>
                    <a:pt x="377" y="292"/>
                  </a:lnTo>
                  <a:lnTo>
                    <a:pt x="379" y="292"/>
                  </a:lnTo>
                  <a:lnTo>
                    <a:pt x="382" y="292"/>
                  </a:lnTo>
                  <a:lnTo>
                    <a:pt x="384" y="292"/>
                  </a:lnTo>
                  <a:lnTo>
                    <a:pt x="384" y="295"/>
                  </a:lnTo>
                  <a:lnTo>
                    <a:pt x="387" y="292"/>
                  </a:lnTo>
                  <a:lnTo>
                    <a:pt x="387" y="290"/>
                  </a:lnTo>
                  <a:lnTo>
                    <a:pt x="387" y="287"/>
                  </a:lnTo>
                  <a:lnTo>
                    <a:pt x="387" y="285"/>
                  </a:lnTo>
                  <a:lnTo>
                    <a:pt x="390" y="285"/>
                  </a:lnTo>
                  <a:lnTo>
                    <a:pt x="390" y="282"/>
                  </a:lnTo>
                  <a:lnTo>
                    <a:pt x="390" y="280"/>
                  </a:lnTo>
                  <a:lnTo>
                    <a:pt x="387" y="277"/>
                  </a:lnTo>
                  <a:lnTo>
                    <a:pt x="390" y="275"/>
                  </a:lnTo>
                  <a:lnTo>
                    <a:pt x="392" y="275"/>
                  </a:lnTo>
                  <a:lnTo>
                    <a:pt x="395" y="272"/>
                  </a:lnTo>
                  <a:lnTo>
                    <a:pt x="395" y="269"/>
                  </a:lnTo>
                  <a:lnTo>
                    <a:pt x="397" y="267"/>
                  </a:lnTo>
                  <a:lnTo>
                    <a:pt x="400" y="264"/>
                  </a:lnTo>
                  <a:lnTo>
                    <a:pt x="402" y="264"/>
                  </a:lnTo>
                  <a:lnTo>
                    <a:pt x="402" y="262"/>
                  </a:lnTo>
                  <a:lnTo>
                    <a:pt x="402" y="259"/>
                  </a:lnTo>
                  <a:lnTo>
                    <a:pt x="405" y="257"/>
                  </a:lnTo>
                  <a:lnTo>
                    <a:pt x="405" y="254"/>
                  </a:lnTo>
                  <a:lnTo>
                    <a:pt x="407" y="254"/>
                  </a:lnTo>
                  <a:lnTo>
                    <a:pt x="407" y="252"/>
                  </a:lnTo>
                  <a:lnTo>
                    <a:pt x="410" y="249"/>
                  </a:lnTo>
                  <a:lnTo>
                    <a:pt x="412" y="249"/>
                  </a:lnTo>
                  <a:lnTo>
                    <a:pt x="415" y="249"/>
                  </a:lnTo>
                  <a:lnTo>
                    <a:pt x="418" y="252"/>
                  </a:lnTo>
                  <a:lnTo>
                    <a:pt x="418" y="254"/>
                  </a:lnTo>
                  <a:lnTo>
                    <a:pt x="420" y="254"/>
                  </a:lnTo>
                  <a:lnTo>
                    <a:pt x="423" y="257"/>
                  </a:lnTo>
                  <a:lnTo>
                    <a:pt x="425" y="257"/>
                  </a:lnTo>
                  <a:lnTo>
                    <a:pt x="428" y="257"/>
                  </a:lnTo>
                  <a:lnTo>
                    <a:pt x="430" y="257"/>
                  </a:lnTo>
                  <a:lnTo>
                    <a:pt x="433" y="257"/>
                  </a:lnTo>
                  <a:lnTo>
                    <a:pt x="435" y="257"/>
                  </a:lnTo>
                  <a:lnTo>
                    <a:pt x="435" y="254"/>
                  </a:lnTo>
                  <a:lnTo>
                    <a:pt x="438" y="254"/>
                  </a:lnTo>
                  <a:lnTo>
                    <a:pt x="440" y="252"/>
                  </a:lnTo>
                  <a:lnTo>
                    <a:pt x="440" y="249"/>
                  </a:lnTo>
                  <a:lnTo>
                    <a:pt x="443" y="249"/>
                  </a:lnTo>
                  <a:lnTo>
                    <a:pt x="446" y="247"/>
                  </a:lnTo>
                  <a:lnTo>
                    <a:pt x="448" y="249"/>
                  </a:lnTo>
                  <a:lnTo>
                    <a:pt x="451" y="249"/>
                  </a:lnTo>
                  <a:lnTo>
                    <a:pt x="453" y="249"/>
                  </a:lnTo>
                  <a:lnTo>
                    <a:pt x="456" y="249"/>
                  </a:lnTo>
                  <a:lnTo>
                    <a:pt x="458" y="249"/>
                  </a:lnTo>
                  <a:lnTo>
                    <a:pt x="461" y="252"/>
                  </a:lnTo>
                  <a:lnTo>
                    <a:pt x="468" y="241"/>
                  </a:lnTo>
                  <a:lnTo>
                    <a:pt x="479" y="257"/>
                  </a:lnTo>
                  <a:lnTo>
                    <a:pt x="481" y="257"/>
                  </a:lnTo>
                  <a:lnTo>
                    <a:pt x="484" y="259"/>
                  </a:lnTo>
                  <a:lnTo>
                    <a:pt x="484" y="262"/>
                  </a:lnTo>
                  <a:lnTo>
                    <a:pt x="486" y="264"/>
                  </a:lnTo>
                  <a:lnTo>
                    <a:pt x="486" y="267"/>
                  </a:lnTo>
                  <a:lnTo>
                    <a:pt x="486" y="269"/>
                  </a:lnTo>
                  <a:lnTo>
                    <a:pt x="489" y="272"/>
                  </a:lnTo>
                  <a:lnTo>
                    <a:pt x="491" y="272"/>
                  </a:lnTo>
                  <a:lnTo>
                    <a:pt x="494" y="272"/>
                  </a:lnTo>
                  <a:lnTo>
                    <a:pt x="494" y="269"/>
                  </a:lnTo>
                  <a:lnTo>
                    <a:pt x="496" y="269"/>
                  </a:lnTo>
                  <a:lnTo>
                    <a:pt x="496" y="272"/>
                  </a:lnTo>
                  <a:lnTo>
                    <a:pt x="499" y="272"/>
                  </a:lnTo>
                  <a:lnTo>
                    <a:pt x="502" y="272"/>
                  </a:lnTo>
                  <a:lnTo>
                    <a:pt x="504" y="275"/>
                  </a:lnTo>
                  <a:lnTo>
                    <a:pt x="507" y="275"/>
                  </a:lnTo>
                  <a:lnTo>
                    <a:pt x="509" y="275"/>
                  </a:lnTo>
                  <a:lnTo>
                    <a:pt x="512" y="275"/>
                  </a:lnTo>
                  <a:lnTo>
                    <a:pt x="514" y="277"/>
                  </a:lnTo>
                  <a:lnTo>
                    <a:pt x="514" y="275"/>
                  </a:lnTo>
                  <a:lnTo>
                    <a:pt x="517" y="275"/>
                  </a:lnTo>
                  <a:lnTo>
                    <a:pt x="519" y="275"/>
                  </a:lnTo>
                  <a:lnTo>
                    <a:pt x="519" y="272"/>
                  </a:lnTo>
                  <a:lnTo>
                    <a:pt x="522" y="272"/>
                  </a:lnTo>
                  <a:lnTo>
                    <a:pt x="522" y="269"/>
                  </a:lnTo>
                  <a:lnTo>
                    <a:pt x="524" y="269"/>
                  </a:lnTo>
                  <a:lnTo>
                    <a:pt x="527" y="267"/>
                  </a:lnTo>
                  <a:lnTo>
                    <a:pt x="530" y="264"/>
                  </a:lnTo>
                  <a:lnTo>
                    <a:pt x="530" y="262"/>
                  </a:lnTo>
                  <a:lnTo>
                    <a:pt x="530" y="259"/>
                  </a:lnTo>
                  <a:lnTo>
                    <a:pt x="527" y="257"/>
                  </a:lnTo>
                  <a:lnTo>
                    <a:pt x="530" y="257"/>
                  </a:lnTo>
                  <a:lnTo>
                    <a:pt x="532" y="254"/>
                  </a:lnTo>
                  <a:lnTo>
                    <a:pt x="532" y="252"/>
                  </a:lnTo>
                  <a:lnTo>
                    <a:pt x="535" y="252"/>
                  </a:lnTo>
                  <a:lnTo>
                    <a:pt x="537" y="252"/>
                  </a:lnTo>
                  <a:lnTo>
                    <a:pt x="540" y="252"/>
                  </a:lnTo>
                  <a:lnTo>
                    <a:pt x="542" y="252"/>
                  </a:lnTo>
                  <a:lnTo>
                    <a:pt x="545" y="252"/>
                  </a:lnTo>
                  <a:lnTo>
                    <a:pt x="545" y="249"/>
                  </a:lnTo>
                  <a:lnTo>
                    <a:pt x="547" y="249"/>
                  </a:lnTo>
                  <a:lnTo>
                    <a:pt x="550" y="249"/>
                  </a:lnTo>
                  <a:lnTo>
                    <a:pt x="553" y="247"/>
                  </a:lnTo>
                  <a:lnTo>
                    <a:pt x="555" y="247"/>
                  </a:lnTo>
                  <a:lnTo>
                    <a:pt x="555" y="244"/>
                  </a:lnTo>
                  <a:lnTo>
                    <a:pt x="555" y="241"/>
                  </a:lnTo>
                  <a:lnTo>
                    <a:pt x="558" y="241"/>
                  </a:lnTo>
                  <a:lnTo>
                    <a:pt x="558" y="239"/>
                  </a:lnTo>
                  <a:lnTo>
                    <a:pt x="560" y="236"/>
                  </a:lnTo>
                  <a:lnTo>
                    <a:pt x="560" y="234"/>
                  </a:lnTo>
                  <a:lnTo>
                    <a:pt x="560" y="231"/>
                  </a:lnTo>
                  <a:lnTo>
                    <a:pt x="563" y="229"/>
                  </a:lnTo>
                  <a:lnTo>
                    <a:pt x="565" y="229"/>
                  </a:lnTo>
                  <a:lnTo>
                    <a:pt x="568" y="229"/>
                  </a:lnTo>
                  <a:lnTo>
                    <a:pt x="568" y="226"/>
                  </a:lnTo>
                  <a:lnTo>
                    <a:pt x="570" y="226"/>
                  </a:lnTo>
                  <a:lnTo>
                    <a:pt x="570" y="224"/>
                  </a:lnTo>
                  <a:lnTo>
                    <a:pt x="573" y="224"/>
                  </a:lnTo>
                  <a:lnTo>
                    <a:pt x="575" y="224"/>
                  </a:lnTo>
                  <a:lnTo>
                    <a:pt x="578" y="224"/>
                  </a:lnTo>
                  <a:lnTo>
                    <a:pt x="581" y="224"/>
                  </a:lnTo>
                  <a:lnTo>
                    <a:pt x="583" y="224"/>
                  </a:lnTo>
                  <a:lnTo>
                    <a:pt x="586" y="224"/>
                  </a:lnTo>
                  <a:lnTo>
                    <a:pt x="588" y="224"/>
                  </a:lnTo>
                  <a:lnTo>
                    <a:pt x="591" y="226"/>
                  </a:lnTo>
                  <a:lnTo>
                    <a:pt x="591" y="229"/>
                  </a:lnTo>
                  <a:lnTo>
                    <a:pt x="593" y="231"/>
                  </a:lnTo>
                  <a:lnTo>
                    <a:pt x="596" y="231"/>
                  </a:lnTo>
                  <a:lnTo>
                    <a:pt x="598" y="231"/>
                  </a:lnTo>
                  <a:lnTo>
                    <a:pt x="601" y="231"/>
                  </a:lnTo>
                  <a:lnTo>
                    <a:pt x="601" y="229"/>
                  </a:lnTo>
                  <a:lnTo>
                    <a:pt x="603" y="229"/>
                  </a:lnTo>
                  <a:lnTo>
                    <a:pt x="606" y="226"/>
                  </a:lnTo>
                  <a:lnTo>
                    <a:pt x="609" y="226"/>
                  </a:lnTo>
                  <a:lnTo>
                    <a:pt x="611" y="224"/>
                  </a:lnTo>
                  <a:lnTo>
                    <a:pt x="614" y="221"/>
                  </a:lnTo>
                  <a:lnTo>
                    <a:pt x="614" y="216"/>
                  </a:lnTo>
                  <a:lnTo>
                    <a:pt x="611" y="216"/>
                  </a:lnTo>
                  <a:lnTo>
                    <a:pt x="611" y="213"/>
                  </a:lnTo>
                  <a:lnTo>
                    <a:pt x="614" y="211"/>
                  </a:lnTo>
                  <a:lnTo>
                    <a:pt x="611" y="198"/>
                  </a:lnTo>
                  <a:lnTo>
                    <a:pt x="609" y="196"/>
                  </a:lnTo>
                  <a:lnTo>
                    <a:pt x="606" y="193"/>
                  </a:lnTo>
                  <a:lnTo>
                    <a:pt x="606" y="188"/>
                  </a:lnTo>
                  <a:lnTo>
                    <a:pt x="606" y="185"/>
                  </a:lnTo>
                  <a:lnTo>
                    <a:pt x="606" y="183"/>
                  </a:lnTo>
                  <a:lnTo>
                    <a:pt x="603" y="180"/>
                  </a:lnTo>
                  <a:lnTo>
                    <a:pt x="603" y="178"/>
                  </a:lnTo>
                  <a:lnTo>
                    <a:pt x="603" y="175"/>
                  </a:lnTo>
                  <a:lnTo>
                    <a:pt x="603" y="173"/>
                  </a:lnTo>
                  <a:lnTo>
                    <a:pt x="603" y="170"/>
                  </a:lnTo>
                  <a:lnTo>
                    <a:pt x="601" y="168"/>
                  </a:lnTo>
                  <a:lnTo>
                    <a:pt x="601" y="165"/>
                  </a:lnTo>
                  <a:lnTo>
                    <a:pt x="601" y="163"/>
                  </a:lnTo>
                  <a:lnTo>
                    <a:pt x="601" y="160"/>
                  </a:lnTo>
                  <a:lnTo>
                    <a:pt x="601" y="157"/>
                  </a:lnTo>
                  <a:lnTo>
                    <a:pt x="598" y="157"/>
                  </a:lnTo>
                  <a:lnTo>
                    <a:pt x="598" y="155"/>
                  </a:lnTo>
                  <a:lnTo>
                    <a:pt x="598" y="152"/>
                  </a:lnTo>
                  <a:lnTo>
                    <a:pt x="596" y="150"/>
                  </a:lnTo>
                  <a:lnTo>
                    <a:pt x="596" y="147"/>
                  </a:lnTo>
                  <a:lnTo>
                    <a:pt x="593" y="147"/>
                  </a:lnTo>
                  <a:lnTo>
                    <a:pt x="593" y="145"/>
                  </a:lnTo>
                  <a:lnTo>
                    <a:pt x="591" y="145"/>
                  </a:lnTo>
                  <a:lnTo>
                    <a:pt x="591" y="142"/>
                  </a:lnTo>
                  <a:lnTo>
                    <a:pt x="588" y="140"/>
                  </a:lnTo>
                  <a:lnTo>
                    <a:pt x="591" y="137"/>
                  </a:lnTo>
                  <a:lnTo>
                    <a:pt x="588" y="137"/>
                  </a:lnTo>
                  <a:lnTo>
                    <a:pt x="588" y="135"/>
                  </a:lnTo>
                  <a:lnTo>
                    <a:pt x="586" y="132"/>
                  </a:lnTo>
                  <a:lnTo>
                    <a:pt x="586" y="129"/>
                  </a:lnTo>
                  <a:lnTo>
                    <a:pt x="586" y="127"/>
                  </a:lnTo>
                  <a:lnTo>
                    <a:pt x="588" y="124"/>
                  </a:lnTo>
                  <a:lnTo>
                    <a:pt x="591" y="122"/>
                  </a:lnTo>
                  <a:lnTo>
                    <a:pt x="591" y="119"/>
                  </a:lnTo>
                  <a:lnTo>
                    <a:pt x="593" y="114"/>
                  </a:lnTo>
                  <a:lnTo>
                    <a:pt x="596" y="114"/>
                  </a:lnTo>
                  <a:lnTo>
                    <a:pt x="598" y="117"/>
                  </a:lnTo>
                  <a:lnTo>
                    <a:pt x="601" y="117"/>
                  </a:lnTo>
                  <a:lnTo>
                    <a:pt x="603" y="117"/>
                  </a:lnTo>
                  <a:lnTo>
                    <a:pt x="603" y="119"/>
                  </a:lnTo>
                  <a:lnTo>
                    <a:pt x="606" y="117"/>
                  </a:lnTo>
                  <a:lnTo>
                    <a:pt x="609" y="119"/>
                  </a:lnTo>
                  <a:lnTo>
                    <a:pt x="611" y="119"/>
                  </a:lnTo>
                  <a:lnTo>
                    <a:pt x="614" y="117"/>
                  </a:lnTo>
                  <a:lnTo>
                    <a:pt x="616" y="119"/>
                  </a:lnTo>
                  <a:lnTo>
                    <a:pt x="619" y="119"/>
                  </a:lnTo>
                  <a:lnTo>
                    <a:pt x="621" y="122"/>
                  </a:lnTo>
                  <a:lnTo>
                    <a:pt x="624" y="122"/>
                  </a:lnTo>
                  <a:lnTo>
                    <a:pt x="626" y="122"/>
                  </a:lnTo>
                  <a:lnTo>
                    <a:pt x="629" y="122"/>
                  </a:lnTo>
                  <a:lnTo>
                    <a:pt x="631" y="119"/>
                  </a:lnTo>
                  <a:lnTo>
                    <a:pt x="631" y="122"/>
                  </a:lnTo>
                  <a:lnTo>
                    <a:pt x="634" y="122"/>
                  </a:lnTo>
                  <a:lnTo>
                    <a:pt x="637" y="119"/>
                  </a:lnTo>
                  <a:lnTo>
                    <a:pt x="639" y="119"/>
                  </a:lnTo>
                  <a:lnTo>
                    <a:pt x="642" y="119"/>
                  </a:lnTo>
                  <a:lnTo>
                    <a:pt x="647" y="119"/>
                  </a:lnTo>
                  <a:lnTo>
                    <a:pt x="687" y="101"/>
                  </a:lnTo>
                  <a:lnTo>
                    <a:pt x="715" y="101"/>
                  </a:lnTo>
                  <a:lnTo>
                    <a:pt x="726" y="84"/>
                  </a:lnTo>
                  <a:lnTo>
                    <a:pt x="733" y="68"/>
                  </a:lnTo>
                  <a:lnTo>
                    <a:pt x="738" y="66"/>
                  </a:lnTo>
                  <a:lnTo>
                    <a:pt x="756" y="48"/>
                  </a:lnTo>
                  <a:lnTo>
                    <a:pt x="764" y="38"/>
                  </a:lnTo>
                  <a:lnTo>
                    <a:pt x="769" y="30"/>
                  </a:lnTo>
                  <a:lnTo>
                    <a:pt x="774" y="28"/>
                  </a:lnTo>
                  <a:lnTo>
                    <a:pt x="777" y="25"/>
                  </a:lnTo>
                  <a:lnTo>
                    <a:pt x="779" y="23"/>
                  </a:lnTo>
                  <a:lnTo>
                    <a:pt x="784" y="20"/>
                  </a:lnTo>
                  <a:lnTo>
                    <a:pt x="787" y="20"/>
                  </a:lnTo>
                  <a:lnTo>
                    <a:pt x="789" y="20"/>
                  </a:lnTo>
                  <a:lnTo>
                    <a:pt x="792" y="20"/>
                  </a:lnTo>
                  <a:lnTo>
                    <a:pt x="794" y="23"/>
                  </a:lnTo>
                  <a:lnTo>
                    <a:pt x="797" y="23"/>
                  </a:lnTo>
                  <a:lnTo>
                    <a:pt x="799" y="23"/>
                  </a:lnTo>
                  <a:lnTo>
                    <a:pt x="802" y="23"/>
                  </a:lnTo>
                  <a:lnTo>
                    <a:pt x="805" y="23"/>
                  </a:lnTo>
                  <a:lnTo>
                    <a:pt x="817" y="23"/>
                  </a:lnTo>
                  <a:lnTo>
                    <a:pt x="822" y="23"/>
                  </a:lnTo>
                  <a:lnTo>
                    <a:pt x="825" y="20"/>
                  </a:lnTo>
                  <a:lnTo>
                    <a:pt x="827" y="20"/>
                  </a:lnTo>
                  <a:lnTo>
                    <a:pt x="833" y="18"/>
                  </a:lnTo>
                  <a:lnTo>
                    <a:pt x="835" y="18"/>
                  </a:lnTo>
                  <a:lnTo>
                    <a:pt x="838" y="15"/>
                  </a:lnTo>
                  <a:lnTo>
                    <a:pt x="840" y="15"/>
                  </a:lnTo>
                  <a:lnTo>
                    <a:pt x="843" y="12"/>
                  </a:lnTo>
                  <a:lnTo>
                    <a:pt x="850" y="10"/>
                  </a:lnTo>
                  <a:lnTo>
                    <a:pt x="858" y="2"/>
                  </a:lnTo>
                  <a:lnTo>
                    <a:pt x="863" y="2"/>
                  </a:lnTo>
                  <a:lnTo>
                    <a:pt x="863" y="0"/>
                  </a:lnTo>
                  <a:lnTo>
                    <a:pt x="866" y="0"/>
                  </a:lnTo>
                  <a:lnTo>
                    <a:pt x="868" y="2"/>
                  </a:lnTo>
                  <a:lnTo>
                    <a:pt x="871" y="5"/>
                  </a:lnTo>
                  <a:lnTo>
                    <a:pt x="873" y="2"/>
                  </a:lnTo>
                  <a:lnTo>
                    <a:pt x="876" y="2"/>
                  </a:lnTo>
                  <a:lnTo>
                    <a:pt x="878" y="5"/>
                  </a:lnTo>
                  <a:lnTo>
                    <a:pt x="881" y="7"/>
                  </a:lnTo>
                  <a:lnTo>
                    <a:pt x="883" y="7"/>
                  </a:lnTo>
                  <a:lnTo>
                    <a:pt x="883" y="10"/>
                  </a:lnTo>
                  <a:lnTo>
                    <a:pt x="886" y="7"/>
                  </a:lnTo>
                  <a:lnTo>
                    <a:pt x="889" y="7"/>
                  </a:lnTo>
                  <a:lnTo>
                    <a:pt x="891" y="10"/>
                  </a:lnTo>
                  <a:lnTo>
                    <a:pt x="891" y="12"/>
                  </a:lnTo>
                  <a:lnTo>
                    <a:pt x="891" y="15"/>
                  </a:lnTo>
                  <a:lnTo>
                    <a:pt x="891" y="18"/>
                  </a:lnTo>
                  <a:lnTo>
                    <a:pt x="889" y="20"/>
                  </a:lnTo>
                  <a:lnTo>
                    <a:pt x="886" y="18"/>
                  </a:lnTo>
                  <a:lnTo>
                    <a:pt x="881" y="18"/>
                  </a:lnTo>
                  <a:lnTo>
                    <a:pt x="878" y="20"/>
                  </a:lnTo>
                  <a:lnTo>
                    <a:pt x="876" y="20"/>
                  </a:lnTo>
                  <a:lnTo>
                    <a:pt x="876" y="23"/>
                  </a:lnTo>
                  <a:lnTo>
                    <a:pt x="873" y="23"/>
                  </a:lnTo>
                  <a:lnTo>
                    <a:pt x="873" y="25"/>
                  </a:lnTo>
                  <a:lnTo>
                    <a:pt x="871" y="25"/>
                  </a:lnTo>
                  <a:lnTo>
                    <a:pt x="868" y="25"/>
                  </a:lnTo>
                  <a:lnTo>
                    <a:pt x="866" y="28"/>
                  </a:lnTo>
                  <a:lnTo>
                    <a:pt x="866" y="30"/>
                  </a:lnTo>
                  <a:lnTo>
                    <a:pt x="866" y="33"/>
                  </a:lnTo>
                  <a:lnTo>
                    <a:pt x="863" y="33"/>
                  </a:lnTo>
                  <a:lnTo>
                    <a:pt x="863" y="35"/>
                  </a:lnTo>
                  <a:lnTo>
                    <a:pt x="866" y="38"/>
                  </a:lnTo>
                  <a:lnTo>
                    <a:pt x="866" y="40"/>
                  </a:lnTo>
                  <a:lnTo>
                    <a:pt x="866" y="43"/>
                  </a:lnTo>
                  <a:lnTo>
                    <a:pt x="868" y="46"/>
                  </a:lnTo>
                  <a:lnTo>
                    <a:pt x="868" y="48"/>
                  </a:lnTo>
                  <a:lnTo>
                    <a:pt x="871" y="48"/>
                  </a:lnTo>
                  <a:lnTo>
                    <a:pt x="873" y="51"/>
                  </a:lnTo>
                  <a:lnTo>
                    <a:pt x="876" y="48"/>
                  </a:lnTo>
                  <a:lnTo>
                    <a:pt x="878" y="46"/>
                  </a:lnTo>
                  <a:lnTo>
                    <a:pt x="881" y="43"/>
                  </a:lnTo>
                  <a:lnTo>
                    <a:pt x="883" y="40"/>
                  </a:lnTo>
                  <a:lnTo>
                    <a:pt x="886" y="40"/>
                  </a:lnTo>
                  <a:lnTo>
                    <a:pt x="889" y="40"/>
                  </a:lnTo>
                  <a:lnTo>
                    <a:pt x="891" y="40"/>
                  </a:lnTo>
                  <a:lnTo>
                    <a:pt x="894" y="40"/>
                  </a:lnTo>
                  <a:lnTo>
                    <a:pt x="896" y="40"/>
                  </a:lnTo>
                  <a:lnTo>
                    <a:pt x="899" y="40"/>
                  </a:lnTo>
                  <a:lnTo>
                    <a:pt x="901" y="40"/>
                  </a:lnTo>
                  <a:lnTo>
                    <a:pt x="901" y="38"/>
                  </a:lnTo>
                  <a:lnTo>
                    <a:pt x="904" y="38"/>
                  </a:lnTo>
                  <a:lnTo>
                    <a:pt x="906" y="38"/>
                  </a:lnTo>
                  <a:lnTo>
                    <a:pt x="909" y="38"/>
                  </a:lnTo>
                  <a:lnTo>
                    <a:pt x="911" y="38"/>
                  </a:lnTo>
                  <a:lnTo>
                    <a:pt x="914" y="43"/>
                  </a:lnTo>
                  <a:lnTo>
                    <a:pt x="914" y="46"/>
                  </a:lnTo>
                  <a:lnTo>
                    <a:pt x="911" y="48"/>
                  </a:lnTo>
                  <a:lnTo>
                    <a:pt x="911" y="51"/>
                  </a:lnTo>
                  <a:lnTo>
                    <a:pt x="909" y="51"/>
                  </a:lnTo>
                  <a:lnTo>
                    <a:pt x="909" y="53"/>
                  </a:lnTo>
                  <a:lnTo>
                    <a:pt x="906" y="53"/>
                  </a:lnTo>
                  <a:lnTo>
                    <a:pt x="904" y="56"/>
                  </a:lnTo>
                  <a:lnTo>
                    <a:pt x="904" y="58"/>
                  </a:lnTo>
                  <a:lnTo>
                    <a:pt x="901" y="61"/>
                  </a:lnTo>
                  <a:lnTo>
                    <a:pt x="901" y="63"/>
                  </a:lnTo>
                  <a:lnTo>
                    <a:pt x="899" y="63"/>
                  </a:lnTo>
                  <a:lnTo>
                    <a:pt x="896" y="66"/>
                  </a:lnTo>
                  <a:lnTo>
                    <a:pt x="894" y="66"/>
                  </a:lnTo>
                  <a:lnTo>
                    <a:pt x="891" y="66"/>
                  </a:lnTo>
                  <a:lnTo>
                    <a:pt x="891" y="68"/>
                  </a:lnTo>
                  <a:lnTo>
                    <a:pt x="889" y="68"/>
                  </a:lnTo>
                  <a:lnTo>
                    <a:pt x="886" y="68"/>
                  </a:lnTo>
                  <a:lnTo>
                    <a:pt x="883" y="68"/>
                  </a:lnTo>
                  <a:lnTo>
                    <a:pt x="881" y="68"/>
                  </a:lnTo>
                  <a:lnTo>
                    <a:pt x="878" y="68"/>
                  </a:lnTo>
                  <a:lnTo>
                    <a:pt x="876" y="71"/>
                  </a:lnTo>
                  <a:lnTo>
                    <a:pt x="876" y="74"/>
                  </a:lnTo>
                  <a:lnTo>
                    <a:pt x="876" y="76"/>
                  </a:lnTo>
                  <a:lnTo>
                    <a:pt x="878" y="76"/>
                  </a:lnTo>
                  <a:lnTo>
                    <a:pt x="881" y="76"/>
                  </a:lnTo>
                  <a:lnTo>
                    <a:pt x="881" y="79"/>
                  </a:lnTo>
                  <a:lnTo>
                    <a:pt x="883" y="79"/>
                  </a:lnTo>
                  <a:lnTo>
                    <a:pt x="889" y="79"/>
                  </a:lnTo>
                  <a:lnTo>
                    <a:pt x="891" y="79"/>
                  </a:lnTo>
                  <a:lnTo>
                    <a:pt x="894" y="81"/>
                  </a:lnTo>
                  <a:lnTo>
                    <a:pt x="896" y="81"/>
                  </a:lnTo>
                  <a:lnTo>
                    <a:pt x="899" y="81"/>
                  </a:lnTo>
                  <a:lnTo>
                    <a:pt x="904" y="81"/>
                  </a:lnTo>
                  <a:lnTo>
                    <a:pt x="906" y="81"/>
                  </a:lnTo>
                  <a:lnTo>
                    <a:pt x="909" y="81"/>
                  </a:lnTo>
                  <a:lnTo>
                    <a:pt x="911" y="84"/>
                  </a:lnTo>
                  <a:lnTo>
                    <a:pt x="914" y="86"/>
                  </a:lnTo>
                  <a:lnTo>
                    <a:pt x="917" y="86"/>
                  </a:lnTo>
                  <a:lnTo>
                    <a:pt x="919" y="86"/>
                  </a:lnTo>
                  <a:lnTo>
                    <a:pt x="922" y="86"/>
                  </a:lnTo>
                  <a:lnTo>
                    <a:pt x="924" y="86"/>
                  </a:lnTo>
                  <a:lnTo>
                    <a:pt x="927" y="86"/>
                  </a:lnTo>
                  <a:lnTo>
                    <a:pt x="932" y="86"/>
                  </a:lnTo>
                  <a:lnTo>
                    <a:pt x="934" y="86"/>
                  </a:lnTo>
                  <a:lnTo>
                    <a:pt x="934" y="89"/>
                  </a:lnTo>
                  <a:lnTo>
                    <a:pt x="939" y="94"/>
                  </a:lnTo>
                  <a:lnTo>
                    <a:pt x="939" y="96"/>
                  </a:lnTo>
                  <a:lnTo>
                    <a:pt x="942" y="96"/>
                  </a:lnTo>
                  <a:lnTo>
                    <a:pt x="942" y="99"/>
                  </a:lnTo>
                  <a:lnTo>
                    <a:pt x="945" y="99"/>
                  </a:lnTo>
                  <a:lnTo>
                    <a:pt x="945" y="104"/>
                  </a:lnTo>
                  <a:lnTo>
                    <a:pt x="942" y="107"/>
                  </a:lnTo>
                  <a:lnTo>
                    <a:pt x="942" y="109"/>
                  </a:lnTo>
                  <a:lnTo>
                    <a:pt x="939" y="109"/>
                  </a:lnTo>
                  <a:lnTo>
                    <a:pt x="939" y="112"/>
                  </a:lnTo>
                  <a:lnTo>
                    <a:pt x="937" y="112"/>
                  </a:lnTo>
                  <a:lnTo>
                    <a:pt x="937" y="114"/>
                  </a:lnTo>
                  <a:lnTo>
                    <a:pt x="937" y="117"/>
                  </a:lnTo>
                  <a:lnTo>
                    <a:pt x="937" y="119"/>
                  </a:lnTo>
                  <a:lnTo>
                    <a:pt x="937" y="122"/>
                  </a:lnTo>
                  <a:lnTo>
                    <a:pt x="939" y="122"/>
                  </a:lnTo>
                  <a:lnTo>
                    <a:pt x="942" y="122"/>
                  </a:lnTo>
                  <a:lnTo>
                    <a:pt x="942" y="124"/>
                  </a:lnTo>
                  <a:lnTo>
                    <a:pt x="945" y="124"/>
                  </a:lnTo>
                  <a:lnTo>
                    <a:pt x="945" y="127"/>
                  </a:lnTo>
                  <a:lnTo>
                    <a:pt x="947" y="127"/>
                  </a:lnTo>
                  <a:lnTo>
                    <a:pt x="947" y="129"/>
                  </a:lnTo>
                  <a:lnTo>
                    <a:pt x="945" y="129"/>
                  </a:lnTo>
                  <a:lnTo>
                    <a:pt x="945" y="135"/>
                  </a:lnTo>
                  <a:lnTo>
                    <a:pt x="942" y="135"/>
                  </a:lnTo>
                  <a:lnTo>
                    <a:pt x="942" y="137"/>
                  </a:lnTo>
                  <a:lnTo>
                    <a:pt x="942" y="140"/>
                  </a:lnTo>
                  <a:lnTo>
                    <a:pt x="939" y="140"/>
                  </a:lnTo>
                  <a:lnTo>
                    <a:pt x="937" y="142"/>
                  </a:lnTo>
                  <a:lnTo>
                    <a:pt x="937" y="145"/>
                  </a:lnTo>
                  <a:lnTo>
                    <a:pt x="939" y="145"/>
                  </a:lnTo>
                  <a:lnTo>
                    <a:pt x="947" y="145"/>
                  </a:lnTo>
                  <a:lnTo>
                    <a:pt x="950" y="145"/>
                  </a:lnTo>
                  <a:lnTo>
                    <a:pt x="952" y="145"/>
                  </a:lnTo>
                  <a:lnTo>
                    <a:pt x="955" y="145"/>
                  </a:lnTo>
                  <a:lnTo>
                    <a:pt x="957" y="145"/>
                  </a:lnTo>
                  <a:lnTo>
                    <a:pt x="960" y="147"/>
                  </a:lnTo>
                  <a:lnTo>
                    <a:pt x="962" y="147"/>
                  </a:lnTo>
                  <a:lnTo>
                    <a:pt x="962" y="150"/>
                  </a:lnTo>
                  <a:lnTo>
                    <a:pt x="960" y="152"/>
                  </a:lnTo>
                  <a:lnTo>
                    <a:pt x="960" y="155"/>
                  </a:lnTo>
                  <a:lnTo>
                    <a:pt x="960" y="157"/>
                  </a:lnTo>
                  <a:lnTo>
                    <a:pt x="960" y="160"/>
                  </a:lnTo>
                  <a:lnTo>
                    <a:pt x="962" y="160"/>
                  </a:lnTo>
                  <a:lnTo>
                    <a:pt x="965" y="163"/>
                  </a:lnTo>
                  <a:lnTo>
                    <a:pt x="967" y="163"/>
                  </a:lnTo>
                  <a:lnTo>
                    <a:pt x="970" y="160"/>
                  </a:lnTo>
                  <a:lnTo>
                    <a:pt x="973" y="160"/>
                  </a:lnTo>
                  <a:lnTo>
                    <a:pt x="975" y="160"/>
                  </a:lnTo>
                  <a:lnTo>
                    <a:pt x="978" y="160"/>
                  </a:lnTo>
                  <a:lnTo>
                    <a:pt x="980" y="163"/>
                  </a:lnTo>
                  <a:lnTo>
                    <a:pt x="983" y="163"/>
                  </a:lnTo>
                  <a:lnTo>
                    <a:pt x="985" y="163"/>
                  </a:lnTo>
                  <a:lnTo>
                    <a:pt x="988" y="163"/>
                  </a:lnTo>
                  <a:lnTo>
                    <a:pt x="995" y="163"/>
                  </a:lnTo>
                  <a:lnTo>
                    <a:pt x="998" y="163"/>
                  </a:lnTo>
                  <a:lnTo>
                    <a:pt x="998" y="165"/>
                  </a:lnTo>
                  <a:lnTo>
                    <a:pt x="1001" y="165"/>
                  </a:lnTo>
                  <a:lnTo>
                    <a:pt x="1003" y="165"/>
                  </a:lnTo>
                  <a:lnTo>
                    <a:pt x="1006" y="165"/>
                  </a:lnTo>
                  <a:lnTo>
                    <a:pt x="1008" y="165"/>
                  </a:lnTo>
                  <a:lnTo>
                    <a:pt x="1008" y="163"/>
                  </a:lnTo>
                  <a:lnTo>
                    <a:pt x="1011" y="160"/>
                  </a:lnTo>
                  <a:lnTo>
                    <a:pt x="1013" y="163"/>
                  </a:lnTo>
                  <a:lnTo>
                    <a:pt x="1013" y="165"/>
                  </a:lnTo>
                  <a:lnTo>
                    <a:pt x="1013" y="170"/>
                  </a:lnTo>
                  <a:lnTo>
                    <a:pt x="1013" y="173"/>
                  </a:lnTo>
                  <a:lnTo>
                    <a:pt x="1013" y="175"/>
                  </a:lnTo>
                  <a:lnTo>
                    <a:pt x="1013" y="178"/>
                  </a:lnTo>
                  <a:lnTo>
                    <a:pt x="1013" y="180"/>
                  </a:lnTo>
                  <a:lnTo>
                    <a:pt x="1013" y="183"/>
                  </a:lnTo>
                  <a:lnTo>
                    <a:pt x="1011" y="183"/>
                  </a:lnTo>
                  <a:lnTo>
                    <a:pt x="1011" y="185"/>
                  </a:lnTo>
                  <a:lnTo>
                    <a:pt x="1011" y="188"/>
                  </a:lnTo>
                  <a:lnTo>
                    <a:pt x="1011" y="191"/>
                  </a:lnTo>
                  <a:lnTo>
                    <a:pt x="1011" y="193"/>
                  </a:lnTo>
                  <a:lnTo>
                    <a:pt x="1013" y="198"/>
                  </a:lnTo>
                  <a:lnTo>
                    <a:pt x="1013" y="201"/>
                  </a:lnTo>
                  <a:lnTo>
                    <a:pt x="1016" y="201"/>
                  </a:lnTo>
                  <a:lnTo>
                    <a:pt x="1016" y="203"/>
                  </a:lnTo>
                  <a:lnTo>
                    <a:pt x="1023" y="208"/>
                  </a:lnTo>
                  <a:lnTo>
                    <a:pt x="1026" y="208"/>
                  </a:lnTo>
                  <a:lnTo>
                    <a:pt x="1029" y="208"/>
                  </a:lnTo>
                  <a:lnTo>
                    <a:pt x="1031" y="208"/>
                  </a:lnTo>
                  <a:lnTo>
                    <a:pt x="1036" y="211"/>
                  </a:lnTo>
                  <a:lnTo>
                    <a:pt x="1036" y="213"/>
                  </a:lnTo>
                  <a:lnTo>
                    <a:pt x="1039" y="213"/>
                  </a:lnTo>
                  <a:lnTo>
                    <a:pt x="1039" y="216"/>
                  </a:lnTo>
                  <a:lnTo>
                    <a:pt x="1039" y="219"/>
                  </a:lnTo>
                  <a:lnTo>
                    <a:pt x="1039" y="221"/>
                  </a:lnTo>
                  <a:lnTo>
                    <a:pt x="1041" y="224"/>
                  </a:lnTo>
                  <a:lnTo>
                    <a:pt x="1044" y="226"/>
                  </a:lnTo>
                  <a:lnTo>
                    <a:pt x="1044" y="229"/>
                  </a:lnTo>
                  <a:lnTo>
                    <a:pt x="1046" y="231"/>
                  </a:lnTo>
                  <a:lnTo>
                    <a:pt x="1046" y="234"/>
                  </a:lnTo>
                  <a:lnTo>
                    <a:pt x="1049" y="234"/>
                  </a:lnTo>
                  <a:lnTo>
                    <a:pt x="1049" y="236"/>
                  </a:lnTo>
                  <a:lnTo>
                    <a:pt x="1049" y="239"/>
                  </a:lnTo>
                  <a:lnTo>
                    <a:pt x="1051" y="241"/>
                  </a:lnTo>
                  <a:lnTo>
                    <a:pt x="1051" y="244"/>
                  </a:lnTo>
                  <a:lnTo>
                    <a:pt x="1054" y="247"/>
                  </a:lnTo>
                  <a:lnTo>
                    <a:pt x="1057" y="247"/>
                  </a:lnTo>
                  <a:lnTo>
                    <a:pt x="1059" y="247"/>
                  </a:lnTo>
                  <a:lnTo>
                    <a:pt x="1064" y="247"/>
                  </a:lnTo>
                  <a:lnTo>
                    <a:pt x="1064" y="244"/>
                  </a:lnTo>
                  <a:lnTo>
                    <a:pt x="1067" y="244"/>
                  </a:lnTo>
                  <a:lnTo>
                    <a:pt x="1067" y="241"/>
                  </a:lnTo>
                  <a:lnTo>
                    <a:pt x="1069" y="241"/>
                  </a:lnTo>
                  <a:lnTo>
                    <a:pt x="1072" y="239"/>
                  </a:lnTo>
                  <a:lnTo>
                    <a:pt x="1074" y="239"/>
                  </a:lnTo>
                  <a:lnTo>
                    <a:pt x="1077" y="236"/>
                  </a:lnTo>
                  <a:lnTo>
                    <a:pt x="1079" y="236"/>
                  </a:lnTo>
                  <a:lnTo>
                    <a:pt x="1082" y="236"/>
                  </a:lnTo>
                  <a:lnTo>
                    <a:pt x="1082" y="239"/>
                  </a:lnTo>
                  <a:lnTo>
                    <a:pt x="1085" y="239"/>
                  </a:lnTo>
                  <a:lnTo>
                    <a:pt x="1090" y="244"/>
                  </a:lnTo>
                  <a:lnTo>
                    <a:pt x="1092" y="244"/>
                  </a:lnTo>
                  <a:lnTo>
                    <a:pt x="1092" y="247"/>
                  </a:lnTo>
                  <a:lnTo>
                    <a:pt x="1092" y="249"/>
                  </a:lnTo>
                  <a:lnTo>
                    <a:pt x="1092" y="252"/>
                  </a:lnTo>
                  <a:lnTo>
                    <a:pt x="1095" y="254"/>
                  </a:lnTo>
                  <a:lnTo>
                    <a:pt x="1095" y="257"/>
                  </a:lnTo>
                  <a:lnTo>
                    <a:pt x="1095" y="259"/>
                  </a:lnTo>
                  <a:lnTo>
                    <a:pt x="1092" y="262"/>
                  </a:lnTo>
                  <a:lnTo>
                    <a:pt x="1090" y="264"/>
                  </a:lnTo>
                  <a:lnTo>
                    <a:pt x="1087" y="267"/>
                  </a:lnTo>
                  <a:lnTo>
                    <a:pt x="1085" y="267"/>
                  </a:lnTo>
                  <a:lnTo>
                    <a:pt x="1082" y="269"/>
                  </a:lnTo>
                  <a:lnTo>
                    <a:pt x="1079" y="272"/>
                  </a:lnTo>
                  <a:lnTo>
                    <a:pt x="1079" y="275"/>
                  </a:lnTo>
                  <a:lnTo>
                    <a:pt x="1082" y="277"/>
                  </a:lnTo>
                  <a:lnTo>
                    <a:pt x="1085" y="277"/>
                  </a:lnTo>
                  <a:lnTo>
                    <a:pt x="1087" y="280"/>
                  </a:lnTo>
                  <a:lnTo>
                    <a:pt x="1090" y="282"/>
                  </a:lnTo>
                  <a:lnTo>
                    <a:pt x="1095" y="285"/>
                  </a:lnTo>
                  <a:lnTo>
                    <a:pt x="1097" y="287"/>
                  </a:lnTo>
                  <a:lnTo>
                    <a:pt x="1100" y="287"/>
                  </a:lnTo>
                  <a:lnTo>
                    <a:pt x="1102" y="287"/>
                  </a:lnTo>
                  <a:lnTo>
                    <a:pt x="1107" y="290"/>
                  </a:lnTo>
                  <a:lnTo>
                    <a:pt x="1110" y="290"/>
                  </a:lnTo>
                  <a:lnTo>
                    <a:pt x="1113" y="290"/>
                  </a:lnTo>
                  <a:lnTo>
                    <a:pt x="1115" y="292"/>
                  </a:lnTo>
                  <a:lnTo>
                    <a:pt x="1115" y="295"/>
                  </a:lnTo>
                  <a:lnTo>
                    <a:pt x="1118" y="297"/>
                  </a:lnTo>
                  <a:lnTo>
                    <a:pt x="1118" y="303"/>
                  </a:lnTo>
                  <a:lnTo>
                    <a:pt x="1118" y="305"/>
                  </a:lnTo>
                  <a:lnTo>
                    <a:pt x="1120" y="305"/>
                  </a:lnTo>
                  <a:lnTo>
                    <a:pt x="1120" y="308"/>
                  </a:lnTo>
                  <a:lnTo>
                    <a:pt x="1123" y="310"/>
                  </a:lnTo>
                  <a:lnTo>
                    <a:pt x="1125" y="313"/>
                  </a:lnTo>
                  <a:lnTo>
                    <a:pt x="1128" y="313"/>
                  </a:lnTo>
                  <a:lnTo>
                    <a:pt x="1128" y="315"/>
                  </a:lnTo>
                  <a:lnTo>
                    <a:pt x="1130" y="318"/>
                  </a:lnTo>
                  <a:lnTo>
                    <a:pt x="1130" y="320"/>
                  </a:lnTo>
                  <a:lnTo>
                    <a:pt x="1133" y="323"/>
                  </a:lnTo>
                  <a:lnTo>
                    <a:pt x="1133" y="325"/>
                  </a:lnTo>
                  <a:lnTo>
                    <a:pt x="1133" y="328"/>
                  </a:lnTo>
                  <a:lnTo>
                    <a:pt x="1133" y="331"/>
                  </a:lnTo>
                  <a:lnTo>
                    <a:pt x="1133" y="333"/>
                  </a:lnTo>
                  <a:lnTo>
                    <a:pt x="1133" y="336"/>
                  </a:lnTo>
                  <a:lnTo>
                    <a:pt x="1133" y="338"/>
                  </a:lnTo>
                  <a:lnTo>
                    <a:pt x="1130" y="341"/>
                  </a:lnTo>
                  <a:lnTo>
                    <a:pt x="1130" y="343"/>
                  </a:lnTo>
                  <a:lnTo>
                    <a:pt x="1128" y="343"/>
                  </a:lnTo>
                  <a:lnTo>
                    <a:pt x="1125" y="343"/>
                  </a:lnTo>
                  <a:lnTo>
                    <a:pt x="1125" y="348"/>
                  </a:lnTo>
                  <a:lnTo>
                    <a:pt x="1123" y="351"/>
                  </a:lnTo>
                  <a:lnTo>
                    <a:pt x="1123" y="353"/>
                  </a:lnTo>
                  <a:lnTo>
                    <a:pt x="1123" y="356"/>
                  </a:lnTo>
                  <a:lnTo>
                    <a:pt x="1125" y="364"/>
                  </a:lnTo>
                  <a:lnTo>
                    <a:pt x="1123" y="364"/>
                  </a:lnTo>
                  <a:lnTo>
                    <a:pt x="1123" y="366"/>
                  </a:lnTo>
                  <a:lnTo>
                    <a:pt x="1120" y="366"/>
                  </a:lnTo>
                  <a:lnTo>
                    <a:pt x="1118" y="369"/>
                  </a:lnTo>
                  <a:lnTo>
                    <a:pt x="1115" y="369"/>
                  </a:lnTo>
                  <a:lnTo>
                    <a:pt x="1113" y="369"/>
                  </a:lnTo>
                  <a:lnTo>
                    <a:pt x="1113" y="371"/>
                  </a:lnTo>
                  <a:lnTo>
                    <a:pt x="1107" y="374"/>
                  </a:lnTo>
                  <a:lnTo>
                    <a:pt x="1107" y="376"/>
                  </a:lnTo>
                  <a:lnTo>
                    <a:pt x="1105" y="379"/>
                  </a:lnTo>
                  <a:lnTo>
                    <a:pt x="1105" y="381"/>
                  </a:lnTo>
                  <a:lnTo>
                    <a:pt x="1102" y="384"/>
                  </a:lnTo>
                  <a:lnTo>
                    <a:pt x="1102" y="387"/>
                  </a:lnTo>
                  <a:lnTo>
                    <a:pt x="1105" y="389"/>
                  </a:lnTo>
                  <a:lnTo>
                    <a:pt x="1107" y="392"/>
                  </a:lnTo>
                  <a:lnTo>
                    <a:pt x="1110" y="392"/>
                  </a:lnTo>
                  <a:lnTo>
                    <a:pt x="1110" y="394"/>
                  </a:lnTo>
                  <a:lnTo>
                    <a:pt x="1113" y="394"/>
                  </a:lnTo>
                  <a:lnTo>
                    <a:pt x="1115" y="397"/>
                  </a:lnTo>
                  <a:lnTo>
                    <a:pt x="1118" y="397"/>
                  </a:lnTo>
                  <a:lnTo>
                    <a:pt x="1120" y="397"/>
                  </a:lnTo>
                  <a:lnTo>
                    <a:pt x="1118" y="397"/>
                  </a:lnTo>
                  <a:lnTo>
                    <a:pt x="1115" y="399"/>
                  </a:lnTo>
                  <a:lnTo>
                    <a:pt x="1113" y="399"/>
                  </a:lnTo>
                  <a:lnTo>
                    <a:pt x="1113" y="402"/>
                  </a:lnTo>
                  <a:lnTo>
                    <a:pt x="1110" y="402"/>
                  </a:lnTo>
                  <a:lnTo>
                    <a:pt x="1105" y="402"/>
                  </a:lnTo>
                  <a:lnTo>
                    <a:pt x="1102" y="402"/>
                  </a:lnTo>
                  <a:lnTo>
                    <a:pt x="1100" y="399"/>
                  </a:lnTo>
                  <a:lnTo>
                    <a:pt x="1097" y="399"/>
                  </a:lnTo>
                  <a:lnTo>
                    <a:pt x="1095" y="399"/>
                  </a:lnTo>
                  <a:lnTo>
                    <a:pt x="1092" y="399"/>
                  </a:lnTo>
                  <a:lnTo>
                    <a:pt x="1090" y="399"/>
                  </a:lnTo>
                  <a:lnTo>
                    <a:pt x="1087" y="402"/>
                  </a:lnTo>
                  <a:lnTo>
                    <a:pt x="1085" y="402"/>
                  </a:lnTo>
                  <a:lnTo>
                    <a:pt x="1085" y="404"/>
                  </a:lnTo>
                  <a:lnTo>
                    <a:pt x="1085" y="409"/>
                  </a:lnTo>
                  <a:lnTo>
                    <a:pt x="1085" y="412"/>
                  </a:lnTo>
                  <a:lnTo>
                    <a:pt x="1085" y="415"/>
                  </a:lnTo>
                  <a:lnTo>
                    <a:pt x="1090" y="420"/>
                  </a:lnTo>
                  <a:lnTo>
                    <a:pt x="1092" y="422"/>
                  </a:lnTo>
                  <a:lnTo>
                    <a:pt x="1095" y="425"/>
                  </a:lnTo>
                  <a:lnTo>
                    <a:pt x="1095" y="427"/>
                  </a:lnTo>
                  <a:lnTo>
                    <a:pt x="1095" y="430"/>
                  </a:lnTo>
                  <a:lnTo>
                    <a:pt x="1092" y="432"/>
                  </a:lnTo>
                  <a:lnTo>
                    <a:pt x="1092" y="435"/>
                  </a:lnTo>
                  <a:lnTo>
                    <a:pt x="1090" y="437"/>
                  </a:lnTo>
                  <a:lnTo>
                    <a:pt x="1090" y="443"/>
                  </a:lnTo>
                  <a:lnTo>
                    <a:pt x="1090" y="445"/>
                  </a:lnTo>
                  <a:lnTo>
                    <a:pt x="1087" y="445"/>
                  </a:lnTo>
                  <a:lnTo>
                    <a:pt x="1087" y="448"/>
                  </a:lnTo>
                  <a:lnTo>
                    <a:pt x="1085" y="448"/>
                  </a:lnTo>
                  <a:lnTo>
                    <a:pt x="1085" y="450"/>
                  </a:lnTo>
                  <a:lnTo>
                    <a:pt x="1082" y="450"/>
                  </a:lnTo>
                  <a:lnTo>
                    <a:pt x="1079" y="453"/>
                  </a:lnTo>
                  <a:lnTo>
                    <a:pt x="1077" y="450"/>
                  </a:lnTo>
                  <a:lnTo>
                    <a:pt x="1077" y="448"/>
                  </a:lnTo>
                  <a:lnTo>
                    <a:pt x="1074" y="445"/>
                  </a:lnTo>
                  <a:lnTo>
                    <a:pt x="1072" y="445"/>
                  </a:lnTo>
                  <a:lnTo>
                    <a:pt x="1069" y="445"/>
                  </a:lnTo>
                  <a:lnTo>
                    <a:pt x="1069" y="443"/>
                  </a:lnTo>
                  <a:lnTo>
                    <a:pt x="1064" y="443"/>
                  </a:lnTo>
                  <a:lnTo>
                    <a:pt x="1064" y="440"/>
                  </a:lnTo>
                  <a:lnTo>
                    <a:pt x="1059" y="440"/>
                  </a:lnTo>
                  <a:lnTo>
                    <a:pt x="1059" y="443"/>
                  </a:lnTo>
                  <a:lnTo>
                    <a:pt x="1057" y="443"/>
                  </a:lnTo>
                  <a:lnTo>
                    <a:pt x="1057" y="448"/>
                  </a:lnTo>
                  <a:lnTo>
                    <a:pt x="1057" y="450"/>
                  </a:lnTo>
                  <a:lnTo>
                    <a:pt x="1054" y="455"/>
                  </a:lnTo>
                  <a:lnTo>
                    <a:pt x="1057" y="458"/>
                  </a:lnTo>
                  <a:lnTo>
                    <a:pt x="1057" y="460"/>
                  </a:lnTo>
                  <a:lnTo>
                    <a:pt x="1057" y="463"/>
                  </a:lnTo>
                  <a:lnTo>
                    <a:pt x="1057" y="465"/>
                  </a:lnTo>
                  <a:lnTo>
                    <a:pt x="1059" y="468"/>
                  </a:lnTo>
                  <a:lnTo>
                    <a:pt x="1059" y="471"/>
                  </a:lnTo>
                  <a:lnTo>
                    <a:pt x="1059" y="473"/>
                  </a:lnTo>
                  <a:lnTo>
                    <a:pt x="1059" y="478"/>
                  </a:lnTo>
                  <a:lnTo>
                    <a:pt x="1059" y="481"/>
                  </a:lnTo>
                  <a:lnTo>
                    <a:pt x="1062" y="481"/>
                  </a:lnTo>
                  <a:lnTo>
                    <a:pt x="1064" y="483"/>
                  </a:lnTo>
                  <a:lnTo>
                    <a:pt x="1067" y="483"/>
                  </a:lnTo>
                  <a:lnTo>
                    <a:pt x="1069" y="483"/>
                  </a:lnTo>
                  <a:lnTo>
                    <a:pt x="1069" y="486"/>
                  </a:lnTo>
                  <a:lnTo>
                    <a:pt x="1072" y="488"/>
                  </a:lnTo>
                  <a:lnTo>
                    <a:pt x="1077" y="491"/>
                  </a:lnTo>
                  <a:lnTo>
                    <a:pt x="1079" y="493"/>
                  </a:lnTo>
                  <a:lnTo>
                    <a:pt x="1082" y="493"/>
                  </a:lnTo>
                  <a:lnTo>
                    <a:pt x="1085" y="493"/>
                  </a:lnTo>
                  <a:lnTo>
                    <a:pt x="1087" y="493"/>
                  </a:lnTo>
                  <a:lnTo>
                    <a:pt x="1090" y="493"/>
                  </a:lnTo>
                  <a:lnTo>
                    <a:pt x="1092" y="493"/>
                  </a:lnTo>
                  <a:lnTo>
                    <a:pt x="1092" y="491"/>
                  </a:lnTo>
                  <a:lnTo>
                    <a:pt x="1095" y="491"/>
                  </a:lnTo>
                  <a:lnTo>
                    <a:pt x="1097" y="491"/>
                  </a:lnTo>
                  <a:lnTo>
                    <a:pt x="1100" y="491"/>
                  </a:lnTo>
                  <a:lnTo>
                    <a:pt x="1100" y="493"/>
                  </a:lnTo>
                  <a:lnTo>
                    <a:pt x="1097" y="493"/>
                  </a:lnTo>
                  <a:lnTo>
                    <a:pt x="1095" y="496"/>
                  </a:lnTo>
                  <a:lnTo>
                    <a:pt x="1095" y="499"/>
                  </a:lnTo>
                  <a:lnTo>
                    <a:pt x="1092" y="499"/>
                  </a:lnTo>
                  <a:lnTo>
                    <a:pt x="1092" y="501"/>
                  </a:lnTo>
                  <a:lnTo>
                    <a:pt x="1092" y="504"/>
                  </a:lnTo>
                  <a:lnTo>
                    <a:pt x="1090" y="504"/>
                  </a:lnTo>
                  <a:lnTo>
                    <a:pt x="1090" y="506"/>
                  </a:lnTo>
                  <a:lnTo>
                    <a:pt x="1092" y="509"/>
                  </a:lnTo>
                  <a:lnTo>
                    <a:pt x="1092" y="511"/>
                  </a:lnTo>
                  <a:lnTo>
                    <a:pt x="1090" y="514"/>
                  </a:lnTo>
                  <a:lnTo>
                    <a:pt x="1090" y="511"/>
                  </a:lnTo>
                  <a:lnTo>
                    <a:pt x="1087" y="509"/>
                  </a:lnTo>
                  <a:lnTo>
                    <a:pt x="1087" y="506"/>
                  </a:lnTo>
                  <a:lnTo>
                    <a:pt x="1085" y="506"/>
                  </a:lnTo>
                  <a:lnTo>
                    <a:pt x="1082" y="506"/>
                  </a:lnTo>
                  <a:lnTo>
                    <a:pt x="1082" y="504"/>
                  </a:lnTo>
                  <a:lnTo>
                    <a:pt x="1079" y="504"/>
                  </a:lnTo>
                  <a:lnTo>
                    <a:pt x="1077" y="504"/>
                  </a:lnTo>
                  <a:lnTo>
                    <a:pt x="1074" y="504"/>
                  </a:lnTo>
                  <a:lnTo>
                    <a:pt x="1074" y="501"/>
                  </a:lnTo>
                  <a:lnTo>
                    <a:pt x="1072" y="501"/>
                  </a:lnTo>
                  <a:lnTo>
                    <a:pt x="1069" y="499"/>
                  </a:lnTo>
                  <a:lnTo>
                    <a:pt x="1067" y="504"/>
                  </a:lnTo>
                  <a:lnTo>
                    <a:pt x="1067" y="506"/>
                  </a:lnTo>
                  <a:lnTo>
                    <a:pt x="1067" y="509"/>
                  </a:lnTo>
                  <a:lnTo>
                    <a:pt x="1069" y="509"/>
                  </a:lnTo>
                  <a:lnTo>
                    <a:pt x="1069" y="511"/>
                  </a:lnTo>
                  <a:lnTo>
                    <a:pt x="1069" y="514"/>
                  </a:lnTo>
                  <a:lnTo>
                    <a:pt x="1067" y="514"/>
                  </a:lnTo>
                  <a:lnTo>
                    <a:pt x="1067" y="516"/>
                  </a:lnTo>
                  <a:lnTo>
                    <a:pt x="1064" y="519"/>
                  </a:lnTo>
                  <a:lnTo>
                    <a:pt x="1064" y="521"/>
                  </a:lnTo>
                  <a:lnTo>
                    <a:pt x="1062" y="521"/>
                  </a:lnTo>
                  <a:lnTo>
                    <a:pt x="1062" y="524"/>
                  </a:lnTo>
                  <a:lnTo>
                    <a:pt x="1059" y="521"/>
                  </a:lnTo>
                  <a:lnTo>
                    <a:pt x="1057" y="521"/>
                  </a:lnTo>
                  <a:lnTo>
                    <a:pt x="1054" y="521"/>
                  </a:lnTo>
                  <a:lnTo>
                    <a:pt x="1049" y="519"/>
                  </a:lnTo>
                  <a:lnTo>
                    <a:pt x="1046" y="519"/>
                  </a:lnTo>
                  <a:lnTo>
                    <a:pt x="1041" y="521"/>
                  </a:lnTo>
                  <a:lnTo>
                    <a:pt x="1039" y="524"/>
                  </a:lnTo>
                  <a:lnTo>
                    <a:pt x="1036" y="527"/>
                  </a:lnTo>
                  <a:lnTo>
                    <a:pt x="1034" y="529"/>
                  </a:lnTo>
                  <a:lnTo>
                    <a:pt x="1031" y="529"/>
                  </a:lnTo>
                  <a:lnTo>
                    <a:pt x="1029" y="532"/>
                  </a:lnTo>
                  <a:lnTo>
                    <a:pt x="1023" y="534"/>
                  </a:lnTo>
                  <a:lnTo>
                    <a:pt x="1021" y="537"/>
                  </a:lnTo>
                  <a:lnTo>
                    <a:pt x="1021" y="539"/>
                  </a:lnTo>
                  <a:lnTo>
                    <a:pt x="1021" y="544"/>
                  </a:lnTo>
                  <a:lnTo>
                    <a:pt x="1018" y="544"/>
                  </a:lnTo>
                  <a:lnTo>
                    <a:pt x="1016" y="544"/>
                  </a:lnTo>
                  <a:lnTo>
                    <a:pt x="1013" y="542"/>
                  </a:lnTo>
                  <a:lnTo>
                    <a:pt x="1008" y="544"/>
                  </a:lnTo>
                  <a:lnTo>
                    <a:pt x="1006" y="544"/>
                  </a:lnTo>
                  <a:lnTo>
                    <a:pt x="1003" y="544"/>
                  </a:lnTo>
                  <a:lnTo>
                    <a:pt x="1001" y="547"/>
                  </a:lnTo>
                  <a:lnTo>
                    <a:pt x="998" y="547"/>
                  </a:lnTo>
                  <a:lnTo>
                    <a:pt x="998" y="549"/>
                  </a:lnTo>
                  <a:lnTo>
                    <a:pt x="995" y="549"/>
                  </a:lnTo>
                  <a:lnTo>
                    <a:pt x="995" y="552"/>
                  </a:lnTo>
                  <a:lnTo>
                    <a:pt x="993" y="555"/>
                  </a:lnTo>
                  <a:lnTo>
                    <a:pt x="990" y="557"/>
                  </a:lnTo>
                  <a:lnTo>
                    <a:pt x="990" y="560"/>
                  </a:lnTo>
                  <a:lnTo>
                    <a:pt x="988" y="560"/>
                  </a:lnTo>
                  <a:lnTo>
                    <a:pt x="985" y="565"/>
                  </a:lnTo>
                  <a:lnTo>
                    <a:pt x="985" y="572"/>
                  </a:lnTo>
                  <a:lnTo>
                    <a:pt x="985" y="575"/>
                  </a:lnTo>
                  <a:lnTo>
                    <a:pt x="985" y="577"/>
                  </a:lnTo>
                  <a:lnTo>
                    <a:pt x="985" y="580"/>
                  </a:lnTo>
                  <a:lnTo>
                    <a:pt x="988" y="580"/>
                  </a:lnTo>
                  <a:lnTo>
                    <a:pt x="988" y="583"/>
                  </a:lnTo>
                  <a:lnTo>
                    <a:pt x="990" y="583"/>
                  </a:lnTo>
                  <a:lnTo>
                    <a:pt x="993" y="583"/>
                  </a:lnTo>
                  <a:lnTo>
                    <a:pt x="993" y="580"/>
                  </a:lnTo>
                  <a:lnTo>
                    <a:pt x="993" y="577"/>
                  </a:lnTo>
                  <a:lnTo>
                    <a:pt x="995" y="577"/>
                  </a:lnTo>
                  <a:lnTo>
                    <a:pt x="995" y="575"/>
                  </a:lnTo>
                  <a:lnTo>
                    <a:pt x="998" y="572"/>
                  </a:lnTo>
                  <a:lnTo>
                    <a:pt x="998" y="570"/>
                  </a:lnTo>
                  <a:lnTo>
                    <a:pt x="1001" y="570"/>
                  </a:lnTo>
                  <a:lnTo>
                    <a:pt x="1001" y="567"/>
                  </a:lnTo>
                  <a:lnTo>
                    <a:pt x="1003" y="567"/>
                  </a:lnTo>
                  <a:lnTo>
                    <a:pt x="1006" y="567"/>
                  </a:lnTo>
                  <a:lnTo>
                    <a:pt x="1008" y="567"/>
                  </a:lnTo>
                  <a:lnTo>
                    <a:pt x="1008" y="570"/>
                  </a:lnTo>
                  <a:lnTo>
                    <a:pt x="1011" y="570"/>
                  </a:lnTo>
                  <a:lnTo>
                    <a:pt x="1008" y="572"/>
                  </a:lnTo>
                  <a:lnTo>
                    <a:pt x="1008" y="575"/>
                  </a:lnTo>
                  <a:lnTo>
                    <a:pt x="1008" y="577"/>
                  </a:lnTo>
                  <a:lnTo>
                    <a:pt x="1011" y="580"/>
                  </a:lnTo>
                  <a:lnTo>
                    <a:pt x="1011" y="583"/>
                  </a:lnTo>
                  <a:lnTo>
                    <a:pt x="1011" y="585"/>
                  </a:lnTo>
                  <a:lnTo>
                    <a:pt x="1013" y="585"/>
                  </a:lnTo>
                  <a:lnTo>
                    <a:pt x="1013" y="588"/>
                  </a:lnTo>
                  <a:lnTo>
                    <a:pt x="1011" y="590"/>
                  </a:lnTo>
                  <a:lnTo>
                    <a:pt x="1011" y="593"/>
                  </a:lnTo>
                  <a:lnTo>
                    <a:pt x="1011" y="595"/>
                  </a:lnTo>
                  <a:lnTo>
                    <a:pt x="1008" y="595"/>
                  </a:lnTo>
                  <a:lnTo>
                    <a:pt x="1006" y="598"/>
                  </a:lnTo>
                  <a:lnTo>
                    <a:pt x="1006" y="600"/>
                  </a:lnTo>
                  <a:lnTo>
                    <a:pt x="1003" y="600"/>
                  </a:lnTo>
                  <a:lnTo>
                    <a:pt x="1001" y="603"/>
                  </a:lnTo>
                  <a:lnTo>
                    <a:pt x="1001" y="605"/>
                  </a:lnTo>
                  <a:lnTo>
                    <a:pt x="998" y="605"/>
                  </a:lnTo>
                  <a:lnTo>
                    <a:pt x="995" y="608"/>
                  </a:lnTo>
                  <a:lnTo>
                    <a:pt x="993" y="613"/>
                  </a:lnTo>
                  <a:lnTo>
                    <a:pt x="993" y="616"/>
                  </a:lnTo>
                  <a:lnTo>
                    <a:pt x="990" y="616"/>
                  </a:lnTo>
                  <a:lnTo>
                    <a:pt x="990" y="618"/>
                  </a:lnTo>
                  <a:lnTo>
                    <a:pt x="988" y="618"/>
                  </a:lnTo>
                  <a:lnTo>
                    <a:pt x="988" y="621"/>
                  </a:lnTo>
                  <a:lnTo>
                    <a:pt x="988" y="623"/>
                  </a:lnTo>
                  <a:lnTo>
                    <a:pt x="990" y="623"/>
                  </a:lnTo>
                  <a:lnTo>
                    <a:pt x="990" y="626"/>
                  </a:lnTo>
                  <a:lnTo>
                    <a:pt x="995" y="628"/>
                  </a:lnTo>
                  <a:lnTo>
                    <a:pt x="995" y="631"/>
                  </a:lnTo>
                  <a:lnTo>
                    <a:pt x="1001" y="633"/>
                  </a:lnTo>
                  <a:lnTo>
                    <a:pt x="1003" y="636"/>
                  </a:lnTo>
                  <a:lnTo>
                    <a:pt x="1003" y="639"/>
                  </a:lnTo>
                  <a:lnTo>
                    <a:pt x="1006" y="641"/>
                  </a:lnTo>
                  <a:lnTo>
                    <a:pt x="1006" y="644"/>
                  </a:lnTo>
                  <a:lnTo>
                    <a:pt x="1003" y="644"/>
                  </a:lnTo>
                  <a:lnTo>
                    <a:pt x="1003" y="646"/>
                  </a:lnTo>
                  <a:lnTo>
                    <a:pt x="1001" y="646"/>
                  </a:lnTo>
                  <a:lnTo>
                    <a:pt x="998" y="649"/>
                  </a:lnTo>
                  <a:lnTo>
                    <a:pt x="998" y="651"/>
                  </a:lnTo>
                  <a:lnTo>
                    <a:pt x="998" y="654"/>
                  </a:lnTo>
                  <a:lnTo>
                    <a:pt x="998" y="656"/>
                  </a:lnTo>
                  <a:lnTo>
                    <a:pt x="998" y="659"/>
                  </a:lnTo>
                  <a:lnTo>
                    <a:pt x="998" y="661"/>
                  </a:lnTo>
                  <a:lnTo>
                    <a:pt x="998" y="664"/>
                  </a:lnTo>
                  <a:lnTo>
                    <a:pt x="998" y="667"/>
                  </a:lnTo>
                  <a:lnTo>
                    <a:pt x="995" y="667"/>
                  </a:lnTo>
                  <a:lnTo>
                    <a:pt x="993" y="667"/>
                  </a:lnTo>
                  <a:lnTo>
                    <a:pt x="990" y="667"/>
                  </a:lnTo>
                  <a:lnTo>
                    <a:pt x="988" y="667"/>
                  </a:lnTo>
                  <a:lnTo>
                    <a:pt x="985" y="669"/>
                  </a:lnTo>
                  <a:lnTo>
                    <a:pt x="983" y="669"/>
                  </a:lnTo>
                  <a:lnTo>
                    <a:pt x="980" y="669"/>
                  </a:lnTo>
                  <a:lnTo>
                    <a:pt x="978" y="672"/>
                  </a:lnTo>
                  <a:lnTo>
                    <a:pt x="978" y="674"/>
                  </a:lnTo>
                  <a:lnTo>
                    <a:pt x="980" y="674"/>
                  </a:lnTo>
                  <a:lnTo>
                    <a:pt x="980" y="677"/>
                  </a:lnTo>
                  <a:lnTo>
                    <a:pt x="983" y="679"/>
                  </a:lnTo>
                  <a:lnTo>
                    <a:pt x="983" y="682"/>
                  </a:lnTo>
                  <a:lnTo>
                    <a:pt x="983" y="684"/>
                  </a:lnTo>
                  <a:lnTo>
                    <a:pt x="983" y="687"/>
                  </a:lnTo>
                  <a:lnTo>
                    <a:pt x="985" y="687"/>
                  </a:lnTo>
                  <a:lnTo>
                    <a:pt x="988" y="687"/>
                  </a:lnTo>
                  <a:lnTo>
                    <a:pt x="988" y="689"/>
                  </a:lnTo>
                  <a:lnTo>
                    <a:pt x="990" y="689"/>
                  </a:lnTo>
                  <a:lnTo>
                    <a:pt x="990" y="692"/>
                  </a:lnTo>
                  <a:lnTo>
                    <a:pt x="990" y="695"/>
                  </a:lnTo>
                  <a:lnTo>
                    <a:pt x="993" y="697"/>
                  </a:lnTo>
                  <a:lnTo>
                    <a:pt x="995" y="702"/>
                  </a:lnTo>
                  <a:lnTo>
                    <a:pt x="995" y="705"/>
                  </a:lnTo>
                  <a:lnTo>
                    <a:pt x="993" y="705"/>
                  </a:lnTo>
                  <a:lnTo>
                    <a:pt x="990" y="705"/>
                  </a:lnTo>
                  <a:lnTo>
                    <a:pt x="985" y="710"/>
                  </a:lnTo>
                  <a:lnTo>
                    <a:pt x="985" y="712"/>
                  </a:lnTo>
                  <a:lnTo>
                    <a:pt x="983" y="712"/>
                  </a:lnTo>
                  <a:lnTo>
                    <a:pt x="983" y="715"/>
                  </a:lnTo>
                  <a:lnTo>
                    <a:pt x="980" y="715"/>
                  </a:lnTo>
                  <a:lnTo>
                    <a:pt x="978" y="717"/>
                  </a:lnTo>
                  <a:lnTo>
                    <a:pt x="980" y="717"/>
                  </a:lnTo>
                  <a:lnTo>
                    <a:pt x="983" y="720"/>
                  </a:lnTo>
                  <a:lnTo>
                    <a:pt x="988" y="728"/>
                  </a:lnTo>
                  <a:lnTo>
                    <a:pt x="990" y="730"/>
                  </a:lnTo>
                  <a:lnTo>
                    <a:pt x="990" y="733"/>
                  </a:lnTo>
                  <a:lnTo>
                    <a:pt x="990" y="735"/>
                  </a:lnTo>
                  <a:lnTo>
                    <a:pt x="993" y="738"/>
                  </a:lnTo>
                  <a:lnTo>
                    <a:pt x="993" y="740"/>
                  </a:lnTo>
                  <a:lnTo>
                    <a:pt x="993" y="743"/>
                  </a:lnTo>
                  <a:lnTo>
                    <a:pt x="993" y="745"/>
                  </a:lnTo>
                  <a:lnTo>
                    <a:pt x="983" y="761"/>
                  </a:lnTo>
                  <a:lnTo>
                    <a:pt x="980" y="761"/>
                  </a:lnTo>
                  <a:lnTo>
                    <a:pt x="978" y="763"/>
                  </a:lnTo>
                  <a:lnTo>
                    <a:pt x="973" y="763"/>
                  </a:lnTo>
                  <a:lnTo>
                    <a:pt x="970" y="763"/>
                  </a:lnTo>
                  <a:lnTo>
                    <a:pt x="967" y="763"/>
                  </a:lnTo>
                  <a:lnTo>
                    <a:pt x="965" y="766"/>
                  </a:lnTo>
                  <a:lnTo>
                    <a:pt x="962" y="766"/>
                  </a:lnTo>
                  <a:lnTo>
                    <a:pt x="962" y="768"/>
                  </a:lnTo>
                  <a:lnTo>
                    <a:pt x="960" y="768"/>
                  </a:lnTo>
                  <a:lnTo>
                    <a:pt x="957" y="768"/>
                  </a:lnTo>
                  <a:lnTo>
                    <a:pt x="955" y="768"/>
                  </a:lnTo>
                  <a:lnTo>
                    <a:pt x="955" y="771"/>
                  </a:lnTo>
                  <a:lnTo>
                    <a:pt x="952" y="771"/>
                  </a:lnTo>
                  <a:lnTo>
                    <a:pt x="950" y="771"/>
                  </a:lnTo>
                  <a:lnTo>
                    <a:pt x="947" y="771"/>
                  </a:lnTo>
                  <a:lnTo>
                    <a:pt x="947" y="773"/>
                  </a:lnTo>
                  <a:lnTo>
                    <a:pt x="942" y="773"/>
                  </a:lnTo>
                  <a:lnTo>
                    <a:pt x="939" y="776"/>
                  </a:lnTo>
                  <a:lnTo>
                    <a:pt x="929" y="778"/>
                  </a:lnTo>
                  <a:lnTo>
                    <a:pt x="917" y="786"/>
                  </a:lnTo>
                  <a:lnTo>
                    <a:pt x="906" y="786"/>
                  </a:lnTo>
                  <a:lnTo>
                    <a:pt x="896" y="784"/>
                  </a:lnTo>
                  <a:lnTo>
                    <a:pt x="886" y="776"/>
                  </a:lnTo>
                  <a:lnTo>
                    <a:pt x="881" y="776"/>
                  </a:lnTo>
                  <a:lnTo>
                    <a:pt x="866" y="776"/>
                  </a:lnTo>
                  <a:lnTo>
                    <a:pt x="863" y="778"/>
                  </a:lnTo>
                  <a:lnTo>
                    <a:pt x="861" y="778"/>
                  </a:lnTo>
                  <a:lnTo>
                    <a:pt x="858" y="778"/>
                  </a:lnTo>
                  <a:close/>
                </a:path>
              </a:pathLst>
            </a:custGeom>
            <a:solidFill>
              <a:schemeClr val="accent1">
                <a:lumMod val="75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 name="Freeform 11">
              <a:extLst>
                <a:ext uri="{FF2B5EF4-FFF2-40B4-BE49-F238E27FC236}">
                  <a16:creationId xmlns:a16="http://schemas.microsoft.com/office/drawing/2014/main" id="{937BF09F-50BD-010F-4968-D7F6DB5074A1}"/>
                </a:ext>
              </a:extLst>
            </p:cNvPr>
            <p:cNvSpPr>
              <a:spLocks/>
            </p:cNvSpPr>
            <p:nvPr/>
          </p:nvSpPr>
          <p:spPr bwMode="auto">
            <a:xfrm>
              <a:off x="3065" y="2779"/>
              <a:ext cx="1079" cy="812"/>
            </a:xfrm>
            <a:custGeom>
              <a:avLst/>
              <a:gdLst>
                <a:gd name="T0" fmla="*/ 626 w 1079"/>
                <a:gd name="T1" fmla="*/ 748 h 812"/>
                <a:gd name="T2" fmla="*/ 588 w 1079"/>
                <a:gd name="T3" fmla="*/ 753 h 812"/>
                <a:gd name="T4" fmla="*/ 560 w 1079"/>
                <a:gd name="T5" fmla="*/ 753 h 812"/>
                <a:gd name="T6" fmla="*/ 519 w 1079"/>
                <a:gd name="T7" fmla="*/ 759 h 812"/>
                <a:gd name="T8" fmla="*/ 481 w 1079"/>
                <a:gd name="T9" fmla="*/ 764 h 812"/>
                <a:gd name="T10" fmla="*/ 446 w 1079"/>
                <a:gd name="T11" fmla="*/ 766 h 812"/>
                <a:gd name="T12" fmla="*/ 410 w 1079"/>
                <a:gd name="T13" fmla="*/ 774 h 812"/>
                <a:gd name="T14" fmla="*/ 377 w 1079"/>
                <a:gd name="T15" fmla="*/ 779 h 812"/>
                <a:gd name="T16" fmla="*/ 339 w 1079"/>
                <a:gd name="T17" fmla="*/ 784 h 812"/>
                <a:gd name="T18" fmla="*/ 308 w 1079"/>
                <a:gd name="T19" fmla="*/ 787 h 812"/>
                <a:gd name="T20" fmla="*/ 262 w 1079"/>
                <a:gd name="T21" fmla="*/ 789 h 812"/>
                <a:gd name="T22" fmla="*/ 211 w 1079"/>
                <a:gd name="T23" fmla="*/ 792 h 812"/>
                <a:gd name="T24" fmla="*/ 171 w 1079"/>
                <a:gd name="T25" fmla="*/ 794 h 812"/>
                <a:gd name="T26" fmla="*/ 140 w 1079"/>
                <a:gd name="T27" fmla="*/ 797 h 812"/>
                <a:gd name="T28" fmla="*/ 99 w 1079"/>
                <a:gd name="T29" fmla="*/ 799 h 812"/>
                <a:gd name="T30" fmla="*/ 61 w 1079"/>
                <a:gd name="T31" fmla="*/ 804 h 812"/>
                <a:gd name="T32" fmla="*/ 23 w 1079"/>
                <a:gd name="T33" fmla="*/ 809 h 812"/>
                <a:gd name="T34" fmla="*/ 181 w 1079"/>
                <a:gd name="T35" fmla="*/ 771 h 812"/>
                <a:gd name="T36" fmla="*/ 209 w 1079"/>
                <a:gd name="T37" fmla="*/ 667 h 812"/>
                <a:gd name="T38" fmla="*/ 224 w 1079"/>
                <a:gd name="T39" fmla="*/ 624 h 812"/>
                <a:gd name="T40" fmla="*/ 234 w 1079"/>
                <a:gd name="T41" fmla="*/ 583 h 812"/>
                <a:gd name="T42" fmla="*/ 234 w 1079"/>
                <a:gd name="T43" fmla="*/ 308 h 812"/>
                <a:gd name="T44" fmla="*/ 334 w 1079"/>
                <a:gd name="T45" fmla="*/ 216 h 812"/>
                <a:gd name="T46" fmla="*/ 390 w 1079"/>
                <a:gd name="T47" fmla="*/ 201 h 812"/>
                <a:gd name="T48" fmla="*/ 486 w 1079"/>
                <a:gd name="T49" fmla="*/ 209 h 812"/>
                <a:gd name="T50" fmla="*/ 530 w 1079"/>
                <a:gd name="T51" fmla="*/ 211 h 812"/>
                <a:gd name="T52" fmla="*/ 586 w 1079"/>
                <a:gd name="T53" fmla="*/ 234 h 812"/>
                <a:gd name="T54" fmla="*/ 624 w 1079"/>
                <a:gd name="T55" fmla="*/ 239 h 812"/>
                <a:gd name="T56" fmla="*/ 677 w 1079"/>
                <a:gd name="T57" fmla="*/ 234 h 812"/>
                <a:gd name="T58" fmla="*/ 680 w 1079"/>
                <a:gd name="T59" fmla="*/ 196 h 812"/>
                <a:gd name="T60" fmla="*/ 685 w 1079"/>
                <a:gd name="T61" fmla="*/ 117 h 812"/>
                <a:gd name="T62" fmla="*/ 723 w 1079"/>
                <a:gd name="T63" fmla="*/ 59 h 812"/>
                <a:gd name="T64" fmla="*/ 830 w 1079"/>
                <a:gd name="T65" fmla="*/ 43 h 812"/>
                <a:gd name="T66" fmla="*/ 871 w 1079"/>
                <a:gd name="T67" fmla="*/ 31 h 812"/>
                <a:gd name="T68" fmla="*/ 924 w 1079"/>
                <a:gd name="T69" fmla="*/ 26 h 812"/>
                <a:gd name="T70" fmla="*/ 945 w 1079"/>
                <a:gd name="T71" fmla="*/ 99 h 812"/>
                <a:gd name="T72" fmla="*/ 995 w 1079"/>
                <a:gd name="T73" fmla="*/ 140 h 812"/>
                <a:gd name="T74" fmla="*/ 1041 w 1079"/>
                <a:gd name="T75" fmla="*/ 206 h 812"/>
                <a:gd name="T76" fmla="*/ 1044 w 1079"/>
                <a:gd name="T77" fmla="*/ 237 h 812"/>
                <a:gd name="T78" fmla="*/ 1069 w 1079"/>
                <a:gd name="T79" fmla="*/ 275 h 812"/>
                <a:gd name="T80" fmla="*/ 1072 w 1079"/>
                <a:gd name="T81" fmla="*/ 306 h 812"/>
                <a:gd name="T82" fmla="*/ 1054 w 1079"/>
                <a:gd name="T83" fmla="*/ 359 h 812"/>
                <a:gd name="T84" fmla="*/ 1049 w 1079"/>
                <a:gd name="T85" fmla="*/ 418 h 812"/>
                <a:gd name="T86" fmla="*/ 1054 w 1079"/>
                <a:gd name="T87" fmla="*/ 453 h 812"/>
                <a:gd name="T88" fmla="*/ 1029 w 1079"/>
                <a:gd name="T89" fmla="*/ 489 h 812"/>
                <a:gd name="T90" fmla="*/ 993 w 1079"/>
                <a:gd name="T91" fmla="*/ 524 h 812"/>
                <a:gd name="T92" fmla="*/ 970 w 1079"/>
                <a:gd name="T93" fmla="*/ 560 h 812"/>
                <a:gd name="T94" fmla="*/ 945 w 1079"/>
                <a:gd name="T95" fmla="*/ 596 h 812"/>
                <a:gd name="T96" fmla="*/ 939 w 1079"/>
                <a:gd name="T97" fmla="*/ 631 h 812"/>
                <a:gd name="T98" fmla="*/ 950 w 1079"/>
                <a:gd name="T99" fmla="*/ 677 h 812"/>
                <a:gd name="T100" fmla="*/ 960 w 1079"/>
                <a:gd name="T101" fmla="*/ 715 h 812"/>
                <a:gd name="T102" fmla="*/ 934 w 1079"/>
                <a:gd name="T103" fmla="*/ 731 h 812"/>
                <a:gd name="T104" fmla="*/ 909 w 1079"/>
                <a:gd name="T105" fmla="*/ 741 h 812"/>
                <a:gd name="T106" fmla="*/ 894 w 1079"/>
                <a:gd name="T107" fmla="*/ 697 h 812"/>
                <a:gd name="T108" fmla="*/ 855 w 1079"/>
                <a:gd name="T109" fmla="*/ 667 h 812"/>
                <a:gd name="T110" fmla="*/ 855 w 1079"/>
                <a:gd name="T111" fmla="*/ 634 h 812"/>
                <a:gd name="T112" fmla="*/ 845 w 1079"/>
                <a:gd name="T113" fmla="*/ 603 h 812"/>
                <a:gd name="T114" fmla="*/ 817 w 1079"/>
                <a:gd name="T115" fmla="*/ 578 h 812"/>
                <a:gd name="T116" fmla="*/ 794 w 1079"/>
                <a:gd name="T117" fmla="*/ 547 h 812"/>
                <a:gd name="T118" fmla="*/ 718 w 1079"/>
                <a:gd name="T119" fmla="*/ 550 h 812"/>
                <a:gd name="T120" fmla="*/ 601 w 1079"/>
                <a:gd name="T121" fmla="*/ 601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9" h="812">
                  <a:moveTo>
                    <a:pt x="629" y="705"/>
                  </a:moveTo>
                  <a:lnTo>
                    <a:pt x="629" y="708"/>
                  </a:lnTo>
                  <a:lnTo>
                    <a:pt x="629" y="710"/>
                  </a:lnTo>
                  <a:lnTo>
                    <a:pt x="631" y="710"/>
                  </a:lnTo>
                  <a:lnTo>
                    <a:pt x="634" y="713"/>
                  </a:lnTo>
                  <a:lnTo>
                    <a:pt x="637" y="736"/>
                  </a:lnTo>
                  <a:lnTo>
                    <a:pt x="642" y="736"/>
                  </a:lnTo>
                  <a:lnTo>
                    <a:pt x="647" y="746"/>
                  </a:lnTo>
                  <a:lnTo>
                    <a:pt x="644" y="746"/>
                  </a:lnTo>
                  <a:lnTo>
                    <a:pt x="642" y="746"/>
                  </a:lnTo>
                  <a:lnTo>
                    <a:pt x="639" y="746"/>
                  </a:lnTo>
                  <a:lnTo>
                    <a:pt x="637" y="746"/>
                  </a:lnTo>
                  <a:lnTo>
                    <a:pt x="637" y="748"/>
                  </a:lnTo>
                  <a:lnTo>
                    <a:pt x="634" y="748"/>
                  </a:lnTo>
                  <a:lnTo>
                    <a:pt x="631" y="748"/>
                  </a:lnTo>
                  <a:lnTo>
                    <a:pt x="629" y="748"/>
                  </a:lnTo>
                  <a:lnTo>
                    <a:pt x="626" y="748"/>
                  </a:lnTo>
                  <a:lnTo>
                    <a:pt x="624" y="748"/>
                  </a:lnTo>
                  <a:lnTo>
                    <a:pt x="621" y="748"/>
                  </a:lnTo>
                  <a:lnTo>
                    <a:pt x="619" y="748"/>
                  </a:lnTo>
                  <a:lnTo>
                    <a:pt x="616" y="748"/>
                  </a:lnTo>
                  <a:lnTo>
                    <a:pt x="614" y="748"/>
                  </a:lnTo>
                  <a:lnTo>
                    <a:pt x="611" y="748"/>
                  </a:lnTo>
                  <a:lnTo>
                    <a:pt x="611" y="751"/>
                  </a:lnTo>
                  <a:lnTo>
                    <a:pt x="609" y="751"/>
                  </a:lnTo>
                  <a:lnTo>
                    <a:pt x="606" y="751"/>
                  </a:lnTo>
                  <a:lnTo>
                    <a:pt x="603" y="751"/>
                  </a:lnTo>
                  <a:lnTo>
                    <a:pt x="601" y="751"/>
                  </a:lnTo>
                  <a:lnTo>
                    <a:pt x="598" y="751"/>
                  </a:lnTo>
                  <a:lnTo>
                    <a:pt x="596" y="751"/>
                  </a:lnTo>
                  <a:lnTo>
                    <a:pt x="593" y="751"/>
                  </a:lnTo>
                  <a:lnTo>
                    <a:pt x="591" y="751"/>
                  </a:lnTo>
                  <a:lnTo>
                    <a:pt x="588" y="751"/>
                  </a:lnTo>
                  <a:lnTo>
                    <a:pt x="588" y="753"/>
                  </a:lnTo>
                  <a:lnTo>
                    <a:pt x="588" y="751"/>
                  </a:lnTo>
                  <a:lnTo>
                    <a:pt x="588" y="753"/>
                  </a:lnTo>
                  <a:lnTo>
                    <a:pt x="588" y="751"/>
                  </a:lnTo>
                  <a:lnTo>
                    <a:pt x="586" y="751"/>
                  </a:lnTo>
                  <a:lnTo>
                    <a:pt x="586" y="753"/>
                  </a:lnTo>
                  <a:lnTo>
                    <a:pt x="583" y="753"/>
                  </a:lnTo>
                  <a:lnTo>
                    <a:pt x="581" y="753"/>
                  </a:lnTo>
                  <a:lnTo>
                    <a:pt x="578" y="753"/>
                  </a:lnTo>
                  <a:lnTo>
                    <a:pt x="575" y="753"/>
                  </a:lnTo>
                  <a:lnTo>
                    <a:pt x="573" y="753"/>
                  </a:lnTo>
                  <a:lnTo>
                    <a:pt x="570" y="753"/>
                  </a:lnTo>
                  <a:lnTo>
                    <a:pt x="568" y="753"/>
                  </a:lnTo>
                  <a:lnTo>
                    <a:pt x="565" y="753"/>
                  </a:lnTo>
                  <a:lnTo>
                    <a:pt x="563" y="753"/>
                  </a:lnTo>
                  <a:lnTo>
                    <a:pt x="563" y="756"/>
                  </a:lnTo>
                  <a:lnTo>
                    <a:pt x="560" y="756"/>
                  </a:lnTo>
                  <a:lnTo>
                    <a:pt x="560" y="753"/>
                  </a:lnTo>
                  <a:lnTo>
                    <a:pt x="560" y="756"/>
                  </a:lnTo>
                  <a:lnTo>
                    <a:pt x="558" y="756"/>
                  </a:lnTo>
                  <a:lnTo>
                    <a:pt x="555" y="756"/>
                  </a:lnTo>
                  <a:lnTo>
                    <a:pt x="553" y="756"/>
                  </a:lnTo>
                  <a:lnTo>
                    <a:pt x="550" y="756"/>
                  </a:lnTo>
                  <a:lnTo>
                    <a:pt x="547" y="756"/>
                  </a:lnTo>
                  <a:lnTo>
                    <a:pt x="545" y="756"/>
                  </a:lnTo>
                  <a:lnTo>
                    <a:pt x="542" y="756"/>
                  </a:lnTo>
                  <a:lnTo>
                    <a:pt x="540" y="756"/>
                  </a:lnTo>
                  <a:lnTo>
                    <a:pt x="537" y="756"/>
                  </a:lnTo>
                  <a:lnTo>
                    <a:pt x="535" y="756"/>
                  </a:lnTo>
                  <a:lnTo>
                    <a:pt x="535" y="759"/>
                  </a:lnTo>
                  <a:lnTo>
                    <a:pt x="532" y="759"/>
                  </a:lnTo>
                  <a:lnTo>
                    <a:pt x="530" y="759"/>
                  </a:lnTo>
                  <a:lnTo>
                    <a:pt x="527" y="759"/>
                  </a:lnTo>
                  <a:lnTo>
                    <a:pt x="525" y="759"/>
                  </a:lnTo>
                  <a:lnTo>
                    <a:pt x="519" y="759"/>
                  </a:lnTo>
                  <a:lnTo>
                    <a:pt x="517" y="759"/>
                  </a:lnTo>
                  <a:lnTo>
                    <a:pt x="514" y="759"/>
                  </a:lnTo>
                  <a:lnTo>
                    <a:pt x="512" y="759"/>
                  </a:lnTo>
                  <a:lnTo>
                    <a:pt x="509" y="759"/>
                  </a:lnTo>
                  <a:lnTo>
                    <a:pt x="509" y="761"/>
                  </a:lnTo>
                  <a:lnTo>
                    <a:pt x="507" y="761"/>
                  </a:lnTo>
                  <a:lnTo>
                    <a:pt x="504" y="761"/>
                  </a:lnTo>
                  <a:lnTo>
                    <a:pt x="502" y="761"/>
                  </a:lnTo>
                  <a:lnTo>
                    <a:pt x="499" y="761"/>
                  </a:lnTo>
                  <a:lnTo>
                    <a:pt x="497" y="761"/>
                  </a:lnTo>
                  <a:lnTo>
                    <a:pt x="494" y="761"/>
                  </a:lnTo>
                  <a:lnTo>
                    <a:pt x="491" y="761"/>
                  </a:lnTo>
                  <a:lnTo>
                    <a:pt x="489" y="761"/>
                  </a:lnTo>
                  <a:lnTo>
                    <a:pt x="486" y="761"/>
                  </a:lnTo>
                  <a:lnTo>
                    <a:pt x="486" y="764"/>
                  </a:lnTo>
                  <a:lnTo>
                    <a:pt x="484" y="764"/>
                  </a:lnTo>
                  <a:lnTo>
                    <a:pt x="481" y="764"/>
                  </a:lnTo>
                  <a:lnTo>
                    <a:pt x="479" y="764"/>
                  </a:lnTo>
                  <a:lnTo>
                    <a:pt x="476" y="764"/>
                  </a:lnTo>
                  <a:lnTo>
                    <a:pt x="474" y="764"/>
                  </a:lnTo>
                  <a:lnTo>
                    <a:pt x="471" y="764"/>
                  </a:lnTo>
                  <a:lnTo>
                    <a:pt x="469" y="764"/>
                  </a:lnTo>
                  <a:lnTo>
                    <a:pt x="466" y="764"/>
                  </a:lnTo>
                  <a:lnTo>
                    <a:pt x="463" y="764"/>
                  </a:lnTo>
                  <a:lnTo>
                    <a:pt x="463" y="766"/>
                  </a:lnTo>
                  <a:lnTo>
                    <a:pt x="463" y="764"/>
                  </a:lnTo>
                  <a:lnTo>
                    <a:pt x="463" y="766"/>
                  </a:lnTo>
                  <a:lnTo>
                    <a:pt x="461" y="766"/>
                  </a:lnTo>
                  <a:lnTo>
                    <a:pt x="458" y="766"/>
                  </a:lnTo>
                  <a:lnTo>
                    <a:pt x="456" y="766"/>
                  </a:lnTo>
                  <a:lnTo>
                    <a:pt x="453" y="766"/>
                  </a:lnTo>
                  <a:lnTo>
                    <a:pt x="451" y="766"/>
                  </a:lnTo>
                  <a:lnTo>
                    <a:pt x="448" y="766"/>
                  </a:lnTo>
                  <a:lnTo>
                    <a:pt x="446" y="766"/>
                  </a:lnTo>
                  <a:lnTo>
                    <a:pt x="443" y="766"/>
                  </a:lnTo>
                  <a:lnTo>
                    <a:pt x="443" y="769"/>
                  </a:lnTo>
                  <a:lnTo>
                    <a:pt x="441" y="769"/>
                  </a:lnTo>
                  <a:lnTo>
                    <a:pt x="438" y="769"/>
                  </a:lnTo>
                  <a:lnTo>
                    <a:pt x="435" y="769"/>
                  </a:lnTo>
                  <a:lnTo>
                    <a:pt x="433" y="769"/>
                  </a:lnTo>
                  <a:lnTo>
                    <a:pt x="430" y="769"/>
                  </a:lnTo>
                  <a:lnTo>
                    <a:pt x="428" y="769"/>
                  </a:lnTo>
                  <a:lnTo>
                    <a:pt x="425" y="769"/>
                  </a:lnTo>
                  <a:lnTo>
                    <a:pt x="425" y="771"/>
                  </a:lnTo>
                  <a:lnTo>
                    <a:pt x="423" y="771"/>
                  </a:lnTo>
                  <a:lnTo>
                    <a:pt x="420" y="771"/>
                  </a:lnTo>
                  <a:lnTo>
                    <a:pt x="418" y="771"/>
                  </a:lnTo>
                  <a:lnTo>
                    <a:pt x="415" y="771"/>
                  </a:lnTo>
                  <a:lnTo>
                    <a:pt x="412" y="771"/>
                  </a:lnTo>
                  <a:lnTo>
                    <a:pt x="410" y="771"/>
                  </a:lnTo>
                  <a:lnTo>
                    <a:pt x="410" y="774"/>
                  </a:lnTo>
                  <a:lnTo>
                    <a:pt x="407" y="774"/>
                  </a:lnTo>
                  <a:lnTo>
                    <a:pt x="405" y="774"/>
                  </a:lnTo>
                  <a:lnTo>
                    <a:pt x="402" y="774"/>
                  </a:lnTo>
                  <a:lnTo>
                    <a:pt x="400" y="774"/>
                  </a:lnTo>
                  <a:lnTo>
                    <a:pt x="397" y="774"/>
                  </a:lnTo>
                  <a:lnTo>
                    <a:pt x="397" y="776"/>
                  </a:lnTo>
                  <a:lnTo>
                    <a:pt x="395" y="776"/>
                  </a:lnTo>
                  <a:lnTo>
                    <a:pt x="392" y="776"/>
                  </a:lnTo>
                  <a:lnTo>
                    <a:pt x="390" y="776"/>
                  </a:lnTo>
                  <a:lnTo>
                    <a:pt x="387" y="776"/>
                  </a:lnTo>
                  <a:lnTo>
                    <a:pt x="384" y="776"/>
                  </a:lnTo>
                  <a:lnTo>
                    <a:pt x="382" y="776"/>
                  </a:lnTo>
                  <a:lnTo>
                    <a:pt x="382" y="779"/>
                  </a:lnTo>
                  <a:lnTo>
                    <a:pt x="382" y="776"/>
                  </a:lnTo>
                  <a:lnTo>
                    <a:pt x="382" y="779"/>
                  </a:lnTo>
                  <a:lnTo>
                    <a:pt x="379" y="779"/>
                  </a:lnTo>
                  <a:lnTo>
                    <a:pt x="377" y="779"/>
                  </a:lnTo>
                  <a:lnTo>
                    <a:pt x="374" y="779"/>
                  </a:lnTo>
                  <a:lnTo>
                    <a:pt x="372" y="779"/>
                  </a:lnTo>
                  <a:lnTo>
                    <a:pt x="369" y="779"/>
                  </a:lnTo>
                  <a:lnTo>
                    <a:pt x="369" y="781"/>
                  </a:lnTo>
                  <a:lnTo>
                    <a:pt x="367" y="781"/>
                  </a:lnTo>
                  <a:lnTo>
                    <a:pt x="364" y="781"/>
                  </a:lnTo>
                  <a:lnTo>
                    <a:pt x="362" y="781"/>
                  </a:lnTo>
                  <a:lnTo>
                    <a:pt x="359" y="781"/>
                  </a:lnTo>
                  <a:lnTo>
                    <a:pt x="356" y="781"/>
                  </a:lnTo>
                  <a:lnTo>
                    <a:pt x="354" y="781"/>
                  </a:lnTo>
                  <a:lnTo>
                    <a:pt x="351" y="781"/>
                  </a:lnTo>
                  <a:lnTo>
                    <a:pt x="349" y="781"/>
                  </a:lnTo>
                  <a:lnTo>
                    <a:pt x="346" y="781"/>
                  </a:lnTo>
                  <a:lnTo>
                    <a:pt x="344" y="781"/>
                  </a:lnTo>
                  <a:lnTo>
                    <a:pt x="341" y="781"/>
                  </a:lnTo>
                  <a:lnTo>
                    <a:pt x="341" y="784"/>
                  </a:lnTo>
                  <a:lnTo>
                    <a:pt x="339" y="784"/>
                  </a:lnTo>
                  <a:lnTo>
                    <a:pt x="336" y="784"/>
                  </a:lnTo>
                  <a:lnTo>
                    <a:pt x="334" y="784"/>
                  </a:lnTo>
                  <a:lnTo>
                    <a:pt x="331" y="784"/>
                  </a:lnTo>
                  <a:lnTo>
                    <a:pt x="328" y="784"/>
                  </a:lnTo>
                  <a:lnTo>
                    <a:pt x="326" y="784"/>
                  </a:lnTo>
                  <a:lnTo>
                    <a:pt x="323" y="784"/>
                  </a:lnTo>
                  <a:lnTo>
                    <a:pt x="321" y="784"/>
                  </a:lnTo>
                  <a:lnTo>
                    <a:pt x="318" y="784"/>
                  </a:lnTo>
                  <a:lnTo>
                    <a:pt x="316" y="784"/>
                  </a:lnTo>
                  <a:lnTo>
                    <a:pt x="313" y="784"/>
                  </a:lnTo>
                  <a:lnTo>
                    <a:pt x="311" y="784"/>
                  </a:lnTo>
                  <a:lnTo>
                    <a:pt x="311" y="787"/>
                  </a:lnTo>
                  <a:lnTo>
                    <a:pt x="311" y="784"/>
                  </a:lnTo>
                  <a:lnTo>
                    <a:pt x="308" y="784"/>
                  </a:lnTo>
                  <a:lnTo>
                    <a:pt x="308" y="787"/>
                  </a:lnTo>
                  <a:lnTo>
                    <a:pt x="308" y="784"/>
                  </a:lnTo>
                  <a:lnTo>
                    <a:pt x="308" y="787"/>
                  </a:lnTo>
                  <a:lnTo>
                    <a:pt x="306" y="787"/>
                  </a:lnTo>
                  <a:lnTo>
                    <a:pt x="303" y="787"/>
                  </a:lnTo>
                  <a:lnTo>
                    <a:pt x="300" y="787"/>
                  </a:lnTo>
                  <a:lnTo>
                    <a:pt x="298" y="787"/>
                  </a:lnTo>
                  <a:lnTo>
                    <a:pt x="295" y="787"/>
                  </a:lnTo>
                  <a:lnTo>
                    <a:pt x="293" y="787"/>
                  </a:lnTo>
                  <a:lnTo>
                    <a:pt x="290" y="787"/>
                  </a:lnTo>
                  <a:lnTo>
                    <a:pt x="285" y="787"/>
                  </a:lnTo>
                  <a:lnTo>
                    <a:pt x="283" y="787"/>
                  </a:lnTo>
                  <a:lnTo>
                    <a:pt x="280" y="787"/>
                  </a:lnTo>
                  <a:lnTo>
                    <a:pt x="278" y="787"/>
                  </a:lnTo>
                  <a:lnTo>
                    <a:pt x="275" y="787"/>
                  </a:lnTo>
                  <a:lnTo>
                    <a:pt x="272" y="787"/>
                  </a:lnTo>
                  <a:lnTo>
                    <a:pt x="270" y="787"/>
                  </a:lnTo>
                  <a:lnTo>
                    <a:pt x="270" y="789"/>
                  </a:lnTo>
                  <a:lnTo>
                    <a:pt x="265" y="789"/>
                  </a:lnTo>
                  <a:lnTo>
                    <a:pt x="262" y="789"/>
                  </a:lnTo>
                  <a:lnTo>
                    <a:pt x="260" y="789"/>
                  </a:lnTo>
                  <a:lnTo>
                    <a:pt x="255" y="789"/>
                  </a:lnTo>
                  <a:lnTo>
                    <a:pt x="252" y="789"/>
                  </a:lnTo>
                  <a:lnTo>
                    <a:pt x="250" y="789"/>
                  </a:lnTo>
                  <a:lnTo>
                    <a:pt x="244" y="789"/>
                  </a:lnTo>
                  <a:lnTo>
                    <a:pt x="242" y="789"/>
                  </a:lnTo>
                  <a:lnTo>
                    <a:pt x="239" y="789"/>
                  </a:lnTo>
                  <a:lnTo>
                    <a:pt x="237" y="789"/>
                  </a:lnTo>
                  <a:lnTo>
                    <a:pt x="237" y="792"/>
                  </a:lnTo>
                  <a:lnTo>
                    <a:pt x="232" y="792"/>
                  </a:lnTo>
                  <a:lnTo>
                    <a:pt x="229" y="792"/>
                  </a:lnTo>
                  <a:lnTo>
                    <a:pt x="227" y="792"/>
                  </a:lnTo>
                  <a:lnTo>
                    <a:pt x="224" y="792"/>
                  </a:lnTo>
                  <a:lnTo>
                    <a:pt x="219" y="792"/>
                  </a:lnTo>
                  <a:lnTo>
                    <a:pt x="216" y="792"/>
                  </a:lnTo>
                  <a:lnTo>
                    <a:pt x="214" y="792"/>
                  </a:lnTo>
                  <a:lnTo>
                    <a:pt x="211" y="792"/>
                  </a:lnTo>
                  <a:lnTo>
                    <a:pt x="209" y="792"/>
                  </a:lnTo>
                  <a:lnTo>
                    <a:pt x="206" y="792"/>
                  </a:lnTo>
                  <a:lnTo>
                    <a:pt x="204" y="792"/>
                  </a:lnTo>
                  <a:lnTo>
                    <a:pt x="201" y="792"/>
                  </a:lnTo>
                  <a:lnTo>
                    <a:pt x="199" y="792"/>
                  </a:lnTo>
                  <a:lnTo>
                    <a:pt x="196" y="792"/>
                  </a:lnTo>
                  <a:lnTo>
                    <a:pt x="194" y="792"/>
                  </a:lnTo>
                  <a:lnTo>
                    <a:pt x="191" y="792"/>
                  </a:lnTo>
                  <a:lnTo>
                    <a:pt x="191" y="794"/>
                  </a:lnTo>
                  <a:lnTo>
                    <a:pt x="188" y="794"/>
                  </a:lnTo>
                  <a:lnTo>
                    <a:pt x="186" y="794"/>
                  </a:lnTo>
                  <a:lnTo>
                    <a:pt x="183" y="794"/>
                  </a:lnTo>
                  <a:lnTo>
                    <a:pt x="181" y="794"/>
                  </a:lnTo>
                  <a:lnTo>
                    <a:pt x="178" y="794"/>
                  </a:lnTo>
                  <a:lnTo>
                    <a:pt x="176" y="794"/>
                  </a:lnTo>
                  <a:lnTo>
                    <a:pt x="173" y="794"/>
                  </a:lnTo>
                  <a:lnTo>
                    <a:pt x="171" y="794"/>
                  </a:lnTo>
                  <a:lnTo>
                    <a:pt x="168" y="794"/>
                  </a:lnTo>
                  <a:lnTo>
                    <a:pt x="166" y="794"/>
                  </a:lnTo>
                  <a:lnTo>
                    <a:pt x="163" y="794"/>
                  </a:lnTo>
                  <a:lnTo>
                    <a:pt x="160" y="794"/>
                  </a:lnTo>
                  <a:lnTo>
                    <a:pt x="158" y="794"/>
                  </a:lnTo>
                  <a:lnTo>
                    <a:pt x="155" y="794"/>
                  </a:lnTo>
                  <a:lnTo>
                    <a:pt x="155" y="797"/>
                  </a:lnTo>
                  <a:lnTo>
                    <a:pt x="153" y="797"/>
                  </a:lnTo>
                  <a:lnTo>
                    <a:pt x="153" y="794"/>
                  </a:lnTo>
                  <a:lnTo>
                    <a:pt x="153" y="797"/>
                  </a:lnTo>
                  <a:lnTo>
                    <a:pt x="150" y="797"/>
                  </a:lnTo>
                  <a:lnTo>
                    <a:pt x="150" y="794"/>
                  </a:lnTo>
                  <a:lnTo>
                    <a:pt x="150" y="797"/>
                  </a:lnTo>
                  <a:lnTo>
                    <a:pt x="148" y="797"/>
                  </a:lnTo>
                  <a:lnTo>
                    <a:pt x="145" y="797"/>
                  </a:lnTo>
                  <a:lnTo>
                    <a:pt x="143" y="797"/>
                  </a:lnTo>
                  <a:lnTo>
                    <a:pt x="140" y="797"/>
                  </a:lnTo>
                  <a:lnTo>
                    <a:pt x="138" y="797"/>
                  </a:lnTo>
                  <a:lnTo>
                    <a:pt x="135" y="797"/>
                  </a:lnTo>
                  <a:lnTo>
                    <a:pt x="132" y="797"/>
                  </a:lnTo>
                  <a:lnTo>
                    <a:pt x="130" y="797"/>
                  </a:lnTo>
                  <a:lnTo>
                    <a:pt x="127" y="797"/>
                  </a:lnTo>
                  <a:lnTo>
                    <a:pt x="125" y="797"/>
                  </a:lnTo>
                  <a:lnTo>
                    <a:pt x="122" y="797"/>
                  </a:lnTo>
                  <a:lnTo>
                    <a:pt x="122" y="799"/>
                  </a:lnTo>
                  <a:lnTo>
                    <a:pt x="120" y="799"/>
                  </a:lnTo>
                  <a:lnTo>
                    <a:pt x="117" y="799"/>
                  </a:lnTo>
                  <a:lnTo>
                    <a:pt x="115" y="799"/>
                  </a:lnTo>
                  <a:lnTo>
                    <a:pt x="112" y="799"/>
                  </a:lnTo>
                  <a:lnTo>
                    <a:pt x="110" y="799"/>
                  </a:lnTo>
                  <a:lnTo>
                    <a:pt x="107" y="799"/>
                  </a:lnTo>
                  <a:lnTo>
                    <a:pt x="104" y="799"/>
                  </a:lnTo>
                  <a:lnTo>
                    <a:pt x="102" y="799"/>
                  </a:lnTo>
                  <a:lnTo>
                    <a:pt x="99" y="799"/>
                  </a:lnTo>
                  <a:lnTo>
                    <a:pt x="97" y="799"/>
                  </a:lnTo>
                  <a:lnTo>
                    <a:pt x="97" y="802"/>
                  </a:lnTo>
                  <a:lnTo>
                    <a:pt x="94" y="802"/>
                  </a:lnTo>
                  <a:lnTo>
                    <a:pt x="92" y="802"/>
                  </a:lnTo>
                  <a:lnTo>
                    <a:pt x="89" y="802"/>
                  </a:lnTo>
                  <a:lnTo>
                    <a:pt x="87" y="802"/>
                  </a:lnTo>
                  <a:lnTo>
                    <a:pt x="84" y="802"/>
                  </a:lnTo>
                  <a:lnTo>
                    <a:pt x="82" y="802"/>
                  </a:lnTo>
                  <a:lnTo>
                    <a:pt x="79" y="802"/>
                  </a:lnTo>
                  <a:lnTo>
                    <a:pt x="76" y="802"/>
                  </a:lnTo>
                  <a:lnTo>
                    <a:pt x="74" y="802"/>
                  </a:lnTo>
                  <a:lnTo>
                    <a:pt x="74" y="804"/>
                  </a:lnTo>
                  <a:lnTo>
                    <a:pt x="71" y="804"/>
                  </a:lnTo>
                  <a:lnTo>
                    <a:pt x="69" y="804"/>
                  </a:lnTo>
                  <a:lnTo>
                    <a:pt x="66" y="804"/>
                  </a:lnTo>
                  <a:lnTo>
                    <a:pt x="64" y="804"/>
                  </a:lnTo>
                  <a:lnTo>
                    <a:pt x="61" y="804"/>
                  </a:lnTo>
                  <a:lnTo>
                    <a:pt x="59" y="804"/>
                  </a:lnTo>
                  <a:lnTo>
                    <a:pt x="56" y="804"/>
                  </a:lnTo>
                  <a:lnTo>
                    <a:pt x="54" y="804"/>
                  </a:lnTo>
                  <a:lnTo>
                    <a:pt x="51" y="804"/>
                  </a:lnTo>
                  <a:lnTo>
                    <a:pt x="51" y="807"/>
                  </a:lnTo>
                  <a:lnTo>
                    <a:pt x="48" y="807"/>
                  </a:lnTo>
                  <a:lnTo>
                    <a:pt x="46" y="807"/>
                  </a:lnTo>
                  <a:lnTo>
                    <a:pt x="43" y="807"/>
                  </a:lnTo>
                  <a:lnTo>
                    <a:pt x="41" y="807"/>
                  </a:lnTo>
                  <a:lnTo>
                    <a:pt x="38" y="807"/>
                  </a:lnTo>
                  <a:lnTo>
                    <a:pt x="36" y="807"/>
                  </a:lnTo>
                  <a:lnTo>
                    <a:pt x="33" y="807"/>
                  </a:lnTo>
                  <a:lnTo>
                    <a:pt x="31" y="807"/>
                  </a:lnTo>
                  <a:lnTo>
                    <a:pt x="28" y="807"/>
                  </a:lnTo>
                  <a:lnTo>
                    <a:pt x="28" y="809"/>
                  </a:lnTo>
                  <a:lnTo>
                    <a:pt x="26" y="809"/>
                  </a:lnTo>
                  <a:lnTo>
                    <a:pt x="23" y="809"/>
                  </a:lnTo>
                  <a:lnTo>
                    <a:pt x="20" y="809"/>
                  </a:lnTo>
                  <a:lnTo>
                    <a:pt x="18" y="809"/>
                  </a:lnTo>
                  <a:lnTo>
                    <a:pt x="15" y="809"/>
                  </a:lnTo>
                  <a:lnTo>
                    <a:pt x="13" y="809"/>
                  </a:lnTo>
                  <a:lnTo>
                    <a:pt x="10" y="809"/>
                  </a:lnTo>
                  <a:lnTo>
                    <a:pt x="8" y="809"/>
                  </a:lnTo>
                  <a:lnTo>
                    <a:pt x="5" y="809"/>
                  </a:lnTo>
                  <a:lnTo>
                    <a:pt x="5" y="812"/>
                  </a:lnTo>
                  <a:lnTo>
                    <a:pt x="3" y="812"/>
                  </a:lnTo>
                  <a:lnTo>
                    <a:pt x="0" y="771"/>
                  </a:lnTo>
                  <a:lnTo>
                    <a:pt x="0" y="748"/>
                  </a:lnTo>
                  <a:lnTo>
                    <a:pt x="64" y="784"/>
                  </a:lnTo>
                  <a:lnTo>
                    <a:pt x="110" y="753"/>
                  </a:lnTo>
                  <a:lnTo>
                    <a:pt x="112" y="751"/>
                  </a:lnTo>
                  <a:lnTo>
                    <a:pt x="125" y="753"/>
                  </a:lnTo>
                  <a:lnTo>
                    <a:pt x="127" y="753"/>
                  </a:lnTo>
                  <a:lnTo>
                    <a:pt x="181" y="771"/>
                  </a:lnTo>
                  <a:lnTo>
                    <a:pt x="201" y="759"/>
                  </a:lnTo>
                  <a:lnTo>
                    <a:pt x="204" y="710"/>
                  </a:lnTo>
                  <a:lnTo>
                    <a:pt x="204" y="695"/>
                  </a:lnTo>
                  <a:lnTo>
                    <a:pt x="204" y="692"/>
                  </a:lnTo>
                  <a:lnTo>
                    <a:pt x="206" y="692"/>
                  </a:lnTo>
                  <a:lnTo>
                    <a:pt x="206" y="690"/>
                  </a:lnTo>
                  <a:lnTo>
                    <a:pt x="209" y="690"/>
                  </a:lnTo>
                  <a:lnTo>
                    <a:pt x="209" y="687"/>
                  </a:lnTo>
                  <a:lnTo>
                    <a:pt x="209" y="685"/>
                  </a:lnTo>
                  <a:lnTo>
                    <a:pt x="206" y="685"/>
                  </a:lnTo>
                  <a:lnTo>
                    <a:pt x="209" y="682"/>
                  </a:lnTo>
                  <a:lnTo>
                    <a:pt x="206" y="680"/>
                  </a:lnTo>
                  <a:lnTo>
                    <a:pt x="206" y="675"/>
                  </a:lnTo>
                  <a:lnTo>
                    <a:pt x="206" y="672"/>
                  </a:lnTo>
                  <a:lnTo>
                    <a:pt x="209" y="672"/>
                  </a:lnTo>
                  <a:lnTo>
                    <a:pt x="209" y="669"/>
                  </a:lnTo>
                  <a:lnTo>
                    <a:pt x="209" y="667"/>
                  </a:lnTo>
                  <a:lnTo>
                    <a:pt x="209" y="664"/>
                  </a:lnTo>
                  <a:lnTo>
                    <a:pt x="211" y="662"/>
                  </a:lnTo>
                  <a:lnTo>
                    <a:pt x="209" y="659"/>
                  </a:lnTo>
                  <a:lnTo>
                    <a:pt x="211" y="657"/>
                  </a:lnTo>
                  <a:lnTo>
                    <a:pt x="214" y="654"/>
                  </a:lnTo>
                  <a:lnTo>
                    <a:pt x="214" y="652"/>
                  </a:lnTo>
                  <a:lnTo>
                    <a:pt x="214" y="649"/>
                  </a:lnTo>
                  <a:lnTo>
                    <a:pt x="216" y="647"/>
                  </a:lnTo>
                  <a:lnTo>
                    <a:pt x="216" y="644"/>
                  </a:lnTo>
                  <a:lnTo>
                    <a:pt x="216" y="641"/>
                  </a:lnTo>
                  <a:lnTo>
                    <a:pt x="219" y="639"/>
                  </a:lnTo>
                  <a:lnTo>
                    <a:pt x="219" y="636"/>
                  </a:lnTo>
                  <a:lnTo>
                    <a:pt x="222" y="634"/>
                  </a:lnTo>
                  <a:lnTo>
                    <a:pt x="222" y="631"/>
                  </a:lnTo>
                  <a:lnTo>
                    <a:pt x="224" y="629"/>
                  </a:lnTo>
                  <a:lnTo>
                    <a:pt x="224" y="626"/>
                  </a:lnTo>
                  <a:lnTo>
                    <a:pt x="224" y="624"/>
                  </a:lnTo>
                  <a:lnTo>
                    <a:pt x="227" y="624"/>
                  </a:lnTo>
                  <a:lnTo>
                    <a:pt x="227" y="621"/>
                  </a:lnTo>
                  <a:lnTo>
                    <a:pt x="227" y="619"/>
                  </a:lnTo>
                  <a:lnTo>
                    <a:pt x="227" y="616"/>
                  </a:lnTo>
                  <a:lnTo>
                    <a:pt x="227" y="613"/>
                  </a:lnTo>
                  <a:lnTo>
                    <a:pt x="227" y="611"/>
                  </a:lnTo>
                  <a:lnTo>
                    <a:pt x="229" y="608"/>
                  </a:lnTo>
                  <a:lnTo>
                    <a:pt x="232" y="606"/>
                  </a:lnTo>
                  <a:lnTo>
                    <a:pt x="232" y="603"/>
                  </a:lnTo>
                  <a:lnTo>
                    <a:pt x="234" y="603"/>
                  </a:lnTo>
                  <a:lnTo>
                    <a:pt x="234" y="601"/>
                  </a:lnTo>
                  <a:lnTo>
                    <a:pt x="234" y="598"/>
                  </a:lnTo>
                  <a:lnTo>
                    <a:pt x="234" y="596"/>
                  </a:lnTo>
                  <a:lnTo>
                    <a:pt x="234" y="593"/>
                  </a:lnTo>
                  <a:lnTo>
                    <a:pt x="234" y="586"/>
                  </a:lnTo>
                  <a:lnTo>
                    <a:pt x="232" y="586"/>
                  </a:lnTo>
                  <a:lnTo>
                    <a:pt x="234" y="583"/>
                  </a:lnTo>
                  <a:lnTo>
                    <a:pt x="234" y="580"/>
                  </a:lnTo>
                  <a:lnTo>
                    <a:pt x="234" y="578"/>
                  </a:lnTo>
                  <a:lnTo>
                    <a:pt x="232" y="578"/>
                  </a:lnTo>
                  <a:lnTo>
                    <a:pt x="229" y="570"/>
                  </a:lnTo>
                  <a:lnTo>
                    <a:pt x="229" y="568"/>
                  </a:lnTo>
                  <a:lnTo>
                    <a:pt x="227" y="568"/>
                  </a:lnTo>
                  <a:lnTo>
                    <a:pt x="237" y="540"/>
                  </a:lnTo>
                  <a:lnTo>
                    <a:pt x="239" y="537"/>
                  </a:lnTo>
                  <a:lnTo>
                    <a:pt x="239" y="509"/>
                  </a:lnTo>
                  <a:lnTo>
                    <a:pt x="272" y="438"/>
                  </a:lnTo>
                  <a:lnTo>
                    <a:pt x="234" y="387"/>
                  </a:lnTo>
                  <a:lnTo>
                    <a:pt x="234" y="369"/>
                  </a:lnTo>
                  <a:lnTo>
                    <a:pt x="232" y="359"/>
                  </a:lnTo>
                  <a:lnTo>
                    <a:pt x="232" y="356"/>
                  </a:lnTo>
                  <a:lnTo>
                    <a:pt x="232" y="349"/>
                  </a:lnTo>
                  <a:lnTo>
                    <a:pt x="222" y="321"/>
                  </a:lnTo>
                  <a:lnTo>
                    <a:pt x="234" y="308"/>
                  </a:lnTo>
                  <a:lnTo>
                    <a:pt x="247" y="293"/>
                  </a:lnTo>
                  <a:lnTo>
                    <a:pt x="237" y="272"/>
                  </a:lnTo>
                  <a:lnTo>
                    <a:pt x="201" y="265"/>
                  </a:lnTo>
                  <a:lnTo>
                    <a:pt x="138" y="252"/>
                  </a:lnTo>
                  <a:lnTo>
                    <a:pt x="112" y="227"/>
                  </a:lnTo>
                  <a:lnTo>
                    <a:pt x="127" y="143"/>
                  </a:lnTo>
                  <a:lnTo>
                    <a:pt x="130" y="140"/>
                  </a:lnTo>
                  <a:lnTo>
                    <a:pt x="135" y="140"/>
                  </a:lnTo>
                  <a:lnTo>
                    <a:pt x="140" y="143"/>
                  </a:lnTo>
                  <a:lnTo>
                    <a:pt x="160" y="163"/>
                  </a:lnTo>
                  <a:lnTo>
                    <a:pt x="188" y="188"/>
                  </a:lnTo>
                  <a:lnTo>
                    <a:pt x="211" y="181"/>
                  </a:lnTo>
                  <a:lnTo>
                    <a:pt x="275" y="181"/>
                  </a:lnTo>
                  <a:lnTo>
                    <a:pt x="278" y="204"/>
                  </a:lnTo>
                  <a:lnTo>
                    <a:pt x="328" y="216"/>
                  </a:lnTo>
                  <a:lnTo>
                    <a:pt x="331" y="216"/>
                  </a:lnTo>
                  <a:lnTo>
                    <a:pt x="334" y="216"/>
                  </a:lnTo>
                  <a:lnTo>
                    <a:pt x="336" y="214"/>
                  </a:lnTo>
                  <a:lnTo>
                    <a:pt x="334" y="211"/>
                  </a:lnTo>
                  <a:lnTo>
                    <a:pt x="334" y="209"/>
                  </a:lnTo>
                  <a:lnTo>
                    <a:pt x="336" y="209"/>
                  </a:lnTo>
                  <a:lnTo>
                    <a:pt x="339" y="214"/>
                  </a:lnTo>
                  <a:lnTo>
                    <a:pt x="341" y="214"/>
                  </a:lnTo>
                  <a:lnTo>
                    <a:pt x="346" y="214"/>
                  </a:lnTo>
                  <a:lnTo>
                    <a:pt x="351" y="214"/>
                  </a:lnTo>
                  <a:lnTo>
                    <a:pt x="356" y="214"/>
                  </a:lnTo>
                  <a:lnTo>
                    <a:pt x="367" y="211"/>
                  </a:lnTo>
                  <a:lnTo>
                    <a:pt x="372" y="211"/>
                  </a:lnTo>
                  <a:lnTo>
                    <a:pt x="374" y="209"/>
                  </a:lnTo>
                  <a:lnTo>
                    <a:pt x="379" y="209"/>
                  </a:lnTo>
                  <a:lnTo>
                    <a:pt x="382" y="206"/>
                  </a:lnTo>
                  <a:lnTo>
                    <a:pt x="384" y="204"/>
                  </a:lnTo>
                  <a:lnTo>
                    <a:pt x="387" y="204"/>
                  </a:lnTo>
                  <a:lnTo>
                    <a:pt x="390" y="201"/>
                  </a:lnTo>
                  <a:lnTo>
                    <a:pt x="392" y="199"/>
                  </a:lnTo>
                  <a:lnTo>
                    <a:pt x="395" y="196"/>
                  </a:lnTo>
                  <a:lnTo>
                    <a:pt x="395" y="191"/>
                  </a:lnTo>
                  <a:lnTo>
                    <a:pt x="400" y="191"/>
                  </a:lnTo>
                  <a:lnTo>
                    <a:pt x="405" y="191"/>
                  </a:lnTo>
                  <a:lnTo>
                    <a:pt x="458" y="204"/>
                  </a:lnTo>
                  <a:lnTo>
                    <a:pt x="461" y="204"/>
                  </a:lnTo>
                  <a:lnTo>
                    <a:pt x="463" y="204"/>
                  </a:lnTo>
                  <a:lnTo>
                    <a:pt x="463" y="201"/>
                  </a:lnTo>
                  <a:lnTo>
                    <a:pt x="466" y="201"/>
                  </a:lnTo>
                  <a:lnTo>
                    <a:pt x="471" y="204"/>
                  </a:lnTo>
                  <a:lnTo>
                    <a:pt x="474" y="204"/>
                  </a:lnTo>
                  <a:lnTo>
                    <a:pt x="476" y="204"/>
                  </a:lnTo>
                  <a:lnTo>
                    <a:pt x="479" y="206"/>
                  </a:lnTo>
                  <a:lnTo>
                    <a:pt x="481" y="206"/>
                  </a:lnTo>
                  <a:lnTo>
                    <a:pt x="484" y="209"/>
                  </a:lnTo>
                  <a:lnTo>
                    <a:pt x="486" y="209"/>
                  </a:lnTo>
                  <a:lnTo>
                    <a:pt x="489" y="209"/>
                  </a:lnTo>
                  <a:lnTo>
                    <a:pt x="491" y="209"/>
                  </a:lnTo>
                  <a:lnTo>
                    <a:pt x="491" y="211"/>
                  </a:lnTo>
                  <a:lnTo>
                    <a:pt x="494" y="211"/>
                  </a:lnTo>
                  <a:lnTo>
                    <a:pt x="497" y="211"/>
                  </a:lnTo>
                  <a:lnTo>
                    <a:pt x="499" y="211"/>
                  </a:lnTo>
                  <a:lnTo>
                    <a:pt x="502" y="214"/>
                  </a:lnTo>
                  <a:lnTo>
                    <a:pt x="504" y="214"/>
                  </a:lnTo>
                  <a:lnTo>
                    <a:pt x="507" y="211"/>
                  </a:lnTo>
                  <a:lnTo>
                    <a:pt x="509" y="211"/>
                  </a:lnTo>
                  <a:lnTo>
                    <a:pt x="509" y="209"/>
                  </a:lnTo>
                  <a:lnTo>
                    <a:pt x="512" y="209"/>
                  </a:lnTo>
                  <a:lnTo>
                    <a:pt x="519" y="211"/>
                  </a:lnTo>
                  <a:lnTo>
                    <a:pt x="522" y="211"/>
                  </a:lnTo>
                  <a:lnTo>
                    <a:pt x="525" y="211"/>
                  </a:lnTo>
                  <a:lnTo>
                    <a:pt x="527" y="211"/>
                  </a:lnTo>
                  <a:lnTo>
                    <a:pt x="530" y="211"/>
                  </a:lnTo>
                  <a:lnTo>
                    <a:pt x="532" y="211"/>
                  </a:lnTo>
                  <a:lnTo>
                    <a:pt x="535" y="211"/>
                  </a:lnTo>
                  <a:lnTo>
                    <a:pt x="540" y="199"/>
                  </a:lnTo>
                  <a:lnTo>
                    <a:pt x="553" y="209"/>
                  </a:lnTo>
                  <a:lnTo>
                    <a:pt x="555" y="211"/>
                  </a:lnTo>
                  <a:lnTo>
                    <a:pt x="555" y="214"/>
                  </a:lnTo>
                  <a:lnTo>
                    <a:pt x="558" y="216"/>
                  </a:lnTo>
                  <a:lnTo>
                    <a:pt x="560" y="219"/>
                  </a:lnTo>
                  <a:lnTo>
                    <a:pt x="563" y="222"/>
                  </a:lnTo>
                  <a:lnTo>
                    <a:pt x="565" y="222"/>
                  </a:lnTo>
                  <a:lnTo>
                    <a:pt x="568" y="222"/>
                  </a:lnTo>
                  <a:lnTo>
                    <a:pt x="570" y="224"/>
                  </a:lnTo>
                  <a:lnTo>
                    <a:pt x="573" y="224"/>
                  </a:lnTo>
                  <a:lnTo>
                    <a:pt x="575" y="224"/>
                  </a:lnTo>
                  <a:lnTo>
                    <a:pt x="581" y="232"/>
                  </a:lnTo>
                  <a:lnTo>
                    <a:pt x="583" y="234"/>
                  </a:lnTo>
                  <a:lnTo>
                    <a:pt x="586" y="234"/>
                  </a:lnTo>
                  <a:lnTo>
                    <a:pt x="588" y="234"/>
                  </a:lnTo>
                  <a:lnTo>
                    <a:pt x="591" y="234"/>
                  </a:lnTo>
                  <a:lnTo>
                    <a:pt x="593" y="234"/>
                  </a:lnTo>
                  <a:lnTo>
                    <a:pt x="596" y="234"/>
                  </a:lnTo>
                  <a:lnTo>
                    <a:pt x="596" y="237"/>
                  </a:lnTo>
                  <a:lnTo>
                    <a:pt x="598" y="237"/>
                  </a:lnTo>
                  <a:lnTo>
                    <a:pt x="601" y="237"/>
                  </a:lnTo>
                  <a:lnTo>
                    <a:pt x="603" y="237"/>
                  </a:lnTo>
                  <a:lnTo>
                    <a:pt x="606" y="237"/>
                  </a:lnTo>
                  <a:lnTo>
                    <a:pt x="606" y="239"/>
                  </a:lnTo>
                  <a:lnTo>
                    <a:pt x="609" y="237"/>
                  </a:lnTo>
                  <a:lnTo>
                    <a:pt x="611" y="237"/>
                  </a:lnTo>
                  <a:lnTo>
                    <a:pt x="614" y="234"/>
                  </a:lnTo>
                  <a:lnTo>
                    <a:pt x="616" y="237"/>
                  </a:lnTo>
                  <a:lnTo>
                    <a:pt x="619" y="237"/>
                  </a:lnTo>
                  <a:lnTo>
                    <a:pt x="621" y="237"/>
                  </a:lnTo>
                  <a:lnTo>
                    <a:pt x="624" y="239"/>
                  </a:lnTo>
                  <a:lnTo>
                    <a:pt x="626" y="239"/>
                  </a:lnTo>
                  <a:lnTo>
                    <a:pt x="629" y="239"/>
                  </a:lnTo>
                  <a:lnTo>
                    <a:pt x="631" y="242"/>
                  </a:lnTo>
                  <a:lnTo>
                    <a:pt x="634" y="244"/>
                  </a:lnTo>
                  <a:lnTo>
                    <a:pt x="637" y="244"/>
                  </a:lnTo>
                  <a:lnTo>
                    <a:pt x="639" y="242"/>
                  </a:lnTo>
                  <a:lnTo>
                    <a:pt x="639" y="239"/>
                  </a:lnTo>
                  <a:lnTo>
                    <a:pt x="647" y="234"/>
                  </a:lnTo>
                  <a:lnTo>
                    <a:pt x="654" y="237"/>
                  </a:lnTo>
                  <a:lnTo>
                    <a:pt x="657" y="237"/>
                  </a:lnTo>
                  <a:lnTo>
                    <a:pt x="659" y="237"/>
                  </a:lnTo>
                  <a:lnTo>
                    <a:pt x="665" y="237"/>
                  </a:lnTo>
                  <a:lnTo>
                    <a:pt x="667" y="237"/>
                  </a:lnTo>
                  <a:lnTo>
                    <a:pt x="670" y="237"/>
                  </a:lnTo>
                  <a:lnTo>
                    <a:pt x="672" y="239"/>
                  </a:lnTo>
                  <a:lnTo>
                    <a:pt x="677" y="237"/>
                  </a:lnTo>
                  <a:lnTo>
                    <a:pt x="677" y="234"/>
                  </a:lnTo>
                  <a:lnTo>
                    <a:pt x="680" y="232"/>
                  </a:lnTo>
                  <a:lnTo>
                    <a:pt x="680" y="229"/>
                  </a:lnTo>
                  <a:lnTo>
                    <a:pt x="680" y="224"/>
                  </a:lnTo>
                  <a:lnTo>
                    <a:pt x="682" y="222"/>
                  </a:lnTo>
                  <a:lnTo>
                    <a:pt x="685" y="219"/>
                  </a:lnTo>
                  <a:lnTo>
                    <a:pt x="687" y="219"/>
                  </a:lnTo>
                  <a:lnTo>
                    <a:pt x="682" y="214"/>
                  </a:lnTo>
                  <a:lnTo>
                    <a:pt x="682" y="211"/>
                  </a:lnTo>
                  <a:lnTo>
                    <a:pt x="682" y="209"/>
                  </a:lnTo>
                  <a:lnTo>
                    <a:pt x="685" y="209"/>
                  </a:lnTo>
                  <a:lnTo>
                    <a:pt x="685" y="206"/>
                  </a:lnTo>
                  <a:lnTo>
                    <a:pt x="687" y="206"/>
                  </a:lnTo>
                  <a:lnTo>
                    <a:pt x="685" y="206"/>
                  </a:lnTo>
                  <a:lnTo>
                    <a:pt x="682" y="204"/>
                  </a:lnTo>
                  <a:lnTo>
                    <a:pt x="685" y="201"/>
                  </a:lnTo>
                  <a:lnTo>
                    <a:pt x="685" y="199"/>
                  </a:lnTo>
                  <a:lnTo>
                    <a:pt x="680" y="196"/>
                  </a:lnTo>
                  <a:lnTo>
                    <a:pt x="680" y="194"/>
                  </a:lnTo>
                  <a:lnTo>
                    <a:pt x="680" y="191"/>
                  </a:lnTo>
                  <a:lnTo>
                    <a:pt x="680" y="188"/>
                  </a:lnTo>
                  <a:lnTo>
                    <a:pt x="677" y="186"/>
                  </a:lnTo>
                  <a:lnTo>
                    <a:pt x="680" y="176"/>
                  </a:lnTo>
                  <a:lnTo>
                    <a:pt x="680" y="166"/>
                  </a:lnTo>
                  <a:lnTo>
                    <a:pt x="680" y="160"/>
                  </a:lnTo>
                  <a:lnTo>
                    <a:pt x="680" y="155"/>
                  </a:lnTo>
                  <a:lnTo>
                    <a:pt x="677" y="153"/>
                  </a:lnTo>
                  <a:lnTo>
                    <a:pt x="677" y="150"/>
                  </a:lnTo>
                  <a:lnTo>
                    <a:pt x="675" y="148"/>
                  </a:lnTo>
                  <a:lnTo>
                    <a:pt x="677" y="145"/>
                  </a:lnTo>
                  <a:lnTo>
                    <a:pt x="675" y="138"/>
                  </a:lnTo>
                  <a:lnTo>
                    <a:pt x="677" y="132"/>
                  </a:lnTo>
                  <a:lnTo>
                    <a:pt x="680" y="130"/>
                  </a:lnTo>
                  <a:lnTo>
                    <a:pt x="680" y="127"/>
                  </a:lnTo>
                  <a:lnTo>
                    <a:pt x="685" y="117"/>
                  </a:lnTo>
                  <a:lnTo>
                    <a:pt x="687" y="115"/>
                  </a:lnTo>
                  <a:lnTo>
                    <a:pt x="687" y="112"/>
                  </a:lnTo>
                  <a:lnTo>
                    <a:pt x="690" y="112"/>
                  </a:lnTo>
                  <a:lnTo>
                    <a:pt x="700" y="104"/>
                  </a:lnTo>
                  <a:lnTo>
                    <a:pt x="703" y="102"/>
                  </a:lnTo>
                  <a:lnTo>
                    <a:pt x="703" y="99"/>
                  </a:lnTo>
                  <a:lnTo>
                    <a:pt x="703" y="97"/>
                  </a:lnTo>
                  <a:lnTo>
                    <a:pt x="705" y="97"/>
                  </a:lnTo>
                  <a:lnTo>
                    <a:pt x="705" y="89"/>
                  </a:lnTo>
                  <a:lnTo>
                    <a:pt x="705" y="87"/>
                  </a:lnTo>
                  <a:lnTo>
                    <a:pt x="705" y="82"/>
                  </a:lnTo>
                  <a:lnTo>
                    <a:pt x="705" y="76"/>
                  </a:lnTo>
                  <a:lnTo>
                    <a:pt x="713" y="71"/>
                  </a:lnTo>
                  <a:lnTo>
                    <a:pt x="715" y="69"/>
                  </a:lnTo>
                  <a:lnTo>
                    <a:pt x="718" y="66"/>
                  </a:lnTo>
                  <a:lnTo>
                    <a:pt x="721" y="66"/>
                  </a:lnTo>
                  <a:lnTo>
                    <a:pt x="723" y="59"/>
                  </a:lnTo>
                  <a:lnTo>
                    <a:pt x="726" y="59"/>
                  </a:lnTo>
                  <a:lnTo>
                    <a:pt x="731" y="51"/>
                  </a:lnTo>
                  <a:lnTo>
                    <a:pt x="731" y="48"/>
                  </a:lnTo>
                  <a:lnTo>
                    <a:pt x="733" y="48"/>
                  </a:lnTo>
                  <a:lnTo>
                    <a:pt x="738" y="46"/>
                  </a:lnTo>
                  <a:lnTo>
                    <a:pt x="746" y="48"/>
                  </a:lnTo>
                  <a:lnTo>
                    <a:pt x="749" y="48"/>
                  </a:lnTo>
                  <a:lnTo>
                    <a:pt x="751" y="48"/>
                  </a:lnTo>
                  <a:lnTo>
                    <a:pt x="754" y="46"/>
                  </a:lnTo>
                  <a:lnTo>
                    <a:pt x="769" y="46"/>
                  </a:lnTo>
                  <a:lnTo>
                    <a:pt x="774" y="46"/>
                  </a:lnTo>
                  <a:lnTo>
                    <a:pt x="784" y="54"/>
                  </a:lnTo>
                  <a:lnTo>
                    <a:pt x="794" y="56"/>
                  </a:lnTo>
                  <a:lnTo>
                    <a:pt x="805" y="56"/>
                  </a:lnTo>
                  <a:lnTo>
                    <a:pt x="817" y="48"/>
                  </a:lnTo>
                  <a:lnTo>
                    <a:pt x="827" y="46"/>
                  </a:lnTo>
                  <a:lnTo>
                    <a:pt x="830" y="43"/>
                  </a:lnTo>
                  <a:lnTo>
                    <a:pt x="835" y="43"/>
                  </a:lnTo>
                  <a:lnTo>
                    <a:pt x="835" y="41"/>
                  </a:lnTo>
                  <a:lnTo>
                    <a:pt x="838" y="41"/>
                  </a:lnTo>
                  <a:lnTo>
                    <a:pt x="840" y="41"/>
                  </a:lnTo>
                  <a:lnTo>
                    <a:pt x="843" y="41"/>
                  </a:lnTo>
                  <a:lnTo>
                    <a:pt x="843" y="38"/>
                  </a:lnTo>
                  <a:lnTo>
                    <a:pt x="845" y="38"/>
                  </a:lnTo>
                  <a:lnTo>
                    <a:pt x="848" y="38"/>
                  </a:lnTo>
                  <a:lnTo>
                    <a:pt x="850" y="38"/>
                  </a:lnTo>
                  <a:lnTo>
                    <a:pt x="850" y="36"/>
                  </a:lnTo>
                  <a:lnTo>
                    <a:pt x="853" y="36"/>
                  </a:lnTo>
                  <a:lnTo>
                    <a:pt x="855" y="33"/>
                  </a:lnTo>
                  <a:lnTo>
                    <a:pt x="858" y="33"/>
                  </a:lnTo>
                  <a:lnTo>
                    <a:pt x="861" y="33"/>
                  </a:lnTo>
                  <a:lnTo>
                    <a:pt x="866" y="33"/>
                  </a:lnTo>
                  <a:lnTo>
                    <a:pt x="868" y="31"/>
                  </a:lnTo>
                  <a:lnTo>
                    <a:pt x="871" y="31"/>
                  </a:lnTo>
                  <a:lnTo>
                    <a:pt x="881" y="15"/>
                  </a:lnTo>
                  <a:lnTo>
                    <a:pt x="883" y="13"/>
                  </a:lnTo>
                  <a:lnTo>
                    <a:pt x="886" y="8"/>
                  </a:lnTo>
                  <a:lnTo>
                    <a:pt x="886" y="5"/>
                  </a:lnTo>
                  <a:lnTo>
                    <a:pt x="894" y="5"/>
                  </a:lnTo>
                  <a:lnTo>
                    <a:pt x="896" y="8"/>
                  </a:lnTo>
                  <a:lnTo>
                    <a:pt x="899" y="8"/>
                  </a:lnTo>
                  <a:lnTo>
                    <a:pt x="901" y="10"/>
                  </a:lnTo>
                  <a:lnTo>
                    <a:pt x="906" y="10"/>
                  </a:lnTo>
                  <a:lnTo>
                    <a:pt x="911" y="3"/>
                  </a:lnTo>
                  <a:lnTo>
                    <a:pt x="917" y="0"/>
                  </a:lnTo>
                  <a:lnTo>
                    <a:pt x="927" y="3"/>
                  </a:lnTo>
                  <a:lnTo>
                    <a:pt x="929" y="8"/>
                  </a:lnTo>
                  <a:lnTo>
                    <a:pt x="929" y="15"/>
                  </a:lnTo>
                  <a:lnTo>
                    <a:pt x="924" y="18"/>
                  </a:lnTo>
                  <a:lnTo>
                    <a:pt x="924" y="20"/>
                  </a:lnTo>
                  <a:lnTo>
                    <a:pt x="924" y="26"/>
                  </a:lnTo>
                  <a:lnTo>
                    <a:pt x="924" y="28"/>
                  </a:lnTo>
                  <a:lnTo>
                    <a:pt x="927" y="31"/>
                  </a:lnTo>
                  <a:lnTo>
                    <a:pt x="932" y="33"/>
                  </a:lnTo>
                  <a:lnTo>
                    <a:pt x="937" y="36"/>
                  </a:lnTo>
                  <a:lnTo>
                    <a:pt x="937" y="38"/>
                  </a:lnTo>
                  <a:lnTo>
                    <a:pt x="939" y="43"/>
                  </a:lnTo>
                  <a:lnTo>
                    <a:pt x="937" y="48"/>
                  </a:lnTo>
                  <a:lnTo>
                    <a:pt x="939" y="51"/>
                  </a:lnTo>
                  <a:lnTo>
                    <a:pt x="942" y="56"/>
                  </a:lnTo>
                  <a:lnTo>
                    <a:pt x="945" y="59"/>
                  </a:lnTo>
                  <a:lnTo>
                    <a:pt x="945" y="64"/>
                  </a:lnTo>
                  <a:lnTo>
                    <a:pt x="945" y="66"/>
                  </a:lnTo>
                  <a:lnTo>
                    <a:pt x="947" y="71"/>
                  </a:lnTo>
                  <a:lnTo>
                    <a:pt x="950" y="74"/>
                  </a:lnTo>
                  <a:lnTo>
                    <a:pt x="952" y="84"/>
                  </a:lnTo>
                  <a:lnTo>
                    <a:pt x="945" y="97"/>
                  </a:lnTo>
                  <a:lnTo>
                    <a:pt x="945" y="99"/>
                  </a:lnTo>
                  <a:lnTo>
                    <a:pt x="947" y="104"/>
                  </a:lnTo>
                  <a:lnTo>
                    <a:pt x="947" y="110"/>
                  </a:lnTo>
                  <a:lnTo>
                    <a:pt x="950" y="107"/>
                  </a:lnTo>
                  <a:lnTo>
                    <a:pt x="960" y="115"/>
                  </a:lnTo>
                  <a:lnTo>
                    <a:pt x="962" y="117"/>
                  </a:lnTo>
                  <a:lnTo>
                    <a:pt x="962" y="130"/>
                  </a:lnTo>
                  <a:lnTo>
                    <a:pt x="965" y="130"/>
                  </a:lnTo>
                  <a:lnTo>
                    <a:pt x="965" y="132"/>
                  </a:lnTo>
                  <a:lnTo>
                    <a:pt x="970" y="138"/>
                  </a:lnTo>
                  <a:lnTo>
                    <a:pt x="975" y="143"/>
                  </a:lnTo>
                  <a:lnTo>
                    <a:pt x="978" y="138"/>
                  </a:lnTo>
                  <a:lnTo>
                    <a:pt x="980" y="138"/>
                  </a:lnTo>
                  <a:lnTo>
                    <a:pt x="983" y="138"/>
                  </a:lnTo>
                  <a:lnTo>
                    <a:pt x="995" y="148"/>
                  </a:lnTo>
                  <a:lnTo>
                    <a:pt x="998" y="145"/>
                  </a:lnTo>
                  <a:lnTo>
                    <a:pt x="998" y="140"/>
                  </a:lnTo>
                  <a:lnTo>
                    <a:pt x="995" y="140"/>
                  </a:lnTo>
                  <a:lnTo>
                    <a:pt x="1003" y="138"/>
                  </a:lnTo>
                  <a:lnTo>
                    <a:pt x="1006" y="138"/>
                  </a:lnTo>
                  <a:lnTo>
                    <a:pt x="1016" y="148"/>
                  </a:lnTo>
                  <a:lnTo>
                    <a:pt x="1016" y="150"/>
                  </a:lnTo>
                  <a:lnTo>
                    <a:pt x="1016" y="158"/>
                  </a:lnTo>
                  <a:lnTo>
                    <a:pt x="1021" y="158"/>
                  </a:lnTo>
                  <a:lnTo>
                    <a:pt x="1023" y="158"/>
                  </a:lnTo>
                  <a:lnTo>
                    <a:pt x="1021" y="163"/>
                  </a:lnTo>
                  <a:lnTo>
                    <a:pt x="1021" y="168"/>
                  </a:lnTo>
                  <a:lnTo>
                    <a:pt x="1021" y="171"/>
                  </a:lnTo>
                  <a:lnTo>
                    <a:pt x="1026" y="173"/>
                  </a:lnTo>
                  <a:lnTo>
                    <a:pt x="1026" y="176"/>
                  </a:lnTo>
                  <a:lnTo>
                    <a:pt x="1034" y="183"/>
                  </a:lnTo>
                  <a:lnTo>
                    <a:pt x="1036" y="186"/>
                  </a:lnTo>
                  <a:lnTo>
                    <a:pt x="1036" y="188"/>
                  </a:lnTo>
                  <a:lnTo>
                    <a:pt x="1039" y="199"/>
                  </a:lnTo>
                  <a:lnTo>
                    <a:pt x="1041" y="206"/>
                  </a:lnTo>
                  <a:lnTo>
                    <a:pt x="1044" y="209"/>
                  </a:lnTo>
                  <a:lnTo>
                    <a:pt x="1046" y="209"/>
                  </a:lnTo>
                  <a:lnTo>
                    <a:pt x="1051" y="211"/>
                  </a:lnTo>
                  <a:lnTo>
                    <a:pt x="1051" y="214"/>
                  </a:lnTo>
                  <a:lnTo>
                    <a:pt x="1051" y="216"/>
                  </a:lnTo>
                  <a:lnTo>
                    <a:pt x="1051" y="219"/>
                  </a:lnTo>
                  <a:lnTo>
                    <a:pt x="1049" y="219"/>
                  </a:lnTo>
                  <a:lnTo>
                    <a:pt x="1036" y="214"/>
                  </a:lnTo>
                  <a:lnTo>
                    <a:pt x="1034" y="216"/>
                  </a:lnTo>
                  <a:lnTo>
                    <a:pt x="1031" y="219"/>
                  </a:lnTo>
                  <a:lnTo>
                    <a:pt x="1031" y="224"/>
                  </a:lnTo>
                  <a:lnTo>
                    <a:pt x="1031" y="227"/>
                  </a:lnTo>
                  <a:lnTo>
                    <a:pt x="1034" y="229"/>
                  </a:lnTo>
                  <a:lnTo>
                    <a:pt x="1036" y="229"/>
                  </a:lnTo>
                  <a:lnTo>
                    <a:pt x="1041" y="232"/>
                  </a:lnTo>
                  <a:lnTo>
                    <a:pt x="1041" y="234"/>
                  </a:lnTo>
                  <a:lnTo>
                    <a:pt x="1044" y="237"/>
                  </a:lnTo>
                  <a:lnTo>
                    <a:pt x="1044" y="242"/>
                  </a:lnTo>
                  <a:lnTo>
                    <a:pt x="1044" y="247"/>
                  </a:lnTo>
                  <a:lnTo>
                    <a:pt x="1051" y="250"/>
                  </a:lnTo>
                  <a:lnTo>
                    <a:pt x="1046" y="244"/>
                  </a:lnTo>
                  <a:lnTo>
                    <a:pt x="1046" y="239"/>
                  </a:lnTo>
                  <a:lnTo>
                    <a:pt x="1046" y="237"/>
                  </a:lnTo>
                  <a:lnTo>
                    <a:pt x="1059" y="237"/>
                  </a:lnTo>
                  <a:lnTo>
                    <a:pt x="1062" y="237"/>
                  </a:lnTo>
                  <a:lnTo>
                    <a:pt x="1064" y="244"/>
                  </a:lnTo>
                  <a:lnTo>
                    <a:pt x="1069" y="255"/>
                  </a:lnTo>
                  <a:lnTo>
                    <a:pt x="1069" y="257"/>
                  </a:lnTo>
                  <a:lnTo>
                    <a:pt x="1077" y="262"/>
                  </a:lnTo>
                  <a:lnTo>
                    <a:pt x="1077" y="265"/>
                  </a:lnTo>
                  <a:lnTo>
                    <a:pt x="1077" y="272"/>
                  </a:lnTo>
                  <a:lnTo>
                    <a:pt x="1074" y="272"/>
                  </a:lnTo>
                  <a:lnTo>
                    <a:pt x="1069" y="272"/>
                  </a:lnTo>
                  <a:lnTo>
                    <a:pt x="1069" y="275"/>
                  </a:lnTo>
                  <a:lnTo>
                    <a:pt x="1069" y="280"/>
                  </a:lnTo>
                  <a:lnTo>
                    <a:pt x="1072" y="283"/>
                  </a:lnTo>
                  <a:lnTo>
                    <a:pt x="1077" y="288"/>
                  </a:lnTo>
                  <a:lnTo>
                    <a:pt x="1077" y="290"/>
                  </a:lnTo>
                  <a:lnTo>
                    <a:pt x="1077" y="293"/>
                  </a:lnTo>
                  <a:lnTo>
                    <a:pt x="1074" y="295"/>
                  </a:lnTo>
                  <a:lnTo>
                    <a:pt x="1072" y="293"/>
                  </a:lnTo>
                  <a:lnTo>
                    <a:pt x="1069" y="293"/>
                  </a:lnTo>
                  <a:lnTo>
                    <a:pt x="1067" y="295"/>
                  </a:lnTo>
                  <a:lnTo>
                    <a:pt x="1064" y="295"/>
                  </a:lnTo>
                  <a:lnTo>
                    <a:pt x="1062" y="298"/>
                  </a:lnTo>
                  <a:lnTo>
                    <a:pt x="1062" y="303"/>
                  </a:lnTo>
                  <a:lnTo>
                    <a:pt x="1062" y="306"/>
                  </a:lnTo>
                  <a:lnTo>
                    <a:pt x="1064" y="303"/>
                  </a:lnTo>
                  <a:lnTo>
                    <a:pt x="1067" y="303"/>
                  </a:lnTo>
                  <a:lnTo>
                    <a:pt x="1069" y="303"/>
                  </a:lnTo>
                  <a:lnTo>
                    <a:pt x="1072" y="306"/>
                  </a:lnTo>
                  <a:lnTo>
                    <a:pt x="1072" y="308"/>
                  </a:lnTo>
                  <a:lnTo>
                    <a:pt x="1067" y="313"/>
                  </a:lnTo>
                  <a:lnTo>
                    <a:pt x="1072" y="316"/>
                  </a:lnTo>
                  <a:lnTo>
                    <a:pt x="1074" y="321"/>
                  </a:lnTo>
                  <a:lnTo>
                    <a:pt x="1077" y="326"/>
                  </a:lnTo>
                  <a:lnTo>
                    <a:pt x="1079" y="331"/>
                  </a:lnTo>
                  <a:lnTo>
                    <a:pt x="1079" y="334"/>
                  </a:lnTo>
                  <a:lnTo>
                    <a:pt x="1074" y="336"/>
                  </a:lnTo>
                  <a:lnTo>
                    <a:pt x="1074" y="339"/>
                  </a:lnTo>
                  <a:lnTo>
                    <a:pt x="1074" y="341"/>
                  </a:lnTo>
                  <a:lnTo>
                    <a:pt x="1072" y="349"/>
                  </a:lnTo>
                  <a:lnTo>
                    <a:pt x="1069" y="354"/>
                  </a:lnTo>
                  <a:lnTo>
                    <a:pt x="1064" y="354"/>
                  </a:lnTo>
                  <a:lnTo>
                    <a:pt x="1059" y="354"/>
                  </a:lnTo>
                  <a:lnTo>
                    <a:pt x="1057" y="354"/>
                  </a:lnTo>
                  <a:lnTo>
                    <a:pt x="1057" y="356"/>
                  </a:lnTo>
                  <a:lnTo>
                    <a:pt x="1054" y="359"/>
                  </a:lnTo>
                  <a:lnTo>
                    <a:pt x="1057" y="359"/>
                  </a:lnTo>
                  <a:lnTo>
                    <a:pt x="1057" y="362"/>
                  </a:lnTo>
                  <a:lnTo>
                    <a:pt x="1059" y="364"/>
                  </a:lnTo>
                  <a:lnTo>
                    <a:pt x="1059" y="367"/>
                  </a:lnTo>
                  <a:lnTo>
                    <a:pt x="1057" y="372"/>
                  </a:lnTo>
                  <a:lnTo>
                    <a:pt x="1054" y="374"/>
                  </a:lnTo>
                  <a:lnTo>
                    <a:pt x="1054" y="377"/>
                  </a:lnTo>
                  <a:lnTo>
                    <a:pt x="1051" y="382"/>
                  </a:lnTo>
                  <a:lnTo>
                    <a:pt x="1046" y="390"/>
                  </a:lnTo>
                  <a:lnTo>
                    <a:pt x="1046" y="392"/>
                  </a:lnTo>
                  <a:lnTo>
                    <a:pt x="1044" y="400"/>
                  </a:lnTo>
                  <a:lnTo>
                    <a:pt x="1046" y="410"/>
                  </a:lnTo>
                  <a:lnTo>
                    <a:pt x="1049" y="410"/>
                  </a:lnTo>
                  <a:lnTo>
                    <a:pt x="1049" y="412"/>
                  </a:lnTo>
                  <a:lnTo>
                    <a:pt x="1051" y="415"/>
                  </a:lnTo>
                  <a:lnTo>
                    <a:pt x="1054" y="420"/>
                  </a:lnTo>
                  <a:lnTo>
                    <a:pt x="1049" y="418"/>
                  </a:lnTo>
                  <a:lnTo>
                    <a:pt x="1049" y="423"/>
                  </a:lnTo>
                  <a:lnTo>
                    <a:pt x="1046" y="423"/>
                  </a:lnTo>
                  <a:lnTo>
                    <a:pt x="1049" y="428"/>
                  </a:lnTo>
                  <a:lnTo>
                    <a:pt x="1046" y="430"/>
                  </a:lnTo>
                  <a:lnTo>
                    <a:pt x="1046" y="433"/>
                  </a:lnTo>
                  <a:lnTo>
                    <a:pt x="1046" y="438"/>
                  </a:lnTo>
                  <a:lnTo>
                    <a:pt x="1044" y="438"/>
                  </a:lnTo>
                  <a:lnTo>
                    <a:pt x="1044" y="440"/>
                  </a:lnTo>
                  <a:lnTo>
                    <a:pt x="1044" y="443"/>
                  </a:lnTo>
                  <a:lnTo>
                    <a:pt x="1044" y="446"/>
                  </a:lnTo>
                  <a:lnTo>
                    <a:pt x="1044" y="448"/>
                  </a:lnTo>
                  <a:lnTo>
                    <a:pt x="1044" y="451"/>
                  </a:lnTo>
                  <a:lnTo>
                    <a:pt x="1044" y="453"/>
                  </a:lnTo>
                  <a:lnTo>
                    <a:pt x="1046" y="453"/>
                  </a:lnTo>
                  <a:lnTo>
                    <a:pt x="1049" y="453"/>
                  </a:lnTo>
                  <a:lnTo>
                    <a:pt x="1051" y="453"/>
                  </a:lnTo>
                  <a:lnTo>
                    <a:pt x="1054" y="453"/>
                  </a:lnTo>
                  <a:lnTo>
                    <a:pt x="1057" y="456"/>
                  </a:lnTo>
                  <a:lnTo>
                    <a:pt x="1059" y="456"/>
                  </a:lnTo>
                  <a:lnTo>
                    <a:pt x="1059" y="458"/>
                  </a:lnTo>
                  <a:lnTo>
                    <a:pt x="1059" y="461"/>
                  </a:lnTo>
                  <a:lnTo>
                    <a:pt x="1057" y="461"/>
                  </a:lnTo>
                  <a:lnTo>
                    <a:pt x="1054" y="461"/>
                  </a:lnTo>
                  <a:lnTo>
                    <a:pt x="1051" y="463"/>
                  </a:lnTo>
                  <a:lnTo>
                    <a:pt x="1046" y="466"/>
                  </a:lnTo>
                  <a:lnTo>
                    <a:pt x="1044" y="468"/>
                  </a:lnTo>
                  <a:lnTo>
                    <a:pt x="1041" y="471"/>
                  </a:lnTo>
                  <a:lnTo>
                    <a:pt x="1039" y="474"/>
                  </a:lnTo>
                  <a:lnTo>
                    <a:pt x="1034" y="476"/>
                  </a:lnTo>
                  <a:lnTo>
                    <a:pt x="1034" y="479"/>
                  </a:lnTo>
                  <a:lnTo>
                    <a:pt x="1031" y="479"/>
                  </a:lnTo>
                  <a:lnTo>
                    <a:pt x="1029" y="481"/>
                  </a:lnTo>
                  <a:lnTo>
                    <a:pt x="1029" y="486"/>
                  </a:lnTo>
                  <a:lnTo>
                    <a:pt x="1029" y="489"/>
                  </a:lnTo>
                  <a:lnTo>
                    <a:pt x="1023" y="496"/>
                  </a:lnTo>
                  <a:lnTo>
                    <a:pt x="1021" y="496"/>
                  </a:lnTo>
                  <a:lnTo>
                    <a:pt x="1018" y="499"/>
                  </a:lnTo>
                  <a:lnTo>
                    <a:pt x="1018" y="502"/>
                  </a:lnTo>
                  <a:lnTo>
                    <a:pt x="1016" y="504"/>
                  </a:lnTo>
                  <a:lnTo>
                    <a:pt x="1013" y="504"/>
                  </a:lnTo>
                  <a:lnTo>
                    <a:pt x="1011" y="504"/>
                  </a:lnTo>
                  <a:lnTo>
                    <a:pt x="1008" y="504"/>
                  </a:lnTo>
                  <a:lnTo>
                    <a:pt x="1003" y="509"/>
                  </a:lnTo>
                  <a:lnTo>
                    <a:pt x="1003" y="512"/>
                  </a:lnTo>
                  <a:lnTo>
                    <a:pt x="1001" y="514"/>
                  </a:lnTo>
                  <a:lnTo>
                    <a:pt x="998" y="517"/>
                  </a:lnTo>
                  <a:lnTo>
                    <a:pt x="995" y="517"/>
                  </a:lnTo>
                  <a:lnTo>
                    <a:pt x="995" y="519"/>
                  </a:lnTo>
                  <a:lnTo>
                    <a:pt x="995" y="522"/>
                  </a:lnTo>
                  <a:lnTo>
                    <a:pt x="993" y="522"/>
                  </a:lnTo>
                  <a:lnTo>
                    <a:pt x="993" y="524"/>
                  </a:lnTo>
                  <a:lnTo>
                    <a:pt x="990" y="524"/>
                  </a:lnTo>
                  <a:lnTo>
                    <a:pt x="990" y="527"/>
                  </a:lnTo>
                  <a:lnTo>
                    <a:pt x="988" y="527"/>
                  </a:lnTo>
                  <a:lnTo>
                    <a:pt x="985" y="527"/>
                  </a:lnTo>
                  <a:lnTo>
                    <a:pt x="980" y="532"/>
                  </a:lnTo>
                  <a:lnTo>
                    <a:pt x="978" y="532"/>
                  </a:lnTo>
                  <a:lnTo>
                    <a:pt x="978" y="535"/>
                  </a:lnTo>
                  <a:lnTo>
                    <a:pt x="978" y="537"/>
                  </a:lnTo>
                  <a:lnTo>
                    <a:pt x="980" y="547"/>
                  </a:lnTo>
                  <a:lnTo>
                    <a:pt x="980" y="550"/>
                  </a:lnTo>
                  <a:lnTo>
                    <a:pt x="980" y="552"/>
                  </a:lnTo>
                  <a:lnTo>
                    <a:pt x="978" y="552"/>
                  </a:lnTo>
                  <a:lnTo>
                    <a:pt x="978" y="555"/>
                  </a:lnTo>
                  <a:lnTo>
                    <a:pt x="975" y="555"/>
                  </a:lnTo>
                  <a:lnTo>
                    <a:pt x="973" y="558"/>
                  </a:lnTo>
                  <a:lnTo>
                    <a:pt x="973" y="560"/>
                  </a:lnTo>
                  <a:lnTo>
                    <a:pt x="970" y="560"/>
                  </a:lnTo>
                  <a:lnTo>
                    <a:pt x="967" y="563"/>
                  </a:lnTo>
                  <a:lnTo>
                    <a:pt x="965" y="563"/>
                  </a:lnTo>
                  <a:lnTo>
                    <a:pt x="965" y="565"/>
                  </a:lnTo>
                  <a:lnTo>
                    <a:pt x="965" y="568"/>
                  </a:lnTo>
                  <a:lnTo>
                    <a:pt x="965" y="570"/>
                  </a:lnTo>
                  <a:lnTo>
                    <a:pt x="962" y="570"/>
                  </a:lnTo>
                  <a:lnTo>
                    <a:pt x="962" y="573"/>
                  </a:lnTo>
                  <a:lnTo>
                    <a:pt x="962" y="575"/>
                  </a:lnTo>
                  <a:lnTo>
                    <a:pt x="960" y="575"/>
                  </a:lnTo>
                  <a:lnTo>
                    <a:pt x="960" y="578"/>
                  </a:lnTo>
                  <a:lnTo>
                    <a:pt x="960" y="580"/>
                  </a:lnTo>
                  <a:lnTo>
                    <a:pt x="957" y="580"/>
                  </a:lnTo>
                  <a:lnTo>
                    <a:pt x="955" y="583"/>
                  </a:lnTo>
                  <a:lnTo>
                    <a:pt x="955" y="586"/>
                  </a:lnTo>
                  <a:lnTo>
                    <a:pt x="952" y="586"/>
                  </a:lnTo>
                  <a:lnTo>
                    <a:pt x="947" y="593"/>
                  </a:lnTo>
                  <a:lnTo>
                    <a:pt x="945" y="596"/>
                  </a:lnTo>
                  <a:lnTo>
                    <a:pt x="942" y="596"/>
                  </a:lnTo>
                  <a:lnTo>
                    <a:pt x="939" y="598"/>
                  </a:lnTo>
                  <a:lnTo>
                    <a:pt x="942" y="598"/>
                  </a:lnTo>
                  <a:lnTo>
                    <a:pt x="942" y="601"/>
                  </a:lnTo>
                  <a:lnTo>
                    <a:pt x="942" y="603"/>
                  </a:lnTo>
                  <a:lnTo>
                    <a:pt x="942" y="606"/>
                  </a:lnTo>
                  <a:lnTo>
                    <a:pt x="939" y="606"/>
                  </a:lnTo>
                  <a:lnTo>
                    <a:pt x="939" y="608"/>
                  </a:lnTo>
                  <a:lnTo>
                    <a:pt x="939" y="611"/>
                  </a:lnTo>
                  <a:lnTo>
                    <a:pt x="942" y="613"/>
                  </a:lnTo>
                  <a:lnTo>
                    <a:pt x="942" y="616"/>
                  </a:lnTo>
                  <a:lnTo>
                    <a:pt x="942" y="619"/>
                  </a:lnTo>
                  <a:lnTo>
                    <a:pt x="942" y="621"/>
                  </a:lnTo>
                  <a:lnTo>
                    <a:pt x="942" y="624"/>
                  </a:lnTo>
                  <a:lnTo>
                    <a:pt x="939" y="626"/>
                  </a:lnTo>
                  <a:lnTo>
                    <a:pt x="939" y="629"/>
                  </a:lnTo>
                  <a:lnTo>
                    <a:pt x="939" y="631"/>
                  </a:lnTo>
                  <a:lnTo>
                    <a:pt x="939" y="634"/>
                  </a:lnTo>
                  <a:lnTo>
                    <a:pt x="937" y="636"/>
                  </a:lnTo>
                  <a:lnTo>
                    <a:pt x="937" y="639"/>
                  </a:lnTo>
                  <a:lnTo>
                    <a:pt x="937" y="641"/>
                  </a:lnTo>
                  <a:lnTo>
                    <a:pt x="939" y="644"/>
                  </a:lnTo>
                  <a:lnTo>
                    <a:pt x="942" y="647"/>
                  </a:lnTo>
                  <a:lnTo>
                    <a:pt x="945" y="649"/>
                  </a:lnTo>
                  <a:lnTo>
                    <a:pt x="945" y="652"/>
                  </a:lnTo>
                  <a:lnTo>
                    <a:pt x="947" y="652"/>
                  </a:lnTo>
                  <a:lnTo>
                    <a:pt x="947" y="654"/>
                  </a:lnTo>
                  <a:lnTo>
                    <a:pt x="947" y="662"/>
                  </a:lnTo>
                  <a:lnTo>
                    <a:pt x="947" y="664"/>
                  </a:lnTo>
                  <a:lnTo>
                    <a:pt x="947" y="667"/>
                  </a:lnTo>
                  <a:lnTo>
                    <a:pt x="947" y="672"/>
                  </a:lnTo>
                  <a:lnTo>
                    <a:pt x="950" y="672"/>
                  </a:lnTo>
                  <a:lnTo>
                    <a:pt x="950" y="675"/>
                  </a:lnTo>
                  <a:lnTo>
                    <a:pt x="950" y="677"/>
                  </a:lnTo>
                  <a:lnTo>
                    <a:pt x="947" y="680"/>
                  </a:lnTo>
                  <a:lnTo>
                    <a:pt x="947" y="682"/>
                  </a:lnTo>
                  <a:lnTo>
                    <a:pt x="950" y="685"/>
                  </a:lnTo>
                  <a:lnTo>
                    <a:pt x="950" y="687"/>
                  </a:lnTo>
                  <a:lnTo>
                    <a:pt x="952" y="690"/>
                  </a:lnTo>
                  <a:lnTo>
                    <a:pt x="952" y="692"/>
                  </a:lnTo>
                  <a:lnTo>
                    <a:pt x="952" y="695"/>
                  </a:lnTo>
                  <a:lnTo>
                    <a:pt x="952" y="697"/>
                  </a:lnTo>
                  <a:lnTo>
                    <a:pt x="955" y="697"/>
                  </a:lnTo>
                  <a:lnTo>
                    <a:pt x="957" y="697"/>
                  </a:lnTo>
                  <a:lnTo>
                    <a:pt x="960" y="700"/>
                  </a:lnTo>
                  <a:lnTo>
                    <a:pt x="960" y="703"/>
                  </a:lnTo>
                  <a:lnTo>
                    <a:pt x="960" y="705"/>
                  </a:lnTo>
                  <a:lnTo>
                    <a:pt x="957" y="705"/>
                  </a:lnTo>
                  <a:lnTo>
                    <a:pt x="957" y="710"/>
                  </a:lnTo>
                  <a:lnTo>
                    <a:pt x="957" y="713"/>
                  </a:lnTo>
                  <a:lnTo>
                    <a:pt x="960" y="715"/>
                  </a:lnTo>
                  <a:lnTo>
                    <a:pt x="962" y="718"/>
                  </a:lnTo>
                  <a:lnTo>
                    <a:pt x="962" y="720"/>
                  </a:lnTo>
                  <a:lnTo>
                    <a:pt x="962" y="723"/>
                  </a:lnTo>
                  <a:lnTo>
                    <a:pt x="960" y="723"/>
                  </a:lnTo>
                  <a:lnTo>
                    <a:pt x="960" y="725"/>
                  </a:lnTo>
                  <a:lnTo>
                    <a:pt x="957" y="728"/>
                  </a:lnTo>
                  <a:lnTo>
                    <a:pt x="955" y="728"/>
                  </a:lnTo>
                  <a:lnTo>
                    <a:pt x="952" y="728"/>
                  </a:lnTo>
                  <a:lnTo>
                    <a:pt x="950" y="728"/>
                  </a:lnTo>
                  <a:lnTo>
                    <a:pt x="950" y="725"/>
                  </a:lnTo>
                  <a:lnTo>
                    <a:pt x="947" y="725"/>
                  </a:lnTo>
                  <a:lnTo>
                    <a:pt x="945" y="723"/>
                  </a:lnTo>
                  <a:lnTo>
                    <a:pt x="942" y="723"/>
                  </a:lnTo>
                  <a:lnTo>
                    <a:pt x="939" y="725"/>
                  </a:lnTo>
                  <a:lnTo>
                    <a:pt x="937" y="725"/>
                  </a:lnTo>
                  <a:lnTo>
                    <a:pt x="937" y="728"/>
                  </a:lnTo>
                  <a:lnTo>
                    <a:pt x="934" y="731"/>
                  </a:lnTo>
                  <a:lnTo>
                    <a:pt x="934" y="733"/>
                  </a:lnTo>
                  <a:lnTo>
                    <a:pt x="934" y="736"/>
                  </a:lnTo>
                  <a:lnTo>
                    <a:pt x="932" y="738"/>
                  </a:lnTo>
                  <a:lnTo>
                    <a:pt x="932" y="741"/>
                  </a:lnTo>
                  <a:lnTo>
                    <a:pt x="929" y="741"/>
                  </a:lnTo>
                  <a:lnTo>
                    <a:pt x="927" y="741"/>
                  </a:lnTo>
                  <a:lnTo>
                    <a:pt x="924" y="741"/>
                  </a:lnTo>
                  <a:lnTo>
                    <a:pt x="922" y="741"/>
                  </a:lnTo>
                  <a:lnTo>
                    <a:pt x="919" y="738"/>
                  </a:lnTo>
                  <a:lnTo>
                    <a:pt x="917" y="738"/>
                  </a:lnTo>
                  <a:lnTo>
                    <a:pt x="914" y="741"/>
                  </a:lnTo>
                  <a:lnTo>
                    <a:pt x="911" y="741"/>
                  </a:lnTo>
                  <a:lnTo>
                    <a:pt x="911" y="743"/>
                  </a:lnTo>
                  <a:lnTo>
                    <a:pt x="909" y="746"/>
                  </a:lnTo>
                  <a:lnTo>
                    <a:pt x="906" y="746"/>
                  </a:lnTo>
                  <a:lnTo>
                    <a:pt x="906" y="743"/>
                  </a:lnTo>
                  <a:lnTo>
                    <a:pt x="909" y="741"/>
                  </a:lnTo>
                  <a:lnTo>
                    <a:pt x="906" y="738"/>
                  </a:lnTo>
                  <a:lnTo>
                    <a:pt x="906" y="736"/>
                  </a:lnTo>
                  <a:lnTo>
                    <a:pt x="906" y="733"/>
                  </a:lnTo>
                  <a:lnTo>
                    <a:pt x="901" y="731"/>
                  </a:lnTo>
                  <a:lnTo>
                    <a:pt x="901" y="725"/>
                  </a:lnTo>
                  <a:lnTo>
                    <a:pt x="901" y="720"/>
                  </a:lnTo>
                  <a:lnTo>
                    <a:pt x="901" y="718"/>
                  </a:lnTo>
                  <a:lnTo>
                    <a:pt x="904" y="713"/>
                  </a:lnTo>
                  <a:lnTo>
                    <a:pt x="906" y="710"/>
                  </a:lnTo>
                  <a:lnTo>
                    <a:pt x="906" y="708"/>
                  </a:lnTo>
                  <a:lnTo>
                    <a:pt x="906" y="705"/>
                  </a:lnTo>
                  <a:lnTo>
                    <a:pt x="904" y="703"/>
                  </a:lnTo>
                  <a:lnTo>
                    <a:pt x="901" y="703"/>
                  </a:lnTo>
                  <a:lnTo>
                    <a:pt x="899" y="703"/>
                  </a:lnTo>
                  <a:lnTo>
                    <a:pt x="896" y="700"/>
                  </a:lnTo>
                  <a:lnTo>
                    <a:pt x="894" y="700"/>
                  </a:lnTo>
                  <a:lnTo>
                    <a:pt x="894" y="697"/>
                  </a:lnTo>
                  <a:lnTo>
                    <a:pt x="891" y="697"/>
                  </a:lnTo>
                  <a:lnTo>
                    <a:pt x="891" y="695"/>
                  </a:lnTo>
                  <a:lnTo>
                    <a:pt x="891" y="690"/>
                  </a:lnTo>
                  <a:lnTo>
                    <a:pt x="891" y="687"/>
                  </a:lnTo>
                  <a:lnTo>
                    <a:pt x="889" y="687"/>
                  </a:lnTo>
                  <a:lnTo>
                    <a:pt x="886" y="685"/>
                  </a:lnTo>
                  <a:lnTo>
                    <a:pt x="883" y="685"/>
                  </a:lnTo>
                  <a:lnTo>
                    <a:pt x="881" y="682"/>
                  </a:lnTo>
                  <a:lnTo>
                    <a:pt x="878" y="680"/>
                  </a:lnTo>
                  <a:lnTo>
                    <a:pt x="876" y="677"/>
                  </a:lnTo>
                  <a:lnTo>
                    <a:pt x="873" y="675"/>
                  </a:lnTo>
                  <a:lnTo>
                    <a:pt x="871" y="675"/>
                  </a:lnTo>
                  <a:lnTo>
                    <a:pt x="866" y="672"/>
                  </a:lnTo>
                  <a:lnTo>
                    <a:pt x="863" y="669"/>
                  </a:lnTo>
                  <a:lnTo>
                    <a:pt x="861" y="669"/>
                  </a:lnTo>
                  <a:lnTo>
                    <a:pt x="858" y="669"/>
                  </a:lnTo>
                  <a:lnTo>
                    <a:pt x="855" y="667"/>
                  </a:lnTo>
                  <a:lnTo>
                    <a:pt x="853" y="667"/>
                  </a:lnTo>
                  <a:lnTo>
                    <a:pt x="853" y="664"/>
                  </a:lnTo>
                  <a:lnTo>
                    <a:pt x="853" y="662"/>
                  </a:lnTo>
                  <a:lnTo>
                    <a:pt x="853" y="659"/>
                  </a:lnTo>
                  <a:lnTo>
                    <a:pt x="850" y="659"/>
                  </a:lnTo>
                  <a:lnTo>
                    <a:pt x="850" y="657"/>
                  </a:lnTo>
                  <a:lnTo>
                    <a:pt x="853" y="654"/>
                  </a:lnTo>
                  <a:lnTo>
                    <a:pt x="853" y="652"/>
                  </a:lnTo>
                  <a:lnTo>
                    <a:pt x="855" y="649"/>
                  </a:lnTo>
                  <a:lnTo>
                    <a:pt x="855" y="647"/>
                  </a:lnTo>
                  <a:lnTo>
                    <a:pt x="855" y="644"/>
                  </a:lnTo>
                  <a:lnTo>
                    <a:pt x="858" y="644"/>
                  </a:lnTo>
                  <a:lnTo>
                    <a:pt x="858" y="641"/>
                  </a:lnTo>
                  <a:lnTo>
                    <a:pt x="858" y="639"/>
                  </a:lnTo>
                  <a:lnTo>
                    <a:pt x="861" y="639"/>
                  </a:lnTo>
                  <a:lnTo>
                    <a:pt x="858" y="636"/>
                  </a:lnTo>
                  <a:lnTo>
                    <a:pt x="855" y="634"/>
                  </a:lnTo>
                  <a:lnTo>
                    <a:pt x="853" y="634"/>
                  </a:lnTo>
                  <a:lnTo>
                    <a:pt x="853" y="631"/>
                  </a:lnTo>
                  <a:lnTo>
                    <a:pt x="850" y="631"/>
                  </a:lnTo>
                  <a:lnTo>
                    <a:pt x="850" y="629"/>
                  </a:lnTo>
                  <a:lnTo>
                    <a:pt x="850" y="626"/>
                  </a:lnTo>
                  <a:lnTo>
                    <a:pt x="850" y="624"/>
                  </a:lnTo>
                  <a:lnTo>
                    <a:pt x="848" y="624"/>
                  </a:lnTo>
                  <a:lnTo>
                    <a:pt x="850" y="624"/>
                  </a:lnTo>
                  <a:lnTo>
                    <a:pt x="850" y="621"/>
                  </a:lnTo>
                  <a:lnTo>
                    <a:pt x="853" y="621"/>
                  </a:lnTo>
                  <a:lnTo>
                    <a:pt x="853" y="619"/>
                  </a:lnTo>
                  <a:lnTo>
                    <a:pt x="850" y="616"/>
                  </a:lnTo>
                  <a:lnTo>
                    <a:pt x="850" y="613"/>
                  </a:lnTo>
                  <a:lnTo>
                    <a:pt x="850" y="608"/>
                  </a:lnTo>
                  <a:lnTo>
                    <a:pt x="848" y="606"/>
                  </a:lnTo>
                  <a:lnTo>
                    <a:pt x="845" y="606"/>
                  </a:lnTo>
                  <a:lnTo>
                    <a:pt x="845" y="603"/>
                  </a:lnTo>
                  <a:lnTo>
                    <a:pt x="845" y="601"/>
                  </a:lnTo>
                  <a:lnTo>
                    <a:pt x="843" y="601"/>
                  </a:lnTo>
                  <a:lnTo>
                    <a:pt x="843" y="598"/>
                  </a:lnTo>
                  <a:lnTo>
                    <a:pt x="843" y="596"/>
                  </a:lnTo>
                  <a:lnTo>
                    <a:pt x="840" y="596"/>
                  </a:lnTo>
                  <a:lnTo>
                    <a:pt x="838" y="596"/>
                  </a:lnTo>
                  <a:lnTo>
                    <a:pt x="835" y="596"/>
                  </a:lnTo>
                  <a:lnTo>
                    <a:pt x="833" y="596"/>
                  </a:lnTo>
                  <a:lnTo>
                    <a:pt x="830" y="596"/>
                  </a:lnTo>
                  <a:lnTo>
                    <a:pt x="830" y="598"/>
                  </a:lnTo>
                  <a:lnTo>
                    <a:pt x="827" y="596"/>
                  </a:lnTo>
                  <a:lnTo>
                    <a:pt x="827" y="593"/>
                  </a:lnTo>
                  <a:lnTo>
                    <a:pt x="827" y="591"/>
                  </a:lnTo>
                  <a:lnTo>
                    <a:pt x="827" y="588"/>
                  </a:lnTo>
                  <a:lnTo>
                    <a:pt x="825" y="588"/>
                  </a:lnTo>
                  <a:lnTo>
                    <a:pt x="822" y="586"/>
                  </a:lnTo>
                  <a:lnTo>
                    <a:pt x="817" y="578"/>
                  </a:lnTo>
                  <a:lnTo>
                    <a:pt x="817" y="575"/>
                  </a:lnTo>
                  <a:lnTo>
                    <a:pt x="815" y="575"/>
                  </a:lnTo>
                  <a:lnTo>
                    <a:pt x="815" y="573"/>
                  </a:lnTo>
                  <a:lnTo>
                    <a:pt x="815" y="570"/>
                  </a:lnTo>
                  <a:lnTo>
                    <a:pt x="812" y="570"/>
                  </a:lnTo>
                  <a:lnTo>
                    <a:pt x="810" y="568"/>
                  </a:lnTo>
                  <a:lnTo>
                    <a:pt x="807" y="568"/>
                  </a:lnTo>
                  <a:lnTo>
                    <a:pt x="805" y="568"/>
                  </a:lnTo>
                  <a:lnTo>
                    <a:pt x="802" y="565"/>
                  </a:lnTo>
                  <a:lnTo>
                    <a:pt x="802" y="563"/>
                  </a:lnTo>
                  <a:lnTo>
                    <a:pt x="802" y="560"/>
                  </a:lnTo>
                  <a:lnTo>
                    <a:pt x="799" y="558"/>
                  </a:lnTo>
                  <a:lnTo>
                    <a:pt x="799" y="555"/>
                  </a:lnTo>
                  <a:lnTo>
                    <a:pt x="797" y="555"/>
                  </a:lnTo>
                  <a:lnTo>
                    <a:pt x="797" y="552"/>
                  </a:lnTo>
                  <a:lnTo>
                    <a:pt x="794" y="550"/>
                  </a:lnTo>
                  <a:lnTo>
                    <a:pt x="794" y="547"/>
                  </a:lnTo>
                  <a:lnTo>
                    <a:pt x="794" y="545"/>
                  </a:lnTo>
                  <a:lnTo>
                    <a:pt x="797" y="540"/>
                  </a:lnTo>
                  <a:lnTo>
                    <a:pt x="794" y="537"/>
                  </a:lnTo>
                  <a:lnTo>
                    <a:pt x="794" y="535"/>
                  </a:lnTo>
                  <a:lnTo>
                    <a:pt x="794" y="532"/>
                  </a:lnTo>
                  <a:lnTo>
                    <a:pt x="794" y="530"/>
                  </a:lnTo>
                  <a:lnTo>
                    <a:pt x="792" y="535"/>
                  </a:lnTo>
                  <a:lnTo>
                    <a:pt x="789" y="535"/>
                  </a:lnTo>
                  <a:lnTo>
                    <a:pt x="787" y="535"/>
                  </a:lnTo>
                  <a:lnTo>
                    <a:pt x="784" y="535"/>
                  </a:lnTo>
                  <a:lnTo>
                    <a:pt x="782" y="537"/>
                  </a:lnTo>
                  <a:lnTo>
                    <a:pt x="779" y="537"/>
                  </a:lnTo>
                  <a:lnTo>
                    <a:pt x="777" y="537"/>
                  </a:lnTo>
                  <a:lnTo>
                    <a:pt x="774" y="540"/>
                  </a:lnTo>
                  <a:lnTo>
                    <a:pt x="771" y="542"/>
                  </a:lnTo>
                  <a:lnTo>
                    <a:pt x="769" y="545"/>
                  </a:lnTo>
                  <a:lnTo>
                    <a:pt x="718" y="550"/>
                  </a:lnTo>
                  <a:lnTo>
                    <a:pt x="647" y="545"/>
                  </a:lnTo>
                  <a:lnTo>
                    <a:pt x="644" y="545"/>
                  </a:lnTo>
                  <a:lnTo>
                    <a:pt x="644" y="547"/>
                  </a:lnTo>
                  <a:lnTo>
                    <a:pt x="637" y="545"/>
                  </a:lnTo>
                  <a:lnTo>
                    <a:pt x="634" y="545"/>
                  </a:lnTo>
                  <a:lnTo>
                    <a:pt x="631" y="545"/>
                  </a:lnTo>
                  <a:lnTo>
                    <a:pt x="629" y="545"/>
                  </a:lnTo>
                  <a:lnTo>
                    <a:pt x="626" y="545"/>
                  </a:lnTo>
                  <a:lnTo>
                    <a:pt x="626" y="547"/>
                  </a:lnTo>
                  <a:lnTo>
                    <a:pt x="624" y="547"/>
                  </a:lnTo>
                  <a:lnTo>
                    <a:pt x="575" y="555"/>
                  </a:lnTo>
                  <a:lnTo>
                    <a:pt x="568" y="552"/>
                  </a:lnTo>
                  <a:lnTo>
                    <a:pt x="540" y="588"/>
                  </a:lnTo>
                  <a:lnTo>
                    <a:pt x="542" y="588"/>
                  </a:lnTo>
                  <a:lnTo>
                    <a:pt x="547" y="591"/>
                  </a:lnTo>
                  <a:lnTo>
                    <a:pt x="581" y="593"/>
                  </a:lnTo>
                  <a:lnTo>
                    <a:pt x="601" y="601"/>
                  </a:lnTo>
                  <a:lnTo>
                    <a:pt x="619" y="608"/>
                  </a:lnTo>
                  <a:lnTo>
                    <a:pt x="624" y="624"/>
                  </a:lnTo>
                  <a:lnTo>
                    <a:pt x="621" y="624"/>
                  </a:lnTo>
                  <a:lnTo>
                    <a:pt x="621" y="626"/>
                  </a:lnTo>
                  <a:lnTo>
                    <a:pt x="621" y="629"/>
                  </a:lnTo>
                  <a:lnTo>
                    <a:pt x="621" y="631"/>
                  </a:lnTo>
                  <a:lnTo>
                    <a:pt x="621" y="634"/>
                  </a:lnTo>
                  <a:lnTo>
                    <a:pt x="621" y="636"/>
                  </a:lnTo>
                  <a:lnTo>
                    <a:pt x="619" y="636"/>
                  </a:lnTo>
                  <a:lnTo>
                    <a:pt x="619" y="639"/>
                  </a:lnTo>
                  <a:lnTo>
                    <a:pt x="606" y="700"/>
                  </a:lnTo>
                  <a:lnTo>
                    <a:pt x="624" y="705"/>
                  </a:lnTo>
                  <a:lnTo>
                    <a:pt x="626" y="705"/>
                  </a:lnTo>
                  <a:lnTo>
                    <a:pt x="629" y="705"/>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12">
              <a:extLst>
                <a:ext uri="{FF2B5EF4-FFF2-40B4-BE49-F238E27FC236}">
                  <a16:creationId xmlns:a16="http://schemas.microsoft.com/office/drawing/2014/main" id="{9C3A7EE2-DAE5-E574-9A43-717A02EABE58}"/>
                </a:ext>
              </a:extLst>
            </p:cNvPr>
            <p:cNvSpPr>
              <a:spLocks/>
            </p:cNvSpPr>
            <p:nvPr/>
          </p:nvSpPr>
          <p:spPr bwMode="auto">
            <a:xfrm>
              <a:off x="1426" y="1993"/>
              <a:ext cx="847" cy="1313"/>
            </a:xfrm>
            <a:custGeom>
              <a:avLst/>
              <a:gdLst>
                <a:gd name="T0" fmla="*/ 606 w 847"/>
                <a:gd name="T1" fmla="*/ 1260 h 1313"/>
                <a:gd name="T2" fmla="*/ 603 w 847"/>
                <a:gd name="T3" fmla="*/ 1201 h 1313"/>
                <a:gd name="T4" fmla="*/ 572 w 847"/>
                <a:gd name="T5" fmla="*/ 1214 h 1313"/>
                <a:gd name="T6" fmla="*/ 544 w 847"/>
                <a:gd name="T7" fmla="*/ 1204 h 1313"/>
                <a:gd name="T8" fmla="*/ 516 w 847"/>
                <a:gd name="T9" fmla="*/ 1178 h 1313"/>
                <a:gd name="T10" fmla="*/ 483 w 847"/>
                <a:gd name="T11" fmla="*/ 1153 h 1313"/>
                <a:gd name="T12" fmla="*/ 438 w 847"/>
                <a:gd name="T13" fmla="*/ 1148 h 1313"/>
                <a:gd name="T14" fmla="*/ 427 w 847"/>
                <a:gd name="T15" fmla="*/ 1102 h 1313"/>
                <a:gd name="T16" fmla="*/ 394 w 847"/>
                <a:gd name="T17" fmla="*/ 1086 h 1313"/>
                <a:gd name="T18" fmla="*/ 397 w 847"/>
                <a:gd name="T19" fmla="*/ 1028 h 1313"/>
                <a:gd name="T20" fmla="*/ 356 w 847"/>
                <a:gd name="T21" fmla="*/ 985 h 1313"/>
                <a:gd name="T22" fmla="*/ 320 w 847"/>
                <a:gd name="T23" fmla="*/ 972 h 1313"/>
                <a:gd name="T24" fmla="*/ 259 w 847"/>
                <a:gd name="T25" fmla="*/ 974 h 1313"/>
                <a:gd name="T26" fmla="*/ 208 w 847"/>
                <a:gd name="T27" fmla="*/ 967 h 1313"/>
                <a:gd name="T28" fmla="*/ 170 w 847"/>
                <a:gd name="T29" fmla="*/ 949 h 1313"/>
                <a:gd name="T30" fmla="*/ 122 w 847"/>
                <a:gd name="T31" fmla="*/ 939 h 1313"/>
                <a:gd name="T32" fmla="*/ 112 w 847"/>
                <a:gd name="T33" fmla="*/ 929 h 1313"/>
                <a:gd name="T34" fmla="*/ 84 w 847"/>
                <a:gd name="T35" fmla="*/ 875 h 1313"/>
                <a:gd name="T36" fmla="*/ 15 w 847"/>
                <a:gd name="T37" fmla="*/ 868 h 1313"/>
                <a:gd name="T38" fmla="*/ 23 w 847"/>
                <a:gd name="T39" fmla="*/ 840 h 1313"/>
                <a:gd name="T40" fmla="*/ 46 w 847"/>
                <a:gd name="T41" fmla="*/ 817 h 1313"/>
                <a:gd name="T42" fmla="*/ 68 w 847"/>
                <a:gd name="T43" fmla="*/ 799 h 1313"/>
                <a:gd name="T44" fmla="*/ 99 w 847"/>
                <a:gd name="T45" fmla="*/ 766 h 1313"/>
                <a:gd name="T46" fmla="*/ 124 w 847"/>
                <a:gd name="T47" fmla="*/ 735 h 1313"/>
                <a:gd name="T48" fmla="*/ 145 w 847"/>
                <a:gd name="T49" fmla="*/ 700 h 1313"/>
                <a:gd name="T50" fmla="*/ 150 w 847"/>
                <a:gd name="T51" fmla="*/ 654 h 1313"/>
                <a:gd name="T52" fmla="*/ 163 w 847"/>
                <a:gd name="T53" fmla="*/ 611 h 1313"/>
                <a:gd name="T54" fmla="*/ 160 w 847"/>
                <a:gd name="T55" fmla="*/ 542 h 1313"/>
                <a:gd name="T56" fmla="*/ 152 w 847"/>
                <a:gd name="T57" fmla="*/ 501 h 1313"/>
                <a:gd name="T58" fmla="*/ 127 w 847"/>
                <a:gd name="T59" fmla="*/ 460 h 1313"/>
                <a:gd name="T60" fmla="*/ 99 w 847"/>
                <a:gd name="T61" fmla="*/ 371 h 1313"/>
                <a:gd name="T62" fmla="*/ 109 w 847"/>
                <a:gd name="T63" fmla="*/ 285 h 1313"/>
                <a:gd name="T64" fmla="*/ 188 w 847"/>
                <a:gd name="T65" fmla="*/ 315 h 1313"/>
                <a:gd name="T66" fmla="*/ 262 w 847"/>
                <a:gd name="T67" fmla="*/ 219 h 1313"/>
                <a:gd name="T68" fmla="*/ 282 w 847"/>
                <a:gd name="T69" fmla="*/ 81 h 1313"/>
                <a:gd name="T70" fmla="*/ 336 w 847"/>
                <a:gd name="T71" fmla="*/ 79 h 1313"/>
                <a:gd name="T72" fmla="*/ 371 w 847"/>
                <a:gd name="T73" fmla="*/ 74 h 1313"/>
                <a:gd name="T74" fmla="*/ 392 w 847"/>
                <a:gd name="T75" fmla="*/ 91 h 1313"/>
                <a:gd name="T76" fmla="*/ 415 w 847"/>
                <a:gd name="T77" fmla="*/ 124 h 1313"/>
                <a:gd name="T78" fmla="*/ 450 w 847"/>
                <a:gd name="T79" fmla="*/ 142 h 1313"/>
                <a:gd name="T80" fmla="*/ 483 w 847"/>
                <a:gd name="T81" fmla="*/ 163 h 1313"/>
                <a:gd name="T82" fmla="*/ 527 w 847"/>
                <a:gd name="T83" fmla="*/ 155 h 1313"/>
                <a:gd name="T84" fmla="*/ 567 w 847"/>
                <a:gd name="T85" fmla="*/ 130 h 1313"/>
                <a:gd name="T86" fmla="*/ 565 w 847"/>
                <a:gd name="T87" fmla="*/ 91 h 1313"/>
                <a:gd name="T88" fmla="*/ 585 w 847"/>
                <a:gd name="T89" fmla="*/ 10 h 1313"/>
                <a:gd name="T90" fmla="*/ 631 w 847"/>
                <a:gd name="T91" fmla="*/ 23 h 1313"/>
                <a:gd name="T92" fmla="*/ 682 w 847"/>
                <a:gd name="T93" fmla="*/ 48 h 1313"/>
                <a:gd name="T94" fmla="*/ 710 w 847"/>
                <a:gd name="T95" fmla="*/ 91 h 1313"/>
                <a:gd name="T96" fmla="*/ 728 w 847"/>
                <a:gd name="T97" fmla="*/ 137 h 1313"/>
                <a:gd name="T98" fmla="*/ 756 w 847"/>
                <a:gd name="T99" fmla="*/ 147 h 1313"/>
                <a:gd name="T100" fmla="*/ 794 w 847"/>
                <a:gd name="T101" fmla="*/ 173 h 1313"/>
                <a:gd name="T102" fmla="*/ 794 w 847"/>
                <a:gd name="T103" fmla="*/ 252 h 1313"/>
                <a:gd name="T104" fmla="*/ 837 w 847"/>
                <a:gd name="T105" fmla="*/ 297 h 1313"/>
                <a:gd name="T106" fmla="*/ 822 w 847"/>
                <a:gd name="T107" fmla="*/ 356 h 1313"/>
                <a:gd name="T108" fmla="*/ 791 w 847"/>
                <a:gd name="T109" fmla="*/ 404 h 1313"/>
                <a:gd name="T110" fmla="*/ 796 w 847"/>
                <a:gd name="T111" fmla="*/ 473 h 1313"/>
                <a:gd name="T112" fmla="*/ 799 w 847"/>
                <a:gd name="T113" fmla="*/ 539 h 1313"/>
                <a:gd name="T114" fmla="*/ 799 w 847"/>
                <a:gd name="T115" fmla="*/ 623 h 1313"/>
                <a:gd name="T116" fmla="*/ 812 w 847"/>
                <a:gd name="T117" fmla="*/ 687 h 1313"/>
                <a:gd name="T118" fmla="*/ 847 w 847"/>
                <a:gd name="T119" fmla="*/ 753 h 1313"/>
                <a:gd name="T120" fmla="*/ 837 w 847"/>
                <a:gd name="T121" fmla="*/ 834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7" h="1313">
                  <a:moveTo>
                    <a:pt x="789" y="1140"/>
                  </a:moveTo>
                  <a:lnTo>
                    <a:pt x="789" y="1219"/>
                  </a:lnTo>
                  <a:lnTo>
                    <a:pt x="789" y="1280"/>
                  </a:lnTo>
                  <a:lnTo>
                    <a:pt x="789" y="1282"/>
                  </a:lnTo>
                  <a:lnTo>
                    <a:pt x="789" y="1300"/>
                  </a:lnTo>
                  <a:lnTo>
                    <a:pt x="626" y="1313"/>
                  </a:lnTo>
                  <a:lnTo>
                    <a:pt x="623" y="1310"/>
                  </a:lnTo>
                  <a:lnTo>
                    <a:pt x="623" y="1308"/>
                  </a:lnTo>
                  <a:lnTo>
                    <a:pt x="621" y="1303"/>
                  </a:lnTo>
                  <a:lnTo>
                    <a:pt x="618" y="1298"/>
                  </a:lnTo>
                  <a:lnTo>
                    <a:pt x="616" y="1295"/>
                  </a:lnTo>
                  <a:lnTo>
                    <a:pt x="616" y="1288"/>
                  </a:lnTo>
                  <a:lnTo>
                    <a:pt x="611" y="1285"/>
                  </a:lnTo>
                  <a:lnTo>
                    <a:pt x="611" y="1282"/>
                  </a:lnTo>
                  <a:lnTo>
                    <a:pt x="611" y="1275"/>
                  </a:lnTo>
                  <a:lnTo>
                    <a:pt x="611" y="1272"/>
                  </a:lnTo>
                  <a:lnTo>
                    <a:pt x="608" y="1267"/>
                  </a:lnTo>
                  <a:lnTo>
                    <a:pt x="606" y="1260"/>
                  </a:lnTo>
                  <a:lnTo>
                    <a:pt x="603" y="1254"/>
                  </a:lnTo>
                  <a:lnTo>
                    <a:pt x="606" y="1252"/>
                  </a:lnTo>
                  <a:lnTo>
                    <a:pt x="608" y="1247"/>
                  </a:lnTo>
                  <a:lnTo>
                    <a:pt x="611" y="1242"/>
                  </a:lnTo>
                  <a:lnTo>
                    <a:pt x="611" y="1239"/>
                  </a:lnTo>
                  <a:lnTo>
                    <a:pt x="606" y="1234"/>
                  </a:lnTo>
                  <a:lnTo>
                    <a:pt x="603" y="1232"/>
                  </a:lnTo>
                  <a:lnTo>
                    <a:pt x="603" y="1229"/>
                  </a:lnTo>
                  <a:lnTo>
                    <a:pt x="608" y="1221"/>
                  </a:lnTo>
                  <a:lnTo>
                    <a:pt x="608" y="1214"/>
                  </a:lnTo>
                  <a:lnTo>
                    <a:pt x="611" y="1211"/>
                  </a:lnTo>
                  <a:lnTo>
                    <a:pt x="613" y="1211"/>
                  </a:lnTo>
                  <a:lnTo>
                    <a:pt x="613" y="1209"/>
                  </a:lnTo>
                  <a:lnTo>
                    <a:pt x="613" y="1206"/>
                  </a:lnTo>
                  <a:lnTo>
                    <a:pt x="611" y="1206"/>
                  </a:lnTo>
                  <a:lnTo>
                    <a:pt x="608" y="1206"/>
                  </a:lnTo>
                  <a:lnTo>
                    <a:pt x="606" y="1206"/>
                  </a:lnTo>
                  <a:lnTo>
                    <a:pt x="603" y="1201"/>
                  </a:lnTo>
                  <a:lnTo>
                    <a:pt x="600" y="1198"/>
                  </a:lnTo>
                  <a:lnTo>
                    <a:pt x="598" y="1198"/>
                  </a:lnTo>
                  <a:lnTo>
                    <a:pt x="598" y="1201"/>
                  </a:lnTo>
                  <a:lnTo>
                    <a:pt x="595" y="1198"/>
                  </a:lnTo>
                  <a:lnTo>
                    <a:pt x="593" y="1198"/>
                  </a:lnTo>
                  <a:lnTo>
                    <a:pt x="590" y="1198"/>
                  </a:lnTo>
                  <a:lnTo>
                    <a:pt x="588" y="1201"/>
                  </a:lnTo>
                  <a:lnTo>
                    <a:pt x="588" y="1206"/>
                  </a:lnTo>
                  <a:lnTo>
                    <a:pt x="588" y="1209"/>
                  </a:lnTo>
                  <a:lnTo>
                    <a:pt x="588" y="1214"/>
                  </a:lnTo>
                  <a:lnTo>
                    <a:pt x="585" y="1219"/>
                  </a:lnTo>
                  <a:lnTo>
                    <a:pt x="585" y="1224"/>
                  </a:lnTo>
                  <a:lnTo>
                    <a:pt x="583" y="1224"/>
                  </a:lnTo>
                  <a:lnTo>
                    <a:pt x="580" y="1224"/>
                  </a:lnTo>
                  <a:lnTo>
                    <a:pt x="578" y="1221"/>
                  </a:lnTo>
                  <a:lnTo>
                    <a:pt x="578" y="1219"/>
                  </a:lnTo>
                  <a:lnTo>
                    <a:pt x="575" y="1216"/>
                  </a:lnTo>
                  <a:lnTo>
                    <a:pt x="572" y="1214"/>
                  </a:lnTo>
                  <a:lnTo>
                    <a:pt x="570" y="1211"/>
                  </a:lnTo>
                  <a:lnTo>
                    <a:pt x="570" y="1209"/>
                  </a:lnTo>
                  <a:lnTo>
                    <a:pt x="567" y="1209"/>
                  </a:lnTo>
                  <a:lnTo>
                    <a:pt x="562" y="1209"/>
                  </a:lnTo>
                  <a:lnTo>
                    <a:pt x="565" y="1206"/>
                  </a:lnTo>
                  <a:lnTo>
                    <a:pt x="567" y="1204"/>
                  </a:lnTo>
                  <a:lnTo>
                    <a:pt x="565" y="1201"/>
                  </a:lnTo>
                  <a:lnTo>
                    <a:pt x="562" y="1198"/>
                  </a:lnTo>
                  <a:lnTo>
                    <a:pt x="560" y="1201"/>
                  </a:lnTo>
                  <a:lnTo>
                    <a:pt x="557" y="1204"/>
                  </a:lnTo>
                  <a:lnTo>
                    <a:pt x="552" y="1204"/>
                  </a:lnTo>
                  <a:lnTo>
                    <a:pt x="552" y="1206"/>
                  </a:lnTo>
                  <a:lnTo>
                    <a:pt x="552" y="1209"/>
                  </a:lnTo>
                  <a:lnTo>
                    <a:pt x="552" y="1211"/>
                  </a:lnTo>
                  <a:lnTo>
                    <a:pt x="550" y="1211"/>
                  </a:lnTo>
                  <a:lnTo>
                    <a:pt x="547" y="1206"/>
                  </a:lnTo>
                  <a:lnTo>
                    <a:pt x="544" y="1206"/>
                  </a:lnTo>
                  <a:lnTo>
                    <a:pt x="544" y="1204"/>
                  </a:lnTo>
                  <a:lnTo>
                    <a:pt x="542" y="1201"/>
                  </a:lnTo>
                  <a:lnTo>
                    <a:pt x="542" y="1198"/>
                  </a:lnTo>
                  <a:lnTo>
                    <a:pt x="539" y="1196"/>
                  </a:lnTo>
                  <a:lnTo>
                    <a:pt x="537" y="1196"/>
                  </a:lnTo>
                  <a:lnTo>
                    <a:pt x="534" y="1193"/>
                  </a:lnTo>
                  <a:lnTo>
                    <a:pt x="537" y="1191"/>
                  </a:lnTo>
                  <a:lnTo>
                    <a:pt x="544" y="1193"/>
                  </a:lnTo>
                  <a:lnTo>
                    <a:pt x="544" y="1191"/>
                  </a:lnTo>
                  <a:lnTo>
                    <a:pt x="542" y="1188"/>
                  </a:lnTo>
                  <a:lnTo>
                    <a:pt x="537" y="1183"/>
                  </a:lnTo>
                  <a:lnTo>
                    <a:pt x="534" y="1178"/>
                  </a:lnTo>
                  <a:lnTo>
                    <a:pt x="529" y="1178"/>
                  </a:lnTo>
                  <a:lnTo>
                    <a:pt x="524" y="1178"/>
                  </a:lnTo>
                  <a:lnTo>
                    <a:pt x="522" y="1183"/>
                  </a:lnTo>
                  <a:lnTo>
                    <a:pt x="519" y="1183"/>
                  </a:lnTo>
                  <a:lnTo>
                    <a:pt x="519" y="1181"/>
                  </a:lnTo>
                  <a:lnTo>
                    <a:pt x="519" y="1178"/>
                  </a:lnTo>
                  <a:lnTo>
                    <a:pt x="516" y="1178"/>
                  </a:lnTo>
                  <a:lnTo>
                    <a:pt x="514" y="1178"/>
                  </a:lnTo>
                  <a:lnTo>
                    <a:pt x="514" y="1176"/>
                  </a:lnTo>
                  <a:lnTo>
                    <a:pt x="514" y="1173"/>
                  </a:lnTo>
                  <a:lnTo>
                    <a:pt x="509" y="1173"/>
                  </a:lnTo>
                  <a:lnTo>
                    <a:pt x="504" y="1173"/>
                  </a:lnTo>
                  <a:lnTo>
                    <a:pt x="501" y="1173"/>
                  </a:lnTo>
                  <a:lnTo>
                    <a:pt x="496" y="1170"/>
                  </a:lnTo>
                  <a:lnTo>
                    <a:pt x="496" y="1168"/>
                  </a:lnTo>
                  <a:lnTo>
                    <a:pt x="494" y="1168"/>
                  </a:lnTo>
                  <a:lnTo>
                    <a:pt x="491" y="1170"/>
                  </a:lnTo>
                  <a:lnTo>
                    <a:pt x="488" y="1170"/>
                  </a:lnTo>
                  <a:lnTo>
                    <a:pt x="488" y="1168"/>
                  </a:lnTo>
                  <a:lnTo>
                    <a:pt x="491" y="1160"/>
                  </a:lnTo>
                  <a:lnTo>
                    <a:pt x="491" y="1158"/>
                  </a:lnTo>
                  <a:lnTo>
                    <a:pt x="488" y="1153"/>
                  </a:lnTo>
                  <a:lnTo>
                    <a:pt x="488" y="1150"/>
                  </a:lnTo>
                  <a:lnTo>
                    <a:pt x="486" y="1150"/>
                  </a:lnTo>
                  <a:lnTo>
                    <a:pt x="483" y="1153"/>
                  </a:lnTo>
                  <a:lnTo>
                    <a:pt x="481" y="1160"/>
                  </a:lnTo>
                  <a:lnTo>
                    <a:pt x="478" y="1163"/>
                  </a:lnTo>
                  <a:lnTo>
                    <a:pt x="478" y="1165"/>
                  </a:lnTo>
                  <a:lnTo>
                    <a:pt x="481" y="1173"/>
                  </a:lnTo>
                  <a:lnTo>
                    <a:pt x="481" y="1176"/>
                  </a:lnTo>
                  <a:lnTo>
                    <a:pt x="478" y="1178"/>
                  </a:lnTo>
                  <a:lnTo>
                    <a:pt x="476" y="1178"/>
                  </a:lnTo>
                  <a:lnTo>
                    <a:pt x="471" y="1176"/>
                  </a:lnTo>
                  <a:lnTo>
                    <a:pt x="471" y="1173"/>
                  </a:lnTo>
                  <a:lnTo>
                    <a:pt x="463" y="1170"/>
                  </a:lnTo>
                  <a:lnTo>
                    <a:pt x="460" y="1168"/>
                  </a:lnTo>
                  <a:lnTo>
                    <a:pt x="458" y="1163"/>
                  </a:lnTo>
                  <a:lnTo>
                    <a:pt x="455" y="1160"/>
                  </a:lnTo>
                  <a:lnTo>
                    <a:pt x="448" y="1158"/>
                  </a:lnTo>
                  <a:lnTo>
                    <a:pt x="445" y="1158"/>
                  </a:lnTo>
                  <a:lnTo>
                    <a:pt x="440" y="1150"/>
                  </a:lnTo>
                  <a:lnTo>
                    <a:pt x="438" y="1150"/>
                  </a:lnTo>
                  <a:lnTo>
                    <a:pt x="438" y="1148"/>
                  </a:lnTo>
                  <a:lnTo>
                    <a:pt x="435" y="1148"/>
                  </a:lnTo>
                  <a:lnTo>
                    <a:pt x="435" y="1140"/>
                  </a:lnTo>
                  <a:lnTo>
                    <a:pt x="432" y="1137"/>
                  </a:lnTo>
                  <a:lnTo>
                    <a:pt x="430" y="1137"/>
                  </a:lnTo>
                  <a:lnTo>
                    <a:pt x="425" y="1135"/>
                  </a:lnTo>
                  <a:lnTo>
                    <a:pt x="422" y="1135"/>
                  </a:lnTo>
                  <a:lnTo>
                    <a:pt x="422" y="1132"/>
                  </a:lnTo>
                  <a:lnTo>
                    <a:pt x="420" y="1130"/>
                  </a:lnTo>
                  <a:lnTo>
                    <a:pt x="422" y="1127"/>
                  </a:lnTo>
                  <a:lnTo>
                    <a:pt x="425" y="1125"/>
                  </a:lnTo>
                  <a:lnTo>
                    <a:pt x="427" y="1122"/>
                  </a:lnTo>
                  <a:lnTo>
                    <a:pt x="425" y="1120"/>
                  </a:lnTo>
                  <a:lnTo>
                    <a:pt x="425" y="1117"/>
                  </a:lnTo>
                  <a:lnTo>
                    <a:pt x="425" y="1114"/>
                  </a:lnTo>
                  <a:lnTo>
                    <a:pt x="430" y="1112"/>
                  </a:lnTo>
                  <a:lnTo>
                    <a:pt x="432" y="1109"/>
                  </a:lnTo>
                  <a:lnTo>
                    <a:pt x="430" y="1104"/>
                  </a:lnTo>
                  <a:lnTo>
                    <a:pt x="427" y="1102"/>
                  </a:lnTo>
                  <a:lnTo>
                    <a:pt x="420" y="1099"/>
                  </a:lnTo>
                  <a:lnTo>
                    <a:pt x="420" y="1097"/>
                  </a:lnTo>
                  <a:lnTo>
                    <a:pt x="420" y="1094"/>
                  </a:lnTo>
                  <a:lnTo>
                    <a:pt x="422" y="1089"/>
                  </a:lnTo>
                  <a:lnTo>
                    <a:pt x="422" y="1086"/>
                  </a:lnTo>
                  <a:lnTo>
                    <a:pt x="422" y="1084"/>
                  </a:lnTo>
                  <a:lnTo>
                    <a:pt x="420" y="1081"/>
                  </a:lnTo>
                  <a:lnTo>
                    <a:pt x="417" y="1079"/>
                  </a:lnTo>
                  <a:lnTo>
                    <a:pt x="415" y="1076"/>
                  </a:lnTo>
                  <a:lnTo>
                    <a:pt x="412" y="1076"/>
                  </a:lnTo>
                  <a:lnTo>
                    <a:pt x="412" y="1081"/>
                  </a:lnTo>
                  <a:lnTo>
                    <a:pt x="410" y="1081"/>
                  </a:lnTo>
                  <a:lnTo>
                    <a:pt x="407" y="1079"/>
                  </a:lnTo>
                  <a:lnTo>
                    <a:pt x="404" y="1076"/>
                  </a:lnTo>
                  <a:lnTo>
                    <a:pt x="402" y="1076"/>
                  </a:lnTo>
                  <a:lnTo>
                    <a:pt x="399" y="1079"/>
                  </a:lnTo>
                  <a:lnTo>
                    <a:pt x="397" y="1086"/>
                  </a:lnTo>
                  <a:lnTo>
                    <a:pt x="394" y="1086"/>
                  </a:lnTo>
                  <a:lnTo>
                    <a:pt x="392" y="1086"/>
                  </a:lnTo>
                  <a:lnTo>
                    <a:pt x="392" y="1084"/>
                  </a:lnTo>
                  <a:lnTo>
                    <a:pt x="394" y="1081"/>
                  </a:lnTo>
                  <a:lnTo>
                    <a:pt x="394" y="1079"/>
                  </a:lnTo>
                  <a:lnTo>
                    <a:pt x="392" y="1079"/>
                  </a:lnTo>
                  <a:lnTo>
                    <a:pt x="392" y="1076"/>
                  </a:lnTo>
                  <a:lnTo>
                    <a:pt x="392" y="1069"/>
                  </a:lnTo>
                  <a:lnTo>
                    <a:pt x="392" y="1064"/>
                  </a:lnTo>
                  <a:lnTo>
                    <a:pt x="392" y="1058"/>
                  </a:lnTo>
                  <a:lnTo>
                    <a:pt x="392" y="1053"/>
                  </a:lnTo>
                  <a:lnTo>
                    <a:pt x="392" y="1051"/>
                  </a:lnTo>
                  <a:lnTo>
                    <a:pt x="392" y="1048"/>
                  </a:lnTo>
                  <a:lnTo>
                    <a:pt x="399" y="1043"/>
                  </a:lnTo>
                  <a:lnTo>
                    <a:pt x="399" y="1041"/>
                  </a:lnTo>
                  <a:lnTo>
                    <a:pt x="397" y="1038"/>
                  </a:lnTo>
                  <a:lnTo>
                    <a:pt x="397" y="1033"/>
                  </a:lnTo>
                  <a:lnTo>
                    <a:pt x="394" y="1028"/>
                  </a:lnTo>
                  <a:lnTo>
                    <a:pt x="397" y="1028"/>
                  </a:lnTo>
                  <a:lnTo>
                    <a:pt x="399" y="1028"/>
                  </a:lnTo>
                  <a:lnTo>
                    <a:pt x="404" y="1028"/>
                  </a:lnTo>
                  <a:lnTo>
                    <a:pt x="407" y="1025"/>
                  </a:lnTo>
                  <a:lnTo>
                    <a:pt x="404" y="1025"/>
                  </a:lnTo>
                  <a:lnTo>
                    <a:pt x="399" y="1018"/>
                  </a:lnTo>
                  <a:lnTo>
                    <a:pt x="394" y="1013"/>
                  </a:lnTo>
                  <a:lnTo>
                    <a:pt x="387" y="1005"/>
                  </a:lnTo>
                  <a:lnTo>
                    <a:pt x="384" y="1005"/>
                  </a:lnTo>
                  <a:lnTo>
                    <a:pt x="376" y="1000"/>
                  </a:lnTo>
                  <a:lnTo>
                    <a:pt x="374" y="995"/>
                  </a:lnTo>
                  <a:lnTo>
                    <a:pt x="369" y="992"/>
                  </a:lnTo>
                  <a:lnTo>
                    <a:pt x="366" y="990"/>
                  </a:lnTo>
                  <a:lnTo>
                    <a:pt x="366" y="985"/>
                  </a:lnTo>
                  <a:lnTo>
                    <a:pt x="364" y="980"/>
                  </a:lnTo>
                  <a:lnTo>
                    <a:pt x="361" y="980"/>
                  </a:lnTo>
                  <a:lnTo>
                    <a:pt x="359" y="982"/>
                  </a:lnTo>
                  <a:lnTo>
                    <a:pt x="359" y="985"/>
                  </a:lnTo>
                  <a:lnTo>
                    <a:pt x="356" y="985"/>
                  </a:lnTo>
                  <a:lnTo>
                    <a:pt x="356" y="980"/>
                  </a:lnTo>
                  <a:lnTo>
                    <a:pt x="356" y="977"/>
                  </a:lnTo>
                  <a:lnTo>
                    <a:pt x="354" y="974"/>
                  </a:lnTo>
                  <a:lnTo>
                    <a:pt x="351" y="980"/>
                  </a:lnTo>
                  <a:lnTo>
                    <a:pt x="348" y="982"/>
                  </a:lnTo>
                  <a:lnTo>
                    <a:pt x="346" y="980"/>
                  </a:lnTo>
                  <a:lnTo>
                    <a:pt x="343" y="974"/>
                  </a:lnTo>
                  <a:lnTo>
                    <a:pt x="341" y="972"/>
                  </a:lnTo>
                  <a:lnTo>
                    <a:pt x="338" y="972"/>
                  </a:lnTo>
                  <a:lnTo>
                    <a:pt x="338" y="974"/>
                  </a:lnTo>
                  <a:lnTo>
                    <a:pt x="336" y="977"/>
                  </a:lnTo>
                  <a:lnTo>
                    <a:pt x="333" y="980"/>
                  </a:lnTo>
                  <a:lnTo>
                    <a:pt x="331" y="980"/>
                  </a:lnTo>
                  <a:lnTo>
                    <a:pt x="328" y="972"/>
                  </a:lnTo>
                  <a:lnTo>
                    <a:pt x="326" y="972"/>
                  </a:lnTo>
                  <a:lnTo>
                    <a:pt x="326" y="974"/>
                  </a:lnTo>
                  <a:lnTo>
                    <a:pt x="323" y="972"/>
                  </a:lnTo>
                  <a:lnTo>
                    <a:pt x="320" y="972"/>
                  </a:lnTo>
                  <a:lnTo>
                    <a:pt x="318" y="974"/>
                  </a:lnTo>
                  <a:lnTo>
                    <a:pt x="315" y="972"/>
                  </a:lnTo>
                  <a:lnTo>
                    <a:pt x="315" y="969"/>
                  </a:lnTo>
                  <a:lnTo>
                    <a:pt x="310" y="962"/>
                  </a:lnTo>
                  <a:lnTo>
                    <a:pt x="308" y="962"/>
                  </a:lnTo>
                  <a:lnTo>
                    <a:pt x="295" y="964"/>
                  </a:lnTo>
                  <a:lnTo>
                    <a:pt x="290" y="964"/>
                  </a:lnTo>
                  <a:lnTo>
                    <a:pt x="287" y="967"/>
                  </a:lnTo>
                  <a:lnTo>
                    <a:pt x="285" y="967"/>
                  </a:lnTo>
                  <a:lnTo>
                    <a:pt x="282" y="967"/>
                  </a:lnTo>
                  <a:lnTo>
                    <a:pt x="277" y="969"/>
                  </a:lnTo>
                  <a:lnTo>
                    <a:pt x="272" y="972"/>
                  </a:lnTo>
                  <a:lnTo>
                    <a:pt x="270" y="969"/>
                  </a:lnTo>
                  <a:lnTo>
                    <a:pt x="264" y="969"/>
                  </a:lnTo>
                  <a:lnTo>
                    <a:pt x="264" y="967"/>
                  </a:lnTo>
                  <a:lnTo>
                    <a:pt x="262" y="972"/>
                  </a:lnTo>
                  <a:lnTo>
                    <a:pt x="262" y="974"/>
                  </a:lnTo>
                  <a:lnTo>
                    <a:pt x="259" y="974"/>
                  </a:lnTo>
                  <a:lnTo>
                    <a:pt x="257" y="974"/>
                  </a:lnTo>
                  <a:lnTo>
                    <a:pt x="254" y="974"/>
                  </a:lnTo>
                  <a:lnTo>
                    <a:pt x="252" y="977"/>
                  </a:lnTo>
                  <a:lnTo>
                    <a:pt x="249" y="980"/>
                  </a:lnTo>
                  <a:lnTo>
                    <a:pt x="247" y="980"/>
                  </a:lnTo>
                  <a:lnTo>
                    <a:pt x="244" y="980"/>
                  </a:lnTo>
                  <a:lnTo>
                    <a:pt x="242" y="980"/>
                  </a:lnTo>
                  <a:lnTo>
                    <a:pt x="236" y="980"/>
                  </a:lnTo>
                  <a:lnTo>
                    <a:pt x="229" y="980"/>
                  </a:lnTo>
                  <a:lnTo>
                    <a:pt x="224" y="982"/>
                  </a:lnTo>
                  <a:lnTo>
                    <a:pt x="221" y="982"/>
                  </a:lnTo>
                  <a:lnTo>
                    <a:pt x="221" y="977"/>
                  </a:lnTo>
                  <a:lnTo>
                    <a:pt x="219" y="974"/>
                  </a:lnTo>
                  <a:lnTo>
                    <a:pt x="216" y="972"/>
                  </a:lnTo>
                  <a:lnTo>
                    <a:pt x="214" y="972"/>
                  </a:lnTo>
                  <a:lnTo>
                    <a:pt x="214" y="969"/>
                  </a:lnTo>
                  <a:lnTo>
                    <a:pt x="211" y="967"/>
                  </a:lnTo>
                  <a:lnTo>
                    <a:pt x="208" y="967"/>
                  </a:lnTo>
                  <a:lnTo>
                    <a:pt x="208" y="969"/>
                  </a:lnTo>
                  <a:lnTo>
                    <a:pt x="206" y="969"/>
                  </a:lnTo>
                  <a:lnTo>
                    <a:pt x="206" y="967"/>
                  </a:lnTo>
                  <a:lnTo>
                    <a:pt x="203" y="964"/>
                  </a:lnTo>
                  <a:lnTo>
                    <a:pt x="201" y="967"/>
                  </a:lnTo>
                  <a:lnTo>
                    <a:pt x="198" y="967"/>
                  </a:lnTo>
                  <a:lnTo>
                    <a:pt x="186" y="959"/>
                  </a:lnTo>
                  <a:lnTo>
                    <a:pt x="183" y="959"/>
                  </a:lnTo>
                  <a:lnTo>
                    <a:pt x="180" y="959"/>
                  </a:lnTo>
                  <a:lnTo>
                    <a:pt x="175" y="959"/>
                  </a:lnTo>
                  <a:lnTo>
                    <a:pt x="170" y="959"/>
                  </a:lnTo>
                  <a:lnTo>
                    <a:pt x="168" y="959"/>
                  </a:lnTo>
                  <a:lnTo>
                    <a:pt x="165" y="957"/>
                  </a:lnTo>
                  <a:lnTo>
                    <a:pt x="168" y="954"/>
                  </a:lnTo>
                  <a:lnTo>
                    <a:pt x="170" y="954"/>
                  </a:lnTo>
                  <a:lnTo>
                    <a:pt x="173" y="952"/>
                  </a:lnTo>
                  <a:lnTo>
                    <a:pt x="173" y="949"/>
                  </a:lnTo>
                  <a:lnTo>
                    <a:pt x="170" y="949"/>
                  </a:lnTo>
                  <a:lnTo>
                    <a:pt x="168" y="949"/>
                  </a:lnTo>
                  <a:lnTo>
                    <a:pt x="168" y="946"/>
                  </a:lnTo>
                  <a:lnTo>
                    <a:pt x="165" y="946"/>
                  </a:lnTo>
                  <a:lnTo>
                    <a:pt x="165" y="944"/>
                  </a:lnTo>
                  <a:lnTo>
                    <a:pt x="158" y="944"/>
                  </a:lnTo>
                  <a:lnTo>
                    <a:pt x="155" y="946"/>
                  </a:lnTo>
                  <a:lnTo>
                    <a:pt x="152" y="946"/>
                  </a:lnTo>
                  <a:lnTo>
                    <a:pt x="150" y="939"/>
                  </a:lnTo>
                  <a:lnTo>
                    <a:pt x="147" y="941"/>
                  </a:lnTo>
                  <a:lnTo>
                    <a:pt x="147" y="939"/>
                  </a:lnTo>
                  <a:lnTo>
                    <a:pt x="142" y="936"/>
                  </a:lnTo>
                  <a:lnTo>
                    <a:pt x="137" y="934"/>
                  </a:lnTo>
                  <a:lnTo>
                    <a:pt x="135" y="931"/>
                  </a:lnTo>
                  <a:lnTo>
                    <a:pt x="132" y="934"/>
                  </a:lnTo>
                  <a:lnTo>
                    <a:pt x="132" y="936"/>
                  </a:lnTo>
                  <a:lnTo>
                    <a:pt x="127" y="936"/>
                  </a:lnTo>
                  <a:lnTo>
                    <a:pt x="124" y="939"/>
                  </a:lnTo>
                  <a:lnTo>
                    <a:pt x="122" y="939"/>
                  </a:lnTo>
                  <a:lnTo>
                    <a:pt x="122" y="936"/>
                  </a:lnTo>
                  <a:lnTo>
                    <a:pt x="119" y="936"/>
                  </a:lnTo>
                  <a:lnTo>
                    <a:pt x="119" y="934"/>
                  </a:lnTo>
                  <a:lnTo>
                    <a:pt x="117" y="936"/>
                  </a:lnTo>
                  <a:lnTo>
                    <a:pt x="117" y="939"/>
                  </a:lnTo>
                  <a:lnTo>
                    <a:pt x="112" y="939"/>
                  </a:lnTo>
                  <a:lnTo>
                    <a:pt x="112" y="941"/>
                  </a:lnTo>
                  <a:lnTo>
                    <a:pt x="112" y="944"/>
                  </a:lnTo>
                  <a:lnTo>
                    <a:pt x="109" y="944"/>
                  </a:lnTo>
                  <a:lnTo>
                    <a:pt x="107" y="944"/>
                  </a:lnTo>
                  <a:lnTo>
                    <a:pt x="104" y="939"/>
                  </a:lnTo>
                  <a:lnTo>
                    <a:pt x="96" y="934"/>
                  </a:lnTo>
                  <a:lnTo>
                    <a:pt x="99" y="931"/>
                  </a:lnTo>
                  <a:lnTo>
                    <a:pt x="102" y="931"/>
                  </a:lnTo>
                  <a:lnTo>
                    <a:pt x="104" y="931"/>
                  </a:lnTo>
                  <a:lnTo>
                    <a:pt x="107" y="929"/>
                  </a:lnTo>
                  <a:lnTo>
                    <a:pt x="109" y="929"/>
                  </a:lnTo>
                  <a:lnTo>
                    <a:pt x="112" y="929"/>
                  </a:lnTo>
                  <a:lnTo>
                    <a:pt x="112" y="926"/>
                  </a:lnTo>
                  <a:lnTo>
                    <a:pt x="107" y="918"/>
                  </a:lnTo>
                  <a:lnTo>
                    <a:pt x="107" y="916"/>
                  </a:lnTo>
                  <a:lnTo>
                    <a:pt x="107" y="913"/>
                  </a:lnTo>
                  <a:lnTo>
                    <a:pt x="104" y="906"/>
                  </a:lnTo>
                  <a:lnTo>
                    <a:pt x="104" y="903"/>
                  </a:lnTo>
                  <a:lnTo>
                    <a:pt x="99" y="906"/>
                  </a:lnTo>
                  <a:lnTo>
                    <a:pt x="99" y="903"/>
                  </a:lnTo>
                  <a:lnTo>
                    <a:pt x="99" y="901"/>
                  </a:lnTo>
                  <a:lnTo>
                    <a:pt x="102" y="898"/>
                  </a:lnTo>
                  <a:lnTo>
                    <a:pt x="107" y="898"/>
                  </a:lnTo>
                  <a:lnTo>
                    <a:pt x="109" y="896"/>
                  </a:lnTo>
                  <a:lnTo>
                    <a:pt x="109" y="893"/>
                  </a:lnTo>
                  <a:lnTo>
                    <a:pt x="107" y="893"/>
                  </a:lnTo>
                  <a:lnTo>
                    <a:pt x="107" y="890"/>
                  </a:lnTo>
                  <a:lnTo>
                    <a:pt x="96" y="885"/>
                  </a:lnTo>
                  <a:lnTo>
                    <a:pt x="89" y="880"/>
                  </a:lnTo>
                  <a:lnTo>
                    <a:pt x="84" y="875"/>
                  </a:lnTo>
                  <a:lnTo>
                    <a:pt x="76" y="870"/>
                  </a:lnTo>
                  <a:lnTo>
                    <a:pt x="74" y="870"/>
                  </a:lnTo>
                  <a:lnTo>
                    <a:pt x="74" y="880"/>
                  </a:lnTo>
                  <a:lnTo>
                    <a:pt x="71" y="885"/>
                  </a:lnTo>
                  <a:lnTo>
                    <a:pt x="68" y="888"/>
                  </a:lnTo>
                  <a:lnTo>
                    <a:pt x="66" y="890"/>
                  </a:lnTo>
                  <a:lnTo>
                    <a:pt x="66" y="898"/>
                  </a:lnTo>
                  <a:lnTo>
                    <a:pt x="63" y="901"/>
                  </a:lnTo>
                  <a:lnTo>
                    <a:pt x="61" y="901"/>
                  </a:lnTo>
                  <a:lnTo>
                    <a:pt x="58" y="901"/>
                  </a:lnTo>
                  <a:lnTo>
                    <a:pt x="56" y="901"/>
                  </a:lnTo>
                  <a:lnTo>
                    <a:pt x="48" y="893"/>
                  </a:lnTo>
                  <a:lnTo>
                    <a:pt x="43" y="885"/>
                  </a:lnTo>
                  <a:lnTo>
                    <a:pt x="35" y="875"/>
                  </a:lnTo>
                  <a:lnTo>
                    <a:pt x="30" y="868"/>
                  </a:lnTo>
                  <a:lnTo>
                    <a:pt x="25" y="868"/>
                  </a:lnTo>
                  <a:lnTo>
                    <a:pt x="18" y="868"/>
                  </a:lnTo>
                  <a:lnTo>
                    <a:pt x="15" y="868"/>
                  </a:lnTo>
                  <a:lnTo>
                    <a:pt x="15" y="865"/>
                  </a:lnTo>
                  <a:lnTo>
                    <a:pt x="12" y="865"/>
                  </a:lnTo>
                  <a:lnTo>
                    <a:pt x="7" y="868"/>
                  </a:lnTo>
                  <a:lnTo>
                    <a:pt x="5" y="868"/>
                  </a:lnTo>
                  <a:lnTo>
                    <a:pt x="2" y="865"/>
                  </a:lnTo>
                  <a:lnTo>
                    <a:pt x="0" y="862"/>
                  </a:lnTo>
                  <a:lnTo>
                    <a:pt x="0" y="860"/>
                  </a:lnTo>
                  <a:lnTo>
                    <a:pt x="2" y="852"/>
                  </a:lnTo>
                  <a:lnTo>
                    <a:pt x="5" y="850"/>
                  </a:lnTo>
                  <a:lnTo>
                    <a:pt x="7" y="850"/>
                  </a:lnTo>
                  <a:lnTo>
                    <a:pt x="7" y="852"/>
                  </a:lnTo>
                  <a:lnTo>
                    <a:pt x="10" y="855"/>
                  </a:lnTo>
                  <a:lnTo>
                    <a:pt x="12" y="855"/>
                  </a:lnTo>
                  <a:lnTo>
                    <a:pt x="15" y="855"/>
                  </a:lnTo>
                  <a:lnTo>
                    <a:pt x="15" y="850"/>
                  </a:lnTo>
                  <a:lnTo>
                    <a:pt x="18" y="845"/>
                  </a:lnTo>
                  <a:lnTo>
                    <a:pt x="20" y="842"/>
                  </a:lnTo>
                  <a:lnTo>
                    <a:pt x="23" y="840"/>
                  </a:lnTo>
                  <a:lnTo>
                    <a:pt x="18" y="837"/>
                  </a:lnTo>
                  <a:lnTo>
                    <a:pt x="18" y="834"/>
                  </a:lnTo>
                  <a:lnTo>
                    <a:pt x="18" y="832"/>
                  </a:lnTo>
                  <a:lnTo>
                    <a:pt x="20" y="832"/>
                  </a:lnTo>
                  <a:lnTo>
                    <a:pt x="25" y="832"/>
                  </a:lnTo>
                  <a:lnTo>
                    <a:pt x="30" y="834"/>
                  </a:lnTo>
                  <a:lnTo>
                    <a:pt x="35" y="827"/>
                  </a:lnTo>
                  <a:lnTo>
                    <a:pt x="33" y="824"/>
                  </a:lnTo>
                  <a:lnTo>
                    <a:pt x="35" y="817"/>
                  </a:lnTo>
                  <a:lnTo>
                    <a:pt x="33" y="812"/>
                  </a:lnTo>
                  <a:lnTo>
                    <a:pt x="33" y="809"/>
                  </a:lnTo>
                  <a:lnTo>
                    <a:pt x="35" y="809"/>
                  </a:lnTo>
                  <a:lnTo>
                    <a:pt x="38" y="812"/>
                  </a:lnTo>
                  <a:lnTo>
                    <a:pt x="40" y="812"/>
                  </a:lnTo>
                  <a:lnTo>
                    <a:pt x="38" y="814"/>
                  </a:lnTo>
                  <a:lnTo>
                    <a:pt x="40" y="817"/>
                  </a:lnTo>
                  <a:lnTo>
                    <a:pt x="43" y="814"/>
                  </a:lnTo>
                  <a:lnTo>
                    <a:pt x="46" y="817"/>
                  </a:lnTo>
                  <a:lnTo>
                    <a:pt x="48" y="817"/>
                  </a:lnTo>
                  <a:lnTo>
                    <a:pt x="48" y="814"/>
                  </a:lnTo>
                  <a:lnTo>
                    <a:pt x="48" y="809"/>
                  </a:lnTo>
                  <a:lnTo>
                    <a:pt x="48" y="806"/>
                  </a:lnTo>
                  <a:lnTo>
                    <a:pt x="51" y="804"/>
                  </a:lnTo>
                  <a:lnTo>
                    <a:pt x="53" y="804"/>
                  </a:lnTo>
                  <a:lnTo>
                    <a:pt x="56" y="804"/>
                  </a:lnTo>
                  <a:lnTo>
                    <a:pt x="56" y="806"/>
                  </a:lnTo>
                  <a:lnTo>
                    <a:pt x="56" y="809"/>
                  </a:lnTo>
                  <a:lnTo>
                    <a:pt x="61" y="806"/>
                  </a:lnTo>
                  <a:lnTo>
                    <a:pt x="58" y="804"/>
                  </a:lnTo>
                  <a:lnTo>
                    <a:pt x="58" y="801"/>
                  </a:lnTo>
                  <a:lnTo>
                    <a:pt x="58" y="799"/>
                  </a:lnTo>
                  <a:lnTo>
                    <a:pt x="63" y="799"/>
                  </a:lnTo>
                  <a:lnTo>
                    <a:pt x="63" y="796"/>
                  </a:lnTo>
                  <a:lnTo>
                    <a:pt x="63" y="794"/>
                  </a:lnTo>
                  <a:lnTo>
                    <a:pt x="66" y="794"/>
                  </a:lnTo>
                  <a:lnTo>
                    <a:pt x="68" y="799"/>
                  </a:lnTo>
                  <a:lnTo>
                    <a:pt x="68" y="796"/>
                  </a:lnTo>
                  <a:lnTo>
                    <a:pt x="71" y="794"/>
                  </a:lnTo>
                  <a:lnTo>
                    <a:pt x="76" y="794"/>
                  </a:lnTo>
                  <a:lnTo>
                    <a:pt x="79" y="791"/>
                  </a:lnTo>
                  <a:lnTo>
                    <a:pt x="79" y="789"/>
                  </a:lnTo>
                  <a:lnTo>
                    <a:pt x="76" y="786"/>
                  </a:lnTo>
                  <a:lnTo>
                    <a:pt x="79" y="784"/>
                  </a:lnTo>
                  <a:lnTo>
                    <a:pt x="81" y="781"/>
                  </a:lnTo>
                  <a:lnTo>
                    <a:pt x="84" y="784"/>
                  </a:lnTo>
                  <a:lnTo>
                    <a:pt x="86" y="784"/>
                  </a:lnTo>
                  <a:lnTo>
                    <a:pt x="86" y="781"/>
                  </a:lnTo>
                  <a:lnTo>
                    <a:pt x="89" y="776"/>
                  </a:lnTo>
                  <a:lnTo>
                    <a:pt x="91" y="773"/>
                  </a:lnTo>
                  <a:lnTo>
                    <a:pt x="91" y="776"/>
                  </a:lnTo>
                  <a:lnTo>
                    <a:pt x="94" y="776"/>
                  </a:lnTo>
                  <a:lnTo>
                    <a:pt x="99" y="771"/>
                  </a:lnTo>
                  <a:lnTo>
                    <a:pt x="102" y="768"/>
                  </a:lnTo>
                  <a:lnTo>
                    <a:pt x="99" y="766"/>
                  </a:lnTo>
                  <a:lnTo>
                    <a:pt x="102" y="763"/>
                  </a:lnTo>
                  <a:lnTo>
                    <a:pt x="99" y="758"/>
                  </a:lnTo>
                  <a:lnTo>
                    <a:pt x="99" y="756"/>
                  </a:lnTo>
                  <a:lnTo>
                    <a:pt x="109" y="753"/>
                  </a:lnTo>
                  <a:lnTo>
                    <a:pt x="107" y="751"/>
                  </a:lnTo>
                  <a:lnTo>
                    <a:pt x="109" y="748"/>
                  </a:lnTo>
                  <a:lnTo>
                    <a:pt x="112" y="751"/>
                  </a:lnTo>
                  <a:lnTo>
                    <a:pt x="114" y="751"/>
                  </a:lnTo>
                  <a:lnTo>
                    <a:pt x="117" y="748"/>
                  </a:lnTo>
                  <a:lnTo>
                    <a:pt x="114" y="748"/>
                  </a:lnTo>
                  <a:lnTo>
                    <a:pt x="112" y="748"/>
                  </a:lnTo>
                  <a:lnTo>
                    <a:pt x="112" y="745"/>
                  </a:lnTo>
                  <a:lnTo>
                    <a:pt x="112" y="743"/>
                  </a:lnTo>
                  <a:lnTo>
                    <a:pt x="114" y="743"/>
                  </a:lnTo>
                  <a:lnTo>
                    <a:pt x="119" y="740"/>
                  </a:lnTo>
                  <a:lnTo>
                    <a:pt x="119" y="738"/>
                  </a:lnTo>
                  <a:lnTo>
                    <a:pt x="122" y="738"/>
                  </a:lnTo>
                  <a:lnTo>
                    <a:pt x="124" y="735"/>
                  </a:lnTo>
                  <a:lnTo>
                    <a:pt x="124" y="733"/>
                  </a:lnTo>
                  <a:lnTo>
                    <a:pt x="124" y="730"/>
                  </a:lnTo>
                  <a:lnTo>
                    <a:pt x="124" y="728"/>
                  </a:lnTo>
                  <a:lnTo>
                    <a:pt x="127" y="728"/>
                  </a:lnTo>
                  <a:lnTo>
                    <a:pt x="130" y="728"/>
                  </a:lnTo>
                  <a:lnTo>
                    <a:pt x="132" y="728"/>
                  </a:lnTo>
                  <a:lnTo>
                    <a:pt x="132" y="730"/>
                  </a:lnTo>
                  <a:lnTo>
                    <a:pt x="135" y="730"/>
                  </a:lnTo>
                  <a:lnTo>
                    <a:pt x="135" y="728"/>
                  </a:lnTo>
                  <a:lnTo>
                    <a:pt x="132" y="717"/>
                  </a:lnTo>
                  <a:lnTo>
                    <a:pt x="132" y="715"/>
                  </a:lnTo>
                  <a:lnTo>
                    <a:pt x="135" y="712"/>
                  </a:lnTo>
                  <a:lnTo>
                    <a:pt x="137" y="710"/>
                  </a:lnTo>
                  <a:lnTo>
                    <a:pt x="140" y="707"/>
                  </a:lnTo>
                  <a:lnTo>
                    <a:pt x="142" y="705"/>
                  </a:lnTo>
                  <a:lnTo>
                    <a:pt x="142" y="702"/>
                  </a:lnTo>
                  <a:lnTo>
                    <a:pt x="145" y="702"/>
                  </a:lnTo>
                  <a:lnTo>
                    <a:pt x="145" y="700"/>
                  </a:lnTo>
                  <a:lnTo>
                    <a:pt x="142" y="695"/>
                  </a:lnTo>
                  <a:lnTo>
                    <a:pt x="142" y="692"/>
                  </a:lnTo>
                  <a:lnTo>
                    <a:pt x="147" y="687"/>
                  </a:lnTo>
                  <a:lnTo>
                    <a:pt x="150" y="682"/>
                  </a:lnTo>
                  <a:lnTo>
                    <a:pt x="150" y="679"/>
                  </a:lnTo>
                  <a:lnTo>
                    <a:pt x="150" y="674"/>
                  </a:lnTo>
                  <a:lnTo>
                    <a:pt x="150" y="677"/>
                  </a:lnTo>
                  <a:lnTo>
                    <a:pt x="147" y="677"/>
                  </a:lnTo>
                  <a:lnTo>
                    <a:pt x="147" y="679"/>
                  </a:lnTo>
                  <a:lnTo>
                    <a:pt x="145" y="679"/>
                  </a:lnTo>
                  <a:lnTo>
                    <a:pt x="137" y="667"/>
                  </a:lnTo>
                  <a:lnTo>
                    <a:pt x="137" y="664"/>
                  </a:lnTo>
                  <a:lnTo>
                    <a:pt x="140" y="661"/>
                  </a:lnTo>
                  <a:lnTo>
                    <a:pt x="142" y="659"/>
                  </a:lnTo>
                  <a:lnTo>
                    <a:pt x="142" y="656"/>
                  </a:lnTo>
                  <a:lnTo>
                    <a:pt x="145" y="656"/>
                  </a:lnTo>
                  <a:lnTo>
                    <a:pt x="147" y="656"/>
                  </a:lnTo>
                  <a:lnTo>
                    <a:pt x="150" y="654"/>
                  </a:lnTo>
                  <a:lnTo>
                    <a:pt x="150" y="651"/>
                  </a:lnTo>
                  <a:lnTo>
                    <a:pt x="150" y="649"/>
                  </a:lnTo>
                  <a:lnTo>
                    <a:pt x="147" y="644"/>
                  </a:lnTo>
                  <a:lnTo>
                    <a:pt x="145" y="639"/>
                  </a:lnTo>
                  <a:lnTo>
                    <a:pt x="145" y="636"/>
                  </a:lnTo>
                  <a:lnTo>
                    <a:pt x="145" y="631"/>
                  </a:lnTo>
                  <a:lnTo>
                    <a:pt x="145" y="628"/>
                  </a:lnTo>
                  <a:lnTo>
                    <a:pt x="142" y="626"/>
                  </a:lnTo>
                  <a:lnTo>
                    <a:pt x="142" y="623"/>
                  </a:lnTo>
                  <a:lnTo>
                    <a:pt x="142" y="621"/>
                  </a:lnTo>
                  <a:lnTo>
                    <a:pt x="142" y="618"/>
                  </a:lnTo>
                  <a:lnTo>
                    <a:pt x="147" y="618"/>
                  </a:lnTo>
                  <a:lnTo>
                    <a:pt x="150" y="616"/>
                  </a:lnTo>
                  <a:lnTo>
                    <a:pt x="152" y="618"/>
                  </a:lnTo>
                  <a:lnTo>
                    <a:pt x="158" y="613"/>
                  </a:lnTo>
                  <a:lnTo>
                    <a:pt x="158" y="611"/>
                  </a:lnTo>
                  <a:lnTo>
                    <a:pt x="160" y="611"/>
                  </a:lnTo>
                  <a:lnTo>
                    <a:pt x="163" y="611"/>
                  </a:lnTo>
                  <a:lnTo>
                    <a:pt x="163" y="605"/>
                  </a:lnTo>
                  <a:lnTo>
                    <a:pt x="168" y="603"/>
                  </a:lnTo>
                  <a:lnTo>
                    <a:pt x="168" y="600"/>
                  </a:lnTo>
                  <a:lnTo>
                    <a:pt x="168" y="598"/>
                  </a:lnTo>
                  <a:lnTo>
                    <a:pt x="165" y="595"/>
                  </a:lnTo>
                  <a:lnTo>
                    <a:pt x="168" y="595"/>
                  </a:lnTo>
                  <a:lnTo>
                    <a:pt x="165" y="593"/>
                  </a:lnTo>
                  <a:lnTo>
                    <a:pt x="163" y="593"/>
                  </a:lnTo>
                  <a:lnTo>
                    <a:pt x="163" y="590"/>
                  </a:lnTo>
                  <a:lnTo>
                    <a:pt x="160" y="583"/>
                  </a:lnTo>
                  <a:lnTo>
                    <a:pt x="158" y="570"/>
                  </a:lnTo>
                  <a:lnTo>
                    <a:pt x="158" y="565"/>
                  </a:lnTo>
                  <a:lnTo>
                    <a:pt x="155" y="560"/>
                  </a:lnTo>
                  <a:lnTo>
                    <a:pt x="155" y="557"/>
                  </a:lnTo>
                  <a:lnTo>
                    <a:pt x="155" y="555"/>
                  </a:lnTo>
                  <a:lnTo>
                    <a:pt x="158" y="547"/>
                  </a:lnTo>
                  <a:lnTo>
                    <a:pt x="158" y="544"/>
                  </a:lnTo>
                  <a:lnTo>
                    <a:pt x="160" y="542"/>
                  </a:lnTo>
                  <a:lnTo>
                    <a:pt x="158" y="539"/>
                  </a:lnTo>
                  <a:lnTo>
                    <a:pt x="158" y="537"/>
                  </a:lnTo>
                  <a:lnTo>
                    <a:pt x="158" y="534"/>
                  </a:lnTo>
                  <a:lnTo>
                    <a:pt x="158" y="532"/>
                  </a:lnTo>
                  <a:lnTo>
                    <a:pt x="160" y="529"/>
                  </a:lnTo>
                  <a:lnTo>
                    <a:pt x="165" y="524"/>
                  </a:lnTo>
                  <a:lnTo>
                    <a:pt x="168" y="524"/>
                  </a:lnTo>
                  <a:lnTo>
                    <a:pt x="168" y="521"/>
                  </a:lnTo>
                  <a:lnTo>
                    <a:pt x="165" y="514"/>
                  </a:lnTo>
                  <a:lnTo>
                    <a:pt x="168" y="509"/>
                  </a:lnTo>
                  <a:lnTo>
                    <a:pt x="165" y="506"/>
                  </a:lnTo>
                  <a:lnTo>
                    <a:pt x="163" y="506"/>
                  </a:lnTo>
                  <a:lnTo>
                    <a:pt x="163" y="509"/>
                  </a:lnTo>
                  <a:lnTo>
                    <a:pt x="160" y="509"/>
                  </a:lnTo>
                  <a:lnTo>
                    <a:pt x="158" y="506"/>
                  </a:lnTo>
                  <a:lnTo>
                    <a:pt x="155" y="506"/>
                  </a:lnTo>
                  <a:lnTo>
                    <a:pt x="152" y="504"/>
                  </a:lnTo>
                  <a:lnTo>
                    <a:pt x="152" y="501"/>
                  </a:lnTo>
                  <a:lnTo>
                    <a:pt x="150" y="501"/>
                  </a:lnTo>
                  <a:lnTo>
                    <a:pt x="147" y="499"/>
                  </a:lnTo>
                  <a:lnTo>
                    <a:pt x="145" y="499"/>
                  </a:lnTo>
                  <a:lnTo>
                    <a:pt x="142" y="499"/>
                  </a:lnTo>
                  <a:lnTo>
                    <a:pt x="140" y="496"/>
                  </a:lnTo>
                  <a:lnTo>
                    <a:pt x="140" y="493"/>
                  </a:lnTo>
                  <a:lnTo>
                    <a:pt x="137" y="491"/>
                  </a:lnTo>
                  <a:lnTo>
                    <a:pt x="137" y="488"/>
                  </a:lnTo>
                  <a:lnTo>
                    <a:pt x="130" y="483"/>
                  </a:lnTo>
                  <a:lnTo>
                    <a:pt x="124" y="481"/>
                  </a:lnTo>
                  <a:lnTo>
                    <a:pt x="124" y="478"/>
                  </a:lnTo>
                  <a:lnTo>
                    <a:pt x="122" y="476"/>
                  </a:lnTo>
                  <a:lnTo>
                    <a:pt x="124" y="473"/>
                  </a:lnTo>
                  <a:lnTo>
                    <a:pt x="124" y="471"/>
                  </a:lnTo>
                  <a:lnTo>
                    <a:pt x="127" y="468"/>
                  </a:lnTo>
                  <a:lnTo>
                    <a:pt x="127" y="465"/>
                  </a:lnTo>
                  <a:lnTo>
                    <a:pt x="127" y="463"/>
                  </a:lnTo>
                  <a:lnTo>
                    <a:pt x="127" y="460"/>
                  </a:lnTo>
                  <a:lnTo>
                    <a:pt x="124" y="460"/>
                  </a:lnTo>
                  <a:lnTo>
                    <a:pt x="122" y="455"/>
                  </a:lnTo>
                  <a:lnTo>
                    <a:pt x="122" y="453"/>
                  </a:lnTo>
                  <a:lnTo>
                    <a:pt x="117" y="448"/>
                  </a:lnTo>
                  <a:lnTo>
                    <a:pt x="117" y="445"/>
                  </a:lnTo>
                  <a:lnTo>
                    <a:pt x="109" y="437"/>
                  </a:lnTo>
                  <a:lnTo>
                    <a:pt x="107" y="432"/>
                  </a:lnTo>
                  <a:lnTo>
                    <a:pt x="107" y="425"/>
                  </a:lnTo>
                  <a:lnTo>
                    <a:pt x="107" y="422"/>
                  </a:lnTo>
                  <a:lnTo>
                    <a:pt x="104" y="409"/>
                  </a:lnTo>
                  <a:lnTo>
                    <a:pt x="104" y="407"/>
                  </a:lnTo>
                  <a:lnTo>
                    <a:pt x="107" y="402"/>
                  </a:lnTo>
                  <a:lnTo>
                    <a:pt x="107" y="397"/>
                  </a:lnTo>
                  <a:lnTo>
                    <a:pt x="104" y="397"/>
                  </a:lnTo>
                  <a:lnTo>
                    <a:pt x="104" y="392"/>
                  </a:lnTo>
                  <a:lnTo>
                    <a:pt x="104" y="389"/>
                  </a:lnTo>
                  <a:lnTo>
                    <a:pt x="96" y="379"/>
                  </a:lnTo>
                  <a:lnTo>
                    <a:pt x="99" y="371"/>
                  </a:lnTo>
                  <a:lnTo>
                    <a:pt x="99" y="366"/>
                  </a:lnTo>
                  <a:lnTo>
                    <a:pt x="96" y="359"/>
                  </a:lnTo>
                  <a:lnTo>
                    <a:pt x="99" y="356"/>
                  </a:lnTo>
                  <a:lnTo>
                    <a:pt x="96" y="351"/>
                  </a:lnTo>
                  <a:lnTo>
                    <a:pt x="96" y="348"/>
                  </a:lnTo>
                  <a:lnTo>
                    <a:pt x="94" y="346"/>
                  </a:lnTo>
                  <a:lnTo>
                    <a:pt x="89" y="338"/>
                  </a:lnTo>
                  <a:lnTo>
                    <a:pt x="86" y="336"/>
                  </a:lnTo>
                  <a:lnTo>
                    <a:pt x="84" y="333"/>
                  </a:lnTo>
                  <a:lnTo>
                    <a:pt x="74" y="328"/>
                  </a:lnTo>
                  <a:lnTo>
                    <a:pt x="68" y="323"/>
                  </a:lnTo>
                  <a:lnTo>
                    <a:pt x="66" y="313"/>
                  </a:lnTo>
                  <a:lnTo>
                    <a:pt x="81" y="297"/>
                  </a:lnTo>
                  <a:lnTo>
                    <a:pt x="94" y="285"/>
                  </a:lnTo>
                  <a:lnTo>
                    <a:pt x="99" y="285"/>
                  </a:lnTo>
                  <a:lnTo>
                    <a:pt x="104" y="285"/>
                  </a:lnTo>
                  <a:lnTo>
                    <a:pt x="107" y="285"/>
                  </a:lnTo>
                  <a:lnTo>
                    <a:pt x="109" y="285"/>
                  </a:lnTo>
                  <a:lnTo>
                    <a:pt x="112" y="287"/>
                  </a:lnTo>
                  <a:lnTo>
                    <a:pt x="112" y="292"/>
                  </a:lnTo>
                  <a:lnTo>
                    <a:pt x="112" y="295"/>
                  </a:lnTo>
                  <a:lnTo>
                    <a:pt x="114" y="300"/>
                  </a:lnTo>
                  <a:lnTo>
                    <a:pt x="119" y="305"/>
                  </a:lnTo>
                  <a:lnTo>
                    <a:pt x="124" y="303"/>
                  </a:lnTo>
                  <a:lnTo>
                    <a:pt x="130" y="300"/>
                  </a:lnTo>
                  <a:lnTo>
                    <a:pt x="142" y="290"/>
                  </a:lnTo>
                  <a:lnTo>
                    <a:pt x="152" y="290"/>
                  </a:lnTo>
                  <a:lnTo>
                    <a:pt x="155" y="290"/>
                  </a:lnTo>
                  <a:lnTo>
                    <a:pt x="155" y="292"/>
                  </a:lnTo>
                  <a:lnTo>
                    <a:pt x="155" y="295"/>
                  </a:lnTo>
                  <a:lnTo>
                    <a:pt x="155" y="297"/>
                  </a:lnTo>
                  <a:lnTo>
                    <a:pt x="158" y="300"/>
                  </a:lnTo>
                  <a:lnTo>
                    <a:pt x="160" y="303"/>
                  </a:lnTo>
                  <a:lnTo>
                    <a:pt x="170" y="305"/>
                  </a:lnTo>
                  <a:lnTo>
                    <a:pt x="178" y="308"/>
                  </a:lnTo>
                  <a:lnTo>
                    <a:pt x="188" y="315"/>
                  </a:lnTo>
                  <a:lnTo>
                    <a:pt x="191" y="315"/>
                  </a:lnTo>
                  <a:lnTo>
                    <a:pt x="198" y="325"/>
                  </a:lnTo>
                  <a:lnTo>
                    <a:pt x="203" y="323"/>
                  </a:lnTo>
                  <a:lnTo>
                    <a:pt x="211" y="318"/>
                  </a:lnTo>
                  <a:lnTo>
                    <a:pt x="219" y="308"/>
                  </a:lnTo>
                  <a:lnTo>
                    <a:pt x="221" y="300"/>
                  </a:lnTo>
                  <a:lnTo>
                    <a:pt x="221" y="282"/>
                  </a:lnTo>
                  <a:lnTo>
                    <a:pt x="221" y="280"/>
                  </a:lnTo>
                  <a:lnTo>
                    <a:pt x="229" y="267"/>
                  </a:lnTo>
                  <a:lnTo>
                    <a:pt x="234" y="264"/>
                  </a:lnTo>
                  <a:lnTo>
                    <a:pt x="236" y="262"/>
                  </a:lnTo>
                  <a:lnTo>
                    <a:pt x="236" y="254"/>
                  </a:lnTo>
                  <a:lnTo>
                    <a:pt x="239" y="241"/>
                  </a:lnTo>
                  <a:lnTo>
                    <a:pt x="247" y="231"/>
                  </a:lnTo>
                  <a:lnTo>
                    <a:pt x="252" y="231"/>
                  </a:lnTo>
                  <a:lnTo>
                    <a:pt x="259" y="229"/>
                  </a:lnTo>
                  <a:lnTo>
                    <a:pt x="262" y="226"/>
                  </a:lnTo>
                  <a:lnTo>
                    <a:pt x="262" y="219"/>
                  </a:lnTo>
                  <a:lnTo>
                    <a:pt x="264" y="211"/>
                  </a:lnTo>
                  <a:lnTo>
                    <a:pt x="267" y="203"/>
                  </a:lnTo>
                  <a:lnTo>
                    <a:pt x="275" y="191"/>
                  </a:lnTo>
                  <a:lnTo>
                    <a:pt x="275" y="185"/>
                  </a:lnTo>
                  <a:lnTo>
                    <a:pt x="275" y="180"/>
                  </a:lnTo>
                  <a:lnTo>
                    <a:pt x="270" y="175"/>
                  </a:lnTo>
                  <a:lnTo>
                    <a:pt x="267" y="175"/>
                  </a:lnTo>
                  <a:lnTo>
                    <a:pt x="252" y="163"/>
                  </a:lnTo>
                  <a:lnTo>
                    <a:pt x="249" y="155"/>
                  </a:lnTo>
                  <a:lnTo>
                    <a:pt x="252" y="150"/>
                  </a:lnTo>
                  <a:lnTo>
                    <a:pt x="254" y="142"/>
                  </a:lnTo>
                  <a:lnTo>
                    <a:pt x="257" y="140"/>
                  </a:lnTo>
                  <a:lnTo>
                    <a:pt x="262" y="135"/>
                  </a:lnTo>
                  <a:lnTo>
                    <a:pt x="267" y="124"/>
                  </a:lnTo>
                  <a:lnTo>
                    <a:pt x="272" y="114"/>
                  </a:lnTo>
                  <a:lnTo>
                    <a:pt x="277" y="104"/>
                  </a:lnTo>
                  <a:lnTo>
                    <a:pt x="280" y="96"/>
                  </a:lnTo>
                  <a:lnTo>
                    <a:pt x="282" y="81"/>
                  </a:lnTo>
                  <a:lnTo>
                    <a:pt x="280" y="76"/>
                  </a:lnTo>
                  <a:lnTo>
                    <a:pt x="277" y="76"/>
                  </a:lnTo>
                  <a:lnTo>
                    <a:pt x="282" y="68"/>
                  </a:lnTo>
                  <a:lnTo>
                    <a:pt x="287" y="66"/>
                  </a:lnTo>
                  <a:lnTo>
                    <a:pt x="290" y="63"/>
                  </a:lnTo>
                  <a:lnTo>
                    <a:pt x="295" y="66"/>
                  </a:lnTo>
                  <a:lnTo>
                    <a:pt x="298" y="63"/>
                  </a:lnTo>
                  <a:lnTo>
                    <a:pt x="305" y="63"/>
                  </a:lnTo>
                  <a:lnTo>
                    <a:pt x="310" y="61"/>
                  </a:lnTo>
                  <a:lnTo>
                    <a:pt x="318" y="63"/>
                  </a:lnTo>
                  <a:lnTo>
                    <a:pt x="318" y="66"/>
                  </a:lnTo>
                  <a:lnTo>
                    <a:pt x="315" y="71"/>
                  </a:lnTo>
                  <a:lnTo>
                    <a:pt x="315" y="74"/>
                  </a:lnTo>
                  <a:lnTo>
                    <a:pt x="318" y="71"/>
                  </a:lnTo>
                  <a:lnTo>
                    <a:pt x="320" y="76"/>
                  </a:lnTo>
                  <a:lnTo>
                    <a:pt x="326" y="74"/>
                  </a:lnTo>
                  <a:lnTo>
                    <a:pt x="333" y="74"/>
                  </a:lnTo>
                  <a:lnTo>
                    <a:pt x="336" y="79"/>
                  </a:lnTo>
                  <a:lnTo>
                    <a:pt x="338" y="79"/>
                  </a:lnTo>
                  <a:lnTo>
                    <a:pt x="341" y="74"/>
                  </a:lnTo>
                  <a:lnTo>
                    <a:pt x="338" y="74"/>
                  </a:lnTo>
                  <a:lnTo>
                    <a:pt x="338" y="68"/>
                  </a:lnTo>
                  <a:lnTo>
                    <a:pt x="343" y="74"/>
                  </a:lnTo>
                  <a:lnTo>
                    <a:pt x="346" y="71"/>
                  </a:lnTo>
                  <a:lnTo>
                    <a:pt x="348" y="74"/>
                  </a:lnTo>
                  <a:lnTo>
                    <a:pt x="351" y="76"/>
                  </a:lnTo>
                  <a:lnTo>
                    <a:pt x="354" y="74"/>
                  </a:lnTo>
                  <a:lnTo>
                    <a:pt x="356" y="74"/>
                  </a:lnTo>
                  <a:lnTo>
                    <a:pt x="356" y="76"/>
                  </a:lnTo>
                  <a:lnTo>
                    <a:pt x="359" y="76"/>
                  </a:lnTo>
                  <a:lnTo>
                    <a:pt x="359" y="79"/>
                  </a:lnTo>
                  <a:lnTo>
                    <a:pt x="361" y="79"/>
                  </a:lnTo>
                  <a:lnTo>
                    <a:pt x="364" y="79"/>
                  </a:lnTo>
                  <a:lnTo>
                    <a:pt x="366" y="76"/>
                  </a:lnTo>
                  <a:lnTo>
                    <a:pt x="369" y="76"/>
                  </a:lnTo>
                  <a:lnTo>
                    <a:pt x="371" y="74"/>
                  </a:lnTo>
                  <a:lnTo>
                    <a:pt x="371" y="68"/>
                  </a:lnTo>
                  <a:lnTo>
                    <a:pt x="371" y="71"/>
                  </a:lnTo>
                  <a:lnTo>
                    <a:pt x="374" y="71"/>
                  </a:lnTo>
                  <a:lnTo>
                    <a:pt x="376" y="71"/>
                  </a:lnTo>
                  <a:lnTo>
                    <a:pt x="379" y="71"/>
                  </a:lnTo>
                  <a:lnTo>
                    <a:pt x="382" y="71"/>
                  </a:lnTo>
                  <a:lnTo>
                    <a:pt x="384" y="71"/>
                  </a:lnTo>
                  <a:lnTo>
                    <a:pt x="387" y="74"/>
                  </a:lnTo>
                  <a:lnTo>
                    <a:pt x="387" y="76"/>
                  </a:lnTo>
                  <a:lnTo>
                    <a:pt x="384" y="79"/>
                  </a:lnTo>
                  <a:lnTo>
                    <a:pt x="384" y="81"/>
                  </a:lnTo>
                  <a:lnTo>
                    <a:pt x="387" y="81"/>
                  </a:lnTo>
                  <a:lnTo>
                    <a:pt x="389" y="81"/>
                  </a:lnTo>
                  <a:lnTo>
                    <a:pt x="389" y="84"/>
                  </a:lnTo>
                  <a:lnTo>
                    <a:pt x="389" y="86"/>
                  </a:lnTo>
                  <a:lnTo>
                    <a:pt x="389" y="89"/>
                  </a:lnTo>
                  <a:lnTo>
                    <a:pt x="392" y="89"/>
                  </a:lnTo>
                  <a:lnTo>
                    <a:pt x="392" y="91"/>
                  </a:lnTo>
                  <a:lnTo>
                    <a:pt x="392" y="94"/>
                  </a:lnTo>
                  <a:lnTo>
                    <a:pt x="392" y="96"/>
                  </a:lnTo>
                  <a:lnTo>
                    <a:pt x="392" y="99"/>
                  </a:lnTo>
                  <a:lnTo>
                    <a:pt x="392" y="102"/>
                  </a:lnTo>
                  <a:lnTo>
                    <a:pt x="392" y="104"/>
                  </a:lnTo>
                  <a:lnTo>
                    <a:pt x="394" y="104"/>
                  </a:lnTo>
                  <a:lnTo>
                    <a:pt x="394" y="102"/>
                  </a:lnTo>
                  <a:lnTo>
                    <a:pt x="397" y="104"/>
                  </a:lnTo>
                  <a:lnTo>
                    <a:pt x="399" y="104"/>
                  </a:lnTo>
                  <a:lnTo>
                    <a:pt x="402" y="104"/>
                  </a:lnTo>
                  <a:lnTo>
                    <a:pt x="404" y="107"/>
                  </a:lnTo>
                  <a:lnTo>
                    <a:pt x="407" y="112"/>
                  </a:lnTo>
                  <a:lnTo>
                    <a:pt x="410" y="112"/>
                  </a:lnTo>
                  <a:lnTo>
                    <a:pt x="415" y="114"/>
                  </a:lnTo>
                  <a:lnTo>
                    <a:pt x="417" y="114"/>
                  </a:lnTo>
                  <a:lnTo>
                    <a:pt x="415" y="117"/>
                  </a:lnTo>
                  <a:lnTo>
                    <a:pt x="415" y="122"/>
                  </a:lnTo>
                  <a:lnTo>
                    <a:pt x="415" y="124"/>
                  </a:lnTo>
                  <a:lnTo>
                    <a:pt x="415" y="127"/>
                  </a:lnTo>
                  <a:lnTo>
                    <a:pt x="417" y="124"/>
                  </a:lnTo>
                  <a:lnTo>
                    <a:pt x="420" y="124"/>
                  </a:lnTo>
                  <a:lnTo>
                    <a:pt x="422" y="127"/>
                  </a:lnTo>
                  <a:lnTo>
                    <a:pt x="425" y="130"/>
                  </a:lnTo>
                  <a:lnTo>
                    <a:pt x="422" y="132"/>
                  </a:lnTo>
                  <a:lnTo>
                    <a:pt x="425" y="132"/>
                  </a:lnTo>
                  <a:lnTo>
                    <a:pt x="425" y="135"/>
                  </a:lnTo>
                  <a:lnTo>
                    <a:pt x="427" y="135"/>
                  </a:lnTo>
                  <a:lnTo>
                    <a:pt x="430" y="140"/>
                  </a:lnTo>
                  <a:lnTo>
                    <a:pt x="432" y="140"/>
                  </a:lnTo>
                  <a:lnTo>
                    <a:pt x="435" y="140"/>
                  </a:lnTo>
                  <a:lnTo>
                    <a:pt x="438" y="135"/>
                  </a:lnTo>
                  <a:lnTo>
                    <a:pt x="440" y="137"/>
                  </a:lnTo>
                  <a:lnTo>
                    <a:pt x="443" y="137"/>
                  </a:lnTo>
                  <a:lnTo>
                    <a:pt x="445" y="140"/>
                  </a:lnTo>
                  <a:lnTo>
                    <a:pt x="448" y="140"/>
                  </a:lnTo>
                  <a:lnTo>
                    <a:pt x="450" y="142"/>
                  </a:lnTo>
                  <a:lnTo>
                    <a:pt x="453" y="142"/>
                  </a:lnTo>
                  <a:lnTo>
                    <a:pt x="455" y="140"/>
                  </a:lnTo>
                  <a:lnTo>
                    <a:pt x="458" y="140"/>
                  </a:lnTo>
                  <a:lnTo>
                    <a:pt x="458" y="142"/>
                  </a:lnTo>
                  <a:lnTo>
                    <a:pt x="458" y="145"/>
                  </a:lnTo>
                  <a:lnTo>
                    <a:pt x="458" y="147"/>
                  </a:lnTo>
                  <a:lnTo>
                    <a:pt x="460" y="150"/>
                  </a:lnTo>
                  <a:lnTo>
                    <a:pt x="460" y="152"/>
                  </a:lnTo>
                  <a:lnTo>
                    <a:pt x="463" y="152"/>
                  </a:lnTo>
                  <a:lnTo>
                    <a:pt x="466" y="152"/>
                  </a:lnTo>
                  <a:lnTo>
                    <a:pt x="466" y="155"/>
                  </a:lnTo>
                  <a:lnTo>
                    <a:pt x="468" y="157"/>
                  </a:lnTo>
                  <a:lnTo>
                    <a:pt x="471" y="160"/>
                  </a:lnTo>
                  <a:lnTo>
                    <a:pt x="473" y="160"/>
                  </a:lnTo>
                  <a:lnTo>
                    <a:pt x="476" y="160"/>
                  </a:lnTo>
                  <a:lnTo>
                    <a:pt x="478" y="157"/>
                  </a:lnTo>
                  <a:lnTo>
                    <a:pt x="481" y="160"/>
                  </a:lnTo>
                  <a:lnTo>
                    <a:pt x="483" y="163"/>
                  </a:lnTo>
                  <a:lnTo>
                    <a:pt x="488" y="165"/>
                  </a:lnTo>
                  <a:lnTo>
                    <a:pt x="491" y="163"/>
                  </a:lnTo>
                  <a:lnTo>
                    <a:pt x="494" y="165"/>
                  </a:lnTo>
                  <a:lnTo>
                    <a:pt x="496" y="165"/>
                  </a:lnTo>
                  <a:lnTo>
                    <a:pt x="496" y="163"/>
                  </a:lnTo>
                  <a:lnTo>
                    <a:pt x="499" y="160"/>
                  </a:lnTo>
                  <a:lnTo>
                    <a:pt x="501" y="160"/>
                  </a:lnTo>
                  <a:lnTo>
                    <a:pt x="504" y="160"/>
                  </a:lnTo>
                  <a:lnTo>
                    <a:pt x="506" y="157"/>
                  </a:lnTo>
                  <a:lnTo>
                    <a:pt x="504" y="155"/>
                  </a:lnTo>
                  <a:lnTo>
                    <a:pt x="506" y="150"/>
                  </a:lnTo>
                  <a:lnTo>
                    <a:pt x="509" y="150"/>
                  </a:lnTo>
                  <a:lnTo>
                    <a:pt x="516" y="150"/>
                  </a:lnTo>
                  <a:lnTo>
                    <a:pt x="516" y="152"/>
                  </a:lnTo>
                  <a:lnTo>
                    <a:pt x="519" y="152"/>
                  </a:lnTo>
                  <a:lnTo>
                    <a:pt x="522" y="155"/>
                  </a:lnTo>
                  <a:lnTo>
                    <a:pt x="524" y="155"/>
                  </a:lnTo>
                  <a:lnTo>
                    <a:pt x="527" y="155"/>
                  </a:lnTo>
                  <a:lnTo>
                    <a:pt x="529" y="150"/>
                  </a:lnTo>
                  <a:lnTo>
                    <a:pt x="534" y="150"/>
                  </a:lnTo>
                  <a:lnTo>
                    <a:pt x="537" y="152"/>
                  </a:lnTo>
                  <a:lnTo>
                    <a:pt x="537" y="155"/>
                  </a:lnTo>
                  <a:lnTo>
                    <a:pt x="539" y="152"/>
                  </a:lnTo>
                  <a:lnTo>
                    <a:pt x="542" y="150"/>
                  </a:lnTo>
                  <a:lnTo>
                    <a:pt x="544" y="152"/>
                  </a:lnTo>
                  <a:lnTo>
                    <a:pt x="547" y="150"/>
                  </a:lnTo>
                  <a:lnTo>
                    <a:pt x="547" y="147"/>
                  </a:lnTo>
                  <a:lnTo>
                    <a:pt x="550" y="145"/>
                  </a:lnTo>
                  <a:lnTo>
                    <a:pt x="550" y="142"/>
                  </a:lnTo>
                  <a:lnTo>
                    <a:pt x="555" y="145"/>
                  </a:lnTo>
                  <a:lnTo>
                    <a:pt x="557" y="142"/>
                  </a:lnTo>
                  <a:lnTo>
                    <a:pt x="562" y="142"/>
                  </a:lnTo>
                  <a:lnTo>
                    <a:pt x="562" y="137"/>
                  </a:lnTo>
                  <a:lnTo>
                    <a:pt x="562" y="135"/>
                  </a:lnTo>
                  <a:lnTo>
                    <a:pt x="565" y="135"/>
                  </a:lnTo>
                  <a:lnTo>
                    <a:pt x="567" y="130"/>
                  </a:lnTo>
                  <a:lnTo>
                    <a:pt x="565" y="130"/>
                  </a:lnTo>
                  <a:lnTo>
                    <a:pt x="565" y="127"/>
                  </a:lnTo>
                  <a:lnTo>
                    <a:pt x="562" y="127"/>
                  </a:lnTo>
                  <a:lnTo>
                    <a:pt x="562" y="124"/>
                  </a:lnTo>
                  <a:lnTo>
                    <a:pt x="567" y="122"/>
                  </a:lnTo>
                  <a:lnTo>
                    <a:pt x="570" y="122"/>
                  </a:lnTo>
                  <a:lnTo>
                    <a:pt x="572" y="119"/>
                  </a:lnTo>
                  <a:lnTo>
                    <a:pt x="572" y="117"/>
                  </a:lnTo>
                  <a:lnTo>
                    <a:pt x="570" y="117"/>
                  </a:lnTo>
                  <a:lnTo>
                    <a:pt x="567" y="114"/>
                  </a:lnTo>
                  <a:lnTo>
                    <a:pt x="565" y="114"/>
                  </a:lnTo>
                  <a:lnTo>
                    <a:pt x="562" y="112"/>
                  </a:lnTo>
                  <a:lnTo>
                    <a:pt x="565" y="109"/>
                  </a:lnTo>
                  <a:lnTo>
                    <a:pt x="565" y="107"/>
                  </a:lnTo>
                  <a:lnTo>
                    <a:pt x="565" y="104"/>
                  </a:lnTo>
                  <a:lnTo>
                    <a:pt x="567" y="94"/>
                  </a:lnTo>
                  <a:lnTo>
                    <a:pt x="567" y="91"/>
                  </a:lnTo>
                  <a:lnTo>
                    <a:pt x="565" y="91"/>
                  </a:lnTo>
                  <a:lnTo>
                    <a:pt x="565" y="89"/>
                  </a:lnTo>
                  <a:lnTo>
                    <a:pt x="565" y="86"/>
                  </a:lnTo>
                  <a:lnTo>
                    <a:pt x="565" y="84"/>
                  </a:lnTo>
                  <a:lnTo>
                    <a:pt x="567" y="81"/>
                  </a:lnTo>
                  <a:lnTo>
                    <a:pt x="567" y="79"/>
                  </a:lnTo>
                  <a:lnTo>
                    <a:pt x="570" y="76"/>
                  </a:lnTo>
                  <a:lnTo>
                    <a:pt x="570" y="74"/>
                  </a:lnTo>
                  <a:lnTo>
                    <a:pt x="567" y="71"/>
                  </a:lnTo>
                  <a:lnTo>
                    <a:pt x="567" y="68"/>
                  </a:lnTo>
                  <a:lnTo>
                    <a:pt x="570" y="68"/>
                  </a:lnTo>
                  <a:lnTo>
                    <a:pt x="570" y="58"/>
                  </a:lnTo>
                  <a:lnTo>
                    <a:pt x="567" y="56"/>
                  </a:lnTo>
                  <a:lnTo>
                    <a:pt x="567" y="53"/>
                  </a:lnTo>
                  <a:lnTo>
                    <a:pt x="565" y="53"/>
                  </a:lnTo>
                  <a:lnTo>
                    <a:pt x="565" y="51"/>
                  </a:lnTo>
                  <a:lnTo>
                    <a:pt x="580" y="15"/>
                  </a:lnTo>
                  <a:lnTo>
                    <a:pt x="583" y="12"/>
                  </a:lnTo>
                  <a:lnTo>
                    <a:pt x="585" y="10"/>
                  </a:lnTo>
                  <a:lnTo>
                    <a:pt x="585" y="7"/>
                  </a:lnTo>
                  <a:lnTo>
                    <a:pt x="588" y="5"/>
                  </a:lnTo>
                  <a:lnTo>
                    <a:pt x="593" y="2"/>
                  </a:lnTo>
                  <a:lnTo>
                    <a:pt x="595" y="2"/>
                  </a:lnTo>
                  <a:lnTo>
                    <a:pt x="595" y="0"/>
                  </a:lnTo>
                  <a:lnTo>
                    <a:pt x="600" y="0"/>
                  </a:lnTo>
                  <a:lnTo>
                    <a:pt x="603" y="0"/>
                  </a:lnTo>
                  <a:lnTo>
                    <a:pt x="608" y="0"/>
                  </a:lnTo>
                  <a:lnTo>
                    <a:pt x="608" y="2"/>
                  </a:lnTo>
                  <a:lnTo>
                    <a:pt x="608" y="5"/>
                  </a:lnTo>
                  <a:lnTo>
                    <a:pt x="611" y="10"/>
                  </a:lnTo>
                  <a:lnTo>
                    <a:pt x="613" y="12"/>
                  </a:lnTo>
                  <a:lnTo>
                    <a:pt x="618" y="12"/>
                  </a:lnTo>
                  <a:lnTo>
                    <a:pt x="621" y="15"/>
                  </a:lnTo>
                  <a:lnTo>
                    <a:pt x="623" y="15"/>
                  </a:lnTo>
                  <a:lnTo>
                    <a:pt x="626" y="18"/>
                  </a:lnTo>
                  <a:lnTo>
                    <a:pt x="631" y="20"/>
                  </a:lnTo>
                  <a:lnTo>
                    <a:pt x="631" y="23"/>
                  </a:lnTo>
                  <a:lnTo>
                    <a:pt x="634" y="23"/>
                  </a:lnTo>
                  <a:lnTo>
                    <a:pt x="641" y="28"/>
                  </a:lnTo>
                  <a:lnTo>
                    <a:pt x="644" y="28"/>
                  </a:lnTo>
                  <a:lnTo>
                    <a:pt x="649" y="30"/>
                  </a:lnTo>
                  <a:lnTo>
                    <a:pt x="649" y="33"/>
                  </a:lnTo>
                  <a:lnTo>
                    <a:pt x="651" y="33"/>
                  </a:lnTo>
                  <a:lnTo>
                    <a:pt x="654" y="35"/>
                  </a:lnTo>
                  <a:lnTo>
                    <a:pt x="656" y="35"/>
                  </a:lnTo>
                  <a:lnTo>
                    <a:pt x="659" y="35"/>
                  </a:lnTo>
                  <a:lnTo>
                    <a:pt x="664" y="38"/>
                  </a:lnTo>
                  <a:lnTo>
                    <a:pt x="664" y="40"/>
                  </a:lnTo>
                  <a:lnTo>
                    <a:pt x="667" y="43"/>
                  </a:lnTo>
                  <a:lnTo>
                    <a:pt x="669" y="43"/>
                  </a:lnTo>
                  <a:lnTo>
                    <a:pt x="672" y="43"/>
                  </a:lnTo>
                  <a:lnTo>
                    <a:pt x="672" y="46"/>
                  </a:lnTo>
                  <a:lnTo>
                    <a:pt x="674" y="46"/>
                  </a:lnTo>
                  <a:lnTo>
                    <a:pt x="679" y="48"/>
                  </a:lnTo>
                  <a:lnTo>
                    <a:pt x="682" y="48"/>
                  </a:lnTo>
                  <a:lnTo>
                    <a:pt x="682" y="51"/>
                  </a:lnTo>
                  <a:lnTo>
                    <a:pt x="684" y="51"/>
                  </a:lnTo>
                  <a:lnTo>
                    <a:pt x="684" y="53"/>
                  </a:lnTo>
                  <a:lnTo>
                    <a:pt x="684" y="56"/>
                  </a:lnTo>
                  <a:lnTo>
                    <a:pt x="690" y="58"/>
                  </a:lnTo>
                  <a:lnTo>
                    <a:pt x="692" y="61"/>
                  </a:lnTo>
                  <a:lnTo>
                    <a:pt x="692" y="63"/>
                  </a:lnTo>
                  <a:lnTo>
                    <a:pt x="695" y="68"/>
                  </a:lnTo>
                  <a:lnTo>
                    <a:pt x="697" y="71"/>
                  </a:lnTo>
                  <a:lnTo>
                    <a:pt x="700" y="71"/>
                  </a:lnTo>
                  <a:lnTo>
                    <a:pt x="700" y="74"/>
                  </a:lnTo>
                  <a:lnTo>
                    <a:pt x="700" y="76"/>
                  </a:lnTo>
                  <a:lnTo>
                    <a:pt x="700" y="79"/>
                  </a:lnTo>
                  <a:lnTo>
                    <a:pt x="700" y="81"/>
                  </a:lnTo>
                  <a:lnTo>
                    <a:pt x="702" y="86"/>
                  </a:lnTo>
                  <a:lnTo>
                    <a:pt x="705" y="91"/>
                  </a:lnTo>
                  <a:lnTo>
                    <a:pt x="707" y="91"/>
                  </a:lnTo>
                  <a:lnTo>
                    <a:pt x="710" y="91"/>
                  </a:lnTo>
                  <a:lnTo>
                    <a:pt x="710" y="94"/>
                  </a:lnTo>
                  <a:lnTo>
                    <a:pt x="715" y="96"/>
                  </a:lnTo>
                  <a:lnTo>
                    <a:pt x="718" y="99"/>
                  </a:lnTo>
                  <a:lnTo>
                    <a:pt x="720" y="102"/>
                  </a:lnTo>
                  <a:lnTo>
                    <a:pt x="720" y="104"/>
                  </a:lnTo>
                  <a:lnTo>
                    <a:pt x="720" y="109"/>
                  </a:lnTo>
                  <a:lnTo>
                    <a:pt x="723" y="112"/>
                  </a:lnTo>
                  <a:lnTo>
                    <a:pt x="723" y="117"/>
                  </a:lnTo>
                  <a:lnTo>
                    <a:pt x="723" y="119"/>
                  </a:lnTo>
                  <a:lnTo>
                    <a:pt x="723" y="122"/>
                  </a:lnTo>
                  <a:lnTo>
                    <a:pt x="723" y="124"/>
                  </a:lnTo>
                  <a:lnTo>
                    <a:pt x="725" y="124"/>
                  </a:lnTo>
                  <a:lnTo>
                    <a:pt x="725" y="127"/>
                  </a:lnTo>
                  <a:lnTo>
                    <a:pt x="725" y="130"/>
                  </a:lnTo>
                  <a:lnTo>
                    <a:pt x="728" y="127"/>
                  </a:lnTo>
                  <a:lnTo>
                    <a:pt x="728" y="130"/>
                  </a:lnTo>
                  <a:lnTo>
                    <a:pt x="728" y="135"/>
                  </a:lnTo>
                  <a:lnTo>
                    <a:pt x="728" y="137"/>
                  </a:lnTo>
                  <a:lnTo>
                    <a:pt x="728" y="140"/>
                  </a:lnTo>
                  <a:lnTo>
                    <a:pt x="728" y="142"/>
                  </a:lnTo>
                  <a:lnTo>
                    <a:pt x="725" y="142"/>
                  </a:lnTo>
                  <a:lnTo>
                    <a:pt x="725" y="145"/>
                  </a:lnTo>
                  <a:lnTo>
                    <a:pt x="728" y="145"/>
                  </a:lnTo>
                  <a:lnTo>
                    <a:pt x="730" y="145"/>
                  </a:lnTo>
                  <a:lnTo>
                    <a:pt x="733" y="147"/>
                  </a:lnTo>
                  <a:lnTo>
                    <a:pt x="733" y="150"/>
                  </a:lnTo>
                  <a:lnTo>
                    <a:pt x="735" y="150"/>
                  </a:lnTo>
                  <a:lnTo>
                    <a:pt x="738" y="155"/>
                  </a:lnTo>
                  <a:lnTo>
                    <a:pt x="740" y="152"/>
                  </a:lnTo>
                  <a:lnTo>
                    <a:pt x="743" y="152"/>
                  </a:lnTo>
                  <a:lnTo>
                    <a:pt x="746" y="152"/>
                  </a:lnTo>
                  <a:lnTo>
                    <a:pt x="748" y="152"/>
                  </a:lnTo>
                  <a:lnTo>
                    <a:pt x="751" y="150"/>
                  </a:lnTo>
                  <a:lnTo>
                    <a:pt x="753" y="150"/>
                  </a:lnTo>
                  <a:lnTo>
                    <a:pt x="756" y="150"/>
                  </a:lnTo>
                  <a:lnTo>
                    <a:pt x="756" y="147"/>
                  </a:lnTo>
                  <a:lnTo>
                    <a:pt x="758" y="147"/>
                  </a:lnTo>
                  <a:lnTo>
                    <a:pt x="761" y="147"/>
                  </a:lnTo>
                  <a:lnTo>
                    <a:pt x="763" y="147"/>
                  </a:lnTo>
                  <a:lnTo>
                    <a:pt x="766" y="147"/>
                  </a:lnTo>
                  <a:lnTo>
                    <a:pt x="768" y="152"/>
                  </a:lnTo>
                  <a:lnTo>
                    <a:pt x="771" y="152"/>
                  </a:lnTo>
                  <a:lnTo>
                    <a:pt x="774" y="155"/>
                  </a:lnTo>
                  <a:lnTo>
                    <a:pt x="776" y="155"/>
                  </a:lnTo>
                  <a:lnTo>
                    <a:pt x="776" y="152"/>
                  </a:lnTo>
                  <a:lnTo>
                    <a:pt x="779" y="152"/>
                  </a:lnTo>
                  <a:lnTo>
                    <a:pt x="784" y="155"/>
                  </a:lnTo>
                  <a:lnTo>
                    <a:pt x="786" y="152"/>
                  </a:lnTo>
                  <a:lnTo>
                    <a:pt x="791" y="155"/>
                  </a:lnTo>
                  <a:lnTo>
                    <a:pt x="794" y="155"/>
                  </a:lnTo>
                  <a:lnTo>
                    <a:pt x="794" y="157"/>
                  </a:lnTo>
                  <a:lnTo>
                    <a:pt x="794" y="163"/>
                  </a:lnTo>
                  <a:lnTo>
                    <a:pt x="794" y="168"/>
                  </a:lnTo>
                  <a:lnTo>
                    <a:pt x="794" y="173"/>
                  </a:lnTo>
                  <a:lnTo>
                    <a:pt x="794" y="175"/>
                  </a:lnTo>
                  <a:lnTo>
                    <a:pt x="791" y="180"/>
                  </a:lnTo>
                  <a:lnTo>
                    <a:pt x="791" y="183"/>
                  </a:lnTo>
                  <a:lnTo>
                    <a:pt x="794" y="188"/>
                  </a:lnTo>
                  <a:lnTo>
                    <a:pt x="794" y="191"/>
                  </a:lnTo>
                  <a:lnTo>
                    <a:pt x="794" y="196"/>
                  </a:lnTo>
                  <a:lnTo>
                    <a:pt x="794" y="198"/>
                  </a:lnTo>
                  <a:lnTo>
                    <a:pt x="794" y="206"/>
                  </a:lnTo>
                  <a:lnTo>
                    <a:pt x="794" y="208"/>
                  </a:lnTo>
                  <a:lnTo>
                    <a:pt x="794" y="213"/>
                  </a:lnTo>
                  <a:lnTo>
                    <a:pt x="794" y="216"/>
                  </a:lnTo>
                  <a:lnTo>
                    <a:pt x="796" y="221"/>
                  </a:lnTo>
                  <a:lnTo>
                    <a:pt x="794" y="224"/>
                  </a:lnTo>
                  <a:lnTo>
                    <a:pt x="794" y="226"/>
                  </a:lnTo>
                  <a:lnTo>
                    <a:pt x="796" y="229"/>
                  </a:lnTo>
                  <a:lnTo>
                    <a:pt x="794" y="244"/>
                  </a:lnTo>
                  <a:lnTo>
                    <a:pt x="791" y="249"/>
                  </a:lnTo>
                  <a:lnTo>
                    <a:pt x="794" y="252"/>
                  </a:lnTo>
                  <a:lnTo>
                    <a:pt x="794" y="257"/>
                  </a:lnTo>
                  <a:lnTo>
                    <a:pt x="796" y="259"/>
                  </a:lnTo>
                  <a:lnTo>
                    <a:pt x="799" y="264"/>
                  </a:lnTo>
                  <a:lnTo>
                    <a:pt x="796" y="267"/>
                  </a:lnTo>
                  <a:lnTo>
                    <a:pt x="799" y="272"/>
                  </a:lnTo>
                  <a:lnTo>
                    <a:pt x="802" y="277"/>
                  </a:lnTo>
                  <a:lnTo>
                    <a:pt x="804" y="277"/>
                  </a:lnTo>
                  <a:lnTo>
                    <a:pt x="809" y="280"/>
                  </a:lnTo>
                  <a:lnTo>
                    <a:pt x="812" y="287"/>
                  </a:lnTo>
                  <a:lnTo>
                    <a:pt x="817" y="285"/>
                  </a:lnTo>
                  <a:lnTo>
                    <a:pt x="819" y="282"/>
                  </a:lnTo>
                  <a:lnTo>
                    <a:pt x="822" y="282"/>
                  </a:lnTo>
                  <a:lnTo>
                    <a:pt x="824" y="285"/>
                  </a:lnTo>
                  <a:lnTo>
                    <a:pt x="827" y="287"/>
                  </a:lnTo>
                  <a:lnTo>
                    <a:pt x="832" y="295"/>
                  </a:lnTo>
                  <a:lnTo>
                    <a:pt x="832" y="297"/>
                  </a:lnTo>
                  <a:lnTo>
                    <a:pt x="835" y="297"/>
                  </a:lnTo>
                  <a:lnTo>
                    <a:pt x="837" y="297"/>
                  </a:lnTo>
                  <a:lnTo>
                    <a:pt x="840" y="300"/>
                  </a:lnTo>
                  <a:lnTo>
                    <a:pt x="840" y="305"/>
                  </a:lnTo>
                  <a:lnTo>
                    <a:pt x="840" y="308"/>
                  </a:lnTo>
                  <a:lnTo>
                    <a:pt x="840" y="313"/>
                  </a:lnTo>
                  <a:lnTo>
                    <a:pt x="837" y="315"/>
                  </a:lnTo>
                  <a:lnTo>
                    <a:pt x="835" y="315"/>
                  </a:lnTo>
                  <a:lnTo>
                    <a:pt x="830" y="313"/>
                  </a:lnTo>
                  <a:lnTo>
                    <a:pt x="824" y="313"/>
                  </a:lnTo>
                  <a:lnTo>
                    <a:pt x="817" y="318"/>
                  </a:lnTo>
                  <a:lnTo>
                    <a:pt x="814" y="320"/>
                  </a:lnTo>
                  <a:lnTo>
                    <a:pt x="809" y="323"/>
                  </a:lnTo>
                  <a:lnTo>
                    <a:pt x="809" y="328"/>
                  </a:lnTo>
                  <a:lnTo>
                    <a:pt x="812" y="331"/>
                  </a:lnTo>
                  <a:lnTo>
                    <a:pt x="817" y="336"/>
                  </a:lnTo>
                  <a:lnTo>
                    <a:pt x="819" y="338"/>
                  </a:lnTo>
                  <a:lnTo>
                    <a:pt x="819" y="341"/>
                  </a:lnTo>
                  <a:lnTo>
                    <a:pt x="817" y="348"/>
                  </a:lnTo>
                  <a:lnTo>
                    <a:pt x="822" y="356"/>
                  </a:lnTo>
                  <a:lnTo>
                    <a:pt x="824" y="361"/>
                  </a:lnTo>
                  <a:lnTo>
                    <a:pt x="827" y="364"/>
                  </a:lnTo>
                  <a:lnTo>
                    <a:pt x="830" y="366"/>
                  </a:lnTo>
                  <a:lnTo>
                    <a:pt x="830" y="369"/>
                  </a:lnTo>
                  <a:lnTo>
                    <a:pt x="830" y="371"/>
                  </a:lnTo>
                  <a:lnTo>
                    <a:pt x="830" y="374"/>
                  </a:lnTo>
                  <a:lnTo>
                    <a:pt x="827" y="379"/>
                  </a:lnTo>
                  <a:lnTo>
                    <a:pt x="822" y="381"/>
                  </a:lnTo>
                  <a:lnTo>
                    <a:pt x="814" y="384"/>
                  </a:lnTo>
                  <a:lnTo>
                    <a:pt x="809" y="384"/>
                  </a:lnTo>
                  <a:lnTo>
                    <a:pt x="807" y="387"/>
                  </a:lnTo>
                  <a:lnTo>
                    <a:pt x="809" y="392"/>
                  </a:lnTo>
                  <a:lnTo>
                    <a:pt x="809" y="397"/>
                  </a:lnTo>
                  <a:lnTo>
                    <a:pt x="804" y="397"/>
                  </a:lnTo>
                  <a:lnTo>
                    <a:pt x="802" y="399"/>
                  </a:lnTo>
                  <a:lnTo>
                    <a:pt x="799" y="404"/>
                  </a:lnTo>
                  <a:lnTo>
                    <a:pt x="796" y="404"/>
                  </a:lnTo>
                  <a:lnTo>
                    <a:pt x="791" y="404"/>
                  </a:lnTo>
                  <a:lnTo>
                    <a:pt x="789" y="407"/>
                  </a:lnTo>
                  <a:lnTo>
                    <a:pt x="789" y="409"/>
                  </a:lnTo>
                  <a:lnTo>
                    <a:pt x="789" y="412"/>
                  </a:lnTo>
                  <a:lnTo>
                    <a:pt x="791" y="415"/>
                  </a:lnTo>
                  <a:lnTo>
                    <a:pt x="794" y="417"/>
                  </a:lnTo>
                  <a:lnTo>
                    <a:pt x="796" y="420"/>
                  </a:lnTo>
                  <a:lnTo>
                    <a:pt x="799" y="430"/>
                  </a:lnTo>
                  <a:lnTo>
                    <a:pt x="799" y="432"/>
                  </a:lnTo>
                  <a:lnTo>
                    <a:pt x="799" y="437"/>
                  </a:lnTo>
                  <a:lnTo>
                    <a:pt x="796" y="443"/>
                  </a:lnTo>
                  <a:lnTo>
                    <a:pt x="796" y="448"/>
                  </a:lnTo>
                  <a:lnTo>
                    <a:pt x="799" y="453"/>
                  </a:lnTo>
                  <a:lnTo>
                    <a:pt x="799" y="455"/>
                  </a:lnTo>
                  <a:lnTo>
                    <a:pt x="796" y="458"/>
                  </a:lnTo>
                  <a:lnTo>
                    <a:pt x="796" y="463"/>
                  </a:lnTo>
                  <a:lnTo>
                    <a:pt x="794" y="468"/>
                  </a:lnTo>
                  <a:lnTo>
                    <a:pt x="796" y="471"/>
                  </a:lnTo>
                  <a:lnTo>
                    <a:pt x="796" y="473"/>
                  </a:lnTo>
                  <a:lnTo>
                    <a:pt x="794" y="478"/>
                  </a:lnTo>
                  <a:lnTo>
                    <a:pt x="794" y="483"/>
                  </a:lnTo>
                  <a:lnTo>
                    <a:pt x="794" y="488"/>
                  </a:lnTo>
                  <a:lnTo>
                    <a:pt x="796" y="496"/>
                  </a:lnTo>
                  <a:lnTo>
                    <a:pt x="799" y="501"/>
                  </a:lnTo>
                  <a:lnTo>
                    <a:pt x="796" y="504"/>
                  </a:lnTo>
                  <a:lnTo>
                    <a:pt x="794" y="504"/>
                  </a:lnTo>
                  <a:lnTo>
                    <a:pt x="789" y="506"/>
                  </a:lnTo>
                  <a:lnTo>
                    <a:pt x="786" y="509"/>
                  </a:lnTo>
                  <a:lnTo>
                    <a:pt x="786" y="514"/>
                  </a:lnTo>
                  <a:lnTo>
                    <a:pt x="789" y="519"/>
                  </a:lnTo>
                  <a:lnTo>
                    <a:pt x="791" y="519"/>
                  </a:lnTo>
                  <a:lnTo>
                    <a:pt x="796" y="521"/>
                  </a:lnTo>
                  <a:lnTo>
                    <a:pt x="799" y="527"/>
                  </a:lnTo>
                  <a:lnTo>
                    <a:pt x="799" y="529"/>
                  </a:lnTo>
                  <a:lnTo>
                    <a:pt x="799" y="532"/>
                  </a:lnTo>
                  <a:lnTo>
                    <a:pt x="799" y="534"/>
                  </a:lnTo>
                  <a:lnTo>
                    <a:pt x="799" y="539"/>
                  </a:lnTo>
                  <a:lnTo>
                    <a:pt x="799" y="547"/>
                  </a:lnTo>
                  <a:lnTo>
                    <a:pt x="802" y="549"/>
                  </a:lnTo>
                  <a:lnTo>
                    <a:pt x="807" y="555"/>
                  </a:lnTo>
                  <a:lnTo>
                    <a:pt x="809" y="557"/>
                  </a:lnTo>
                  <a:lnTo>
                    <a:pt x="809" y="560"/>
                  </a:lnTo>
                  <a:lnTo>
                    <a:pt x="807" y="567"/>
                  </a:lnTo>
                  <a:lnTo>
                    <a:pt x="804" y="572"/>
                  </a:lnTo>
                  <a:lnTo>
                    <a:pt x="802" y="577"/>
                  </a:lnTo>
                  <a:lnTo>
                    <a:pt x="802" y="585"/>
                  </a:lnTo>
                  <a:lnTo>
                    <a:pt x="802" y="590"/>
                  </a:lnTo>
                  <a:lnTo>
                    <a:pt x="799" y="595"/>
                  </a:lnTo>
                  <a:lnTo>
                    <a:pt x="799" y="600"/>
                  </a:lnTo>
                  <a:lnTo>
                    <a:pt x="799" y="603"/>
                  </a:lnTo>
                  <a:lnTo>
                    <a:pt x="802" y="605"/>
                  </a:lnTo>
                  <a:lnTo>
                    <a:pt x="802" y="608"/>
                  </a:lnTo>
                  <a:lnTo>
                    <a:pt x="802" y="611"/>
                  </a:lnTo>
                  <a:lnTo>
                    <a:pt x="802" y="618"/>
                  </a:lnTo>
                  <a:lnTo>
                    <a:pt x="799" y="623"/>
                  </a:lnTo>
                  <a:lnTo>
                    <a:pt x="799" y="628"/>
                  </a:lnTo>
                  <a:lnTo>
                    <a:pt x="799" y="633"/>
                  </a:lnTo>
                  <a:lnTo>
                    <a:pt x="804" y="639"/>
                  </a:lnTo>
                  <a:lnTo>
                    <a:pt x="807" y="639"/>
                  </a:lnTo>
                  <a:lnTo>
                    <a:pt x="812" y="641"/>
                  </a:lnTo>
                  <a:lnTo>
                    <a:pt x="812" y="646"/>
                  </a:lnTo>
                  <a:lnTo>
                    <a:pt x="812" y="649"/>
                  </a:lnTo>
                  <a:lnTo>
                    <a:pt x="812" y="654"/>
                  </a:lnTo>
                  <a:lnTo>
                    <a:pt x="809" y="656"/>
                  </a:lnTo>
                  <a:lnTo>
                    <a:pt x="807" y="659"/>
                  </a:lnTo>
                  <a:lnTo>
                    <a:pt x="802" y="661"/>
                  </a:lnTo>
                  <a:lnTo>
                    <a:pt x="799" y="664"/>
                  </a:lnTo>
                  <a:lnTo>
                    <a:pt x="802" y="669"/>
                  </a:lnTo>
                  <a:lnTo>
                    <a:pt x="802" y="677"/>
                  </a:lnTo>
                  <a:lnTo>
                    <a:pt x="802" y="682"/>
                  </a:lnTo>
                  <a:lnTo>
                    <a:pt x="807" y="684"/>
                  </a:lnTo>
                  <a:lnTo>
                    <a:pt x="809" y="687"/>
                  </a:lnTo>
                  <a:lnTo>
                    <a:pt x="812" y="687"/>
                  </a:lnTo>
                  <a:lnTo>
                    <a:pt x="819" y="687"/>
                  </a:lnTo>
                  <a:lnTo>
                    <a:pt x="824" y="687"/>
                  </a:lnTo>
                  <a:lnTo>
                    <a:pt x="830" y="689"/>
                  </a:lnTo>
                  <a:lnTo>
                    <a:pt x="832" y="695"/>
                  </a:lnTo>
                  <a:lnTo>
                    <a:pt x="835" y="700"/>
                  </a:lnTo>
                  <a:lnTo>
                    <a:pt x="835" y="702"/>
                  </a:lnTo>
                  <a:lnTo>
                    <a:pt x="837" y="712"/>
                  </a:lnTo>
                  <a:lnTo>
                    <a:pt x="837" y="717"/>
                  </a:lnTo>
                  <a:lnTo>
                    <a:pt x="835" y="720"/>
                  </a:lnTo>
                  <a:lnTo>
                    <a:pt x="840" y="725"/>
                  </a:lnTo>
                  <a:lnTo>
                    <a:pt x="840" y="730"/>
                  </a:lnTo>
                  <a:lnTo>
                    <a:pt x="842" y="735"/>
                  </a:lnTo>
                  <a:lnTo>
                    <a:pt x="842" y="740"/>
                  </a:lnTo>
                  <a:lnTo>
                    <a:pt x="840" y="745"/>
                  </a:lnTo>
                  <a:lnTo>
                    <a:pt x="840" y="748"/>
                  </a:lnTo>
                  <a:lnTo>
                    <a:pt x="840" y="751"/>
                  </a:lnTo>
                  <a:lnTo>
                    <a:pt x="845" y="751"/>
                  </a:lnTo>
                  <a:lnTo>
                    <a:pt x="847" y="753"/>
                  </a:lnTo>
                  <a:lnTo>
                    <a:pt x="847" y="756"/>
                  </a:lnTo>
                  <a:lnTo>
                    <a:pt x="847" y="758"/>
                  </a:lnTo>
                  <a:lnTo>
                    <a:pt x="845" y="763"/>
                  </a:lnTo>
                  <a:lnTo>
                    <a:pt x="840" y="766"/>
                  </a:lnTo>
                  <a:lnTo>
                    <a:pt x="840" y="771"/>
                  </a:lnTo>
                  <a:lnTo>
                    <a:pt x="837" y="773"/>
                  </a:lnTo>
                  <a:lnTo>
                    <a:pt x="840" y="778"/>
                  </a:lnTo>
                  <a:lnTo>
                    <a:pt x="842" y="784"/>
                  </a:lnTo>
                  <a:lnTo>
                    <a:pt x="842" y="791"/>
                  </a:lnTo>
                  <a:lnTo>
                    <a:pt x="840" y="796"/>
                  </a:lnTo>
                  <a:lnTo>
                    <a:pt x="840" y="799"/>
                  </a:lnTo>
                  <a:lnTo>
                    <a:pt x="840" y="801"/>
                  </a:lnTo>
                  <a:lnTo>
                    <a:pt x="835" y="809"/>
                  </a:lnTo>
                  <a:lnTo>
                    <a:pt x="832" y="809"/>
                  </a:lnTo>
                  <a:lnTo>
                    <a:pt x="822" y="819"/>
                  </a:lnTo>
                  <a:lnTo>
                    <a:pt x="822" y="822"/>
                  </a:lnTo>
                  <a:lnTo>
                    <a:pt x="824" y="827"/>
                  </a:lnTo>
                  <a:lnTo>
                    <a:pt x="837" y="834"/>
                  </a:lnTo>
                  <a:lnTo>
                    <a:pt x="768" y="885"/>
                  </a:lnTo>
                  <a:lnTo>
                    <a:pt x="768" y="985"/>
                  </a:lnTo>
                  <a:lnTo>
                    <a:pt x="789" y="1094"/>
                  </a:lnTo>
                  <a:lnTo>
                    <a:pt x="789" y="1130"/>
                  </a:lnTo>
                  <a:lnTo>
                    <a:pt x="789" y="1137"/>
                  </a:lnTo>
                  <a:lnTo>
                    <a:pt x="789" y="1140"/>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13">
              <a:extLst>
                <a:ext uri="{FF2B5EF4-FFF2-40B4-BE49-F238E27FC236}">
                  <a16:creationId xmlns:a16="http://schemas.microsoft.com/office/drawing/2014/main" id="{C6F51B24-1E05-3977-F15F-20B5D3985547}"/>
                </a:ext>
              </a:extLst>
            </p:cNvPr>
            <p:cNvSpPr>
              <a:spLocks/>
            </p:cNvSpPr>
            <p:nvPr/>
          </p:nvSpPr>
          <p:spPr bwMode="auto">
            <a:xfrm>
              <a:off x="2212" y="2176"/>
              <a:ext cx="884" cy="812"/>
            </a:xfrm>
            <a:custGeom>
              <a:avLst/>
              <a:gdLst>
                <a:gd name="T0" fmla="*/ 56 w 884"/>
                <a:gd name="T1" fmla="*/ 702 h 812"/>
                <a:gd name="T2" fmla="*/ 66 w 884"/>
                <a:gd name="T3" fmla="*/ 674 h 812"/>
                <a:gd name="T4" fmla="*/ 36 w 884"/>
                <a:gd name="T5" fmla="*/ 639 h 812"/>
                <a:gd name="T6" fmla="*/ 51 w 884"/>
                <a:gd name="T7" fmla="*/ 590 h 812"/>
                <a:gd name="T8" fmla="*/ 54 w 884"/>
                <a:gd name="T9" fmla="*/ 562 h 812"/>
                <a:gd name="T10" fmla="*/ 46 w 884"/>
                <a:gd name="T11" fmla="*/ 512 h 812"/>
                <a:gd name="T12" fmla="*/ 13 w 884"/>
                <a:gd name="T13" fmla="*/ 481 h 812"/>
                <a:gd name="T14" fmla="*/ 13 w 884"/>
                <a:gd name="T15" fmla="*/ 450 h 812"/>
                <a:gd name="T16" fmla="*/ 16 w 884"/>
                <a:gd name="T17" fmla="*/ 407 h 812"/>
                <a:gd name="T18" fmla="*/ 13 w 884"/>
                <a:gd name="T19" fmla="*/ 356 h 812"/>
                <a:gd name="T20" fmla="*/ 3 w 884"/>
                <a:gd name="T21" fmla="*/ 323 h 812"/>
                <a:gd name="T22" fmla="*/ 8 w 884"/>
                <a:gd name="T23" fmla="*/ 285 h 812"/>
                <a:gd name="T24" fmla="*/ 10 w 884"/>
                <a:gd name="T25" fmla="*/ 237 h 812"/>
                <a:gd name="T26" fmla="*/ 18 w 884"/>
                <a:gd name="T27" fmla="*/ 214 h 812"/>
                <a:gd name="T28" fmla="*/ 44 w 884"/>
                <a:gd name="T29" fmla="*/ 186 h 812"/>
                <a:gd name="T30" fmla="*/ 23 w 884"/>
                <a:gd name="T31" fmla="*/ 145 h 812"/>
                <a:gd name="T32" fmla="*/ 54 w 884"/>
                <a:gd name="T33" fmla="*/ 122 h 812"/>
                <a:gd name="T34" fmla="*/ 31 w 884"/>
                <a:gd name="T35" fmla="*/ 102 h 812"/>
                <a:gd name="T36" fmla="*/ 8 w 884"/>
                <a:gd name="T37" fmla="*/ 69 h 812"/>
                <a:gd name="T38" fmla="*/ 56 w 884"/>
                <a:gd name="T39" fmla="*/ 2 h 812"/>
                <a:gd name="T40" fmla="*/ 120 w 884"/>
                <a:gd name="T41" fmla="*/ 10 h 812"/>
                <a:gd name="T42" fmla="*/ 189 w 884"/>
                <a:gd name="T43" fmla="*/ 15 h 812"/>
                <a:gd name="T44" fmla="*/ 232 w 884"/>
                <a:gd name="T45" fmla="*/ 5 h 812"/>
                <a:gd name="T46" fmla="*/ 280 w 884"/>
                <a:gd name="T47" fmla="*/ 10 h 812"/>
                <a:gd name="T48" fmla="*/ 313 w 884"/>
                <a:gd name="T49" fmla="*/ 33 h 812"/>
                <a:gd name="T50" fmla="*/ 375 w 884"/>
                <a:gd name="T51" fmla="*/ 13 h 812"/>
                <a:gd name="T52" fmla="*/ 420 w 884"/>
                <a:gd name="T53" fmla="*/ 8 h 812"/>
                <a:gd name="T54" fmla="*/ 459 w 884"/>
                <a:gd name="T55" fmla="*/ 48 h 812"/>
                <a:gd name="T56" fmla="*/ 481 w 884"/>
                <a:gd name="T57" fmla="*/ 76 h 812"/>
                <a:gd name="T58" fmla="*/ 530 w 884"/>
                <a:gd name="T59" fmla="*/ 81 h 812"/>
                <a:gd name="T60" fmla="*/ 535 w 884"/>
                <a:gd name="T61" fmla="*/ 58 h 812"/>
                <a:gd name="T62" fmla="*/ 553 w 884"/>
                <a:gd name="T63" fmla="*/ 25 h 812"/>
                <a:gd name="T64" fmla="*/ 652 w 884"/>
                <a:gd name="T65" fmla="*/ 15 h 812"/>
                <a:gd name="T66" fmla="*/ 693 w 884"/>
                <a:gd name="T67" fmla="*/ 30 h 812"/>
                <a:gd name="T68" fmla="*/ 736 w 884"/>
                <a:gd name="T69" fmla="*/ 41 h 812"/>
                <a:gd name="T70" fmla="*/ 728 w 884"/>
                <a:gd name="T71" fmla="*/ 66 h 812"/>
                <a:gd name="T72" fmla="*/ 733 w 884"/>
                <a:gd name="T73" fmla="*/ 84 h 812"/>
                <a:gd name="T74" fmla="*/ 744 w 884"/>
                <a:gd name="T75" fmla="*/ 107 h 812"/>
                <a:gd name="T76" fmla="*/ 746 w 884"/>
                <a:gd name="T77" fmla="*/ 135 h 812"/>
                <a:gd name="T78" fmla="*/ 711 w 884"/>
                <a:gd name="T79" fmla="*/ 158 h 812"/>
                <a:gd name="T80" fmla="*/ 716 w 884"/>
                <a:gd name="T81" fmla="*/ 204 h 812"/>
                <a:gd name="T82" fmla="*/ 733 w 884"/>
                <a:gd name="T83" fmla="*/ 239 h 812"/>
                <a:gd name="T84" fmla="*/ 754 w 884"/>
                <a:gd name="T85" fmla="*/ 277 h 812"/>
                <a:gd name="T86" fmla="*/ 741 w 884"/>
                <a:gd name="T87" fmla="*/ 300 h 812"/>
                <a:gd name="T88" fmla="*/ 779 w 884"/>
                <a:gd name="T89" fmla="*/ 323 h 812"/>
                <a:gd name="T90" fmla="*/ 820 w 884"/>
                <a:gd name="T91" fmla="*/ 336 h 812"/>
                <a:gd name="T92" fmla="*/ 838 w 884"/>
                <a:gd name="T93" fmla="*/ 392 h 812"/>
                <a:gd name="T94" fmla="*/ 840 w 884"/>
                <a:gd name="T95" fmla="*/ 410 h 812"/>
                <a:gd name="T96" fmla="*/ 830 w 884"/>
                <a:gd name="T97" fmla="*/ 456 h 812"/>
                <a:gd name="T98" fmla="*/ 820 w 884"/>
                <a:gd name="T99" fmla="*/ 478 h 812"/>
                <a:gd name="T100" fmla="*/ 840 w 884"/>
                <a:gd name="T101" fmla="*/ 509 h 812"/>
                <a:gd name="T102" fmla="*/ 863 w 884"/>
                <a:gd name="T103" fmla="*/ 537 h 812"/>
                <a:gd name="T104" fmla="*/ 881 w 884"/>
                <a:gd name="T105" fmla="*/ 588 h 812"/>
                <a:gd name="T106" fmla="*/ 548 w 884"/>
                <a:gd name="T107" fmla="*/ 664 h 812"/>
                <a:gd name="T108" fmla="*/ 543 w 884"/>
                <a:gd name="T109" fmla="*/ 697 h 812"/>
                <a:gd name="T110" fmla="*/ 527 w 884"/>
                <a:gd name="T111" fmla="*/ 723 h 812"/>
                <a:gd name="T112" fmla="*/ 515 w 884"/>
                <a:gd name="T113" fmla="*/ 751 h 812"/>
                <a:gd name="T114" fmla="*/ 494 w 884"/>
                <a:gd name="T115" fmla="*/ 771 h 812"/>
                <a:gd name="T116" fmla="*/ 400 w 884"/>
                <a:gd name="T117" fmla="*/ 771 h 812"/>
                <a:gd name="T118" fmla="*/ 336 w 884"/>
                <a:gd name="T119" fmla="*/ 789 h 812"/>
                <a:gd name="T120" fmla="*/ 214 w 884"/>
                <a:gd name="T121" fmla="*/ 812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4" h="812">
                  <a:moveTo>
                    <a:pt x="51" y="710"/>
                  </a:moveTo>
                  <a:lnTo>
                    <a:pt x="49" y="710"/>
                  </a:lnTo>
                  <a:lnTo>
                    <a:pt x="46" y="710"/>
                  </a:lnTo>
                  <a:lnTo>
                    <a:pt x="44" y="707"/>
                  </a:lnTo>
                  <a:lnTo>
                    <a:pt x="44" y="705"/>
                  </a:lnTo>
                  <a:lnTo>
                    <a:pt x="46" y="702"/>
                  </a:lnTo>
                  <a:lnTo>
                    <a:pt x="46" y="700"/>
                  </a:lnTo>
                  <a:lnTo>
                    <a:pt x="49" y="700"/>
                  </a:lnTo>
                  <a:lnTo>
                    <a:pt x="51" y="702"/>
                  </a:lnTo>
                  <a:lnTo>
                    <a:pt x="56" y="702"/>
                  </a:lnTo>
                  <a:lnTo>
                    <a:pt x="59" y="702"/>
                  </a:lnTo>
                  <a:lnTo>
                    <a:pt x="66" y="697"/>
                  </a:lnTo>
                  <a:lnTo>
                    <a:pt x="66" y="695"/>
                  </a:lnTo>
                  <a:lnTo>
                    <a:pt x="69" y="692"/>
                  </a:lnTo>
                  <a:lnTo>
                    <a:pt x="72" y="690"/>
                  </a:lnTo>
                  <a:lnTo>
                    <a:pt x="72" y="687"/>
                  </a:lnTo>
                  <a:lnTo>
                    <a:pt x="72" y="685"/>
                  </a:lnTo>
                  <a:lnTo>
                    <a:pt x="69" y="682"/>
                  </a:lnTo>
                  <a:lnTo>
                    <a:pt x="66" y="679"/>
                  </a:lnTo>
                  <a:lnTo>
                    <a:pt x="66" y="674"/>
                  </a:lnTo>
                  <a:lnTo>
                    <a:pt x="66" y="672"/>
                  </a:lnTo>
                  <a:lnTo>
                    <a:pt x="66" y="669"/>
                  </a:lnTo>
                  <a:lnTo>
                    <a:pt x="64" y="667"/>
                  </a:lnTo>
                  <a:lnTo>
                    <a:pt x="61" y="664"/>
                  </a:lnTo>
                  <a:lnTo>
                    <a:pt x="59" y="657"/>
                  </a:lnTo>
                  <a:lnTo>
                    <a:pt x="56" y="654"/>
                  </a:lnTo>
                  <a:lnTo>
                    <a:pt x="54" y="651"/>
                  </a:lnTo>
                  <a:lnTo>
                    <a:pt x="51" y="651"/>
                  </a:lnTo>
                  <a:lnTo>
                    <a:pt x="38" y="644"/>
                  </a:lnTo>
                  <a:lnTo>
                    <a:pt x="36" y="639"/>
                  </a:lnTo>
                  <a:lnTo>
                    <a:pt x="36" y="636"/>
                  </a:lnTo>
                  <a:lnTo>
                    <a:pt x="46" y="626"/>
                  </a:lnTo>
                  <a:lnTo>
                    <a:pt x="49" y="626"/>
                  </a:lnTo>
                  <a:lnTo>
                    <a:pt x="54" y="618"/>
                  </a:lnTo>
                  <a:lnTo>
                    <a:pt x="54" y="616"/>
                  </a:lnTo>
                  <a:lnTo>
                    <a:pt x="54" y="613"/>
                  </a:lnTo>
                  <a:lnTo>
                    <a:pt x="56" y="608"/>
                  </a:lnTo>
                  <a:lnTo>
                    <a:pt x="56" y="601"/>
                  </a:lnTo>
                  <a:lnTo>
                    <a:pt x="54" y="595"/>
                  </a:lnTo>
                  <a:lnTo>
                    <a:pt x="51" y="590"/>
                  </a:lnTo>
                  <a:lnTo>
                    <a:pt x="54" y="588"/>
                  </a:lnTo>
                  <a:lnTo>
                    <a:pt x="54" y="583"/>
                  </a:lnTo>
                  <a:lnTo>
                    <a:pt x="59" y="580"/>
                  </a:lnTo>
                  <a:lnTo>
                    <a:pt x="61" y="575"/>
                  </a:lnTo>
                  <a:lnTo>
                    <a:pt x="61" y="573"/>
                  </a:lnTo>
                  <a:lnTo>
                    <a:pt x="61" y="570"/>
                  </a:lnTo>
                  <a:lnTo>
                    <a:pt x="59" y="568"/>
                  </a:lnTo>
                  <a:lnTo>
                    <a:pt x="54" y="568"/>
                  </a:lnTo>
                  <a:lnTo>
                    <a:pt x="54" y="565"/>
                  </a:lnTo>
                  <a:lnTo>
                    <a:pt x="54" y="562"/>
                  </a:lnTo>
                  <a:lnTo>
                    <a:pt x="56" y="557"/>
                  </a:lnTo>
                  <a:lnTo>
                    <a:pt x="56" y="552"/>
                  </a:lnTo>
                  <a:lnTo>
                    <a:pt x="54" y="547"/>
                  </a:lnTo>
                  <a:lnTo>
                    <a:pt x="54" y="542"/>
                  </a:lnTo>
                  <a:lnTo>
                    <a:pt x="49" y="537"/>
                  </a:lnTo>
                  <a:lnTo>
                    <a:pt x="51" y="534"/>
                  </a:lnTo>
                  <a:lnTo>
                    <a:pt x="51" y="529"/>
                  </a:lnTo>
                  <a:lnTo>
                    <a:pt x="49" y="519"/>
                  </a:lnTo>
                  <a:lnTo>
                    <a:pt x="49" y="517"/>
                  </a:lnTo>
                  <a:lnTo>
                    <a:pt x="46" y="512"/>
                  </a:lnTo>
                  <a:lnTo>
                    <a:pt x="44" y="506"/>
                  </a:lnTo>
                  <a:lnTo>
                    <a:pt x="38" y="504"/>
                  </a:lnTo>
                  <a:lnTo>
                    <a:pt x="33" y="504"/>
                  </a:lnTo>
                  <a:lnTo>
                    <a:pt x="26" y="504"/>
                  </a:lnTo>
                  <a:lnTo>
                    <a:pt x="23" y="504"/>
                  </a:lnTo>
                  <a:lnTo>
                    <a:pt x="21" y="501"/>
                  </a:lnTo>
                  <a:lnTo>
                    <a:pt x="16" y="499"/>
                  </a:lnTo>
                  <a:lnTo>
                    <a:pt x="16" y="494"/>
                  </a:lnTo>
                  <a:lnTo>
                    <a:pt x="16" y="486"/>
                  </a:lnTo>
                  <a:lnTo>
                    <a:pt x="13" y="481"/>
                  </a:lnTo>
                  <a:lnTo>
                    <a:pt x="16" y="478"/>
                  </a:lnTo>
                  <a:lnTo>
                    <a:pt x="21" y="476"/>
                  </a:lnTo>
                  <a:lnTo>
                    <a:pt x="23" y="473"/>
                  </a:lnTo>
                  <a:lnTo>
                    <a:pt x="26" y="471"/>
                  </a:lnTo>
                  <a:lnTo>
                    <a:pt x="26" y="466"/>
                  </a:lnTo>
                  <a:lnTo>
                    <a:pt x="26" y="463"/>
                  </a:lnTo>
                  <a:lnTo>
                    <a:pt x="26" y="458"/>
                  </a:lnTo>
                  <a:lnTo>
                    <a:pt x="21" y="456"/>
                  </a:lnTo>
                  <a:lnTo>
                    <a:pt x="18" y="456"/>
                  </a:lnTo>
                  <a:lnTo>
                    <a:pt x="13" y="450"/>
                  </a:lnTo>
                  <a:lnTo>
                    <a:pt x="13" y="445"/>
                  </a:lnTo>
                  <a:lnTo>
                    <a:pt x="13" y="440"/>
                  </a:lnTo>
                  <a:lnTo>
                    <a:pt x="16" y="435"/>
                  </a:lnTo>
                  <a:lnTo>
                    <a:pt x="16" y="428"/>
                  </a:lnTo>
                  <a:lnTo>
                    <a:pt x="16" y="425"/>
                  </a:lnTo>
                  <a:lnTo>
                    <a:pt x="16" y="422"/>
                  </a:lnTo>
                  <a:lnTo>
                    <a:pt x="13" y="420"/>
                  </a:lnTo>
                  <a:lnTo>
                    <a:pt x="13" y="417"/>
                  </a:lnTo>
                  <a:lnTo>
                    <a:pt x="13" y="412"/>
                  </a:lnTo>
                  <a:lnTo>
                    <a:pt x="16" y="407"/>
                  </a:lnTo>
                  <a:lnTo>
                    <a:pt x="16" y="402"/>
                  </a:lnTo>
                  <a:lnTo>
                    <a:pt x="16" y="394"/>
                  </a:lnTo>
                  <a:lnTo>
                    <a:pt x="18" y="389"/>
                  </a:lnTo>
                  <a:lnTo>
                    <a:pt x="21" y="384"/>
                  </a:lnTo>
                  <a:lnTo>
                    <a:pt x="23" y="377"/>
                  </a:lnTo>
                  <a:lnTo>
                    <a:pt x="23" y="374"/>
                  </a:lnTo>
                  <a:lnTo>
                    <a:pt x="21" y="372"/>
                  </a:lnTo>
                  <a:lnTo>
                    <a:pt x="16" y="366"/>
                  </a:lnTo>
                  <a:lnTo>
                    <a:pt x="13" y="364"/>
                  </a:lnTo>
                  <a:lnTo>
                    <a:pt x="13" y="356"/>
                  </a:lnTo>
                  <a:lnTo>
                    <a:pt x="13" y="351"/>
                  </a:lnTo>
                  <a:lnTo>
                    <a:pt x="13" y="349"/>
                  </a:lnTo>
                  <a:lnTo>
                    <a:pt x="13" y="346"/>
                  </a:lnTo>
                  <a:lnTo>
                    <a:pt x="13" y="344"/>
                  </a:lnTo>
                  <a:lnTo>
                    <a:pt x="10" y="338"/>
                  </a:lnTo>
                  <a:lnTo>
                    <a:pt x="5" y="336"/>
                  </a:lnTo>
                  <a:lnTo>
                    <a:pt x="3" y="336"/>
                  </a:lnTo>
                  <a:lnTo>
                    <a:pt x="0" y="331"/>
                  </a:lnTo>
                  <a:lnTo>
                    <a:pt x="0" y="326"/>
                  </a:lnTo>
                  <a:lnTo>
                    <a:pt x="3" y="323"/>
                  </a:lnTo>
                  <a:lnTo>
                    <a:pt x="8" y="321"/>
                  </a:lnTo>
                  <a:lnTo>
                    <a:pt x="10" y="321"/>
                  </a:lnTo>
                  <a:lnTo>
                    <a:pt x="13" y="318"/>
                  </a:lnTo>
                  <a:lnTo>
                    <a:pt x="10" y="313"/>
                  </a:lnTo>
                  <a:lnTo>
                    <a:pt x="8" y="305"/>
                  </a:lnTo>
                  <a:lnTo>
                    <a:pt x="8" y="300"/>
                  </a:lnTo>
                  <a:lnTo>
                    <a:pt x="8" y="295"/>
                  </a:lnTo>
                  <a:lnTo>
                    <a:pt x="10" y="290"/>
                  </a:lnTo>
                  <a:lnTo>
                    <a:pt x="10" y="288"/>
                  </a:lnTo>
                  <a:lnTo>
                    <a:pt x="8" y="285"/>
                  </a:lnTo>
                  <a:lnTo>
                    <a:pt x="10" y="280"/>
                  </a:lnTo>
                  <a:lnTo>
                    <a:pt x="10" y="275"/>
                  </a:lnTo>
                  <a:lnTo>
                    <a:pt x="13" y="272"/>
                  </a:lnTo>
                  <a:lnTo>
                    <a:pt x="13" y="270"/>
                  </a:lnTo>
                  <a:lnTo>
                    <a:pt x="10" y="265"/>
                  </a:lnTo>
                  <a:lnTo>
                    <a:pt x="10" y="260"/>
                  </a:lnTo>
                  <a:lnTo>
                    <a:pt x="13" y="254"/>
                  </a:lnTo>
                  <a:lnTo>
                    <a:pt x="13" y="249"/>
                  </a:lnTo>
                  <a:lnTo>
                    <a:pt x="13" y="247"/>
                  </a:lnTo>
                  <a:lnTo>
                    <a:pt x="10" y="237"/>
                  </a:lnTo>
                  <a:lnTo>
                    <a:pt x="8" y="234"/>
                  </a:lnTo>
                  <a:lnTo>
                    <a:pt x="5" y="232"/>
                  </a:lnTo>
                  <a:lnTo>
                    <a:pt x="3" y="229"/>
                  </a:lnTo>
                  <a:lnTo>
                    <a:pt x="3" y="226"/>
                  </a:lnTo>
                  <a:lnTo>
                    <a:pt x="3" y="224"/>
                  </a:lnTo>
                  <a:lnTo>
                    <a:pt x="5" y="221"/>
                  </a:lnTo>
                  <a:lnTo>
                    <a:pt x="10" y="221"/>
                  </a:lnTo>
                  <a:lnTo>
                    <a:pt x="13" y="221"/>
                  </a:lnTo>
                  <a:lnTo>
                    <a:pt x="16" y="216"/>
                  </a:lnTo>
                  <a:lnTo>
                    <a:pt x="18" y="214"/>
                  </a:lnTo>
                  <a:lnTo>
                    <a:pt x="23" y="214"/>
                  </a:lnTo>
                  <a:lnTo>
                    <a:pt x="23" y="209"/>
                  </a:lnTo>
                  <a:lnTo>
                    <a:pt x="21" y="204"/>
                  </a:lnTo>
                  <a:lnTo>
                    <a:pt x="23" y="201"/>
                  </a:lnTo>
                  <a:lnTo>
                    <a:pt x="28" y="201"/>
                  </a:lnTo>
                  <a:lnTo>
                    <a:pt x="36" y="198"/>
                  </a:lnTo>
                  <a:lnTo>
                    <a:pt x="41" y="196"/>
                  </a:lnTo>
                  <a:lnTo>
                    <a:pt x="44" y="191"/>
                  </a:lnTo>
                  <a:lnTo>
                    <a:pt x="44" y="188"/>
                  </a:lnTo>
                  <a:lnTo>
                    <a:pt x="44" y="186"/>
                  </a:lnTo>
                  <a:lnTo>
                    <a:pt x="44" y="183"/>
                  </a:lnTo>
                  <a:lnTo>
                    <a:pt x="41" y="181"/>
                  </a:lnTo>
                  <a:lnTo>
                    <a:pt x="38" y="178"/>
                  </a:lnTo>
                  <a:lnTo>
                    <a:pt x="36" y="173"/>
                  </a:lnTo>
                  <a:lnTo>
                    <a:pt x="31" y="165"/>
                  </a:lnTo>
                  <a:lnTo>
                    <a:pt x="33" y="158"/>
                  </a:lnTo>
                  <a:lnTo>
                    <a:pt x="33" y="155"/>
                  </a:lnTo>
                  <a:lnTo>
                    <a:pt x="31" y="153"/>
                  </a:lnTo>
                  <a:lnTo>
                    <a:pt x="26" y="148"/>
                  </a:lnTo>
                  <a:lnTo>
                    <a:pt x="23" y="145"/>
                  </a:lnTo>
                  <a:lnTo>
                    <a:pt x="23" y="140"/>
                  </a:lnTo>
                  <a:lnTo>
                    <a:pt x="28" y="137"/>
                  </a:lnTo>
                  <a:lnTo>
                    <a:pt x="31" y="135"/>
                  </a:lnTo>
                  <a:lnTo>
                    <a:pt x="38" y="130"/>
                  </a:lnTo>
                  <a:lnTo>
                    <a:pt x="44" y="130"/>
                  </a:lnTo>
                  <a:lnTo>
                    <a:pt x="49" y="132"/>
                  </a:lnTo>
                  <a:lnTo>
                    <a:pt x="51" y="132"/>
                  </a:lnTo>
                  <a:lnTo>
                    <a:pt x="54" y="130"/>
                  </a:lnTo>
                  <a:lnTo>
                    <a:pt x="54" y="125"/>
                  </a:lnTo>
                  <a:lnTo>
                    <a:pt x="54" y="122"/>
                  </a:lnTo>
                  <a:lnTo>
                    <a:pt x="54" y="117"/>
                  </a:lnTo>
                  <a:lnTo>
                    <a:pt x="51" y="114"/>
                  </a:lnTo>
                  <a:lnTo>
                    <a:pt x="49" y="114"/>
                  </a:lnTo>
                  <a:lnTo>
                    <a:pt x="46" y="114"/>
                  </a:lnTo>
                  <a:lnTo>
                    <a:pt x="46" y="112"/>
                  </a:lnTo>
                  <a:lnTo>
                    <a:pt x="41" y="104"/>
                  </a:lnTo>
                  <a:lnTo>
                    <a:pt x="38" y="102"/>
                  </a:lnTo>
                  <a:lnTo>
                    <a:pt x="36" y="99"/>
                  </a:lnTo>
                  <a:lnTo>
                    <a:pt x="33" y="99"/>
                  </a:lnTo>
                  <a:lnTo>
                    <a:pt x="31" y="102"/>
                  </a:lnTo>
                  <a:lnTo>
                    <a:pt x="26" y="104"/>
                  </a:lnTo>
                  <a:lnTo>
                    <a:pt x="23" y="97"/>
                  </a:lnTo>
                  <a:lnTo>
                    <a:pt x="18" y="94"/>
                  </a:lnTo>
                  <a:lnTo>
                    <a:pt x="16" y="94"/>
                  </a:lnTo>
                  <a:lnTo>
                    <a:pt x="13" y="89"/>
                  </a:lnTo>
                  <a:lnTo>
                    <a:pt x="10" y="84"/>
                  </a:lnTo>
                  <a:lnTo>
                    <a:pt x="13" y="81"/>
                  </a:lnTo>
                  <a:lnTo>
                    <a:pt x="10" y="76"/>
                  </a:lnTo>
                  <a:lnTo>
                    <a:pt x="8" y="74"/>
                  </a:lnTo>
                  <a:lnTo>
                    <a:pt x="8" y="69"/>
                  </a:lnTo>
                  <a:lnTo>
                    <a:pt x="5" y="66"/>
                  </a:lnTo>
                  <a:lnTo>
                    <a:pt x="8" y="61"/>
                  </a:lnTo>
                  <a:lnTo>
                    <a:pt x="10" y="61"/>
                  </a:lnTo>
                  <a:lnTo>
                    <a:pt x="21" y="58"/>
                  </a:lnTo>
                  <a:lnTo>
                    <a:pt x="28" y="36"/>
                  </a:lnTo>
                  <a:lnTo>
                    <a:pt x="36" y="15"/>
                  </a:lnTo>
                  <a:lnTo>
                    <a:pt x="38" y="5"/>
                  </a:lnTo>
                  <a:lnTo>
                    <a:pt x="41" y="2"/>
                  </a:lnTo>
                  <a:lnTo>
                    <a:pt x="46" y="8"/>
                  </a:lnTo>
                  <a:lnTo>
                    <a:pt x="56" y="2"/>
                  </a:lnTo>
                  <a:lnTo>
                    <a:pt x="66" y="0"/>
                  </a:lnTo>
                  <a:lnTo>
                    <a:pt x="72" y="2"/>
                  </a:lnTo>
                  <a:lnTo>
                    <a:pt x="77" y="2"/>
                  </a:lnTo>
                  <a:lnTo>
                    <a:pt x="82" y="5"/>
                  </a:lnTo>
                  <a:lnTo>
                    <a:pt x="87" y="8"/>
                  </a:lnTo>
                  <a:lnTo>
                    <a:pt x="100" y="8"/>
                  </a:lnTo>
                  <a:lnTo>
                    <a:pt x="110" y="8"/>
                  </a:lnTo>
                  <a:lnTo>
                    <a:pt x="112" y="5"/>
                  </a:lnTo>
                  <a:lnTo>
                    <a:pt x="117" y="8"/>
                  </a:lnTo>
                  <a:lnTo>
                    <a:pt x="120" y="10"/>
                  </a:lnTo>
                  <a:lnTo>
                    <a:pt x="125" y="5"/>
                  </a:lnTo>
                  <a:lnTo>
                    <a:pt x="135" y="8"/>
                  </a:lnTo>
                  <a:lnTo>
                    <a:pt x="140" y="8"/>
                  </a:lnTo>
                  <a:lnTo>
                    <a:pt x="145" y="8"/>
                  </a:lnTo>
                  <a:lnTo>
                    <a:pt x="156" y="8"/>
                  </a:lnTo>
                  <a:lnTo>
                    <a:pt x="158" y="13"/>
                  </a:lnTo>
                  <a:lnTo>
                    <a:pt x="166" y="10"/>
                  </a:lnTo>
                  <a:lnTo>
                    <a:pt x="176" y="13"/>
                  </a:lnTo>
                  <a:lnTo>
                    <a:pt x="181" y="13"/>
                  </a:lnTo>
                  <a:lnTo>
                    <a:pt x="189" y="15"/>
                  </a:lnTo>
                  <a:lnTo>
                    <a:pt x="199" y="18"/>
                  </a:lnTo>
                  <a:lnTo>
                    <a:pt x="201" y="15"/>
                  </a:lnTo>
                  <a:lnTo>
                    <a:pt x="204" y="15"/>
                  </a:lnTo>
                  <a:lnTo>
                    <a:pt x="207" y="13"/>
                  </a:lnTo>
                  <a:lnTo>
                    <a:pt x="212" y="8"/>
                  </a:lnTo>
                  <a:lnTo>
                    <a:pt x="214" y="5"/>
                  </a:lnTo>
                  <a:lnTo>
                    <a:pt x="217" y="5"/>
                  </a:lnTo>
                  <a:lnTo>
                    <a:pt x="219" y="5"/>
                  </a:lnTo>
                  <a:lnTo>
                    <a:pt x="224" y="5"/>
                  </a:lnTo>
                  <a:lnTo>
                    <a:pt x="232" y="5"/>
                  </a:lnTo>
                  <a:lnTo>
                    <a:pt x="240" y="8"/>
                  </a:lnTo>
                  <a:lnTo>
                    <a:pt x="245" y="8"/>
                  </a:lnTo>
                  <a:lnTo>
                    <a:pt x="245" y="10"/>
                  </a:lnTo>
                  <a:lnTo>
                    <a:pt x="247" y="8"/>
                  </a:lnTo>
                  <a:lnTo>
                    <a:pt x="250" y="8"/>
                  </a:lnTo>
                  <a:lnTo>
                    <a:pt x="255" y="8"/>
                  </a:lnTo>
                  <a:lnTo>
                    <a:pt x="263" y="8"/>
                  </a:lnTo>
                  <a:lnTo>
                    <a:pt x="268" y="10"/>
                  </a:lnTo>
                  <a:lnTo>
                    <a:pt x="275" y="10"/>
                  </a:lnTo>
                  <a:lnTo>
                    <a:pt x="280" y="10"/>
                  </a:lnTo>
                  <a:lnTo>
                    <a:pt x="283" y="15"/>
                  </a:lnTo>
                  <a:lnTo>
                    <a:pt x="285" y="15"/>
                  </a:lnTo>
                  <a:lnTo>
                    <a:pt x="288" y="15"/>
                  </a:lnTo>
                  <a:lnTo>
                    <a:pt x="291" y="18"/>
                  </a:lnTo>
                  <a:lnTo>
                    <a:pt x="293" y="20"/>
                  </a:lnTo>
                  <a:lnTo>
                    <a:pt x="293" y="25"/>
                  </a:lnTo>
                  <a:lnTo>
                    <a:pt x="296" y="28"/>
                  </a:lnTo>
                  <a:lnTo>
                    <a:pt x="296" y="30"/>
                  </a:lnTo>
                  <a:lnTo>
                    <a:pt x="301" y="30"/>
                  </a:lnTo>
                  <a:lnTo>
                    <a:pt x="313" y="33"/>
                  </a:lnTo>
                  <a:lnTo>
                    <a:pt x="326" y="36"/>
                  </a:lnTo>
                  <a:lnTo>
                    <a:pt x="331" y="30"/>
                  </a:lnTo>
                  <a:lnTo>
                    <a:pt x="339" y="25"/>
                  </a:lnTo>
                  <a:lnTo>
                    <a:pt x="347" y="20"/>
                  </a:lnTo>
                  <a:lnTo>
                    <a:pt x="352" y="18"/>
                  </a:lnTo>
                  <a:lnTo>
                    <a:pt x="354" y="18"/>
                  </a:lnTo>
                  <a:lnTo>
                    <a:pt x="357" y="13"/>
                  </a:lnTo>
                  <a:lnTo>
                    <a:pt x="359" y="13"/>
                  </a:lnTo>
                  <a:lnTo>
                    <a:pt x="367" y="13"/>
                  </a:lnTo>
                  <a:lnTo>
                    <a:pt x="375" y="13"/>
                  </a:lnTo>
                  <a:lnTo>
                    <a:pt x="382" y="15"/>
                  </a:lnTo>
                  <a:lnTo>
                    <a:pt x="385" y="18"/>
                  </a:lnTo>
                  <a:lnTo>
                    <a:pt x="387" y="15"/>
                  </a:lnTo>
                  <a:lnTo>
                    <a:pt x="387" y="13"/>
                  </a:lnTo>
                  <a:lnTo>
                    <a:pt x="395" y="10"/>
                  </a:lnTo>
                  <a:lnTo>
                    <a:pt x="397" y="5"/>
                  </a:lnTo>
                  <a:lnTo>
                    <a:pt x="405" y="5"/>
                  </a:lnTo>
                  <a:lnTo>
                    <a:pt x="410" y="8"/>
                  </a:lnTo>
                  <a:lnTo>
                    <a:pt x="415" y="5"/>
                  </a:lnTo>
                  <a:lnTo>
                    <a:pt x="420" y="8"/>
                  </a:lnTo>
                  <a:lnTo>
                    <a:pt x="428" y="15"/>
                  </a:lnTo>
                  <a:lnTo>
                    <a:pt x="433" y="15"/>
                  </a:lnTo>
                  <a:lnTo>
                    <a:pt x="438" y="18"/>
                  </a:lnTo>
                  <a:lnTo>
                    <a:pt x="446" y="15"/>
                  </a:lnTo>
                  <a:lnTo>
                    <a:pt x="446" y="23"/>
                  </a:lnTo>
                  <a:lnTo>
                    <a:pt x="446" y="25"/>
                  </a:lnTo>
                  <a:lnTo>
                    <a:pt x="448" y="30"/>
                  </a:lnTo>
                  <a:lnTo>
                    <a:pt x="453" y="36"/>
                  </a:lnTo>
                  <a:lnTo>
                    <a:pt x="461" y="41"/>
                  </a:lnTo>
                  <a:lnTo>
                    <a:pt x="459" y="48"/>
                  </a:lnTo>
                  <a:lnTo>
                    <a:pt x="459" y="53"/>
                  </a:lnTo>
                  <a:lnTo>
                    <a:pt x="456" y="56"/>
                  </a:lnTo>
                  <a:lnTo>
                    <a:pt x="456" y="58"/>
                  </a:lnTo>
                  <a:lnTo>
                    <a:pt x="459" y="61"/>
                  </a:lnTo>
                  <a:lnTo>
                    <a:pt x="461" y="64"/>
                  </a:lnTo>
                  <a:lnTo>
                    <a:pt x="464" y="64"/>
                  </a:lnTo>
                  <a:lnTo>
                    <a:pt x="469" y="64"/>
                  </a:lnTo>
                  <a:lnTo>
                    <a:pt x="474" y="69"/>
                  </a:lnTo>
                  <a:lnTo>
                    <a:pt x="479" y="74"/>
                  </a:lnTo>
                  <a:lnTo>
                    <a:pt x="481" y="76"/>
                  </a:lnTo>
                  <a:lnTo>
                    <a:pt x="489" y="76"/>
                  </a:lnTo>
                  <a:lnTo>
                    <a:pt x="499" y="79"/>
                  </a:lnTo>
                  <a:lnTo>
                    <a:pt x="507" y="81"/>
                  </a:lnTo>
                  <a:lnTo>
                    <a:pt x="512" y="84"/>
                  </a:lnTo>
                  <a:lnTo>
                    <a:pt x="512" y="86"/>
                  </a:lnTo>
                  <a:lnTo>
                    <a:pt x="522" y="89"/>
                  </a:lnTo>
                  <a:lnTo>
                    <a:pt x="527" y="86"/>
                  </a:lnTo>
                  <a:lnTo>
                    <a:pt x="527" y="84"/>
                  </a:lnTo>
                  <a:lnTo>
                    <a:pt x="527" y="81"/>
                  </a:lnTo>
                  <a:lnTo>
                    <a:pt x="530" y="81"/>
                  </a:lnTo>
                  <a:lnTo>
                    <a:pt x="527" y="79"/>
                  </a:lnTo>
                  <a:lnTo>
                    <a:pt x="530" y="76"/>
                  </a:lnTo>
                  <a:lnTo>
                    <a:pt x="532" y="71"/>
                  </a:lnTo>
                  <a:lnTo>
                    <a:pt x="535" y="69"/>
                  </a:lnTo>
                  <a:lnTo>
                    <a:pt x="537" y="66"/>
                  </a:lnTo>
                  <a:lnTo>
                    <a:pt x="537" y="64"/>
                  </a:lnTo>
                  <a:lnTo>
                    <a:pt x="540" y="64"/>
                  </a:lnTo>
                  <a:lnTo>
                    <a:pt x="540" y="61"/>
                  </a:lnTo>
                  <a:lnTo>
                    <a:pt x="540" y="58"/>
                  </a:lnTo>
                  <a:lnTo>
                    <a:pt x="535" y="58"/>
                  </a:lnTo>
                  <a:lnTo>
                    <a:pt x="535" y="56"/>
                  </a:lnTo>
                  <a:lnTo>
                    <a:pt x="537" y="46"/>
                  </a:lnTo>
                  <a:lnTo>
                    <a:pt x="543" y="48"/>
                  </a:lnTo>
                  <a:lnTo>
                    <a:pt x="545" y="46"/>
                  </a:lnTo>
                  <a:lnTo>
                    <a:pt x="545" y="43"/>
                  </a:lnTo>
                  <a:lnTo>
                    <a:pt x="545" y="41"/>
                  </a:lnTo>
                  <a:lnTo>
                    <a:pt x="548" y="38"/>
                  </a:lnTo>
                  <a:lnTo>
                    <a:pt x="550" y="30"/>
                  </a:lnTo>
                  <a:lnTo>
                    <a:pt x="550" y="28"/>
                  </a:lnTo>
                  <a:lnTo>
                    <a:pt x="553" y="25"/>
                  </a:lnTo>
                  <a:lnTo>
                    <a:pt x="560" y="25"/>
                  </a:lnTo>
                  <a:lnTo>
                    <a:pt x="563" y="25"/>
                  </a:lnTo>
                  <a:lnTo>
                    <a:pt x="565" y="25"/>
                  </a:lnTo>
                  <a:lnTo>
                    <a:pt x="568" y="25"/>
                  </a:lnTo>
                  <a:lnTo>
                    <a:pt x="571" y="28"/>
                  </a:lnTo>
                  <a:lnTo>
                    <a:pt x="581" y="33"/>
                  </a:lnTo>
                  <a:lnTo>
                    <a:pt x="583" y="30"/>
                  </a:lnTo>
                  <a:lnTo>
                    <a:pt x="586" y="30"/>
                  </a:lnTo>
                  <a:lnTo>
                    <a:pt x="634" y="23"/>
                  </a:lnTo>
                  <a:lnTo>
                    <a:pt x="652" y="15"/>
                  </a:lnTo>
                  <a:lnTo>
                    <a:pt x="660" y="20"/>
                  </a:lnTo>
                  <a:lnTo>
                    <a:pt x="660" y="25"/>
                  </a:lnTo>
                  <a:lnTo>
                    <a:pt x="662" y="25"/>
                  </a:lnTo>
                  <a:lnTo>
                    <a:pt x="667" y="25"/>
                  </a:lnTo>
                  <a:lnTo>
                    <a:pt x="675" y="25"/>
                  </a:lnTo>
                  <a:lnTo>
                    <a:pt x="677" y="25"/>
                  </a:lnTo>
                  <a:lnTo>
                    <a:pt x="680" y="25"/>
                  </a:lnTo>
                  <a:lnTo>
                    <a:pt x="685" y="28"/>
                  </a:lnTo>
                  <a:lnTo>
                    <a:pt x="688" y="28"/>
                  </a:lnTo>
                  <a:lnTo>
                    <a:pt x="693" y="30"/>
                  </a:lnTo>
                  <a:lnTo>
                    <a:pt x="695" y="30"/>
                  </a:lnTo>
                  <a:lnTo>
                    <a:pt x="703" y="30"/>
                  </a:lnTo>
                  <a:lnTo>
                    <a:pt x="711" y="33"/>
                  </a:lnTo>
                  <a:lnTo>
                    <a:pt x="713" y="33"/>
                  </a:lnTo>
                  <a:lnTo>
                    <a:pt x="718" y="36"/>
                  </a:lnTo>
                  <a:lnTo>
                    <a:pt x="726" y="36"/>
                  </a:lnTo>
                  <a:lnTo>
                    <a:pt x="728" y="36"/>
                  </a:lnTo>
                  <a:lnTo>
                    <a:pt x="731" y="38"/>
                  </a:lnTo>
                  <a:lnTo>
                    <a:pt x="733" y="41"/>
                  </a:lnTo>
                  <a:lnTo>
                    <a:pt x="736" y="41"/>
                  </a:lnTo>
                  <a:lnTo>
                    <a:pt x="739" y="46"/>
                  </a:lnTo>
                  <a:lnTo>
                    <a:pt x="736" y="46"/>
                  </a:lnTo>
                  <a:lnTo>
                    <a:pt x="736" y="48"/>
                  </a:lnTo>
                  <a:lnTo>
                    <a:pt x="733" y="48"/>
                  </a:lnTo>
                  <a:lnTo>
                    <a:pt x="733" y="51"/>
                  </a:lnTo>
                  <a:lnTo>
                    <a:pt x="733" y="53"/>
                  </a:lnTo>
                  <a:lnTo>
                    <a:pt x="741" y="58"/>
                  </a:lnTo>
                  <a:lnTo>
                    <a:pt x="739" y="64"/>
                  </a:lnTo>
                  <a:lnTo>
                    <a:pt x="731" y="64"/>
                  </a:lnTo>
                  <a:lnTo>
                    <a:pt x="728" y="66"/>
                  </a:lnTo>
                  <a:lnTo>
                    <a:pt x="728" y="71"/>
                  </a:lnTo>
                  <a:lnTo>
                    <a:pt x="731" y="74"/>
                  </a:lnTo>
                  <a:lnTo>
                    <a:pt x="736" y="74"/>
                  </a:lnTo>
                  <a:lnTo>
                    <a:pt x="739" y="74"/>
                  </a:lnTo>
                  <a:lnTo>
                    <a:pt x="741" y="74"/>
                  </a:lnTo>
                  <a:lnTo>
                    <a:pt x="744" y="76"/>
                  </a:lnTo>
                  <a:lnTo>
                    <a:pt x="746" y="79"/>
                  </a:lnTo>
                  <a:lnTo>
                    <a:pt x="744" y="79"/>
                  </a:lnTo>
                  <a:lnTo>
                    <a:pt x="744" y="81"/>
                  </a:lnTo>
                  <a:lnTo>
                    <a:pt x="733" y="84"/>
                  </a:lnTo>
                  <a:lnTo>
                    <a:pt x="733" y="86"/>
                  </a:lnTo>
                  <a:lnTo>
                    <a:pt x="739" y="89"/>
                  </a:lnTo>
                  <a:lnTo>
                    <a:pt x="746" y="94"/>
                  </a:lnTo>
                  <a:lnTo>
                    <a:pt x="749" y="94"/>
                  </a:lnTo>
                  <a:lnTo>
                    <a:pt x="759" y="97"/>
                  </a:lnTo>
                  <a:lnTo>
                    <a:pt x="761" y="99"/>
                  </a:lnTo>
                  <a:lnTo>
                    <a:pt x="761" y="102"/>
                  </a:lnTo>
                  <a:lnTo>
                    <a:pt x="759" y="102"/>
                  </a:lnTo>
                  <a:lnTo>
                    <a:pt x="749" y="107"/>
                  </a:lnTo>
                  <a:lnTo>
                    <a:pt x="744" y="107"/>
                  </a:lnTo>
                  <a:lnTo>
                    <a:pt x="741" y="109"/>
                  </a:lnTo>
                  <a:lnTo>
                    <a:pt x="739" y="109"/>
                  </a:lnTo>
                  <a:lnTo>
                    <a:pt x="728" y="114"/>
                  </a:lnTo>
                  <a:lnTo>
                    <a:pt x="728" y="117"/>
                  </a:lnTo>
                  <a:lnTo>
                    <a:pt x="733" y="125"/>
                  </a:lnTo>
                  <a:lnTo>
                    <a:pt x="736" y="127"/>
                  </a:lnTo>
                  <a:lnTo>
                    <a:pt x="741" y="127"/>
                  </a:lnTo>
                  <a:lnTo>
                    <a:pt x="746" y="130"/>
                  </a:lnTo>
                  <a:lnTo>
                    <a:pt x="746" y="132"/>
                  </a:lnTo>
                  <a:lnTo>
                    <a:pt x="746" y="135"/>
                  </a:lnTo>
                  <a:lnTo>
                    <a:pt x="741" y="135"/>
                  </a:lnTo>
                  <a:lnTo>
                    <a:pt x="736" y="137"/>
                  </a:lnTo>
                  <a:lnTo>
                    <a:pt x="731" y="140"/>
                  </a:lnTo>
                  <a:lnTo>
                    <a:pt x="728" y="142"/>
                  </a:lnTo>
                  <a:lnTo>
                    <a:pt x="726" y="145"/>
                  </a:lnTo>
                  <a:lnTo>
                    <a:pt x="723" y="145"/>
                  </a:lnTo>
                  <a:lnTo>
                    <a:pt x="721" y="148"/>
                  </a:lnTo>
                  <a:lnTo>
                    <a:pt x="721" y="153"/>
                  </a:lnTo>
                  <a:lnTo>
                    <a:pt x="718" y="155"/>
                  </a:lnTo>
                  <a:lnTo>
                    <a:pt x="711" y="158"/>
                  </a:lnTo>
                  <a:lnTo>
                    <a:pt x="708" y="160"/>
                  </a:lnTo>
                  <a:lnTo>
                    <a:pt x="708" y="168"/>
                  </a:lnTo>
                  <a:lnTo>
                    <a:pt x="711" y="170"/>
                  </a:lnTo>
                  <a:lnTo>
                    <a:pt x="713" y="173"/>
                  </a:lnTo>
                  <a:lnTo>
                    <a:pt x="716" y="178"/>
                  </a:lnTo>
                  <a:lnTo>
                    <a:pt x="721" y="181"/>
                  </a:lnTo>
                  <a:lnTo>
                    <a:pt x="721" y="188"/>
                  </a:lnTo>
                  <a:lnTo>
                    <a:pt x="721" y="191"/>
                  </a:lnTo>
                  <a:lnTo>
                    <a:pt x="716" y="196"/>
                  </a:lnTo>
                  <a:lnTo>
                    <a:pt x="716" y="204"/>
                  </a:lnTo>
                  <a:lnTo>
                    <a:pt x="713" y="206"/>
                  </a:lnTo>
                  <a:lnTo>
                    <a:pt x="713" y="209"/>
                  </a:lnTo>
                  <a:lnTo>
                    <a:pt x="713" y="221"/>
                  </a:lnTo>
                  <a:lnTo>
                    <a:pt x="718" y="229"/>
                  </a:lnTo>
                  <a:lnTo>
                    <a:pt x="721" y="229"/>
                  </a:lnTo>
                  <a:lnTo>
                    <a:pt x="726" y="229"/>
                  </a:lnTo>
                  <a:lnTo>
                    <a:pt x="728" y="229"/>
                  </a:lnTo>
                  <a:lnTo>
                    <a:pt x="733" y="232"/>
                  </a:lnTo>
                  <a:lnTo>
                    <a:pt x="736" y="234"/>
                  </a:lnTo>
                  <a:lnTo>
                    <a:pt x="733" y="239"/>
                  </a:lnTo>
                  <a:lnTo>
                    <a:pt x="731" y="242"/>
                  </a:lnTo>
                  <a:lnTo>
                    <a:pt x="718" y="249"/>
                  </a:lnTo>
                  <a:lnTo>
                    <a:pt x="718" y="252"/>
                  </a:lnTo>
                  <a:lnTo>
                    <a:pt x="721" y="252"/>
                  </a:lnTo>
                  <a:lnTo>
                    <a:pt x="728" y="260"/>
                  </a:lnTo>
                  <a:lnTo>
                    <a:pt x="731" y="262"/>
                  </a:lnTo>
                  <a:lnTo>
                    <a:pt x="736" y="265"/>
                  </a:lnTo>
                  <a:lnTo>
                    <a:pt x="741" y="265"/>
                  </a:lnTo>
                  <a:lnTo>
                    <a:pt x="744" y="267"/>
                  </a:lnTo>
                  <a:lnTo>
                    <a:pt x="754" y="277"/>
                  </a:lnTo>
                  <a:lnTo>
                    <a:pt x="754" y="282"/>
                  </a:lnTo>
                  <a:lnTo>
                    <a:pt x="754" y="285"/>
                  </a:lnTo>
                  <a:lnTo>
                    <a:pt x="754" y="288"/>
                  </a:lnTo>
                  <a:lnTo>
                    <a:pt x="754" y="290"/>
                  </a:lnTo>
                  <a:lnTo>
                    <a:pt x="754" y="295"/>
                  </a:lnTo>
                  <a:lnTo>
                    <a:pt x="751" y="298"/>
                  </a:lnTo>
                  <a:lnTo>
                    <a:pt x="746" y="295"/>
                  </a:lnTo>
                  <a:lnTo>
                    <a:pt x="744" y="295"/>
                  </a:lnTo>
                  <a:lnTo>
                    <a:pt x="744" y="298"/>
                  </a:lnTo>
                  <a:lnTo>
                    <a:pt x="741" y="300"/>
                  </a:lnTo>
                  <a:lnTo>
                    <a:pt x="744" y="303"/>
                  </a:lnTo>
                  <a:lnTo>
                    <a:pt x="744" y="305"/>
                  </a:lnTo>
                  <a:lnTo>
                    <a:pt x="754" y="313"/>
                  </a:lnTo>
                  <a:lnTo>
                    <a:pt x="756" y="313"/>
                  </a:lnTo>
                  <a:lnTo>
                    <a:pt x="759" y="316"/>
                  </a:lnTo>
                  <a:lnTo>
                    <a:pt x="769" y="318"/>
                  </a:lnTo>
                  <a:lnTo>
                    <a:pt x="772" y="318"/>
                  </a:lnTo>
                  <a:lnTo>
                    <a:pt x="774" y="321"/>
                  </a:lnTo>
                  <a:lnTo>
                    <a:pt x="777" y="321"/>
                  </a:lnTo>
                  <a:lnTo>
                    <a:pt x="779" y="323"/>
                  </a:lnTo>
                  <a:lnTo>
                    <a:pt x="782" y="328"/>
                  </a:lnTo>
                  <a:lnTo>
                    <a:pt x="779" y="331"/>
                  </a:lnTo>
                  <a:lnTo>
                    <a:pt x="774" y="336"/>
                  </a:lnTo>
                  <a:lnTo>
                    <a:pt x="787" y="346"/>
                  </a:lnTo>
                  <a:lnTo>
                    <a:pt x="792" y="346"/>
                  </a:lnTo>
                  <a:lnTo>
                    <a:pt x="805" y="346"/>
                  </a:lnTo>
                  <a:lnTo>
                    <a:pt x="805" y="344"/>
                  </a:lnTo>
                  <a:lnTo>
                    <a:pt x="810" y="338"/>
                  </a:lnTo>
                  <a:lnTo>
                    <a:pt x="815" y="338"/>
                  </a:lnTo>
                  <a:lnTo>
                    <a:pt x="820" y="336"/>
                  </a:lnTo>
                  <a:lnTo>
                    <a:pt x="830" y="344"/>
                  </a:lnTo>
                  <a:lnTo>
                    <a:pt x="840" y="346"/>
                  </a:lnTo>
                  <a:lnTo>
                    <a:pt x="840" y="349"/>
                  </a:lnTo>
                  <a:lnTo>
                    <a:pt x="838" y="354"/>
                  </a:lnTo>
                  <a:lnTo>
                    <a:pt x="838" y="361"/>
                  </a:lnTo>
                  <a:lnTo>
                    <a:pt x="835" y="361"/>
                  </a:lnTo>
                  <a:lnTo>
                    <a:pt x="833" y="364"/>
                  </a:lnTo>
                  <a:lnTo>
                    <a:pt x="835" y="382"/>
                  </a:lnTo>
                  <a:lnTo>
                    <a:pt x="838" y="389"/>
                  </a:lnTo>
                  <a:lnTo>
                    <a:pt x="838" y="392"/>
                  </a:lnTo>
                  <a:lnTo>
                    <a:pt x="848" y="397"/>
                  </a:lnTo>
                  <a:lnTo>
                    <a:pt x="858" y="400"/>
                  </a:lnTo>
                  <a:lnTo>
                    <a:pt x="858" y="402"/>
                  </a:lnTo>
                  <a:lnTo>
                    <a:pt x="853" y="405"/>
                  </a:lnTo>
                  <a:lnTo>
                    <a:pt x="848" y="402"/>
                  </a:lnTo>
                  <a:lnTo>
                    <a:pt x="845" y="402"/>
                  </a:lnTo>
                  <a:lnTo>
                    <a:pt x="845" y="405"/>
                  </a:lnTo>
                  <a:lnTo>
                    <a:pt x="843" y="407"/>
                  </a:lnTo>
                  <a:lnTo>
                    <a:pt x="840" y="407"/>
                  </a:lnTo>
                  <a:lnTo>
                    <a:pt x="840" y="410"/>
                  </a:lnTo>
                  <a:lnTo>
                    <a:pt x="840" y="412"/>
                  </a:lnTo>
                  <a:lnTo>
                    <a:pt x="838" y="417"/>
                  </a:lnTo>
                  <a:lnTo>
                    <a:pt x="835" y="420"/>
                  </a:lnTo>
                  <a:lnTo>
                    <a:pt x="833" y="425"/>
                  </a:lnTo>
                  <a:lnTo>
                    <a:pt x="833" y="428"/>
                  </a:lnTo>
                  <a:lnTo>
                    <a:pt x="833" y="435"/>
                  </a:lnTo>
                  <a:lnTo>
                    <a:pt x="830" y="438"/>
                  </a:lnTo>
                  <a:lnTo>
                    <a:pt x="830" y="445"/>
                  </a:lnTo>
                  <a:lnTo>
                    <a:pt x="833" y="448"/>
                  </a:lnTo>
                  <a:lnTo>
                    <a:pt x="830" y="456"/>
                  </a:lnTo>
                  <a:lnTo>
                    <a:pt x="830" y="458"/>
                  </a:lnTo>
                  <a:lnTo>
                    <a:pt x="828" y="458"/>
                  </a:lnTo>
                  <a:lnTo>
                    <a:pt x="823" y="461"/>
                  </a:lnTo>
                  <a:lnTo>
                    <a:pt x="820" y="463"/>
                  </a:lnTo>
                  <a:lnTo>
                    <a:pt x="817" y="466"/>
                  </a:lnTo>
                  <a:lnTo>
                    <a:pt x="815" y="468"/>
                  </a:lnTo>
                  <a:lnTo>
                    <a:pt x="817" y="471"/>
                  </a:lnTo>
                  <a:lnTo>
                    <a:pt x="820" y="473"/>
                  </a:lnTo>
                  <a:lnTo>
                    <a:pt x="820" y="476"/>
                  </a:lnTo>
                  <a:lnTo>
                    <a:pt x="820" y="478"/>
                  </a:lnTo>
                  <a:lnTo>
                    <a:pt x="820" y="481"/>
                  </a:lnTo>
                  <a:lnTo>
                    <a:pt x="823" y="486"/>
                  </a:lnTo>
                  <a:lnTo>
                    <a:pt x="825" y="489"/>
                  </a:lnTo>
                  <a:lnTo>
                    <a:pt x="830" y="491"/>
                  </a:lnTo>
                  <a:lnTo>
                    <a:pt x="835" y="491"/>
                  </a:lnTo>
                  <a:lnTo>
                    <a:pt x="838" y="494"/>
                  </a:lnTo>
                  <a:lnTo>
                    <a:pt x="840" y="496"/>
                  </a:lnTo>
                  <a:lnTo>
                    <a:pt x="838" y="501"/>
                  </a:lnTo>
                  <a:lnTo>
                    <a:pt x="838" y="504"/>
                  </a:lnTo>
                  <a:lnTo>
                    <a:pt x="840" y="509"/>
                  </a:lnTo>
                  <a:lnTo>
                    <a:pt x="838" y="514"/>
                  </a:lnTo>
                  <a:lnTo>
                    <a:pt x="840" y="519"/>
                  </a:lnTo>
                  <a:lnTo>
                    <a:pt x="843" y="519"/>
                  </a:lnTo>
                  <a:lnTo>
                    <a:pt x="851" y="522"/>
                  </a:lnTo>
                  <a:lnTo>
                    <a:pt x="851" y="524"/>
                  </a:lnTo>
                  <a:lnTo>
                    <a:pt x="853" y="524"/>
                  </a:lnTo>
                  <a:lnTo>
                    <a:pt x="856" y="527"/>
                  </a:lnTo>
                  <a:lnTo>
                    <a:pt x="863" y="532"/>
                  </a:lnTo>
                  <a:lnTo>
                    <a:pt x="863" y="534"/>
                  </a:lnTo>
                  <a:lnTo>
                    <a:pt x="863" y="537"/>
                  </a:lnTo>
                  <a:lnTo>
                    <a:pt x="866" y="540"/>
                  </a:lnTo>
                  <a:lnTo>
                    <a:pt x="866" y="547"/>
                  </a:lnTo>
                  <a:lnTo>
                    <a:pt x="871" y="555"/>
                  </a:lnTo>
                  <a:lnTo>
                    <a:pt x="871" y="557"/>
                  </a:lnTo>
                  <a:lnTo>
                    <a:pt x="873" y="562"/>
                  </a:lnTo>
                  <a:lnTo>
                    <a:pt x="876" y="568"/>
                  </a:lnTo>
                  <a:lnTo>
                    <a:pt x="881" y="575"/>
                  </a:lnTo>
                  <a:lnTo>
                    <a:pt x="881" y="578"/>
                  </a:lnTo>
                  <a:lnTo>
                    <a:pt x="881" y="580"/>
                  </a:lnTo>
                  <a:lnTo>
                    <a:pt x="881" y="588"/>
                  </a:lnTo>
                  <a:lnTo>
                    <a:pt x="884" y="588"/>
                  </a:lnTo>
                  <a:lnTo>
                    <a:pt x="884" y="590"/>
                  </a:lnTo>
                  <a:lnTo>
                    <a:pt x="884" y="593"/>
                  </a:lnTo>
                  <a:lnTo>
                    <a:pt x="884" y="595"/>
                  </a:lnTo>
                  <a:lnTo>
                    <a:pt x="884" y="598"/>
                  </a:lnTo>
                  <a:lnTo>
                    <a:pt x="881" y="601"/>
                  </a:lnTo>
                  <a:lnTo>
                    <a:pt x="830" y="601"/>
                  </a:lnTo>
                  <a:lnTo>
                    <a:pt x="705" y="682"/>
                  </a:lnTo>
                  <a:lnTo>
                    <a:pt x="606" y="667"/>
                  </a:lnTo>
                  <a:lnTo>
                    <a:pt x="548" y="664"/>
                  </a:lnTo>
                  <a:lnTo>
                    <a:pt x="548" y="667"/>
                  </a:lnTo>
                  <a:lnTo>
                    <a:pt x="548" y="669"/>
                  </a:lnTo>
                  <a:lnTo>
                    <a:pt x="545" y="674"/>
                  </a:lnTo>
                  <a:lnTo>
                    <a:pt x="545" y="677"/>
                  </a:lnTo>
                  <a:lnTo>
                    <a:pt x="545" y="682"/>
                  </a:lnTo>
                  <a:lnTo>
                    <a:pt x="545" y="685"/>
                  </a:lnTo>
                  <a:lnTo>
                    <a:pt x="545" y="687"/>
                  </a:lnTo>
                  <a:lnTo>
                    <a:pt x="543" y="692"/>
                  </a:lnTo>
                  <a:lnTo>
                    <a:pt x="543" y="695"/>
                  </a:lnTo>
                  <a:lnTo>
                    <a:pt x="543" y="697"/>
                  </a:lnTo>
                  <a:lnTo>
                    <a:pt x="543" y="700"/>
                  </a:lnTo>
                  <a:lnTo>
                    <a:pt x="540" y="700"/>
                  </a:lnTo>
                  <a:lnTo>
                    <a:pt x="540" y="705"/>
                  </a:lnTo>
                  <a:lnTo>
                    <a:pt x="540" y="707"/>
                  </a:lnTo>
                  <a:lnTo>
                    <a:pt x="537" y="710"/>
                  </a:lnTo>
                  <a:lnTo>
                    <a:pt x="535" y="710"/>
                  </a:lnTo>
                  <a:lnTo>
                    <a:pt x="532" y="713"/>
                  </a:lnTo>
                  <a:lnTo>
                    <a:pt x="530" y="718"/>
                  </a:lnTo>
                  <a:lnTo>
                    <a:pt x="527" y="720"/>
                  </a:lnTo>
                  <a:lnTo>
                    <a:pt x="527" y="723"/>
                  </a:lnTo>
                  <a:lnTo>
                    <a:pt x="525" y="725"/>
                  </a:lnTo>
                  <a:lnTo>
                    <a:pt x="525" y="730"/>
                  </a:lnTo>
                  <a:lnTo>
                    <a:pt x="522" y="733"/>
                  </a:lnTo>
                  <a:lnTo>
                    <a:pt x="522" y="735"/>
                  </a:lnTo>
                  <a:lnTo>
                    <a:pt x="522" y="738"/>
                  </a:lnTo>
                  <a:lnTo>
                    <a:pt x="522" y="743"/>
                  </a:lnTo>
                  <a:lnTo>
                    <a:pt x="520" y="746"/>
                  </a:lnTo>
                  <a:lnTo>
                    <a:pt x="517" y="748"/>
                  </a:lnTo>
                  <a:lnTo>
                    <a:pt x="515" y="748"/>
                  </a:lnTo>
                  <a:lnTo>
                    <a:pt x="515" y="751"/>
                  </a:lnTo>
                  <a:lnTo>
                    <a:pt x="515" y="756"/>
                  </a:lnTo>
                  <a:lnTo>
                    <a:pt x="515" y="758"/>
                  </a:lnTo>
                  <a:lnTo>
                    <a:pt x="515" y="761"/>
                  </a:lnTo>
                  <a:lnTo>
                    <a:pt x="512" y="763"/>
                  </a:lnTo>
                  <a:lnTo>
                    <a:pt x="512" y="766"/>
                  </a:lnTo>
                  <a:lnTo>
                    <a:pt x="509" y="769"/>
                  </a:lnTo>
                  <a:lnTo>
                    <a:pt x="509" y="774"/>
                  </a:lnTo>
                  <a:lnTo>
                    <a:pt x="502" y="771"/>
                  </a:lnTo>
                  <a:lnTo>
                    <a:pt x="497" y="771"/>
                  </a:lnTo>
                  <a:lnTo>
                    <a:pt x="494" y="771"/>
                  </a:lnTo>
                  <a:lnTo>
                    <a:pt x="492" y="769"/>
                  </a:lnTo>
                  <a:lnTo>
                    <a:pt x="487" y="766"/>
                  </a:lnTo>
                  <a:lnTo>
                    <a:pt x="481" y="763"/>
                  </a:lnTo>
                  <a:lnTo>
                    <a:pt x="479" y="763"/>
                  </a:lnTo>
                  <a:lnTo>
                    <a:pt x="474" y="769"/>
                  </a:lnTo>
                  <a:lnTo>
                    <a:pt x="469" y="771"/>
                  </a:lnTo>
                  <a:lnTo>
                    <a:pt x="466" y="771"/>
                  </a:lnTo>
                  <a:lnTo>
                    <a:pt x="461" y="769"/>
                  </a:lnTo>
                  <a:lnTo>
                    <a:pt x="408" y="763"/>
                  </a:lnTo>
                  <a:lnTo>
                    <a:pt x="400" y="771"/>
                  </a:lnTo>
                  <a:lnTo>
                    <a:pt x="395" y="779"/>
                  </a:lnTo>
                  <a:lnTo>
                    <a:pt x="395" y="781"/>
                  </a:lnTo>
                  <a:lnTo>
                    <a:pt x="382" y="784"/>
                  </a:lnTo>
                  <a:lnTo>
                    <a:pt x="377" y="784"/>
                  </a:lnTo>
                  <a:lnTo>
                    <a:pt x="375" y="786"/>
                  </a:lnTo>
                  <a:lnTo>
                    <a:pt x="352" y="786"/>
                  </a:lnTo>
                  <a:lnTo>
                    <a:pt x="349" y="786"/>
                  </a:lnTo>
                  <a:lnTo>
                    <a:pt x="341" y="789"/>
                  </a:lnTo>
                  <a:lnTo>
                    <a:pt x="339" y="789"/>
                  </a:lnTo>
                  <a:lnTo>
                    <a:pt x="336" y="789"/>
                  </a:lnTo>
                  <a:lnTo>
                    <a:pt x="334" y="791"/>
                  </a:lnTo>
                  <a:lnTo>
                    <a:pt x="329" y="794"/>
                  </a:lnTo>
                  <a:lnTo>
                    <a:pt x="326" y="794"/>
                  </a:lnTo>
                  <a:lnTo>
                    <a:pt x="324" y="797"/>
                  </a:lnTo>
                  <a:lnTo>
                    <a:pt x="319" y="799"/>
                  </a:lnTo>
                  <a:lnTo>
                    <a:pt x="316" y="802"/>
                  </a:lnTo>
                  <a:lnTo>
                    <a:pt x="313" y="802"/>
                  </a:lnTo>
                  <a:lnTo>
                    <a:pt x="303" y="804"/>
                  </a:lnTo>
                  <a:lnTo>
                    <a:pt x="263" y="774"/>
                  </a:lnTo>
                  <a:lnTo>
                    <a:pt x="214" y="812"/>
                  </a:lnTo>
                  <a:lnTo>
                    <a:pt x="184" y="812"/>
                  </a:lnTo>
                  <a:lnTo>
                    <a:pt x="143" y="812"/>
                  </a:lnTo>
                  <a:lnTo>
                    <a:pt x="59" y="723"/>
                  </a:lnTo>
                  <a:lnTo>
                    <a:pt x="54" y="710"/>
                  </a:lnTo>
                  <a:lnTo>
                    <a:pt x="51" y="710"/>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14">
              <a:extLst>
                <a:ext uri="{FF2B5EF4-FFF2-40B4-BE49-F238E27FC236}">
                  <a16:creationId xmlns:a16="http://schemas.microsoft.com/office/drawing/2014/main" id="{75027E8E-120F-E5F1-3B20-2A4D48430C34}"/>
                </a:ext>
              </a:extLst>
            </p:cNvPr>
            <p:cNvSpPr>
              <a:spLocks/>
            </p:cNvSpPr>
            <p:nvPr/>
          </p:nvSpPr>
          <p:spPr bwMode="auto">
            <a:xfrm>
              <a:off x="2281" y="646"/>
              <a:ext cx="1662" cy="1148"/>
            </a:xfrm>
            <a:custGeom>
              <a:avLst/>
              <a:gdLst>
                <a:gd name="T0" fmla="*/ 662 w 1662"/>
                <a:gd name="T1" fmla="*/ 1077 h 1148"/>
                <a:gd name="T2" fmla="*/ 692 w 1662"/>
                <a:gd name="T3" fmla="*/ 1113 h 1148"/>
                <a:gd name="T4" fmla="*/ 682 w 1662"/>
                <a:gd name="T5" fmla="*/ 1148 h 1148"/>
                <a:gd name="T6" fmla="*/ 496 w 1662"/>
                <a:gd name="T7" fmla="*/ 1059 h 1148"/>
                <a:gd name="T8" fmla="*/ 423 w 1662"/>
                <a:gd name="T9" fmla="*/ 955 h 1148"/>
                <a:gd name="T10" fmla="*/ 331 w 1662"/>
                <a:gd name="T11" fmla="*/ 794 h 1148"/>
                <a:gd name="T12" fmla="*/ 244 w 1662"/>
                <a:gd name="T13" fmla="*/ 861 h 1148"/>
                <a:gd name="T14" fmla="*/ 150 w 1662"/>
                <a:gd name="T15" fmla="*/ 861 h 1148"/>
                <a:gd name="T16" fmla="*/ 107 w 1662"/>
                <a:gd name="T17" fmla="*/ 761 h 1148"/>
                <a:gd name="T18" fmla="*/ 89 w 1662"/>
                <a:gd name="T19" fmla="*/ 667 h 1148"/>
                <a:gd name="T20" fmla="*/ 102 w 1662"/>
                <a:gd name="T21" fmla="*/ 563 h 1148"/>
                <a:gd name="T22" fmla="*/ 107 w 1662"/>
                <a:gd name="T23" fmla="*/ 456 h 1148"/>
                <a:gd name="T24" fmla="*/ 18 w 1662"/>
                <a:gd name="T25" fmla="*/ 369 h 1148"/>
                <a:gd name="T26" fmla="*/ 79 w 1662"/>
                <a:gd name="T27" fmla="*/ 313 h 1148"/>
                <a:gd name="T28" fmla="*/ 194 w 1662"/>
                <a:gd name="T29" fmla="*/ 278 h 1148"/>
                <a:gd name="T30" fmla="*/ 158 w 1662"/>
                <a:gd name="T31" fmla="*/ 179 h 1148"/>
                <a:gd name="T32" fmla="*/ 153 w 1662"/>
                <a:gd name="T33" fmla="*/ 105 h 1148"/>
                <a:gd name="T34" fmla="*/ 173 w 1662"/>
                <a:gd name="T35" fmla="*/ 36 h 1148"/>
                <a:gd name="T36" fmla="*/ 244 w 1662"/>
                <a:gd name="T37" fmla="*/ 82 h 1148"/>
                <a:gd name="T38" fmla="*/ 331 w 1662"/>
                <a:gd name="T39" fmla="*/ 16 h 1148"/>
                <a:gd name="T40" fmla="*/ 395 w 1662"/>
                <a:gd name="T41" fmla="*/ 51 h 1148"/>
                <a:gd name="T42" fmla="*/ 369 w 1662"/>
                <a:gd name="T43" fmla="*/ 112 h 1148"/>
                <a:gd name="T44" fmla="*/ 402 w 1662"/>
                <a:gd name="T45" fmla="*/ 140 h 1148"/>
                <a:gd name="T46" fmla="*/ 400 w 1662"/>
                <a:gd name="T47" fmla="*/ 201 h 1148"/>
                <a:gd name="T48" fmla="*/ 397 w 1662"/>
                <a:gd name="T49" fmla="*/ 252 h 1148"/>
                <a:gd name="T50" fmla="*/ 514 w 1662"/>
                <a:gd name="T51" fmla="*/ 240 h 1148"/>
                <a:gd name="T52" fmla="*/ 583 w 1662"/>
                <a:gd name="T53" fmla="*/ 181 h 1148"/>
                <a:gd name="T54" fmla="*/ 687 w 1662"/>
                <a:gd name="T55" fmla="*/ 145 h 1148"/>
                <a:gd name="T56" fmla="*/ 776 w 1662"/>
                <a:gd name="T57" fmla="*/ 189 h 1148"/>
                <a:gd name="T58" fmla="*/ 835 w 1662"/>
                <a:gd name="T59" fmla="*/ 224 h 1148"/>
                <a:gd name="T60" fmla="*/ 896 w 1662"/>
                <a:gd name="T61" fmla="*/ 219 h 1148"/>
                <a:gd name="T62" fmla="*/ 960 w 1662"/>
                <a:gd name="T63" fmla="*/ 240 h 1148"/>
                <a:gd name="T64" fmla="*/ 970 w 1662"/>
                <a:gd name="T65" fmla="*/ 290 h 1148"/>
                <a:gd name="T66" fmla="*/ 993 w 1662"/>
                <a:gd name="T67" fmla="*/ 329 h 1148"/>
                <a:gd name="T68" fmla="*/ 1018 w 1662"/>
                <a:gd name="T69" fmla="*/ 352 h 1148"/>
                <a:gd name="T70" fmla="*/ 1041 w 1662"/>
                <a:gd name="T71" fmla="*/ 402 h 1148"/>
                <a:gd name="T72" fmla="*/ 1067 w 1662"/>
                <a:gd name="T73" fmla="*/ 441 h 1148"/>
                <a:gd name="T74" fmla="*/ 1133 w 1662"/>
                <a:gd name="T75" fmla="*/ 497 h 1148"/>
                <a:gd name="T76" fmla="*/ 1176 w 1662"/>
                <a:gd name="T77" fmla="*/ 548 h 1148"/>
                <a:gd name="T78" fmla="*/ 1230 w 1662"/>
                <a:gd name="T79" fmla="*/ 532 h 1148"/>
                <a:gd name="T80" fmla="*/ 1278 w 1662"/>
                <a:gd name="T81" fmla="*/ 532 h 1148"/>
                <a:gd name="T82" fmla="*/ 1342 w 1662"/>
                <a:gd name="T83" fmla="*/ 596 h 1148"/>
                <a:gd name="T84" fmla="*/ 1438 w 1662"/>
                <a:gd name="T85" fmla="*/ 670 h 1148"/>
                <a:gd name="T86" fmla="*/ 1489 w 1662"/>
                <a:gd name="T87" fmla="*/ 772 h 1148"/>
                <a:gd name="T88" fmla="*/ 1591 w 1662"/>
                <a:gd name="T89" fmla="*/ 833 h 1148"/>
                <a:gd name="T90" fmla="*/ 1619 w 1662"/>
                <a:gd name="T91" fmla="*/ 889 h 1148"/>
                <a:gd name="T92" fmla="*/ 1642 w 1662"/>
                <a:gd name="T93" fmla="*/ 985 h 1148"/>
                <a:gd name="T94" fmla="*/ 1617 w 1662"/>
                <a:gd name="T95" fmla="*/ 1059 h 1148"/>
                <a:gd name="T96" fmla="*/ 1533 w 1662"/>
                <a:gd name="T97" fmla="*/ 1090 h 1148"/>
                <a:gd name="T98" fmla="*/ 1451 w 1662"/>
                <a:gd name="T99" fmla="*/ 1082 h 1148"/>
                <a:gd name="T100" fmla="*/ 1382 w 1662"/>
                <a:gd name="T101" fmla="*/ 1046 h 1148"/>
                <a:gd name="T102" fmla="*/ 1301 w 1662"/>
                <a:gd name="T103" fmla="*/ 967 h 1148"/>
                <a:gd name="T104" fmla="*/ 1072 w 1662"/>
                <a:gd name="T105" fmla="*/ 909 h 1148"/>
                <a:gd name="T106" fmla="*/ 1031 w 1662"/>
                <a:gd name="T107" fmla="*/ 812 h 1148"/>
                <a:gd name="T108" fmla="*/ 970 w 1662"/>
                <a:gd name="T109" fmla="*/ 733 h 1148"/>
                <a:gd name="T110" fmla="*/ 863 w 1662"/>
                <a:gd name="T111" fmla="*/ 705 h 1148"/>
                <a:gd name="T112" fmla="*/ 830 w 1662"/>
                <a:gd name="T113" fmla="*/ 756 h 1148"/>
                <a:gd name="T114" fmla="*/ 799 w 1662"/>
                <a:gd name="T115" fmla="*/ 800 h 1148"/>
                <a:gd name="T116" fmla="*/ 787 w 1662"/>
                <a:gd name="T117" fmla="*/ 858 h 1148"/>
                <a:gd name="T118" fmla="*/ 810 w 1662"/>
                <a:gd name="T119" fmla="*/ 911 h 1148"/>
                <a:gd name="T120" fmla="*/ 779 w 1662"/>
                <a:gd name="T121" fmla="*/ 939 h 1148"/>
                <a:gd name="T122" fmla="*/ 776 w 1662"/>
                <a:gd name="T123" fmla="*/ 980 h 1148"/>
                <a:gd name="T124" fmla="*/ 703 w 1662"/>
                <a:gd name="T125" fmla="*/ 988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2" h="1148">
                  <a:moveTo>
                    <a:pt x="664" y="1034"/>
                  </a:moveTo>
                  <a:lnTo>
                    <a:pt x="662" y="1036"/>
                  </a:lnTo>
                  <a:lnTo>
                    <a:pt x="659" y="1036"/>
                  </a:lnTo>
                  <a:lnTo>
                    <a:pt x="662" y="1039"/>
                  </a:lnTo>
                  <a:lnTo>
                    <a:pt x="664" y="1039"/>
                  </a:lnTo>
                  <a:lnTo>
                    <a:pt x="670" y="1041"/>
                  </a:lnTo>
                  <a:lnTo>
                    <a:pt x="672" y="1044"/>
                  </a:lnTo>
                  <a:lnTo>
                    <a:pt x="675" y="1044"/>
                  </a:lnTo>
                  <a:lnTo>
                    <a:pt x="675" y="1046"/>
                  </a:lnTo>
                  <a:lnTo>
                    <a:pt x="675" y="1049"/>
                  </a:lnTo>
                  <a:lnTo>
                    <a:pt x="672" y="1049"/>
                  </a:lnTo>
                  <a:lnTo>
                    <a:pt x="667" y="1051"/>
                  </a:lnTo>
                  <a:lnTo>
                    <a:pt x="662" y="1049"/>
                  </a:lnTo>
                  <a:lnTo>
                    <a:pt x="659" y="1051"/>
                  </a:lnTo>
                  <a:lnTo>
                    <a:pt x="657" y="1051"/>
                  </a:lnTo>
                  <a:lnTo>
                    <a:pt x="657" y="1054"/>
                  </a:lnTo>
                  <a:lnTo>
                    <a:pt x="659" y="1054"/>
                  </a:lnTo>
                  <a:lnTo>
                    <a:pt x="662" y="1054"/>
                  </a:lnTo>
                  <a:lnTo>
                    <a:pt x="667" y="1057"/>
                  </a:lnTo>
                  <a:lnTo>
                    <a:pt x="670" y="1059"/>
                  </a:lnTo>
                  <a:lnTo>
                    <a:pt x="670" y="1062"/>
                  </a:lnTo>
                  <a:lnTo>
                    <a:pt x="670" y="1064"/>
                  </a:lnTo>
                  <a:lnTo>
                    <a:pt x="667" y="1064"/>
                  </a:lnTo>
                  <a:lnTo>
                    <a:pt x="667" y="1067"/>
                  </a:lnTo>
                  <a:lnTo>
                    <a:pt x="667" y="1069"/>
                  </a:lnTo>
                  <a:lnTo>
                    <a:pt x="667" y="1072"/>
                  </a:lnTo>
                  <a:lnTo>
                    <a:pt x="667" y="1074"/>
                  </a:lnTo>
                  <a:lnTo>
                    <a:pt x="664" y="1077"/>
                  </a:lnTo>
                  <a:lnTo>
                    <a:pt x="662" y="1077"/>
                  </a:lnTo>
                  <a:lnTo>
                    <a:pt x="664" y="1079"/>
                  </a:lnTo>
                  <a:lnTo>
                    <a:pt x="664" y="1082"/>
                  </a:lnTo>
                  <a:lnTo>
                    <a:pt x="664" y="1085"/>
                  </a:lnTo>
                  <a:lnTo>
                    <a:pt x="662" y="1087"/>
                  </a:lnTo>
                  <a:lnTo>
                    <a:pt x="659" y="1087"/>
                  </a:lnTo>
                  <a:lnTo>
                    <a:pt x="657" y="1087"/>
                  </a:lnTo>
                  <a:lnTo>
                    <a:pt x="654" y="1087"/>
                  </a:lnTo>
                  <a:lnTo>
                    <a:pt x="654" y="1090"/>
                  </a:lnTo>
                  <a:lnTo>
                    <a:pt x="654" y="1092"/>
                  </a:lnTo>
                  <a:lnTo>
                    <a:pt x="657" y="1095"/>
                  </a:lnTo>
                  <a:lnTo>
                    <a:pt x="659" y="1097"/>
                  </a:lnTo>
                  <a:lnTo>
                    <a:pt x="659" y="1100"/>
                  </a:lnTo>
                  <a:lnTo>
                    <a:pt x="657" y="1102"/>
                  </a:lnTo>
                  <a:lnTo>
                    <a:pt x="659" y="1105"/>
                  </a:lnTo>
                  <a:lnTo>
                    <a:pt x="662" y="1107"/>
                  </a:lnTo>
                  <a:lnTo>
                    <a:pt x="664" y="1107"/>
                  </a:lnTo>
                  <a:lnTo>
                    <a:pt x="664" y="1110"/>
                  </a:lnTo>
                  <a:lnTo>
                    <a:pt x="667" y="1113"/>
                  </a:lnTo>
                  <a:lnTo>
                    <a:pt x="667" y="1110"/>
                  </a:lnTo>
                  <a:lnTo>
                    <a:pt x="670" y="1107"/>
                  </a:lnTo>
                  <a:lnTo>
                    <a:pt x="672" y="1105"/>
                  </a:lnTo>
                  <a:lnTo>
                    <a:pt x="675" y="1105"/>
                  </a:lnTo>
                  <a:lnTo>
                    <a:pt x="677" y="1102"/>
                  </a:lnTo>
                  <a:lnTo>
                    <a:pt x="680" y="1105"/>
                  </a:lnTo>
                  <a:lnTo>
                    <a:pt x="682" y="1105"/>
                  </a:lnTo>
                  <a:lnTo>
                    <a:pt x="685" y="1105"/>
                  </a:lnTo>
                  <a:lnTo>
                    <a:pt x="690" y="1107"/>
                  </a:lnTo>
                  <a:lnTo>
                    <a:pt x="692" y="1110"/>
                  </a:lnTo>
                  <a:lnTo>
                    <a:pt x="692" y="1113"/>
                  </a:lnTo>
                  <a:lnTo>
                    <a:pt x="695" y="1115"/>
                  </a:lnTo>
                  <a:lnTo>
                    <a:pt x="695" y="1120"/>
                  </a:lnTo>
                  <a:lnTo>
                    <a:pt x="692" y="1120"/>
                  </a:lnTo>
                  <a:lnTo>
                    <a:pt x="690" y="1120"/>
                  </a:lnTo>
                  <a:lnTo>
                    <a:pt x="687" y="1120"/>
                  </a:lnTo>
                  <a:lnTo>
                    <a:pt x="685" y="1120"/>
                  </a:lnTo>
                  <a:lnTo>
                    <a:pt x="685" y="1123"/>
                  </a:lnTo>
                  <a:lnTo>
                    <a:pt x="687" y="1125"/>
                  </a:lnTo>
                  <a:lnTo>
                    <a:pt x="690" y="1128"/>
                  </a:lnTo>
                  <a:lnTo>
                    <a:pt x="690" y="1130"/>
                  </a:lnTo>
                  <a:lnTo>
                    <a:pt x="687" y="1130"/>
                  </a:lnTo>
                  <a:lnTo>
                    <a:pt x="690" y="1133"/>
                  </a:lnTo>
                  <a:lnTo>
                    <a:pt x="692" y="1133"/>
                  </a:lnTo>
                  <a:lnTo>
                    <a:pt x="692" y="1135"/>
                  </a:lnTo>
                  <a:lnTo>
                    <a:pt x="690" y="1138"/>
                  </a:lnTo>
                  <a:lnTo>
                    <a:pt x="687" y="1138"/>
                  </a:lnTo>
                  <a:lnTo>
                    <a:pt x="687" y="1141"/>
                  </a:lnTo>
                  <a:lnTo>
                    <a:pt x="690" y="1141"/>
                  </a:lnTo>
                  <a:lnTo>
                    <a:pt x="692" y="1141"/>
                  </a:lnTo>
                  <a:lnTo>
                    <a:pt x="695" y="1143"/>
                  </a:lnTo>
                  <a:lnTo>
                    <a:pt x="698" y="1143"/>
                  </a:lnTo>
                  <a:lnTo>
                    <a:pt x="698" y="1141"/>
                  </a:lnTo>
                  <a:lnTo>
                    <a:pt x="695" y="1141"/>
                  </a:lnTo>
                  <a:lnTo>
                    <a:pt x="698" y="1141"/>
                  </a:lnTo>
                  <a:lnTo>
                    <a:pt x="700" y="1141"/>
                  </a:lnTo>
                  <a:lnTo>
                    <a:pt x="703" y="1141"/>
                  </a:lnTo>
                  <a:lnTo>
                    <a:pt x="703" y="1148"/>
                  </a:lnTo>
                  <a:lnTo>
                    <a:pt x="690" y="1148"/>
                  </a:lnTo>
                  <a:lnTo>
                    <a:pt x="682" y="1148"/>
                  </a:lnTo>
                  <a:lnTo>
                    <a:pt x="667" y="1146"/>
                  </a:lnTo>
                  <a:lnTo>
                    <a:pt x="654" y="1146"/>
                  </a:lnTo>
                  <a:lnTo>
                    <a:pt x="652" y="1146"/>
                  </a:lnTo>
                  <a:lnTo>
                    <a:pt x="644" y="1143"/>
                  </a:lnTo>
                  <a:lnTo>
                    <a:pt x="634" y="1138"/>
                  </a:lnTo>
                  <a:lnTo>
                    <a:pt x="614" y="1125"/>
                  </a:lnTo>
                  <a:lnTo>
                    <a:pt x="601" y="1120"/>
                  </a:lnTo>
                  <a:lnTo>
                    <a:pt x="591" y="1113"/>
                  </a:lnTo>
                  <a:lnTo>
                    <a:pt x="578" y="1105"/>
                  </a:lnTo>
                  <a:lnTo>
                    <a:pt x="575" y="1105"/>
                  </a:lnTo>
                  <a:lnTo>
                    <a:pt x="563" y="1097"/>
                  </a:lnTo>
                  <a:lnTo>
                    <a:pt x="550" y="1092"/>
                  </a:lnTo>
                  <a:lnTo>
                    <a:pt x="547" y="1090"/>
                  </a:lnTo>
                  <a:lnTo>
                    <a:pt x="545" y="1095"/>
                  </a:lnTo>
                  <a:lnTo>
                    <a:pt x="542" y="1092"/>
                  </a:lnTo>
                  <a:lnTo>
                    <a:pt x="540" y="1092"/>
                  </a:lnTo>
                  <a:lnTo>
                    <a:pt x="537" y="1090"/>
                  </a:lnTo>
                  <a:lnTo>
                    <a:pt x="535" y="1090"/>
                  </a:lnTo>
                  <a:lnTo>
                    <a:pt x="530" y="1090"/>
                  </a:lnTo>
                  <a:lnTo>
                    <a:pt x="527" y="1087"/>
                  </a:lnTo>
                  <a:lnTo>
                    <a:pt x="524" y="1087"/>
                  </a:lnTo>
                  <a:lnTo>
                    <a:pt x="522" y="1087"/>
                  </a:lnTo>
                  <a:lnTo>
                    <a:pt x="504" y="1077"/>
                  </a:lnTo>
                  <a:lnTo>
                    <a:pt x="502" y="1074"/>
                  </a:lnTo>
                  <a:lnTo>
                    <a:pt x="502" y="1072"/>
                  </a:lnTo>
                  <a:lnTo>
                    <a:pt x="502" y="1067"/>
                  </a:lnTo>
                  <a:lnTo>
                    <a:pt x="502" y="1064"/>
                  </a:lnTo>
                  <a:lnTo>
                    <a:pt x="499" y="1062"/>
                  </a:lnTo>
                  <a:lnTo>
                    <a:pt x="496" y="1059"/>
                  </a:lnTo>
                  <a:lnTo>
                    <a:pt x="494" y="1057"/>
                  </a:lnTo>
                  <a:lnTo>
                    <a:pt x="489" y="1046"/>
                  </a:lnTo>
                  <a:lnTo>
                    <a:pt x="471" y="1013"/>
                  </a:lnTo>
                  <a:lnTo>
                    <a:pt x="466" y="1008"/>
                  </a:lnTo>
                  <a:lnTo>
                    <a:pt x="463" y="1008"/>
                  </a:lnTo>
                  <a:lnTo>
                    <a:pt x="463" y="1006"/>
                  </a:lnTo>
                  <a:lnTo>
                    <a:pt x="463" y="1003"/>
                  </a:lnTo>
                  <a:lnTo>
                    <a:pt x="461" y="1003"/>
                  </a:lnTo>
                  <a:lnTo>
                    <a:pt x="458" y="1003"/>
                  </a:lnTo>
                  <a:lnTo>
                    <a:pt x="456" y="1003"/>
                  </a:lnTo>
                  <a:lnTo>
                    <a:pt x="453" y="1003"/>
                  </a:lnTo>
                  <a:lnTo>
                    <a:pt x="451" y="1001"/>
                  </a:lnTo>
                  <a:lnTo>
                    <a:pt x="448" y="998"/>
                  </a:lnTo>
                  <a:lnTo>
                    <a:pt x="448" y="993"/>
                  </a:lnTo>
                  <a:lnTo>
                    <a:pt x="446" y="988"/>
                  </a:lnTo>
                  <a:lnTo>
                    <a:pt x="440" y="985"/>
                  </a:lnTo>
                  <a:lnTo>
                    <a:pt x="435" y="980"/>
                  </a:lnTo>
                  <a:lnTo>
                    <a:pt x="433" y="978"/>
                  </a:lnTo>
                  <a:lnTo>
                    <a:pt x="435" y="975"/>
                  </a:lnTo>
                  <a:lnTo>
                    <a:pt x="433" y="973"/>
                  </a:lnTo>
                  <a:lnTo>
                    <a:pt x="433" y="970"/>
                  </a:lnTo>
                  <a:lnTo>
                    <a:pt x="430" y="967"/>
                  </a:lnTo>
                  <a:lnTo>
                    <a:pt x="430" y="965"/>
                  </a:lnTo>
                  <a:lnTo>
                    <a:pt x="428" y="962"/>
                  </a:lnTo>
                  <a:lnTo>
                    <a:pt x="425" y="962"/>
                  </a:lnTo>
                  <a:lnTo>
                    <a:pt x="425" y="960"/>
                  </a:lnTo>
                  <a:lnTo>
                    <a:pt x="425" y="957"/>
                  </a:lnTo>
                  <a:lnTo>
                    <a:pt x="423" y="957"/>
                  </a:lnTo>
                  <a:lnTo>
                    <a:pt x="423" y="955"/>
                  </a:lnTo>
                  <a:lnTo>
                    <a:pt x="420" y="952"/>
                  </a:lnTo>
                  <a:lnTo>
                    <a:pt x="418" y="950"/>
                  </a:lnTo>
                  <a:lnTo>
                    <a:pt x="415" y="947"/>
                  </a:lnTo>
                  <a:lnTo>
                    <a:pt x="412" y="945"/>
                  </a:lnTo>
                  <a:lnTo>
                    <a:pt x="410" y="942"/>
                  </a:lnTo>
                  <a:lnTo>
                    <a:pt x="405" y="937"/>
                  </a:lnTo>
                  <a:lnTo>
                    <a:pt x="400" y="932"/>
                  </a:lnTo>
                  <a:lnTo>
                    <a:pt x="397" y="932"/>
                  </a:lnTo>
                  <a:lnTo>
                    <a:pt x="392" y="929"/>
                  </a:lnTo>
                  <a:lnTo>
                    <a:pt x="390" y="927"/>
                  </a:lnTo>
                  <a:lnTo>
                    <a:pt x="390" y="922"/>
                  </a:lnTo>
                  <a:lnTo>
                    <a:pt x="390" y="919"/>
                  </a:lnTo>
                  <a:lnTo>
                    <a:pt x="390" y="917"/>
                  </a:lnTo>
                  <a:lnTo>
                    <a:pt x="390" y="914"/>
                  </a:lnTo>
                  <a:lnTo>
                    <a:pt x="374" y="906"/>
                  </a:lnTo>
                  <a:lnTo>
                    <a:pt x="362" y="863"/>
                  </a:lnTo>
                  <a:lnTo>
                    <a:pt x="402" y="828"/>
                  </a:lnTo>
                  <a:lnTo>
                    <a:pt x="367" y="800"/>
                  </a:lnTo>
                  <a:lnTo>
                    <a:pt x="362" y="800"/>
                  </a:lnTo>
                  <a:lnTo>
                    <a:pt x="359" y="800"/>
                  </a:lnTo>
                  <a:lnTo>
                    <a:pt x="356" y="800"/>
                  </a:lnTo>
                  <a:lnTo>
                    <a:pt x="354" y="802"/>
                  </a:lnTo>
                  <a:lnTo>
                    <a:pt x="349" y="800"/>
                  </a:lnTo>
                  <a:lnTo>
                    <a:pt x="346" y="800"/>
                  </a:lnTo>
                  <a:lnTo>
                    <a:pt x="344" y="800"/>
                  </a:lnTo>
                  <a:lnTo>
                    <a:pt x="339" y="800"/>
                  </a:lnTo>
                  <a:lnTo>
                    <a:pt x="336" y="797"/>
                  </a:lnTo>
                  <a:lnTo>
                    <a:pt x="334" y="794"/>
                  </a:lnTo>
                  <a:lnTo>
                    <a:pt x="331" y="794"/>
                  </a:lnTo>
                  <a:lnTo>
                    <a:pt x="328" y="794"/>
                  </a:lnTo>
                  <a:lnTo>
                    <a:pt x="326" y="794"/>
                  </a:lnTo>
                  <a:lnTo>
                    <a:pt x="323" y="794"/>
                  </a:lnTo>
                  <a:lnTo>
                    <a:pt x="321" y="794"/>
                  </a:lnTo>
                  <a:lnTo>
                    <a:pt x="318" y="797"/>
                  </a:lnTo>
                  <a:lnTo>
                    <a:pt x="318" y="800"/>
                  </a:lnTo>
                  <a:lnTo>
                    <a:pt x="318" y="802"/>
                  </a:lnTo>
                  <a:lnTo>
                    <a:pt x="318" y="805"/>
                  </a:lnTo>
                  <a:lnTo>
                    <a:pt x="318" y="807"/>
                  </a:lnTo>
                  <a:lnTo>
                    <a:pt x="318" y="810"/>
                  </a:lnTo>
                  <a:lnTo>
                    <a:pt x="321" y="812"/>
                  </a:lnTo>
                  <a:lnTo>
                    <a:pt x="321" y="815"/>
                  </a:lnTo>
                  <a:lnTo>
                    <a:pt x="303" y="840"/>
                  </a:lnTo>
                  <a:lnTo>
                    <a:pt x="272" y="850"/>
                  </a:lnTo>
                  <a:lnTo>
                    <a:pt x="270" y="853"/>
                  </a:lnTo>
                  <a:lnTo>
                    <a:pt x="265" y="861"/>
                  </a:lnTo>
                  <a:lnTo>
                    <a:pt x="260" y="863"/>
                  </a:lnTo>
                  <a:lnTo>
                    <a:pt x="255" y="868"/>
                  </a:lnTo>
                  <a:lnTo>
                    <a:pt x="255" y="873"/>
                  </a:lnTo>
                  <a:lnTo>
                    <a:pt x="255" y="876"/>
                  </a:lnTo>
                  <a:lnTo>
                    <a:pt x="257" y="878"/>
                  </a:lnTo>
                  <a:lnTo>
                    <a:pt x="257" y="881"/>
                  </a:lnTo>
                  <a:lnTo>
                    <a:pt x="255" y="881"/>
                  </a:lnTo>
                  <a:lnTo>
                    <a:pt x="255" y="878"/>
                  </a:lnTo>
                  <a:lnTo>
                    <a:pt x="252" y="876"/>
                  </a:lnTo>
                  <a:lnTo>
                    <a:pt x="250" y="876"/>
                  </a:lnTo>
                  <a:lnTo>
                    <a:pt x="247" y="873"/>
                  </a:lnTo>
                  <a:lnTo>
                    <a:pt x="244" y="866"/>
                  </a:lnTo>
                  <a:lnTo>
                    <a:pt x="244" y="861"/>
                  </a:lnTo>
                  <a:lnTo>
                    <a:pt x="244" y="858"/>
                  </a:lnTo>
                  <a:lnTo>
                    <a:pt x="239" y="856"/>
                  </a:lnTo>
                  <a:lnTo>
                    <a:pt x="237" y="853"/>
                  </a:lnTo>
                  <a:lnTo>
                    <a:pt x="237" y="850"/>
                  </a:lnTo>
                  <a:lnTo>
                    <a:pt x="232" y="843"/>
                  </a:lnTo>
                  <a:lnTo>
                    <a:pt x="229" y="838"/>
                  </a:lnTo>
                  <a:lnTo>
                    <a:pt x="227" y="835"/>
                  </a:lnTo>
                  <a:lnTo>
                    <a:pt x="227" y="833"/>
                  </a:lnTo>
                  <a:lnTo>
                    <a:pt x="227" y="830"/>
                  </a:lnTo>
                  <a:lnTo>
                    <a:pt x="227" y="825"/>
                  </a:lnTo>
                  <a:lnTo>
                    <a:pt x="199" y="828"/>
                  </a:lnTo>
                  <a:lnTo>
                    <a:pt x="214" y="863"/>
                  </a:lnTo>
                  <a:lnTo>
                    <a:pt x="186" y="861"/>
                  </a:lnTo>
                  <a:lnTo>
                    <a:pt x="186" y="858"/>
                  </a:lnTo>
                  <a:lnTo>
                    <a:pt x="183" y="856"/>
                  </a:lnTo>
                  <a:lnTo>
                    <a:pt x="181" y="856"/>
                  </a:lnTo>
                  <a:lnTo>
                    <a:pt x="178" y="856"/>
                  </a:lnTo>
                  <a:lnTo>
                    <a:pt x="176" y="856"/>
                  </a:lnTo>
                  <a:lnTo>
                    <a:pt x="173" y="858"/>
                  </a:lnTo>
                  <a:lnTo>
                    <a:pt x="171" y="858"/>
                  </a:lnTo>
                  <a:lnTo>
                    <a:pt x="168" y="858"/>
                  </a:lnTo>
                  <a:lnTo>
                    <a:pt x="166" y="856"/>
                  </a:lnTo>
                  <a:lnTo>
                    <a:pt x="163" y="853"/>
                  </a:lnTo>
                  <a:lnTo>
                    <a:pt x="160" y="850"/>
                  </a:lnTo>
                  <a:lnTo>
                    <a:pt x="158" y="853"/>
                  </a:lnTo>
                  <a:lnTo>
                    <a:pt x="155" y="856"/>
                  </a:lnTo>
                  <a:lnTo>
                    <a:pt x="153" y="858"/>
                  </a:lnTo>
                  <a:lnTo>
                    <a:pt x="153" y="861"/>
                  </a:lnTo>
                  <a:lnTo>
                    <a:pt x="150" y="861"/>
                  </a:lnTo>
                  <a:lnTo>
                    <a:pt x="145" y="861"/>
                  </a:lnTo>
                  <a:lnTo>
                    <a:pt x="138" y="861"/>
                  </a:lnTo>
                  <a:lnTo>
                    <a:pt x="138" y="863"/>
                  </a:lnTo>
                  <a:lnTo>
                    <a:pt x="135" y="861"/>
                  </a:lnTo>
                  <a:lnTo>
                    <a:pt x="122" y="848"/>
                  </a:lnTo>
                  <a:lnTo>
                    <a:pt x="122" y="850"/>
                  </a:lnTo>
                  <a:lnTo>
                    <a:pt x="120" y="850"/>
                  </a:lnTo>
                  <a:lnTo>
                    <a:pt x="115" y="850"/>
                  </a:lnTo>
                  <a:lnTo>
                    <a:pt x="99" y="853"/>
                  </a:lnTo>
                  <a:lnTo>
                    <a:pt x="92" y="856"/>
                  </a:lnTo>
                  <a:lnTo>
                    <a:pt x="94" y="853"/>
                  </a:lnTo>
                  <a:lnTo>
                    <a:pt x="97" y="845"/>
                  </a:lnTo>
                  <a:lnTo>
                    <a:pt x="99" y="843"/>
                  </a:lnTo>
                  <a:lnTo>
                    <a:pt x="99" y="838"/>
                  </a:lnTo>
                  <a:lnTo>
                    <a:pt x="99" y="833"/>
                  </a:lnTo>
                  <a:lnTo>
                    <a:pt x="99" y="828"/>
                  </a:lnTo>
                  <a:lnTo>
                    <a:pt x="102" y="822"/>
                  </a:lnTo>
                  <a:lnTo>
                    <a:pt x="102" y="817"/>
                  </a:lnTo>
                  <a:lnTo>
                    <a:pt x="102" y="812"/>
                  </a:lnTo>
                  <a:lnTo>
                    <a:pt x="102" y="807"/>
                  </a:lnTo>
                  <a:lnTo>
                    <a:pt x="102" y="802"/>
                  </a:lnTo>
                  <a:lnTo>
                    <a:pt x="104" y="797"/>
                  </a:lnTo>
                  <a:lnTo>
                    <a:pt x="104" y="792"/>
                  </a:lnTo>
                  <a:lnTo>
                    <a:pt x="104" y="787"/>
                  </a:lnTo>
                  <a:lnTo>
                    <a:pt x="104" y="782"/>
                  </a:lnTo>
                  <a:lnTo>
                    <a:pt x="104" y="774"/>
                  </a:lnTo>
                  <a:lnTo>
                    <a:pt x="107" y="772"/>
                  </a:lnTo>
                  <a:lnTo>
                    <a:pt x="107" y="766"/>
                  </a:lnTo>
                  <a:lnTo>
                    <a:pt x="107" y="761"/>
                  </a:lnTo>
                  <a:lnTo>
                    <a:pt x="104" y="761"/>
                  </a:lnTo>
                  <a:lnTo>
                    <a:pt x="102" y="759"/>
                  </a:lnTo>
                  <a:lnTo>
                    <a:pt x="99" y="759"/>
                  </a:lnTo>
                  <a:lnTo>
                    <a:pt x="97" y="759"/>
                  </a:lnTo>
                  <a:lnTo>
                    <a:pt x="94" y="759"/>
                  </a:lnTo>
                  <a:lnTo>
                    <a:pt x="92" y="759"/>
                  </a:lnTo>
                  <a:lnTo>
                    <a:pt x="89" y="759"/>
                  </a:lnTo>
                  <a:lnTo>
                    <a:pt x="87" y="756"/>
                  </a:lnTo>
                  <a:lnTo>
                    <a:pt x="84" y="754"/>
                  </a:lnTo>
                  <a:lnTo>
                    <a:pt x="87" y="751"/>
                  </a:lnTo>
                  <a:lnTo>
                    <a:pt x="87" y="749"/>
                  </a:lnTo>
                  <a:lnTo>
                    <a:pt x="87" y="746"/>
                  </a:lnTo>
                  <a:lnTo>
                    <a:pt x="87" y="741"/>
                  </a:lnTo>
                  <a:lnTo>
                    <a:pt x="87" y="738"/>
                  </a:lnTo>
                  <a:lnTo>
                    <a:pt x="89" y="736"/>
                  </a:lnTo>
                  <a:lnTo>
                    <a:pt x="84" y="733"/>
                  </a:lnTo>
                  <a:lnTo>
                    <a:pt x="81" y="728"/>
                  </a:lnTo>
                  <a:lnTo>
                    <a:pt x="76" y="726"/>
                  </a:lnTo>
                  <a:lnTo>
                    <a:pt x="74" y="723"/>
                  </a:lnTo>
                  <a:lnTo>
                    <a:pt x="79" y="721"/>
                  </a:lnTo>
                  <a:lnTo>
                    <a:pt x="81" y="716"/>
                  </a:lnTo>
                  <a:lnTo>
                    <a:pt x="84" y="713"/>
                  </a:lnTo>
                  <a:lnTo>
                    <a:pt x="84" y="705"/>
                  </a:lnTo>
                  <a:lnTo>
                    <a:pt x="87" y="698"/>
                  </a:lnTo>
                  <a:lnTo>
                    <a:pt x="87" y="695"/>
                  </a:lnTo>
                  <a:lnTo>
                    <a:pt x="87" y="690"/>
                  </a:lnTo>
                  <a:lnTo>
                    <a:pt x="87" y="685"/>
                  </a:lnTo>
                  <a:lnTo>
                    <a:pt x="89" y="675"/>
                  </a:lnTo>
                  <a:lnTo>
                    <a:pt x="89" y="667"/>
                  </a:lnTo>
                  <a:lnTo>
                    <a:pt x="87" y="647"/>
                  </a:lnTo>
                  <a:lnTo>
                    <a:pt x="107" y="632"/>
                  </a:lnTo>
                  <a:lnTo>
                    <a:pt x="104" y="629"/>
                  </a:lnTo>
                  <a:lnTo>
                    <a:pt x="97" y="621"/>
                  </a:lnTo>
                  <a:lnTo>
                    <a:pt x="94" y="621"/>
                  </a:lnTo>
                  <a:lnTo>
                    <a:pt x="94" y="616"/>
                  </a:lnTo>
                  <a:lnTo>
                    <a:pt x="92" y="616"/>
                  </a:lnTo>
                  <a:lnTo>
                    <a:pt x="89" y="616"/>
                  </a:lnTo>
                  <a:lnTo>
                    <a:pt x="87" y="614"/>
                  </a:lnTo>
                  <a:lnTo>
                    <a:pt x="84" y="611"/>
                  </a:lnTo>
                  <a:lnTo>
                    <a:pt x="84" y="609"/>
                  </a:lnTo>
                  <a:lnTo>
                    <a:pt x="87" y="606"/>
                  </a:lnTo>
                  <a:lnTo>
                    <a:pt x="89" y="604"/>
                  </a:lnTo>
                  <a:lnTo>
                    <a:pt x="89" y="601"/>
                  </a:lnTo>
                  <a:lnTo>
                    <a:pt x="89" y="598"/>
                  </a:lnTo>
                  <a:lnTo>
                    <a:pt x="94" y="598"/>
                  </a:lnTo>
                  <a:lnTo>
                    <a:pt x="97" y="596"/>
                  </a:lnTo>
                  <a:lnTo>
                    <a:pt x="94" y="593"/>
                  </a:lnTo>
                  <a:lnTo>
                    <a:pt x="94" y="588"/>
                  </a:lnTo>
                  <a:lnTo>
                    <a:pt x="92" y="586"/>
                  </a:lnTo>
                  <a:lnTo>
                    <a:pt x="94" y="583"/>
                  </a:lnTo>
                  <a:lnTo>
                    <a:pt x="94" y="578"/>
                  </a:lnTo>
                  <a:lnTo>
                    <a:pt x="94" y="576"/>
                  </a:lnTo>
                  <a:lnTo>
                    <a:pt x="97" y="573"/>
                  </a:lnTo>
                  <a:lnTo>
                    <a:pt x="94" y="570"/>
                  </a:lnTo>
                  <a:lnTo>
                    <a:pt x="94" y="568"/>
                  </a:lnTo>
                  <a:lnTo>
                    <a:pt x="97" y="565"/>
                  </a:lnTo>
                  <a:lnTo>
                    <a:pt x="99" y="563"/>
                  </a:lnTo>
                  <a:lnTo>
                    <a:pt x="102" y="563"/>
                  </a:lnTo>
                  <a:lnTo>
                    <a:pt x="102" y="560"/>
                  </a:lnTo>
                  <a:lnTo>
                    <a:pt x="102" y="558"/>
                  </a:lnTo>
                  <a:lnTo>
                    <a:pt x="102" y="555"/>
                  </a:lnTo>
                  <a:lnTo>
                    <a:pt x="102" y="550"/>
                  </a:lnTo>
                  <a:lnTo>
                    <a:pt x="104" y="548"/>
                  </a:lnTo>
                  <a:lnTo>
                    <a:pt x="110" y="545"/>
                  </a:lnTo>
                  <a:lnTo>
                    <a:pt x="112" y="545"/>
                  </a:lnTo>
                  <a:lnTo>
                    <a:pt x="112" y="542"/>
                  </a:lnTo>
                  <a:lnTo>
                    <a:pt x="110" y="540"/>
                  </a:lnTo>
                  <a:lnTo>
                    <a:pt x="104" y="540"/>
                  </a:lnTo>
                  <a:lnTo>
                    <a:pt x="104" y="537"/>
                  </a:lnTo>
                  <a:lnTo>
                    <a:pt x="104" y="532"/>
                  </a:lnTo>
                  <a:lnTo>
                    <a:pt x="107" y="527"/>
                  </a:lnTo>
                  <a:lnTo>
                    <a:pt x="110" y="525"/>
                  </a:lnTo>
                  <a:lnTo>
                    <a:pt x="110" y="522"/>
                  </a:lnTo>
                  <a:lnTo>
                    <a:pt x="112" y="517"/>
                  </a:lnTo>
                  <a:lnTo>
                    <a:pt x="115" y="514"/>
                  </a:lnTo>
                  <a:lnTo>
                    <a:pt x="112" y="512"/>
                  </a:lnTo>
                  <a:lnTo>
                    <a:pt x="110" y="512"/>
                  </a:lnTo>
                  <a:lnTo>
                    <a:pt x="104" y="507"/>
                  </a:lnTo>
                  <a:lnTo>
                    <a:pt x="102" y="507"/>
                  </a:lnTo>
                  <a:lnTo>
                    <a:pt x="99" y="504"/>
                  </a:lnTo>
                  <a:lnTo>
                    <a:pt x="99" y="499"/>
                  </a:lnTo>
                  <a:lnTo>
                    <a:pt x="102" y="489"/>
                  </a:lnTo>
                  <a:lnTo>
                    <a:pt x="104" y="484"/>
                  </a:lnTo>
                  <a:lnTo>
                    <a:pt x="104" y="476"/>
                  </a:lnTo>
                  <a:lnTo>
                    <a:pt x="104" y="469"/>
                  </a:lnTo>
                  <a:lnTo>
                    <a:pt x="107" y="461"/>
                  </a:lnTo>
                  <a:lnTo>
                    <a:pt x="107" y="456"/>
                  </a:lnTo>
                  <a:lnTo>
                    <a:pt x="104" y="451"/>
                  </a:lnTo>
                  <a:lnTo>
                    <a:pt x="102" y="446"/>
                  </a:lnTo>
                  <a:lnTo>
                    <a:pt x="99" y="441"/>
                  </a:lnTo>
                  <a:lnTo>
                    <a:pt x="97" y="438"/>
                  </a:lnTo>
                  <a:lnTo>
                    <a:pt x="92" y="433"/>
                  </a:lnTo>
                  <a:lnTo>
                    <a:pt x="89" y="430"/>
                  </a:lnTo>
                  <a:lnTo>
                    <a:pt x="87" y="430"/>
                  </a:lnTo>
                  <a:lnTo>
                    <a:pt x="79" y="425"/>
                  </a:lnTo>
                  <a:lnTo>
                    <a:pt x="74" y="420"/>
                  </a:lnTo>
                  <a:lnTo>
                    <a:pt x="69" y="418"/>
                  </a:lnTo>
                  <a:lnTo>
                    <a:pt x="64" y="415"/>
                  </a:lnTo>
                  <a:lnTo>
                    <a:pt x="59" y="413"/>
                  </a:lnTo>
                  <a:lnTo>
                    <a:pt x="53" y="408"/>
                  </a:lnTo>
                  <a:lnTo>
                    <a:pt x="48" y="405"/>
                  </a:lnTo>
                  <a:lnTo>
                    <a:pt x="43" y="405"/>
                  </a:lnTo>
                  <a:lnTo>
                    <a:pt x="41" y="408"/>
                  </a:lnTo>
                  <a:lnTo>
                    <a:pt x="36" y="408"/>
                  </a:lnTo>
                  <a:lnTo>
                    <a:pt x="33" y="408"/>
                  </a:lnTo>
                  <a:lnTo>
                    <a:pt x="23" y="405"/>
                  </a:lnTo>
                  <a:lnTo>
                    <a:pt x="13" y="402"/>
                  </a:lnTo>
                  <a:lnTo>
                    <a:pt x="5" y="402"/>
                  </a:lnTo>
                  <a:lnTo>
                    <a:pt x="0" y="400"/>
                  </a:lnTo>
                  <a:lnTo>
                    <a:pt x="0" y="395"/>
                  </a:lnTo>
                  <a:lnTo>
                    <a:pt x="3" y="392"/>
                  </a:lnTo>
                  <a:lnTo>
                    <a:pt x="5" y="387"/>
                  </a:lnTo>
                  <a:lnTo>
                    <a:pt x="8" y="387"/>
                  </a:lnTo>
                  <a:lnTo>
                    <a:pt x="15" y="374"/>
                  </a:lnTo>
                  <a:lnTo>
                    <a:pt x="15" y="372"/>
                  </a:lnTo>
                  <a:lnTo>
                    <a:pt x="18" y="369"/>
                  </a:lnTo>
                  <a:lnTo>
                    <a:pt x="18" y="367"/>
                  </a:lnTo>
                  <a:lnTo>
                    <a:pt x="18" y="364"/>
                  </a:lnTo>
                  <a:lnTo>
                    <a:pt x="15" y="359"/>
                  </a:lnTo>
                  <a:lnTo>
                    <a:pt x="18" y="357"/>
                  </a:lnTo>
                  <a:lnTo>
                    <a:pt x="18" y="354"/>
                  </a:lnTo>
                  <a:lnTo>
                    <a:pt x="18" y="352"/>
                  </a:lnTo>
                  <a:lnTo>
                    <a:pt x="23" y="346"/>
                  </a:lnTo>
                  <a:lnTo>
                    <a:pt x="25" y="346"/>
                  </a:lnTo>
                  <a:lnTo>
                    <a:pt x="25" y="344"/>
                  </a:lnTo>
                  <a:lnTo>
                    <a:pt x="31" y="339"/>
                  </a:lnTo>
                  <a:lnTo>
                    <a:pt x="31" y="334"/>
                  </a:lnTo>
                  <a:lnTo>
                    <a:pt x="33" y="331"/>
                  </a:lnTo>
                  <a:lnTo>
                    <a:pt x="36" y="329"/>
                  </a:lnTo>
                  <a:lnTo>
                    <a:pt x="38" y="329"/>
                  </a:lnTo>
                  <a:lnTo>
                    <a:pt x="41" y="326"/>
                  </a:lnTo>
                  <a:lnTo>
                    <a:pt x="43" y="324"/>
                  </a:lnTo>
                  <a:lnTo>
                    <a:pt x="43" y="321"/>
                  </a:lnTo>
                  <a:lnTo>
                    <a:pt x="46" y="318"/>
                  </a:lnTo>
                  <a:lnTo>
                    <a:pt x="48" y="321"/>
                  </a:lnTo>
                  <a:lnTo>
                    <a:pt x="53" y="316"/>
                  </a:lnTo>
                  <a:lnTo>
                    <a:pt x="59" y="316"/>
                  </a:lnTo>
                  <a:lnTo>
                    <a:pt x="61" y="316"/>
                  </a:lnTo>
                  <a:lnTo>
                    <a:pt x="64" y="313"/>
                  </a:lnTo>
                  <a:lnTo>
                    <a:pt x="69" y="313"/>
                  </a:lnTo>
                  <a:lnTo>
                    <a:pt x="69" y="311"/>
                  </a:lnTo>
                  <a:lnTo>
                    <a:pt x="71" y="311"/>
                  </a:lnTo>
                  <a:lnTo>
                    <a:pt x="74" y="311"/>
                  </a:lnTo>
                  <a:lnTo>
                    <a:pt x="76" y="313"/>
                  </a:lnTo>
                  <a:lnTo>
                    <a:pt x="79" y="313"/>
                  </a:lnTo>
                  <a:lnTo>
                    <a:pt x="81" y="311"/>
                  </a:lnTo>
                  <a:lnTo>
                    <a:pt x="84" y="313"/>
                  </a:lnTo>
                  <a:lnTo>
                    <a:pt x="89" y="313"/>
                  </a:lnTo>
                  <a:lnTo>
                    <a:pt x="92" y="313"/>
                  </a:lnTo>
                  <a:lnTo>
                    <a:pt x="94" y="313"/>
                  </a:lnTo>
                  <a:lnTo>
                    <a:pt x="97" y="318"/>
                  </a:lnTo>
                  <a:lnTo>
                    <a:pt x="102" y="321"/>
                  </a:lnTo>
                  <a:lnTo>
                    <a:pt x="104" y="326"/>
                  </a:lnTo>
                  <a:lnTo>
                    <a:pt x="107" y="329"/>
                  </a:lnTo>
                  <a:lnTo>
                    <a:pt x="112" y="331"/>
                  </a:lnTo>
                  <a:lnTo>
                    <a:pt x="120" y="331"/>
                  </a:lnTo>
                  <a:lnTo>
                    <a:pt x="130" y="331"/>
                  </a:lnTo>
                  <a:lnTo>
                    <a:pt x="132" y="331"/>
                  </a:lnTo>
                  <a:lnTo>
                    <a:pt x="138" y="329"/>
                  </a:lnTo>
                  <a:lnTo>
                    <a:pt x="143" y="324"/>
                  </a:lnTo>
                  <a:lnTo>
                    <a:pt x="153" y="318"/>
                  </a:lnTo>
                  <a:lnTo>
                    <a:pt x="155" y="316"/>
                  </a:lnTo>
                  <a:lnTo>
                    <a:pt x="163" y="316"/>
                  </a:lnTo>
                  <a:lnTo>
                    <a:pt x="173" y="311"/>
                  </a:lnTo>
                  <a:lnTo>
                    <a:pt x="188" y="306"/>
                  </a:lnTo>
                  <a:lnTo>
                    <a:pt x="199" y="298"/>
                  </a:lnTo>
                  <a:lnTo>
                    <a:pt x="199" y="296"/>
                  </a:lnTo>
                  <a:lnTo>
                    <a:pt x="199" y="293"/>
                  </a:lnTo>
                  <a:lnTo>
                    <a:pt x="196" y="293"/>
                  </a:lnTo>
                  <a:lnTo>
                    <a:pt x="196" y="290"/>
                  </a:lnTo>
                  <a:lnTo>
                    <a:pt x="194" y="288"/>
                  </a:lnTo>
                  <a:lnTo>
                    <a:pt x="194" y="285"/>
                  </a:lnTo>
                  <a:lnTo>
                    <a:pt x="194" y="283"/>
                  </a:lnTo>
                  <a:lnTo>
                    <a:pt x="194" y="278"/>
                  </a:lnTo>
                  <a:lnTo>
                    <a:pt x="194" y="275"/>
                  </a:lnTo>
                  <a:lnTo>
                    <a:pt x="194" y="270"/>
                  </a:lnTo>
                  <a:lnTo>
                    <a:pt x="196" y="268"/>
                  </a:lnTo>
                  <a:lnTo>
                    <a:pt x="194" y="265"/>
                  </a:lnTo>
                  <a:lnTo>
                    <a:pt x="194" y="263"/>
                  </a:lnTo>
                  <a:lnTo>
                    <a:pt x="191" y="263"/>
                  </a:lnTo>
                  <a:lnTo>
                    <a:pt x="188" y="260"/>
                  </a:lnTo>
                  <a:lnTo>
                    <a:pt x="186" y="260"/>
                  </a:lnTo>
                  <a:lnTo>
                    <a:pt x="183" y="260"/>
                  </a:lnTo>
                  <a:lnTo>
                    <a:pt x="181" y="260"/>
                  </a:lnTo>
                  <a:lnTo>
                    <a:pt x="178" y="260"/>
                  </a:lnTo>
                  <a:lnTo>
                    <a:pt x="176" y="257"/>
                  </a:lnTo>
                  <a:lnTo>
                    <a:pt x="176" y="255"/>
                  </a:lnTo>
                  <a:lnTo>
                    <a:pt x="173" y="255"/>
                  </a:lnTo>
                  <a:lnTo>
                    <a:pt x="171" y="250"/>
                  </a:lnTo>
                  <a:lnTo>
                    <a:pt x="171" y="247"/>
                  </a:lnTo>
                  <a:lnTo>
                    <a:pt x="171" y="242"/>
                  </a:lnTo>
                  <a:lnTo>
                    <a:pt x="173" y="240"/>
                  </a:lnTo>
                  <a:lnTo>
                    <a:pt x="171" y="235"/>
                  </a:lnTo>
                  <a:lnTo>
                    <a:pt x="171" y="222"/>
                  </a:lnTo>
                  <a:lnTo>
                    <a:pt x="168" y="219"/>
                  </a:lnTo>
                  <a:lnTo>
                    <a:pt x="166" y="212"/>
                  </a:lnTo>
                  <a:lnTo>
                    <a:pt x="163" y="209"/>
                  </a:lnTo>
                  <a:lnTo>
                    <a:pt x="163" y="204"/>
                  </a:lnTo>
                  <a:lnTo>
                    <a:pt x="160" y="201"/>
                  </a:lnTo>
                  <a:lnTo>
                    <a:pt x="153" y="186"/>
                  </a:lnTo>
                  <a:lnTo>
                    <a:pt x="155" y="184"/>
                  </a:lnTo>
                  <a:lnTo>
                    <a:pt x="155" y="181"/>
                  </a:lnTo>
                  <a:lnTo>
                    <a:pt x="158" y="179"/>
                  </a:lnTo>
                  <a:lnTo>
                    <a:pt x="160" y="176"/>
                  </a:lnTo>
                  <a:lnTo>
                    <a:pt x="163" y="173"/>
                  </a:lnTo>
                  <a:lnTo>
                    <a:pt x="168" y="168"/>
                  </a:lnTo>
                  <a:lnTo>
                    <a:pt x="171" y="163"/>
                  </a:lnTo>
                  <a:lnTo>
                    <a:pt x="171" y="156"/>
                  </a:lnTo>
                  <a:lnTo>
                    <a:pt x="171" y="153"/>
                  </a:lnTo>
                  <a:lnTo>
                    <a:pt x="168" y="153"/>
                  </a:lnTo>
                  <a:lnTo>
                    <a:pt x="163" y="153"/>
                  </a:lnTo>
                  <a:lnTo>
                    <a:pt x="163" y="151"/>
                  </a:lnTo>
                  <a:lnTo>
                    <a:pt x="166" y="151"/>
                  </a:lnTo>
                  <a:lnTo>
                    <a:pt x="166" y="148"/>
                  </a:lnTo>
                  <a:lnTo>
                    <a:pt x="163" y="148"/>
                  </a:lnTo>
                  <a:lnTo>
                    <a:pt x="163" y="145"/>
                  </a:lnTo>
                  <a:lnTo>
                    <a:pt x="160" y="145"/>
                  </a:lnTo>
                  <a:lnTo>
                    <a:pt x="158" y="145"/>
                  </a:lnTo>
                  <a:lnTo>
                    <a:pt x="155" y="148"/>
                  </a:lnTo>
                  <a:lnTo>
                    <a:pt x="153" y="145"/>
                  </a:lnTo>
                  <a:lnTo>
                    <a:pt x="148" y="140"/>
                  </a:lnTo>
                  <a:lnTo>
                    <a:pt x="145" y="140"/>
                  </a:lnTo>
                  <a:lnTo>
                    <a:pt x="145" y="138"/>
                  </a:lnTo>
                  <a:lnTo>
                    <a:pt x="148" y="133"/>
                  </a:lnTo>
                  <a:lnTo>
                    <a:pt x="148" y="130"/>
                  </a:lnTo>
                  <a:lnTo>
                    <a:pt x="145" y="130"/>
                  </a:lnTo>
                  <a:lnTo>
                    <a:pt x="143" y="128"/>
                  </a:lnTo>
                  <a:lnTo>
                    <a:pt x="148" y="120"/>
                  </a:lnTo>
                  <a:lnTo>
                    <a:pt x="145" y="112"/>
                  </a:lnTo>
                  <a:lnTo>
                    <a:pt x="145" y="107"/>
                  </a:lnTo>
                  <a:lnTo>
                    <a:pt x="148" y="107"/>
                  </a:lnTo>
                  <a:lnTo>
                    <a:pt x="153" y="105"/>
                  </a:lnTo>
                  <a:lnTo>
                    <a:pt x="153" y="100"/>
                  </a:lnTo>
                  <a:lnTo>
                    <a:pt x="150" y="97"/>
                  </a:lnTo>
                  <a:lnTo>
                    <a:pt x="150" y="95"/>
                  </a:lnTo>
                  <a:lnTo>
                    <a:pt x="150" y="89"/>
                  </a:lnTo>
                  <a:lnTo>
                    <a:pt x="150" y="87"/>
                  </a:lnTo>
                  <a:lnTo>
                    <a:pt x="150" y="84"/>
                  </a:lnTo>
                  <a:lnTo>
                    <a:pt x="153" y="79"/>
                  </a:lnTo>
                  <a:lnTo>
                    <a:pt x="153" y="74"/>
                  </a:lnTo>
                  <a:lnTo>
                    <a:pt x="150" y="74"/>
                  </a:lnTo>
                  <a:lnTo>
                    <a:pt x="148" y="72"/>
                  </a:lnTo>
                  <a:lnTo>
                    <a:pt x="148" y="69"/>
                  </a:lnTo>
                  <a:lnTo>
                    <a:pt x="148" y="67"/>
                  </a:lnTo>
                  <a:lnTo>
                    <a:pt x="150" y="64"/>
                  </a:lnTo>
                  <a:lnTo>
                    <a:pt x="150" y="61"/>
                  </a:lnTo>
                  <a:lnTo>
                    <a:pt x="150" y="59"/>
                  </a:lnTo>
                  <a:lnTo>
                    <a:pt x="150" y="56"/>
                  </a:lnTo>
                  <a:lnTo>
                    <a:pt x="153" y="56"/>
                  </a:lnTo>
                  <a:lnTo>
                    <a:pt x="158" y="54"/>
                  </a:lnTo>
                  <a:lnTo>
                    <a:pt x="160" y="54"/>
                  </a:lnTo>
                  <a:lnTo>
                    <a:pt x="163" y="51"/>
                  </a:lnTo>
                  <a:lnTo>
                    <a:pt x="160" y="49"/>
                  </a:lnTo>
                  <a:lnTo>
                    <a:pt x="158" y="49"/>
                  </a:lnTo>
                  <a:lnTo>
                    <a:pt x="158" y="46"/>
                  </a:lnTo>
                  <a:lnTo>
                    <a:pt x="160" y="41"/>
                  </a:lnTo>
                  <a:lnTo>
                    <a:pt x="163" y="36"/>
                  </a:lnTo>
                  <a:lnTo>
                    <a:pt x="166" y="33"/>
                  </a:lnTo>
                  <a:lnTo>
                    <a:pt x="168" y="33"/>
                  </a:lnTo>
                  <a:lnTo>
                    <a:pt x="171" y="36"/>
                  </a:lnTo>
                  <a:lnTo>
                    <a:pt x="173" y="36"/>
                  </a:lnTo>
                  <a:lnTo>
                    <a:pt x="176" y="36"/>
                  </a:lnTo>
                  <a:lnTo>
                    <a:pt x="178" y="39"/>
                  </a:lnTo>
                  <a:lnTo>
                    <a:pt x="178" y="41"/>
                  </a:lnTo>
                  <a:lnTo>
                    <a:pt x="181" y="46"/>
                  </a:lnTo>
                  <a:lnTo>
                    <a:pt x="181" y="51"/>
                  </a:lnTo>
                  <a:lnTo>
                    <a:pt x="183" y="54"/>
                  </a:lnTo>
                  <a:lnTo>
                    <a:pt x="186" y="56"/>
                  </a:lnTo>
                  <a:lnTo>
                    <a:pt x="188" y="59"/>
                  </a:lnTo>
                  <a:lnTo>
                    <a:pt x="191" y="59"/>
                  </a:lnTo>
                  <a:lnTo>
                    <a:pt x="194" y="61"/>
                  </a:lnTo>
                  <a:lnTo>
                    <a:pt x="201" y="61"/>
                  </a:lnTo>
                  <a:lnTo>
                    <a:pt x="204" y="64"/>
                  </a:lnTo>
                  <a:lnTo>
                    <a:pt x="206" y="64"/>
                  </a:lnTo>
                  <a:lnTo>
                    <a:pt x="209" y="67"/>
                  </a:lnTo>
                  <a:lnTo>
                    <a:pt x="209" y="69"/>
                  </a:lnTo>
                  <a:lnTo>
                    <a:pt x="211" y="69"/>
                  </a:lnTo>
                  <a:lnTo>
                    <a:pt x="214" y="72"/>
                  </a:lnTo>
                  <a:lnTo>
                    <a:pt x="214" y="74"/>
                  </a:lnTo>
                  <a:lnTo>
                    <a:pt x="216" y="77"/>
                  </a:lnTo>
                  <a:lnTo>
                    <a:pt x="219" y="77"/>
                  </a:lnTo>
                  <a:lnTo>
                    <a:pt x="219" y="79"/>
                  </a:lnTo>
                  <a:lnTo>
                    <a:pt x="224" y="79"/>
                  </a:lnTo>
                  <a:lnTo>
                    <a:pt x="227" y="82"/>
                  </a:lnTo>
                  <a:lnTo>
                    <a:pt x="232" y="84"/>
                  </a:lnTo>
                  <a:lnTo>
                    <a:pt x="237" y="84"/>
                  </a:lnTo>
                  <a:lnTo>
                    <a:pt x="239" y="84"/>
                  </a:lnTo>
                  <a:lnTo>
                    <a:pt x="239" y="82"/>
                  </a:lnTo>
                  <a:lnTo>
                    <a:pt x="242" y="82"/>
                  </a:lnTo>
                  <a:lnTo>
                    <a:pt x="244" y="82"/>
                  </a:lnTo>
                  <a:lnTo>
                    <a:pt x="252" y="87"/>
                  </a:lnTo>
                  <a:lnTo>
                    <a:pt x="257" y="87"/>
                  </a:lnTo>
                  <a:lnTo>
                    <a:pt x="257" y="89"/>
                  </a:lnTo>
                  <a:lnTo>
                    <a:pt x="260" y="89"/>
                  </a:lnTo>
                  <a:lnTo>
                    <a:pt x="262" y="89"/>
                  </a:lnTo>
                  <a:lnTo>
                    <a:pt x="270" y="89"/>
                  </a:lnTo>
                  <a:lnTo>
                    <a:pt x="270" y="87"/>
                  </a:lnTo>
                  <a:lnTo>
                    <a:pt x="275" y="84"/>
                  </a:lnTo>
                  <a:lnTo>
                    <a:pt x="283" y="77"/>
                  </a:lnTo>
                  <a:lnTo>
                    <a:pt x="290" y="72"/>
                  </a:lnTo>
                  <a:lnTo>
                    <a:pt x="293" y="67"/>
                  </a:lnTo>
                  <a:lnTo>
                    <a:pt x="293" y="64"/>
                  </a:lnTo>
                  <a:lnTo>
                    <a:pt x="290" y="61"/>
                  </a:lnTo>
                  <a:lnTo>
                    <a:pt x="288" y="59"/>
                  </a:lnTo>
                  <a:lnTo>
                    <a:pt x="280" y="59"/>
                  </a:lnTo>
                  <a:lnTo>
                    <a:pt x="280" y="31"/>
                  </a:lnTo>
                  <a:lnTo>
                    <a:pt x="283" y="21"/>
                  </a:lnTo>
                  <a:lnTo>
                    <a:pt x="283" y="18"/>
                  </a:lnTo>
                  <a:lnTo>
                    <a:pt x="290" y="13"/>
                  </a:lnTo>
                  <a:lnTo>
                    <a:pt x="293" y="13"/>
                  </a:lnTo>
                  <a:lnTo>
                    <a:pt x="295" y="13"/>
                  </a:lnTo>
                  <a:lnTo>
                    <a:pt x="298" y="13"/>
                  </a:lnTo>
                  <a:lnTo>
                    <a:pt x="300" y="13"/>
                  </a:lnTo>
                  <a:lnTo>
                    <a:pt x="303" y="13"/>
                  </a:lnTo>
                  <a:lnTo>
                    <a:pt x="308" y="13"/>
                  </a:lnTo>
                  <a:lnTo>
                    <a:pt x="313" y="13"/>
                  </a:lnTo>
                  <a:lnTo>
                    <a:pt x="316" y="16"/>
                  </a:lnTo>
                  <a:lnTo>
                    <a:pt x="318" y="21"/>
                  </a:lnTo>
                  <a:lnTo>
                    <a:pt x="331" y="16"/>
                  </a:lnTo>
                  <a:lnTo>
                    <a:pt x="334" y="16"/>
                  </a:lnTo>
                  <a:lnTo>
                    <a:pt x="339" y="11"/>
                  </a:lnTo>
                  <a:lnTo>
                    <a:pt x="349" y="8"/>
                  </a:lnTo>
                  <a:lnTo>
                    <a:pt x="354" y="5"/>
                  </a:lnTo>
                  <a:lnTo>
                    <a:pt x="356" y="3"/>
                  </a:lnTo>
                  <a:lnTo>
                    <a:pt x="359" y="3"/>
                  </a:lnTo>
                  <a:lnTo>
                    <a:pt x="362" y="3"/>
                  </a:lnTo>
                  <a:lnTo>
                    <a:pt x="367" y="0"/>
                  </a:lnTo>
                  <a:lnTo>
                    <a:pt x="369" y="0"/>
                  </a:lnTo>
                  <a:lnTo>
                    <a:pt x="372" y="0"/>
                  </a:lnTo>
                  <a:lnTo>
                    <a:pt x="374" y="3"/>
                  </a:lnTo>
                  <a:lnTo>
                    <a:pt x="377" y="3"/>
                  </a:lnTo>
                  <a:lnTo>
                    <a:pt x="387" y="5"/>
                  </a:lnTo>
                  <a:lnTo>
                    <a:pt x="390" y="8"/>
                  </a:lnTo>
                  <a:lnTo>
                    <a:pt x="387" y="13"/>
                  </a:lnTo>
                  <a:lnTo>
                    <a:pt x="382" y="16"/>
                  </a:lnTo>
                  <a:lnTo>
                    <a:pt x="382" y="18"/>
                  </a:lnTo>
                  <a:lnTo>
                    <a:pt x="379" y="18"/>
                  </a:lnTo>
                  <a:lnTo>
                    <a:pt x="382" y="26"/>
                  </a:lnTo>
                  <a:lnTo>
                    <a:pt x="382" y="28"/>
                  </a:lnTo>
                  <a:lnTo>
                    <a:pt x="377" y="33"/>
                  </a:lnTo>
                  <a:lnTo>
                    <a:pt x="377" y="36"/>
                  </a:lnTo>
                  <a:lnTo>
                    <a:pt x="379" y="41"/>
                  </a:lnTo>
                  <a:lnTo>
                    <a:pt x="382" y="41"/>
                  </a:lnTo>
                  <a:lnTo>
                    <a:pt x="384" y="41"/>
                  </a:lnTo>
                  <a:lnTo>
                    <a:pt x="387" y="44"/>
                  </a:lnTo>
                  <a:lnTo>
                    <a:pt x="390" y="46"/>
                  </a:lnTo>
                  <a:lnTo>
                    <a:pt x="395" y="49"/>
                  </a:lnTo>
                  <a:lnTo>
                    <a:pt x="395" y="51"/>
                  </a:lnTo>
                  <a:lnTo>
                    <a:pt x="397" y="51"/>
                  </a:lnTo>
                  <a:lnTo>
                    <a:pt x="400" y="51"/>
                  </a:lnTo>
                  <a:lnTo>
                    <a:pt x="402" y="51"/>
                  </a:lnTo>
                  <a:lnTo>
                    <a:pt x="402" y="54"/>
                  </a:lnTo>
                  <a:lnTo>
                    <a:pt x="400" y="56"/>
                  </a:lnTo>
                  <a:lnTo>
                    <a:pt x="397" y="59"/>
                  </a:lnTo>
                  <a:lnTo>
                    <a:pt x="395" y="61"/>
                  </a:lnTo>
                  <a:lnTo>
                    <a:pt x="387" y="59"/>
                  </a:lnTo>
                  <a:lnTo>
                    <a:pt x="387" y="61"/>
                  </a:lnTo>
                  <a:lnTo>
                    <a:pt x="384" y="61"/>
                  </a:lnTo>
                  <a:lnTo>
                    <a:pt x="384" y="64"/>
                  </a:lnTo>
                  <a:lnTo>
                    <a:pt x="382" y="67"/>
                  </a:lnTo>
                  <a:lnTo>
                    <a:pt x="384" y="72"/>
                  </a:lnTo>
                  <a:lnTo>
                    <a:pt x="387" y="72"/>
                  </a:lnTo>
                  <a:lnTo>
                    <a:pt x="390" y="72"/>
                  </a:lnTo>
                  <a:lnTo>
                    <a:pt x="392" y="74"/>
                  </a:lnTo>
                  <a:lnTo>
                    <a:pt x="387" y="77"/>
                  </a:lnTo>
                  <a:lnTo>
                    <a:pt x="387" y="79"/>
                  </a:lnTo>
                  <a:lnTo>
                    <a:pt x="390" y="79"/>
                  </a:lnTo>
                  <a:lnTo>
                    <a:pt x="390" y="84"/>
                  </a:lnTo>
                  <a:lnTo>
                    <a:pt x="390" y="87"/>
                  </a:lnTo>
                  <a:lnTo>
                    <a:pt x="382" y="95"/>
                  </a:lnTo>
                  <a:lnTo>
                    <a:pt x="379" y="95"/>
                  </a:lnTo>
                  <a:lnTo>
                    <a:pt x="377" y="97"/>
                  </a:lnTo>
                  <a:lnTo>
                    <a:pt x="374" y="97"/>
                  </a:lnTo>
                  <a:lnTo>
                    <a:pt x="374" y="100"/>
                  </a:lnTo>
                  <a:lnTo>
                    <a:pt x="372" y="100"/>
                  </a:lnTo>
                  <a:lnTo>
                    <a:pt x="369" y="110"/>
                  </a:lnTo>
                  <a:lnTo>
                    <a:pt x="369" y="112"/>
                  </a:lnTo>
                  <a:lnTo>
                    <a:pt x="372" y="112"/>
                  </a:lnTo>
                  <a:lnTo>
                    <a:pt x="372" y="115"/>
                  </a:lnTo>
                  <a:lnTo>
                    <a:pt x="374" y="115"/>
                  </a:lnTo>
                  <a:lnTo>
                    <a:pt x="377" y="115"/>
                  </a:lnTo>
                  <a:lnTo>
                    <a:pt x="379" y="115"/>
                  </a:lnTo>
                  <a:lnTo>
                    <a:pt x="382" y="112"/>
                  </a:lnTo>
                  <a:lnTo>
                    <a:pt x="384" y="110"/>
                  </a:lnTo>
                  <a:lnTo>
                    <a:pt x="387" y="110"/>
                  </a:lnTo>
                  <a:lnTo>
                    <a:pt x="387" y="112"/>
                  </a:lnTo>
                  <a:lnTo>
                    <a:pt x="390" y="112"/>
                  </a:lnTo>
                  <a:lnTo>
                    <a:pt x="390" y="115"/>
                  </a:lnTo>
                  <a:lnTo>
                    <a:pt x="392" y="117"/>
                  </a:lnTo>
                  <a:lnTo>
                    <a:pt x="392" y="120"/>
                  </a:lnTo>
                  <a:lnTo>
                    <a:pt x="392" y="123"/>
                  </a:lnTo>
                  <a:lnTo>
                    <a:pt x="395" y="125"/>
                  </a:lnTo>
                  <a:lnTo>
                    <a:pt x="397" y="125"/>
                  </a:lnTo>
                  <a:lnTo>
                    <a:pt x="400" y="125"/>
                  </a:lnTo>
                  <a:lnTo>
                    <a:pt x="407" y="125"/>
                  </a:lnTo>
                  <a:lnTo>
                    <a:pt x="410" y="125"/>
                  </a:lnTo>
                  <a:lnTo>
                    <a:pt x="412" y="125"/>
                  </a:lnTo>
                  <a:lnTo>
                    <a:pt x="412" y="128"/>
                  </a:lnTo>
                  <a:lnTo>
                    <a:pt x="415" y="130"/>
                  </a:lnTo>
                  <a:lnTo>
                    <a:pt x="412" y="133"/>
                  </a:lnTo>
                  <a:lnTo>
                    <a:pt x="410" y="135"/>
                  </a:lnTo>
                  <a:lnTo>
                    <a:pt x="407" y="135"/>
                  </a:lnTo>
                  <a:lnTo>
                    <a:pt x="407" y="138"/>
                  </a:lnTo>
                  <a:lnTo>
                    <a:pt x="405" y="138"/>
                  </a:lnTo>
                  <a:lnTo>
                    <a:pt x="405" y="140"/>
                  </a:lnTo>
                  <a:lnTo>
                    <a:pt x="402" y="140"/>
                  </a:lnTo>
                  <a:lnTo>
                    <a:pt x="402" y="143"/>
                  </a:lnTo>
                  <a:lnTo>
                    <a:pt x="400" y="143"/>
                  </a:lnTo>
                  <a:lnTo>
                    <a:pt x="402" y="148"/>
                  </a:lnTo>
                  <a:lnTo>
                    <a:pt x="402" y="153"/>
                  </a:lnTo>
                  <a:lnTo>
                    <a:pt x="405" y="156"/>
                  </a:lnTo>
                  <a:lnTo>
                    <a:pt x="412" y="161"/>
                  </a:lnTo>
                  <a:lnTo>
                    <a:pt x="415" y="163"/>
                  </a:lnTo>
                  <a:lnTo>
                    <a:pt x="415" y="166"/>
                  </a:lnTo>
                  <a:lnTo>
                    <a:pt x="415" y="168"/>
                  </a:lnTo>
                  <a:lnTo>
                    <a:pt x="412" y="171"/>
                  </a:lnTo>
                  <a:lnTo>
                    <a:pt x="410" y="171"/>
                  </a:lnTo>
                  <a:lnTo>
                    <a:pt x="407" y="168"/>
                  </a:lnTo>
                  <a:lnTo>
                    <a:pt x="405" y="171"/>
                  </a:lnTo>
                  <a:lnTo>
                    <a:pt x="405" y="173"/>
                  </a:lnTo>
                  <a:lnTo>
                    <a:pt x="402" y="176"/>
                  </a:lnTo>
                  <a:lnTo>
                    <a:pt x="402" y="179"/>
                  </a:lnTo>
                  <a:lnTo>
                    <a:pt x="402" y="181"/>
                  </a:lnTo>
                  <a:lnTo>
                    <a:pt x="400" y="181"/>
                  </a:lnTo>
                  <a:lnTo>
                    <a:pt x="402" y="184"/>
                  </a:lnTo>
                  <a:lnTo>
                    <a:pt x="402" y="186"/>
                  </a:lnTo>
                  <a:lnTo>
                    <a:pt x="405" y="191"/>
                  </a:lnTo>
                  <a:lnTo>
                    <a:pt x="410" y="191"/>
                  </a:lnTo>
                  <a:lnTo>
                    <a:pt x="412" y="194"/>
                  </a:lnTo>
                  <a:lnTo>
                    <a:pt x="415" y="194"/>
                  </a:lnTo>
                  <a:lnTo>
                    <a:pt x="412" y="196"/>
                  </a:lnTo>
                  <a:lnTo>
                    <a:pt x="410" y="196"/>
                  </a:lnTo>
                  <a:lnTo>
                    <a:pt x="405" y="201"/>
                  </a:lnTo>
                  <a:lnTo>
                    <a:pt x="402" y="201"/>
                  </a:lnTo>
                  <a:lnTo>
                    <a:pt x="400" y="201"/>
                  </a:lnTo>
                  <a:lnTo>
                    <a:pt x="400" y="204"/>
                  </a:lnTo>
                  <a:lnTo>
                    <a:pt x="397" y="209"/>
                  </a:lnTo>
                  <a:lnTo>
                    <a:pt x="397" y="212"/>
                  </a:lnTo>
                  <a:lnTo>
                    <a:pt x="400" y="214"/>
                  </a:lnTo>
                  <a:lnTo>
                    <a:pt x="402" y="217"/>
                  </a:lnTo>
                  <a:lnTo>
                    <a:pt x="405" y="217"/>
                  </a:lnTo>
                  <a:lnTo>
                    <a:pt x="402" y="219"/>
                  </a:lnTo>
                  <a:lnTo>
                    <a:pt x="400" y="222"/>
                  </a:lnTo>
                  <a:lnTo>
                    <a:pt x="400" y="224"/>
                  </a:lnTo>
                  <a:lnTo>
                    <a:pt x="400" y="227"/>
                  </a:lnTo>
                  <a:lnTo>
                    <a:pt x="397" y="227"/>
                  </a:lnTo>
                  <a:lnTo>
                    <a:pt x="395" y="224"/>
                  </a:lnTo>
                  <a:lnTo>
                    <a:pt x="395" y="222"/>
                  </a:lnTo>
                  <a:lnTo>
                    <a:pt x="390" y="219"/>
                  </a:lnTo>
                  <a:lnTo>
                    <a:pt x="387" y="222"/>
                  </a:lnTo>
                  <a:lnTo>
                    <a:pt x="384" y="222"/>
                  </a:lnTo>
                  <a:lnTo>
                    <a:pt x="382" y="222"/>
                  </a:lnTo>
                  <a:lnTo>
                    <a:pt x="382" y="224"/>
                  </a:lnTo>
                  <a:lnTo>
                    <a:pt x="379" y="224"/>
                  </a:lnTo>
                  <a:lnTo>
                    <a:pt x="377" y="227"/>
                  </a:lnTo>
                  <a:lnTo>
                    <a:pt x="377" y="229"/>
                  </a:lnTo>
                  <a:lnTo>
                    <a:pt x="379" y="232"/>
                  </a:lnTo>
                  <a:lnTo>
                    <a:pt x="382" y="237"/>
                  </a:lnTo>
                  <a:lnTo>
                    <a:pt x="384" y="247"/>
                  </a:lnTo>
                  <a:lnTo>
                    <a:pt x="384" y="250"/>
                  </a:lnTo>
                  <a:lnTo>
                    <a:pt x="387" y="250"/>
                  </a:lnTo>
                  <a:lnTo>
                    <a:pt x="395" y="250"/>
                  </a:lnTo>
                  <a:lnTo>
                    <a:pt x="397" y="250"/>
                  </a:lnTo>
                  <a:lnTo>
                    <a:pt x="397" y="252"/>
                  </a:lnTo>
                  <a:lnTo>
                    <a:pt x="400" y="252"/>
                  </a:lnTo>
                  <a:lnTo>
                    <a:pt x="400" y="260"/>
                  </a:lnTo>
                  <a:lnTo>
                    <a:pt x="400" y="263"/>
                  </a:lnTo>
                  <a:lnTo>
                    <a:pt x="405" y="265"/>
                  </a:lnTo>
                  <a:lnTo>
                    <a:pt x="410" y="268"/>
                  </a:lnTo>
                  <a:lnTo>
                    <a:pt x="412" y="268"/>
                  </a:lnTo>
                  <a:lnTo>
                    <a:pt x="415" y="268"/>
                  </a:lnTo>
                  <a:lnTo>
                    <a:pt x="418" y="268"/>
                  </a:lnTo>
                  <a:lnTo>
                    <a:pt x="423" y="270"/>
                  </a:lnTo>
                  <a:lnTo>
                    <a:pt x="430" y="275"/>
                  </a:lnTo>
                  <a:lnTo>
                    <a:pt x="438" y="278"/>
                  </a:lnTo>
                  <a:lnTo>
                    <a:pt x="448" y="280"/>
                  </a:lnTo>
                  <a:lnTo>
                    <a:pt x="456" y="280"/>
                  </a:lnTo>
                  <a:lnTo>
                    <a:pt x="458" y="280"/>
                  </a:lnTo>
                  <a:lnTo>
                    <a:pt x="468" y="278"/>
                  </a:lnTo>
                  <a:lnTo>
                    <a:pt x="474" y="278"/>
                  </a:lnTo>
                  <a:lnTo>
                    <a:pt x="476" y="280"/>
                  </a:lnTo>
                  <a:lnTo>
                    <a:pt x="479" y="280"/>
                  </a:lnTo>
                  <a:lnTo>
                    <a:pt x="489" y="280"/>
                  </a:lnTo>
                  <a:lnTo>
                    <a:pt x="494" y="278"/>
                  </a:lnTo>
                  <a:lnTo>
                    <a:pt x="499" y="275"/>
                  </a:lnTo>
                  <a:lnTo>
                    <a:pt x="502" y="273"/>
                  </a:lnTo>
                  <a:lnTo>
                    <a:pt x="502" y="270"/>
                  </a:lnTo>
                  <a:lnTo>
                    <a:pt x="507" y="270"/>
                  </a:lnTo>
                  <a:lnTo>
                    <a:pt x="507" y="265"/>
                  </a:lnTo>
                  <a:lnTo>
                    <a:pt x="509" y="260"/>
                  </a:lnTo>
                  <a:lnTo>
                    <a:pt x="512" y="252"/>
                  </a:lnTo>
                  <a:lnTo>
                    <a:pt x="514" y="247"/>
                  </a:lnTo>
                  <a:lnTo>
                    <a:pt x="514" y="240"/>
                  </a:lnTo>
                  <a:lnTo>
                    <a:pt x="517" y="240"/>
                  </a:lnTo>
                  <a:lnTo>
                    <a:pt x="519" y="240"/>
                  </a:lnTo>
                  <a:lnTo>
                    <a:pt x="522" y="240"/>
                  </a:lnTo>
                  <a:lnTo>
                    <a:pt x="532" y="237"/>
                  </a:lnTo>
                  <a:lnTo>
                    <a:pt x="540" y="240"/>
                  </a:lnTo>
                  <a:lnTo>
                    <a:pt x="547" y="240"/>
                  </a:lnTo>
                  <a:lnTo>
                    <a:pt x="547" y="237"/>
                  </a:lnTo>
                  <a:lnTo>
                    <a:pt x="550" y="237"/>
                  </a:lnTo>
                  <a:lnTo>
                    <a:pt x="547" y="227"/>
                  </a:lnTo>
                  <a:lnTo>
                    <a:pt x="547" y="224"/>
                  </a:lnTo>
                  <a:lnTo>
                    <a:pt x="547" y="222"/>
                  </a:lnTo>
                  <a:lnTo>
                    <a:pt x="547" y="219"/>
                  </a:lnTo>
                  <a:lnTo>
                    <a:pt x="550" y="217"/>
                  </a:lnTo>
                  <a:lnTo>
                    <a:pt x="552" y="217"/>
                  </a:lnTo>
                  <a:lnTo>
                    <a:pt x="555" y="214"/>
                  </a:lnTo>
                  <a:lnTo>
                    <a:pt x="555" y="209"/>
                  </a:lnTo>
                  <a:lnTo>
                    <a:pt x="555" y="207"/>
                  </a:lnTo>
                  <a:lnTo>
                    <a:pt x="555" y="204"/>
                  </a:lnTo>
                  <a:lnTo>
                    <a:pt x="560" y="196"/>
                  </a:lnTo>
                  <a:lnTo>
                    <a:pt x="558" y="191"/>
                  </a:lnTo>
                  <a:lnTo>
                    <a:pt x="560" y="189"/>
                  </a:lnTo>
                  <a:lnTo>
                    <a:pt x="563" y="189"/>
                  </a:lnTo>
                  <a:lnTo>
                    <a:pt x="565" y="186"/>
                  </a:lnTo>
                  <a:lnTo>
                    <a:pt x="568" y="186"/>
                  </a:lnTo>
                  <a:lnTo>
                    <a:pt x="570" y="186"/>
                  </a:lnTo>
                  <a:lnTo>
                    <a:pt x="573" y="186"/>
                  </a:lnTo>
                  <a:lnTo>
                    <a:pt x="575" y="186"/>
                  </a:lnTo>
                  <a:lnTo>
                    <a:pt x="580" y="184"/>
                  </a:lnTo>
                  <a:lnTo>
                    <a:pt x="583" y="181"/>
                  </a:lnTo>
                  <a:lnTo>
                    <a:pt x="586" y="181"/>
                  </a:lnTo>
                  <a:lnTo>
                    <a:pt x="591" y="176"/>
                  </a:lnTo>
                  <a:lnTo>
                    <a:pt x="591" y="173"/>
                  </a:lnTo>
                  <a:lnTo>
                    <a:pt x="591" y="168"/>
                  </a:lnTo>
                  <a:lnTo>
                    <a:pt x="593" y="166"/>
                  </a:lnTo>
                  <a:lnTo>
                    <a:pt x="598" y="163"/>
                  </a:lnTo>
                  <a:lnTo>
                    <a:pt x="601" y="163"/>
                  </a:lnTo>
                  <a:lnTo>
                    <a:pt x="603" y="163"/>
                  </a:lnTo>
                  <a:lnTo>
                    <a:pt x="603" y="161"/>
                  </a:lnTo>
                  <a:lnTo>
                    <a:pt x="606" y="161"/>
                  </a:lnTo>
                  <a:lnTo>
                    <a:pt x="611" y="158"/>
                  </a:lnTo>
                  <a:lnTo>
                    <a:pt x="614" y="156"/>
                  </a:lnTo>
                  <a:lnTo>
                    <a:pt x="616" y="156"/>
                  </a:lnTo>
                  <a:lnTo>
                    <a:pt x="619" y="156"/>
                  </a:lnTo>
                  <a:lnTo>
                    <a:pt x="621" y="156"/>
                  </a:lnTo>
                  <a:lnTo>
                    <a:pt x="626" y="158"/>
                  </a:lnTo>
                  <a:lnTo>
                    <a:pt x="629" y="158"/>
                  </a:lnTo>
                  <a:lnTo>
                    <a:pt x="631" y="158"/>
                  </a:lnTo>
                  <a:lnTo>
                    <a:pt x="634" y="158"/>
                  </a:lnTo>
                  <a:lnTo>
                    <a:pt x="636" y="158"/>
                  </a:lnTo>
                  <a:lnTo>
                    <a:pt x="636" y="156"/>
                  </a:lnTo>
                  <a:lnTo>
                    <a:pt x="639" y="156"/>
                  </a:lnTo>
                  <a:lnTo>
                    <a:pt x="652" y="153"/>
                  </a:lnTo>
                  <a:lnTo>
                    <a:pt x="657" y="153"/>
                  </a:lnTo>
                  <a:lnTo>
                    <a:pt x="667" y="143"/>
                  </a:lnTo>
                  <a:lnTo>
                    <a:pt x="670" y="143"/>
                  </a:lnTo>
                  <a:lnTo>
                    <a:pt x="672" y="143"/>
                  </a:lnTo>
                  <a:lnTo>
                    <a:pt x="682" y="145"/>
                  </a:lnTo>
                  <a:lnTo>
                    <a:pt x="687" y="145"/>
                  </a:lnTo>
                  <a:lnTo>
                    <a:pt x="690" y="145"/>
                  </a:lnTo>
                  <a:lnTo>
                    <a:pt x="695" y="148"/>
                  </a:lnTo>
                  <a:lnTo>
                    <a:pt x="703" y="148"/>
                  </a:lnTo>
                  <a:lnTo>
                    <a:pt x="710" y="148"/>
                  </a:lnTo>
                  <a:lnTo>
                    <a:pt x="715" y="148"/>
                  </a:lnTo>
                  <a:lnTo>
                    <a:pt x="720" y="143"/>
                  </a:lnTo>
                  <a:lnTo>
                    <a:pt x="726" y="140"/>
                  </a:lnTo>
                  <a:lnTo>
                    <a:pt x="728" y="143"/>
                  </a:lnTo>
                  <a:lnTo>
                    <a:pt x="731" y="143"/>
                  </a:lnTo>
                  <a:lnTo>
                    <a:pt x="731" y="145"/>
                  </a:lnTo>
                  <a:lnTo>
                    <a:pt x="733" y="148"/>
                  </a:lnTo>
                  <a:lnTo>
                    <a:pt x="738" y="151"/>
                  </a:lnTo>
                  <a:lnTo>
                    <a:pt x="741" y="153"/>
                  </a:lnTo>
                  <a:lnTo>
                    <a:pt x="743" y="156"/>
                  </a:lnTo>
                  <a:lnTo>
                    <a:pt x="746" y="156"/>
                  </a:lnTo>
                  <a:lnTo>
                    <a:pt x="748" y="158"/>
                  </a:lnTo>
                  <a:lnTo>
                    <a:pt x="751" y="158"/>
                  </a:lnTo>
                  <a:lnTo>
                    <a:pt x="754" y="161"/>
                  </a:lnTo>
                  <a:lnTo>
                    <a:pt x="754" y="163"/>
                  </a:lnTo>
                  <a:lnTo>
                    <a:pt x="756" y="163"/>
                  </a:lnTo>
                  <a:lnTo>
                    <a:pt x="756" y="166"/>
                  </a:lnTo>
                  <a:lnTo>
                    <a:pt x="756" y="168"/>
                  </a:lnTo>
                  <a:lnTo>
                    <a:pt x="761" y="171"/>
                  </a:lnTo>
                  <a:lnTo>
                    <a:pt x="769" y="184"/>
                  </a:lnTo>
                  <a:lnTo>
                    <a:pt x="766" y="186"/>
                  </a:lnTo>
                  <a:lnTo>
                    <a:pt x="769" y="186"/>
                  </a:lnTo>
                  <a:lnTo>
                    <a:pt x="771" y="189"/>
                  </a:lnTo>
                  <a:lnTo>
                    <a:pt x="774" y="189"/>
                  </a:lnTo>
                  <a:lnTo>
                    <a:pt x="776" y="189"/>
                  </a:lnTo>
                  <a:lnTo>
                    <a:pt x="779" y="189"/>
                  </a:lnTo>
                  <a:lnTo>
                    <a:pt x="776" y="191"/>
                  </a:lnTo>
                  <a:lnTo>
                    <a:pt x="779" y="194"/>
                  </a:lnTo>
                  <a:lnTo>
                    <a:pt x="779" y="196"/>
                  </a:lnTo>
                  <a:lnTo>
                    <a:pt x="779" y="199"/>
                  </a:lnTo>
                  <a:lnTo>
                    <a:pt x="776" y="201"/>
                  </a:lnTo>
                  <a:lnTo>
                    <a:pt x="779" y="204"/>
                  </a:lnTo>
                  <a:lnTo>
                    <a:pt x="782" y="207"/>
                  </a:lnTo>
                  <a:lnTo>
                    <a:pt x="787" y="207"/>
                  </a:lnTo>
                  <a:lnTo>
                    <a:pt x="789" y="209"/>
                  </a:lnTo>
                  <a:lnTo>
                    <a:pt x="789" y="212"/>
                  </a:lnTo>
                  <a:lnTo>
                    <a:pt x="792" y="214"/>
                  </a:lnTo>
                  <a:lnTo>
                    <a:pt x="792" y="217"/>
                  </a:lnTo>
                  <a:lnTo>
                    <a:pt x="794" y="217"/>
                  </a:lnTo>
                  <a:lnTo>
                    <a:pt x="797" y="217"/>
                  </a:lnTo>
                  <a:lnTo>
                    <a:pt x="799" y="217"/>
                  </a:lnTo>
                  <a:lnTo>
                    <a:pt x="802" y="219"/>
                  </a:lnTo>
                  <a:lnTo>
                    <a:pt x="802" y="224"/>
                  </a:lnTo>
                  <a:lnTo>
                    <a:pt x="804" y="224"/>
                  </a:lnTo>
                  <a:lnTo>
                    <a:pt x="807" y="227"/>
                  </a:lnTo>
                  <a:lnTo>
                    <a:pt x="810" y="229"/>
                  </a:lnTo>
                  <a:lnTo>
                    <a:pt x="815" y="229"/>
                  </a:lnTo>
                  <a:lnTo>
                    <a:pt x="817" y="232"/>
                  </a:lnTo>
                  <a:lnTo>
                    <a:pt x="820" y="232"/>
                  </a:lnTo>
                  <a:lnTo>
                    <a:pt x="822" y="229"/>
                  </a:lnTo>
                  <a:lnTo>
                    <a:pt x="827" y="235"/>
                  </a:lnTo>
                  <a:lnTo>
                    <a:pt x="830" y="235"/>
                  </a:lnTo>
                  <a:lnTo>
                    <a:pt x="832" y="235"/>
                  </a:lnTo>
                  <a:lnTo>
                    <a:pt x="835" y="224"/>
                  </a:lnTo>
                  <a:lnTo>
                    <a:pt x="838" y="224"/>
                  </a:lnTo>
                  <a:lnTo>
                    <a:pt x="840" y="224"/>
                  </a:lnTo>
                  <a:lnTo>
                    <a:pt x="838" y="227"/>
                  </a:lnTo>
                  <a:lnTo>
                    <a:pt x="840" y="227"/>
                  </a:lnTo>
                  <a:lnTo>
                    <a:pt x="843" y="227"/>
                  </a:lnTo>
                  <a:lnTo>
                    <a:pt x="848" y="232"/>
                  </a:lnTo>
                  <a:lnTo>
                    <a:pt x="850" y="232"/>
                  </a:lnTo>
                  <a:lnTo>
                    <a:pt x="850" y="229"/>
                  </a:lnTo>
                  <a:lnTo>
                    <a:pt x="855" y="227"/>
                  </a:lnTo>
                  <a:lnTo>
                    <a:pt x="858" y="227"/>
                  </a:lnTo>
                  <a:lnTo>
                    <a:pt x="860" y="224"/>
                  </a:lnTo>
                  <a:lnTo>
                    <a:pt x="863" y="224"/>
                  </a:lnTo>
                  <a:lnTo>
                    <a:pt x="866" y="224"/>
                  </a:lnTo>
                  <a:lnTo>
                    <a:pt x="866" y="222"/>
                  </a:lnTo>
                  <a:lnTo>
                    <a:pt x="863" y="222"/>
                  </a:lnTo>
                  <a:lnTo>
                    <a:pt x="863" y="219"/>
                  </a:lnTo>
                  <a:lnTo>
                    <a:pt x="866" y="217"/>
                  </a:lnTo>
                  <a:lnTo>
                    <a:pt x="868" y="217"/>
                  </a:lnTo>
                  <a:lnTo>
                    <a:pt x="871" y="222"/>
                  </a:lnTo>
                  <a:lnTo>
                    <a:pt x="873" y="222"/>
                  </a:lnTo>
                  <a:lnTo>
                    <a:pt x="876" y="222"/>
                  </a:lnTo>
                  <a:lnTo>
                    <a:pt x="876" y="219"/>
                  </a:lnTo>
                  <a:lnTo>
                    <a:pt x="878" y="219"/>
                  </a:lnTo>
                  <a:lnTo>
                    <a:pt x="881" y="219"/>
                  </a:lnTo>
                  <a:lnTo>
                    <a:pt x="883" y="222"/>
                  </a:lnTo>
                  <a:lnTo>
                    <a:pt x="888" y="222"/>
                  </a:lnTo>
                  <a:lnTo>
                    <a:pt x="891" y="219"/>
                  </a:lnTo>
                  <a:lnTo>
                    <a:pt x="894" y="219"/>
                  </a:lnTo>
                  <a:lnTo>
                    <a:pt x="896" y="219"/>
                  </a:lnTo>
                  <a:lnTo>
                    <a:pt x="901" y="219"/>
                  </a:lnTo>
                  <a:lnTo>
                    <a:pt x="906" y="222"/>
                  </a:lnTo>
                  <a:lnTo>
                    <a:pt x="914" y="217"/>
                  </a:lnTo>
                  <a:lnTo>
                    <a:pt x="916" y="219"/>
                  </a:lnTo>
                  <a:lnTo>
                    <a:pt x="914" y="219"/>
                  </a:lnTo>
                  <a:lnTo>
                    <a:pt x="914" y="222"/>
                  </a:lnTo>
                  <a:lnTo>
                    <a:pt x="914" y="224"/>
                  </a:lnTo>
                  <a:lnTo>
                    <a:pt x="919" y="224"/>
                  </a:lnTo>
                  <a:lnTo>
                    <a:pt x="922" y="227"/>
                  </a:lnTo>
                  <a:lnTo>
                    <a:pt x="924" y="229"/>
                  </a:lnTo>
                  <a:lnTo>
                    <a:pt x="924" y="232"/>
                  </a:lnTo>
                  <a:lnTo>
                    <a:pt x="924" y="235"/>
                  </a:lnTo>
                  <a:lnTo>
                    <a:pt x="932" y="232"/>
                  </a:lnTo>
                  <a:lnTo>
                    <a:pt x="934" y="235"/>
                  </a:lnTo>
                  <a:lnTo>
                    <a:pt x="937" y="235"/>
                  </a:lnTo>
                  <a:lnTo>
                    <a:pt x="939" y="237"/>
                  </a:lnTo>
                  <a:lnTo>
                    <a:pt x="944" y="235"/>
                  </a:lnTo>
                  <a:lnTo>
                    <a:pt x="947" y="232"/>
                  </a:lnTo>
                  <a:lnTo>
                    <a:pt x="952" y="227"/>
                  </a:lnTo>
                  <a:lnTo>
                    <a:pt x="955" y="227"/>
                  </a:lnTo>
                  <a:lnTo>
                    <a:pt x="955" y="224"/>
                  </a:lnTo>
                  <a:lnTo>
                    <a:pt x="957" y="229"/>
                  </a:lnTo>
                  <a:lnTo>
                    <a:pt x="962" y="224"/>
                  </a:lnTo>
                  <a:lnTo>
                    <a:pt x="965" y="224"/>
                  </a:lnTo>
                  <a:lnTo>
                    <a:pt x="962" y="232"/>
                  </a:lnTo>
                  <a:lnTo>
                    <a:pt x="962" y="235"/>
                  </a:lnTo>
                  <a:lnTo>
                    <a:pt x="960" y="235"/>
                  </a:lnTo>
                  <a:lnTo>
                    <a:pt x="960" y="237"/>
                  </a:lnTo>
                  <a:lnTo>
                    <a:pt x="960" y="240"/>
                  </a:lnTo>
                  <a:lnTo>
                    <a:pt x="967" y="240"/>
                  </a:lnTo>
                  <a:lnTo>
                    <a:pt x="970" y="242"/>
                  </a:lnTo>
                  <a:lnTo>
                    <a:pt x="970" y="245"/>
                  </a:lnTo>
                  <a:lnTo>
                    <a:pt x="967" y="247"/>
                  </a:lnTo>
                  <a:lnTo>
                    <a:pt x="962" y="250"/>
                  </a:lnTo>
                  <a:lnTo>
                    <a:pt x="960" y="250"/>
                  </a:lnTo>
                  <a:lnTo>
                    <a:pt x="960" y="255"/>
                  </a:lnTo>
                  <a:lnTo>
                    <a:pt x="960" y="257"/>
                  </a:lnTo>
                  <a:lnTo>
                    <a:pt x="962" y="260"/>
                  </a:lnTo>
                  <a:lnTo>
                    <a:pt x="967" y="260"/>
                  </a:lnTo>
                  <a:lnTo>
                    <a:pt x="965" y="265"/>
                  </a:lnTo>
                  <a:lnTo>
                    <a:pt x="962" y="268"/>
                  </a:lnTo>
                  <a:lnTo>
                    <a:pt x="960" y="275"/>
                  </a:lnTo>
                  <a:lnTo>
                    <a:pt x="957" y="275"/>
                  </a:lnTo>
                  <a:lnTo>
                    <a:pt x="970" y="270"/>
                  </a:lnTo>
                  <a:lnTo>
                    <a:pt x="972" y="268"/>
                  </a:lnTo>
                  <a:lnTo>
                    <a:pt x="972" y="265"/>
                  </a:lnTo>
                  <a:lnTo>
                    <a:pt x="975" y="270"/>
                  </a:lnTo>
                  <a:lnTo>
                    <a:pt x="978" y="273"/>
                  </a:lnTo>
                  <a:lnTo>
                    <a:pt x="978" y="275"/>
                  </a:lnTo>
                  <a:lnTo>
                    <a:pt x="975" y="278"/>
                  </a:lnTo>
                  <a:lnTo>
                    <a:pt x="975" y="280"/>
                  </a:lnTo>
                  <a:lnTo>
                    <a:pt x="970" y="285"/>
                  </a:lnTo>
                  <a:lnTo>
                    <a:pt x="965" y="288"/>
                  </a:lnTo>
                  <a:lnTo>
                    <a:pt x="962" y="288"/>
                  </a:lnTo>
                  <a:lnTo>
                    <a:pt x="962" y="290"/>
                  </a:lnTo>
                  <a:lnTo>
                    <a:pt x="965" y="293"/>
                  </a:lnTo>
                  <a:lnTo>
                    <a:pt x="967" y="293"/>
                  </a:lnTo>
                  <a:lnTo>
                    <a:pt x="970" y="290"/>
                  </a:lnTo>
                  <a:lnTo>
                    <a:pt x="972" y="290"/>
                  </a:lnTo>
                  <a:lnTo>
                    <a:pt x="983" y="288"/>
                  </a:lnTo>
                  <a:lnTo>
                    <a:pt x="985" y="290"/>
                  </a:lnTo>
                  <a:lnTo>
                    <a:pt x="983" y="293"/>
                  </a:lnTo>
                  <a:lnTo>
                    <a:pt x="983" y="296"/>
                  </a:lnTo>
                  <a:lnTo>
                    <a:pt x="983" y="298"/>
                  </a:lnTo>
                  <a:lnTo>
                    <a:pt x="980" y="301"/>
                  </a:lnTo>
                  <a:lnTo>
                    <a:pt x="980" y="303"/>
                  </a:lnTo>
                  <a:lnTo>
                    <a:pt x="980" y="308"/>
                  </a:lnTo>
                  <a:lnTo>
                    <a:pt x="980" y="311"/>
                  </a:lnTo>
                  <a:lnTo>
                    <a:pt x="983" y="311"/>
                  </a:lnTo>
                  <a:lnTo>
                    <a:pt x="988" y="313"/>
                  </a:lnTo>
                  <a:lnTo>
                    <a:pt x="998" y="316"/>
                  </a:lnTo>
                  <a:lnTo>
                    <a:pt x="1000" y="318"/>
                  </a:lnTo>
                  <a:lnTo>
                    <a:pt x="998" y="321"/>
                  </a:lnTo>
                  <a:lnTo>
                    <a:pt x="995" y="321"/>
                  </a:lnTo>
                  <a:lnTo>
                    <a:pt x="993" y="324"/>
                  </a:lnTo>
                  <a:lnTo>
                    <a:pt x="990" y="324"/>
                  </a:lnTo>
                  <a:lnTo>
                    <a:pt x="990" y="321"/>
                  </a:lnTo>
                  <a:lnTo>
                    <a:pt x="988" y="318"/>
                  </a:lnTo>
                  <a:lnTo>
                    <a:pt x="985" y="321"/>
                  </a:lnTo>
                  <a:lnTo>
                    <a:pt x="983" y="318"/>
                  </a:lnTo>
                  <a:lnTo>
                    <a:pt x="980" y="324"/>
                  </a:lnTo>
                  <a:lnTo>
                    <a:pt x="980" y="329"/>
                  </a:lnTo>
                  <a:lnTo>
                    <a:pt x="983" y="329"/>
                  </a:lnTo>
                  <a:lnTo>
                    <a:pt x="985" y="329"/>
                  </a:lnTo>
                  <a:lnTo>
                    <a:pt x="988" y="329"/>
                  </a:lnTo>
                  <a:lnTo>
                    <a:pt x="990" y="329"/>
                  </a:lnTo>
                  <a:lnTo>
                    <a:pt x="993" y="329"/>
                  </a:lnTo>
                  <a:lnTo>
                    <a:pt x="995" y="329"/>
                  </a:lnTo>
                  <a:lnTo>
                    <a:pt x="998" y="329"/>
                  </a:lnTo>
                  <a:lnTo>
                    <a:pt x="998" y="331"/>
                  </a:lnTo>
                  <a:lnTo>
                    <a:pt x="995" y="331"/>
                  </a:lnTo>
                  <a:lnTo>
                    <a:pt x="990" y="336"/>
                  </a:lnTo>
                  <a:lnTo>
                    <a:pt x="990" y="339"/>
                  </a:lnTo>
                  <a:lnTo>
                    <a:pt x="988" y="339"/>
                  </a:lnTo>
                  <a:lnTo>
                    <a:pt x="990" y="341"/>
                  </a:lnTo>
                  <a:lnTo>
                    <a:pt x="993" y="341"/>
                  </a:lnTo>
                  <a:lnTo>
                    <a:pt x="995" y="341"/>
                  </a:lnTo>
                  <a:lnTo>
                    <a:pt x="998" y="341"/>
                  </a:lnTo>
                  <a:lnTo>
                    <a:pt x="1000" y="339"/>
                  </a:lnTo>
                  <a:lnTo>
                    <a:pt x="1003" y="336"/>
                  </a:lnTo>
                  <a:lnTo>
                    <a:pt x="1006" y="336"/>
                  </a:lnTo>
                  <a:lnTo>
                    <a:pt x="1008" y="334"/>
                  </a:lnTo>
                  <a:lnTo>
                    <a:pt x="1011" y="331"/>
                  </a:lnTo>
                  <a:lnTo>
                    <a:pt x="1013" y="331"/>
                  </a:lnTo>
                  <a:lnTo>
                    <a:pt x="1016" y="331"/>
                  </a:lnTo>
                  <a:lnTo>
                    <a:pt x="1018" y="329"/>
                  </a:lnTo>
                  <a:lnTo>
                    <a:pt x="1021" y="331"/>
                  </a:lnTo>
                  <a:lnTo>
                    <a:pt x="1018" y="334"/>
                  </a:lnTo>
                  <a:lnTo>
                    <a:pt x="1016" y="341"/>
                  </a:lnTo>
                  <a:lnTo>
                    <a:pt x="1013" y="344"/>
                  </a:lnTo>
                  <a:lnTo>
                    <a:pt x="1011" y="344"/>
                  </a:lnTo>
                  <a:lnTo>
                    <a:pt x="1011" y="346"/>
                  </a:lnTo>
                  <a:lnTo>
                    <a:pt x="1013" y="349"/>
                  </a:lnTo>
                  <a:lnTo>
                    <a:pt x="1013" y="352"/>
                  </a:lnTo>
                  <a:lnTo>
                    <a:pt x="1016" y="352"/>
                  </a:lnTo>
                  <a:lnTo>
                    <a:pt x="1018" y="352"/>
                  </a:lnTo>
                  <a:lnTo>
                    <a:pt x="1021" y="349"/>
                  </a:lnTo>
                  <a:lnTo>
                    <a:pt x="1023" y="352"/>
                  </a:lnTo>
                  <a:lnTo>
                    <a:pt x="1026" y="352"/>
                  </a:lnTo>
                  <a:lnTo>
                    <a:pt x="1026" y="354"/>
                  </a:lnTo>
                  <a:lnTo>
                    <a:pt x="1028" y="357"/>
                  </a:lnTo>
                  <a:lnTo>
                    <a:pt x="1031" y="359"/>
                  </a:lnTo>
                  <a:lnTo>
                    <a:pt x="1031" y="362"/>
                  </a:lnTo>
                  <a:lnTo>
                    <a:pt x="1034" y="362"/>
                  </a:lnTo>
                  <a:lnTo>
                    <a:pt x="1039" y="362"/>
                  </a:lnTo>
                  <a:lnTo>
                    <a:pt x="1039" y="364"/>
                  </a:lnTo>
                  <a:lnTo>
                    <a:pt x="1039" y="367"/>
                  </a:lnTo>
                  <a:lnTo>
                    <a:pt x="1039" y="369"/>
                  </a:lnTo>
                  <a:lnTo>
                    <a:pt x="1044" y="372"/>
                  </a:lnTo>
                  <a:lnTo>
                    <a:pt x="1041" y="374"/>
                  </a:lnTo>
                  <a:lnTo>
                    <a:pt x="1039" y="377"/>
                  </a:lnTo>
                  <a:lnTo>
                    <a:pt x="1041" y="380"/>
                  </a:lnTo>
                  <a:lnTo>
                    <a:pt x="1041" y="382"/>
                  </a:lnTo>
                  <a:lnTo>
                    <a:pt x="1036" y="380"/>
                  </a:lnTo>
                  <a:lnTo>
                    <a:pt x="1031" y="377"/>
                  </a:lnTo>
                  <a:lnTo>
                    <a:pt x="1028" y="380"/>
                  </a:lnTo>
                  <a:lnTo>
                    <a:pt x="1028" y="382"/>
                  </a:lnTo>
                  <a:lnTo>
                    <a:pt x="1028" y="385"/>
                  </a:lnTo>
                  <a:lnTo>
                    <a:pt x="1028" y="387"/>
                  </a:lnTo>
                  <a:lnTo>
                    <a:pt x="1028" y="392"/>
                  </a:lnTo>
                  <a:lnTo>
                    <a:pt x="1031" y="395"/>
                  </a:lnTo>
                  <a:lnTo>
                    <a:pt x="1036" y="397"/>
                  </a:lnTo>
                  <a:lnTo>
                    <a:pt x="1041" y="397"/>
                  </a:lnTo>
                  <a:lnTo>
                    <a:pt x="1041" y="400"/>
                  </a:lnTo>
                  <a:lnTo>
                    <a:pt x="1041" y="402"/>
                  </a:lnTo>
                  <a:lnTo>
                    <a:pt x="1041" y="405"/>
                  </a:lnTo>
                  <a:lnTo>
                    <a:pt x="1044" y="405"/>
                  </a:lnTo>
                  <a:lnTo>
                    <a:pt x="1049" y="408"/>
                  </a:lnTo>
                  <a:lnTo>
                    <a:pt x="1051" y="410"/>
                  </a:lnTo>
                  <a:lnTo>
                    <a:pt x="1049" y="410"/>
                  </a:lnTo>
                  <a:lnTo>
                    <a:pt x="1049" y="413"/>
                  </a:lnTo>
                  <a:lnTo>
                    <a:pt x="1044" y="413"/>
                  </a:lnTo>
                  <a:lnTo>
                    <a:pt x="1041" y="415"/>
                  </a:lnTo>
                  <a:lnTo>
                    <a:pt x="1041" y="418"/>
                  </a:lnTo>
                  <a:lnTo>
                    <a:pt x="1044" y="420"/>
                  </a:lnTo>
                  <a:lnTo>
                    <a:pt x="1044" y="423"/>
                  </a:lnTo>
                  <a:lnTo>
                    <a:pt x="1044" y="425"/>
                  </a:lnTo>
                  <a:lnTo>
                    <a:pt x="1041" y="428"/>
                  </a:lnTo>
                  <a:lnTo>
                    <a:pt x="1041" y="430"/>
                  </a:lnTo>
                  <a:lnTo>
                    <a:pt x="1036" y="430"/>
                  </a:lnTo>
                  <a:lnTo>
                    <a:pt x="1036" y="433"/>
                  </a:lnTo>
                  <a:lnTo>
                    <a:pt x="1039" y="436"/>
                  </a:lnTo>
                  <a:lnTo>
                    <a:pt x="1039" y="438"/>
                  </a:lnTo>
                  <a:lnTo>
                    <a:pt x="1039" y="441"/>
                  </a:lnTo>
                  <a:lnTo>
                    <a:pt x="1044" y="443"/>
                  </a:lnTo>
                  <a:lnTo>
                    <a:pt x="1046" y="446"/>
                  </a:lnTo>
                  <a:lnTo>
                    <a:pt x="1054" y="448"/>
                  </a:lnTo>
                  <a:lnTo>
                    <a:pt x="1056" y="451"/>
                  </a:lnTo>
                  <a:lnTo>
                    <a:pt x="1059" y="448"/>
                  </a:lnTo>
                  <a:lnTo>
                    <a:pt x="1059" y="446"/>
                  </a:lnTo>
                  <a:lnTo>
                    <a:pt x="1059" y="443"/>
                  </a:lnTo>
                  <a:lnTo>
                    <a:pt x="1062" y="443"/>
                  </a:lnTo>
                  <a:lnTo>
                    <a:pt x="1064" y="441"/>
                  </a:lnTo>
                  <a:lnTo>
                    <a:pt x="1067" y="441"/>
                  </a:lnTo>
                  <a:lnTo>
                    <a:pt x="1072" y="443"/>
                  </a:lnTo>
                  <a:lnTo>
                    <a:pt x="1077" y="448"/>
                  </a:lnTo>
                  <a:lnTo>
                    <a:pt x="1082" y="448"/>
                  </a:lnTo>
                  <a:lnTo>
                    <a:pt x="1084" y="448"/>
                  </a:lnTo>
                  <a:lnTo>
                    <a:pt x="1084" y="451"/>
                  </a:lnTo>
                  <a:lnTo>
                    <a:pt x="1092" y="451"/>
                  </a:lnTo>
                  <a:lnTo>
                    <a:pt x="1097" y="456"/>
                  </a:lnTo>
                  <a:lnTo>
                    <a:pt x="1100" y="456"/>
                  </a:lnTo>
                  <a:lnTo>
                    <a:pt x="1102" y="453"/>
                  </a:lnTo>
                  <a:lnTo>
                    <a:pt x="1110" y="456"/>
                  </a:lnTo>
                  <a:lnTo>
                    <a:pt x="1112" y="456"/>
                  </a:lnTo>
                  <a:lnTo>
                    <a:pt x="1112" y="458"/>
                  </a:lnTo>
                  <a:lnTo>
                    <a:pt x="1112" y="461"/>
                  </a:lnTo>
                  <a:lnTo>
                    <a:pt x="1115" y="464"/>
                  </a:lnTo>
                  <a:lnTo>
                    <a:pt x="1118" y="466"/>
                  </a:lnTo>
                  <a:lnTo>
                    <a:pt x="1120" y="466"/>
                  </a:lnTo>
                  <a:lnTo>
                    <a:pt x="1123" y="466"/>
                  </a:lnTo>
                  <a:lnTo>
                    <a:pt x="1125" y="466"/>
                  </a:lnTo>
                  <a:lnTo>
                    <a:pt x="1130" y="471"/>
                  </a:lnTo>
                  <a:lnTo>
                    <a:pt x="1133" y="471"/>
                  </a:lnTo>
                  <a:lnTo>
                    <a:pt x="1133" y="474"/>
                  </a:lnTo>
                  <a:lnTo>
                    <a:pt x="1130" y="476"/>
                  </a:lnTo>
                  <a:lnTo>
                    <a:pt x="1130" y="479"/>
                  </a:lnTo>
                  <a:lnTo>
                    <a:pt x="1130" y="481"/>
                  </a:lnTo>
                  <a:lnTo>
                    <a:pt x="1128" y="489"/>
                  </a:lnTo>
                  <a:lnTo>
                    <a:pt x="1130" y="489"/>
                  </a:lnTo>
                  <a:lnTo>
                    <a:pt x="1130" y="492"/>
                  </a:lnTo>
                  <a:lnTo>
                    <a:pt x="1133" y="494"/>
                  </a:lnTo>
                  <a:lnTo>
                    <a:pt x="1133" y="497"/>
                  </a:lnTo>
                  <a:lnTo>
                    <a:pt x="1128" y="497"/>
                  </a:lnTo>
                  <a:lnTo>
                    <a:pt x="1123" y="497"/>
                  </a:lnTo>
                  <a:lnTo>
                    <a:pt x="1118" y="497"/>
                  </a:lnTo>
                  <a:lnTo>
                    <a:pt x="1123" y="504"/>
                  </a:lnTo>
                  <a:lnTo>
                    <a:pt x="1125" y="504"/>
                  </a:lnTo>
                  <a:lnTo>
                    <a:pt x="1128" y="504"/>
                  </a:lnTo>
                  <a:lnTo>
                    <a:pt x="1128" y="507"/>
                  </a:lnTo>
                  <a:lnTo>
                    <a:pt x="1128" y="512"/>
                  </a:lnTo>
                  <a:lnTo>
                    <a:pt x="1130" y="512"/>
                  </a:lnTo>
                  <a:lnTo>
                    <a:pt x="1133" y="512"/>
                  </a:lnTo>
                  <a:lnTo>
                    <a:pt x="1135" y="512"/>
                  </a:lnTo>
                  <a:lnTo>
                    <a:pt x="1135" y="520"/>
                  </a:lnTo>
                  <a:lnTo>
                    <a:pt x="1138" y="522"/>
                  </a:lnTo>
                  <a:lnTo>
                    <a:pt x="1143" y="522"/>
                  </a:lnTo>
                  <a:lnTo>
                    <a:pt x="1143" y="520"/>
                  </a:lnTo>
                  <a:lnTo>
                    <a:pt x="1140" y="514"/>
                  </a:lnTo>
                  <a:lnTo>
                    <a:pt x="1143" y="512"/>
                  </a:lnTo>
                  <a:lnTo>
                    <a:pt x="1148" y="512"/>
                  </a:lnTo>
                  <a:lnTo>
                    <a:pt x="1153" y="514"/>
                  </a:lnTo>
                  <a:lnTo>
                    <a:pt x="1156" y="514"/>
                  </a:lnTo>
                  <a:lnTo>
                    <a:pt x="1158" y="514"/>
                  </a:lnTo>
                  <a:lnTo>
                    <a:pt x="1161" y="517"/>
                  </a:lnTo>
                  <a:lnTo>
                    <a:pt x="1158" y="520"/>
                  </a:lnTo>
                  <a:lnTo>
                    <a:pt x="1161" y="522"/>
                  </a:lnTo>
                  <a:lnTo>
                    <a:pt x="1166" y="525"/>
                  </a:lnTo>
                  <a:lnTo>
                    <a:pt x="1166" y="530"/>
                  </a:lnTo>
                  <a:lnTo>
                    <a:pt x="1168" y="532"/>
                  </a:lnTo>
                  <a:lnTo>
                    <a:pt x="1174" y="545"/>
                  </a:lnTo>
                  <a:lnTo>
                    <a:pt x="1176" y="548"/>
                  </a:lnTo>
                  <a:lnTo>
                    <a:pt x="1179" y="548"/>
                  </a:lnTo>
                  <a:lnTo>
                    <a:pt x="1181" y="548"/>
                  </a:lnTo>
                  <a:lnTo>
                    <a:pt x="1181" y="550"/>
                  </a:lnTo>
                  <a:lnTo>
                    <a:pt x="1181" y="553"/>
                  </a:lnTo>
                  <a:lnTo>
                    <a:pt x="1184" y="553"/>
                  </a:lnTo>
                  <a:lnTo>
                    <a:pt x="1186" y="553"/>
                  </a:lnTo>
                  <a:lnTo>
                    <a:pt x="1189" y="553"/>
                  </a:lnTo>
                  <a:lnTo>
                    <a:pt x="1191" y="550"/>
                  </a:lnTo>
                  <a:lnTo>
                    <a:pt x="1191" y="548"/>
                  </a:lnTo>
                  <a:lnTo>
                    <a:pt x="1191" y="545"/>
                  </a:lnTo>
                  <a:lnTo>
                    <a:pt x="1196" y="548"/>
                  </a:lnTo>
                  <a:lnTo>
                    <a:pt x="1202" y="542"/>
                  </a:lnTo>
                  <a:lnTo>
                    <a:pt x="1202" y="540"/>
                  </a:lnTo>
                  <a:lnTo>
                    <a:pt x="1199" y="537"/>
                  </a:lnTo>
                  <a:lnTo>
                    <a:pt x="1202" y="537"/>
                  </a:lnTo>
                  <a:lnTo>
                    <a:pt x="1202" y="535"/>
                  </a:lnTo>
                  <a:lnTo>
                    <a:pt x="1204" y="532"/>
                  </a:lnTo>
                  <a:lnTo>
                    <a:pt x="1207" y="532"/>
                  </a:lnTo>
                  <a:lnTo>
                    <a:pt x="1209" y="537"/>
                  </a:lnTo>
                  <a:lnTo>
                    <a:pt x="1212" y="537"/>
                  </a:lnTo>
                  <a:lnTo>
                    <a:pt x="1214" y="540"/>
                  </a:lnTo>
                  <a:lnTo>
                    <a:pt x="1217" y="540"/>
                  </a:lnTo>
                  <a:lnTo>
                    <a:pt x="1219" y="535"/>
                  </a:lnTo>
                  <a:lnTo>
                    <a:pt x="1222" y="535"/>
                  </a:lnTo>
                  <a:lnTo>
                    <a:pt x="1222" y="530"/>
                  </a:lnTo>
                  <a:lnTo>
                    <a:pt x="1225" y="530"/>
                  </a:lnTo>
                  <a:lnTo>
                    <a:pt x="1225" y="532"/>
                  </a:lnTo>
                  <a:lnTo>
                    <a:pt x="1227" y="532"/>
                  </a:lnTo>
                  <a:lnTo>
                    <a:pt x="1230" y="532"/>
                  </a:lnTo>
                  <a:lnTo>
                    <a:pt x="1232" y="535"/>
                  </a:lnTo>
                  <a:lnTo>
                    <a:pt x="1232" y="537"/>
                  </a:lnTo>
                  <a:lnTo>
                    <a:pt x="1235" y="537"/>
                  </a:lnTo>
                  <a:lnTo>
                    <a:pt x="1235" y="540"/>
                  </a:lnTo>
                  <a:lnTo>
                    <a:pt x="1237" y="540"/>
                  </a:lnTo>
                  <a:lnTo>
                    <a:pt x="1237" y="542"/>
                  </a:lnTo>
                  <a:lnTo>
                    <a:pt x="1237" y="545"/>
                  </a:lnTo>
                  <a:lnTo>
                    <a:pt x="1240" y="545"/>
                  </a:lnTo>
                  <a:lnTo>
                    <a:pt x="1240" y="548"/>
                  </a:lnTo>
                  <a:lnTo>
                    <a:pt x="1242" y="548"/>
                  </a:lnTo>
                  <a:lnTo>
                    <a:pt x="1247" y="548"/>
                  </a:lnTo>
                  <a:lnTo>
                    <a:pt x="1250" y="545"/>
                  </a:lnTo>
                  <a:lnTo>
                    <a:pt x="1255" y="540"/>
                  </a:lnTo>
                  <a:lnTo>
                    <a:pt x="1260" y="535"/>
                  </a:lnTo>
                  <a:lnTo>
                    <a:pt x="1260" y="532"/>
                  </a:lnTo>
                  <a:lnTo>
                    <a:pt x="1260" y="530"/>
                  </a:lnTo>
                  <a:lnTo>
                    <a:pt x="1255" y="527"/>
                  </a:lnTo>
                  <a:lnTo>
                    <a:pt x="1253" y="525"/>
                  </a:lnTo>
                  <a:lnTo>
                    <a:pt x="1253" y="522"/>
                  </a:lnTo>
                  <a:lnTo>
                    <a:pt x="1253" y="520"/>
                  </a:lnTo>
                  <a:lnTo>
                    <a:pt x="1255" y="517"/>
                  </a:lnTo>
                  <a:lnTo>
                    <a:pt x="1270" y="517"/>
                  </a:lnTo>
                  <a:lnTo>
                    <a:pt x="1273" y="517"/>
                  </a:lnTo>
                  <a:lnTo>
                    <a:pt x="1278" y="520"/>
                  </a:lnTo>
                  <a:lnTo>
                    <a:pt x="1281" y="520"/>
                  </a:lnTo>
                  <a:lnTo>
                    <a:pt x="1281" y="525"/>
                  </a:lnTo>
                  <a:lnTo>
                    <a:pt x="1281" y="527"/>
                  </a:lnTo>
                  <a:lnTo>
                    <a:pt x="1281" y="530"/>
                  </a:lnTo>
                  <a:lnTo>
                    <a:pt x="1278" y="532"/>
                  </a:lnTo>
                  <a:lnTo>
                    <a:pt x="1273" y="537"/>
                  </a:lnTo>
                  <a:lnTo>
                    <a:pt x="1273" y="542"/>
                  </a:lnTo>
                  <a:lnTo>
                    <a:pt x="1270" y="548"/>
                  </a:lnTo>
                  <a:lnTo>
                    <a:pt x="1273" y="550"/>
                  </a:lnTo>
                  <a:lnTo>
                    <a:pt x="1273" y="555"/>
                  </a:lnTo>
                  <a:lnTo>
                    <a:pt x="1273" y="558"/>
                  </a:lnTo>
                  <a:lnTo>
                    <a:pt x="1273" y="563"/>
                  </a:lnTo>
                  <a:lnTo>
                    <a:pt x="1275" y="563"/>
                  </a:lnTo>
                  <a:lnTo>
                    <a:pt x="1278" y="568"/>
                  </a:lnTo>
                  <a:lnTo>
                    <a:pt x="1281" y="568"/>
                  </a:lnTo>
                  <a:lnTo>
                    <a:pt x="1283" y="568"/>
                  </a:lnTo>
                  <a:lnTo>
                    <a:pt x="1288" y="565"/>
                  </a:lnTo>
                  <a:lnTo>
                    <a:pt x="1296" y="565"/>
                  </a:lnTo>
                  <a:lnTo>
                    <a:pt x="1301" y="565"/>
                  </a:lnTo>
                  <a:lnTo>
                    <a:pt x="1306" y="565"/>
                  </a:lnTo>
                  <a:lnTo>
                    <a:pt x="1309" y="563"/>
                  </a:lnTo>
                  <a:lnTo>
                    <a:pt x="1316" y="560"/>
                  </a:lnTo>
                  <a:lnTo>
                    <a:pt x="1319" y="560"/>
                  </a:lnTo>
                  <a:lnTo>
                    <a:pt x="1321" y="563"/>
                  </a:lnTo>
                  <a:lnTo>
                    <a:pt x="1324" y="563"/>
                  </a:lnTo>
                  <a:lnTo>
                    <a:pt x="1324" y="565"/>
                  </a:lnTo>
                  <a:lnTo>
                    <a:pt x="1326" y="565"/>
                  </a:lnTo>
                  <a:lnTo>
                    <a:pt x="1326" y="568"/>
                  </a:lnTo>
                  <a:lnTo>
                    <a:pt x="1331" y="583"/>
                  </a:lnTo>
                  <a:lnTo>
                    <a:pt x="1331" y="586"/>
                  </a:lnTo>
                  <a:lnTo>
                    <a:pt x="1334" y="591"/>
                  </a:lnTo>
                  <a:lnTo>
                    <a:pt x="1339" y="593"/>
                  </a:lnTo>
                  <a:lnTo>
                    <a:pt x="1339" y="596"/>
                  </a:lnTo>
                  <a:lnTo>
                    <a:pt x="1342" y="596"/>
                  </a:lnTo>
                  <a:lnTo>
                    <a:pt x="1347" y="596"/>
                  </a:lnTo>
                  <a:lnTo>
                    <a:pt x="1349" y="596"/>
                  </a:lnTo>
                  <a:lnTo>
                    <a:pt x="1352" y="591"/>
                  </a:lnTo>
                  <a:lnTo>
                    <a:pt x="1349" y="588"/>
                  </a:lnTo>
                  <a:lnTo>
                    <a:pt x="1349" y="586"/>
                  </a:lnTo>
                  <a:lnTo>
                    <a:pt x="1352" y="583"/>
                  </a:lnTo>
                  <a:lnTo>
                    <a:pt x="1352" y="581"/>
                  </a:lnTo>
                  <a:lnTo>
                    <a:pt x="1354" y="581"/>
                  </a:lnTo>
                  <a:lnTo>
                    <a:pt x="1357" y="581"/>
                  </a:lnTo>
                  <a:lnTo>
                    <a:pt x="1362" y="581"/>
                  </a:lnTo>
                  <a:lnTo>
                    <a:pt x="1370" y="586"/>
                  </a:lnTo>
                  <a:lnTo>
                    <a:pt x="1377" y="593"/>
                  </a:lnTo>
                  <a:lnTo>
                    <a:pt x="1382" y="588"/>
                  </a:lnTo>
                  <a:lnTo>
                    <a:pt x="1393" y="604"/>
                  </a:lnTo>
                  <a:lnTo>
                    <a:pt x="1395" y="609"/>
                  </a:lnTo>
                  <a:lnTo>
                    <a:pt x="1400" y="614"/>
                  </a:lnTo>
                  <a:lnTo>
                    <a:pt x="1403" y="619"/>
                  </a:lnTo>
                  <a:lnTo>
                    <a:pt x="1410" y="621"/>
                  </a:lnTo>
                  <a:lnTo>
                    <a:pt x="1415" y="626"/>
                  </a:lnTo>
                  <a:lnTo>
                    <a:pt x="1418" y="634"/>
                  </a:lnTo>
                  <a:lnTo>
                    <a:pt x="1415" y="639"/>
                  </a:lnTo>
                  <a:lnTo>
                    <a:pt x="1415" y="644"/>
                  </a:lnTo>
                  <a:lnTo>
                    <a:pt x="1415" y="649"/>
                  </a:lnTo>
                  <a:lnTo>
                    <a:pt x="1418" y="652"/>
                  </a:lnTo>
                  <a:lnTo>
                    <a:pt x="1421" y="657"/>
                  </a:lnTo>
                  <a:lnTo>
                    <a:pt x="1423" y="660"/>
                  </a:lnTo>
                  <a:lnTo>
                    <a:pt x="1428" y="662"/>
                  </a:lnTo>
                  <a:lnTo>
                    <a:pt x="1433" y="667"/>
                  </a:lnTo>
                  <a:lnTo>
                    <a:pt x="1438" y="670"/>
                  </a:lnTo>
                  <a:lnTo>
                    <a:pt x="1443" y="675"/>
                  </a:lnTo>
                  <a:lnTo>
                    <a:pt x="1441" y="677"/>
                  </a:lnTo>
                  <a:lnTo>
                    <a:pt x="1441" y="682"/>
                  </a:lnTo>
                  <a:lnTo>
                    <a:pt x="1441" y="688"/>
                  </a:lnTo>
                  <a:lnTo>
                    <a:pt x="1438" y="693"/>
                  </a:lnTo>
                  <a:lnTo>
                    <a:pt x="1441" y="695"/>
                  </a:lnTo>
                  <a:lnTo>
                    <a:pt x="1446" y="698"/>
                  </a:lnTo>
                  <a:lnTo>
                    <a:pt x="1451" y="700"/>
                  </a:lnTo>
                  <a:lnTo>
                    <a:pt x="1449" y="705"/>
                  </a:lnTo>
                  <a:lnTo>
                    <a:pt x="1446" y="710"/>
                  </a:lnTo>
                  <a:lnTo>
                    <a:pt x="1446" y="716"/>
                  </a:lnTo>
                  <a:lnTo>
                    <a:pt x="1443" y="721"/>
                  </a:lnTo>
                  <a:lnTo>
                    <a:pt x="1441" y="726"/>
                  </a:lnTo>
                  <a:lnTo>
                    <a:pt x="1436" y="728"/>
                  </a:lnTo>
                  <a:lnTo>
                    <a:pt x="1436" y="731"/>
                  </a:lnTo>
                  <a:lnTo>
                    <a:pt x="1451" y="751"/>
                  </a:lnTo>
                  <a:lnTo>
                    <a:pt x="1454" y="761"/>
                  </a:lnTo>
                  <a:lnTo>
                    <a:pt x="1451" y="764"/>
                  </a:lnTo>
                  <a:lnTo>
                    <a:pt x="1443" y="766"/>
                  </a:lnTo>
                  <a:lnTo>
                    <a:pt x="1441" y="772"/>
                  </a:lnTo>
                  <a:lnTo>
                    <a:pt x="1443" y="777"/>
                  </a:lnTo>
                  <a:lnTo>
                    <a:pt x="1451" y="782"/>
                  </a:lnTo>
                  <a:lnTo>
                    <a:pt x="1456" y="787"/>
                  </a:lnTo>
                  <a:lnTo>
                    <a:pt x="1459" y="782"/>
                  </a:lnTo>
                  <a:lnTo>
                    <a:pt x="1464" y="777"/>
                  </a:lnTo>
                  <a:lnTo>
                    <a:pt x="1471" y="774"/>
                  </a:lnTo>
                  <a:lnTo>
                    <a:pt x="1474" y="769"/>
                  </a:lnTo>
                  <a:lnTo>
                    <a:pt x="1479" y="769"/>
                  </a:lnTo>
                  <a:lnTo>
                    <a:pt x="1489" y="772"/>
                  </a:lnTo>
                  <a:lnTo>
                    <a:pt x="1492" y="772"/>
                  </a:lnTo>
                  <a:lnTo>
                    <a:pt x="1497" y="772"/>
                  </a:lnTo>
                  <a:lnTo>
                    <a:pt x="1502" y="772"/>
                  </a:lnTo>
                  <a:lnTo>
                    <a:pt x="1505" y="777"/>
                  </a:lnTo>
                  <a:lnTo>
                    <a:pt x="1510" y="779"/>
                  </a:lnTo>
                  <a:lnTo>
                    <a:pt x="1515" y="782"/>
                  </a:lnTo>
                  <a:lnTo>
                    <a:pt x="1517" y="787"/>
                  </a:lnTo>
                  <a:lnTo>
                    <a:pt x="1520" y="789"/>
                  </a:lnTo>
                  <a:lnTo>
                    <a:pt x="1525" y="794"/>
                  </a:lnTo>
                  <a:lnTo>
                    <a:pt x="1527" y="792"/>
                  </a:lnTo>
                  <a:lnTo>
                    <a:pt x="1535" y="792"/>
                  </a:lnTo>
                  <a:lnTo>
                    <a:pt x="1538" y="794"/>
                  </a:lnTo>
                  <a:lnTo>
                    <a:pt x="1540" y="797"/>
                  </a:lnTo>
                  <a:lnTo>
                    <a:pt x="1545" y="797"/>
                  </a:lnTo>
                  <a:lnTo>
                    <a:pt x="1550" y="797"/>
                  </a:lnTo>
                  <a:lnTo>
                    <a:pt x="1558" y="797"/>
                  </a:lnTo>
                  <a:lnTo>
                    <a:pt x="1566" y="797"/>
                  </a:lnTo>
                  <a:lnTo>
                    <a:pt x="1566" y="802"/>
                  </a:lnTo>
                  <a:lnTo>
                    <a:pt x="1571" y="807"/>
                  </a:lnTo>
                  <a:lnTo>
                    <a:pt x="1573" y="812"/>
                  </a:lnTo>
                  <a:lnTo>
                    <a:pt x="1578" y="815"/>
                  </a:lnTo>
                  <a:lnTo>
                    <a:pt x="1583" y="815"/>
                  </a:lnTo>
                  <a:lnTo>
                    <a:pt x="1591" y="815"/>
                  </a:lnTo>
                  <a:lnTo>
                    <a:pt x="1599" y="812"/>
                  </a:lnTo>
                  <a:lnTo>
                    <a:pt x="1604" y="815"/>
                  </a:lnTo>
                  <a:lnTo>
                    <a:pt x="1601" y="817"/>
                  </a:lnTo>
                  <a:lnTo>
                    <a:pt x="1596" y="822"/>
                  </a:lnTo>
                  <a:lnTo>
                    <a:pt x="1591" y="828"/>
                  </a:lnTo>
                  <a:lnTo>
                    <a:pt x="1591" y="833"/>
                  </a:lnTo>
                  <a:lnTo>
                    <a:pt x="1591" y="840"/>
                  </a:lnTo>
                  <a:lnTo>
                    <a:pt x="1594" y="845"/>
                  </a:lnTo>
                  <a:lnTo>
                    <a:pt x="1601" y="848"/>
                  </a:lnTo>
                  <a:lnTo>
                    <a:pt x="1606" y="845"/>
                  </a:lnTo>
                  <a:lnTo>
                    <a:pt x="1609" y="845"/>
                  </a:lnTo>
                  <a:lnTo>
                    <a:pt x="1609" y="840"/>
                  </a:lnTo>
                  <a:lnTo>
                    <a:pt x="1611" y="840"/>
                  </a:lnTo>
                  <a:lnTo>
                    <a:pt x="1614" y="840"/>
                  </a:lnTo>
                  <a:lnTo>
                    <a:pt x="1619" y="840"/>
                  </a:lnTo>
                  <a:lnTo>
                    <a:pt x="1624" y="843"/>
                  </a:lnTo>
                  <a:lnTo>
                    <a:pt x="1622" y="848"/>
                  </a:lnTo>
                  <a:lnTo>
                    <a:pt x="1624" y="856"/>
                  </a:lnTo>
                  <a:lnTo>
                    <a:pt x="1624" y="861"/>
                  </a:lnTo>
                  <a:lnTo>
                    <a:pt x="1622" y="866"/>
                  </a:lnTo>
                  <a:lnTo>
                    <a:pt x="1619" y="866"/>
                  </a:lnTo>
                  <a:lnTo>
                    <a:pt x="1614" y="863"/>
                  </a:lnTo>
                  <a:lnTo>
                    <a:pt x="1611" y="858"/>
                  </a:lnTo>
                  <a:lnTo>
                    <a:pt x="1606" y="853"/>
                  </a:lnTo>
                  <a:lnTo>
                    <a:pt x="1601" y="856"/>
                  </a:lnTo>
                  <a:lnTo>
                    <a:pt x="1601" y="863"/>
                  </a:lnTo>
                  <a:lnTo>
                    <a:pt x="1604" y="868"/>
                  </a:lnTo>
                  <a:lnTo>
                    <a:pt x="1599" y="871"/>
                  </a:lnTo>
                  <a:lnTo>
                    <a:pt x="1594" y="873"/>
                  </a:lnTo>
                  <a:lnTo>
                    <a:pt x="1601" y="876"/>
                  </a:lnTo>
                  <a:lnTo>
                    <a:pt x="1604" y="876"/>
                  </a:lnTo>
                  <a:lnTo>
                    <a:pt x="1606" y="876"/>
                  </a:lnTo>
                  <a:lnTo>
                    <a:pt x="1611" y="881"/>
                  </a:lnTo>
                  <a:lnTo>
                    <a:pt x="1614" y="881"/>
                  </a:lnTo>
                  <a:lnTo>
                    <a:pt x="1619" y="889"/>
                  </a:lnTo>
                  <a:lnTo>
                    <a:pt x="1622" y="889"/>
                  </a:lnTo>
                  <a:lnTo>
                    <a:pt x="1632" y="889"/>
                  </a:lnTo>
                  <a:lnTo>
                    <a:pt x="1639" y="894"/>
                  </a:lnTo>
                  <a:lnTo>
                    <a:pt x="1645" y="896"/>
                  </a:lnTo>
                  <a:lnTo>
                    <a:pt x="1647" y="899"/>
                  </a:lnTo>
                  <a:lnTo>
                    <a:pt x="1650" y="904"/>
                  </a:lnTo>
                  <a:lnTo>
                    <a:pt x="1645" y="909"/>
                  </a:lnTo>
                  <a:lnTo>
                    <a:pt x="1637" y="914"/>
                  </a:lnTo>
                  <a:lnTo>
                    <a:pt x="1632" y="917"/>
                  </a:lnTo>
                  <a:lnTo>
                    <a:pt x="1627" y="917"/>
                  </a:lnTo>
                  <a:lnTo>
                    <a:pt x="1622" y="919"/>
                  </a:lnTo>
                  <a:lnTo>
                    <a:pt x="1617" y="927"/>
                  </a:lnTo>
                  <a:lnTo>
                    <a:pt x="1611" y="929"/>
                  </a:lnTo>
                  <a:lnTo>
                    <a:pt x="1601" y="927"/>
                  </a:lnTo>
                  <a:lnTo>
                    <a:pt x="1599" y="927"/>
                  </a:lnTo>
                  <a:lnTo>
                    <a:pt x="1604" y="934"/>
                  </a:lnTo>
                  <a:lnTo>
                    <a:pt x="1604" y="939"/>
                  </a:lnTo>
                  <a:lnTo>
                    <a:pt x="1606" y="945"/>
                  </a:lnTo>
                  <a:lnTo>
                    <a:pt x="1614" y="947"/>
                  </a:lnTo>
                  <a:lnTo>
                    <a:pt x="1622" y="950"/>
                  </a:lnTo>
                  <a:lnTo>
                    <a:pt x="1627" y="955"/>
                  </a:lnTo>
                  <a:lnTo>
                    <a:pt x="1627" y="962"/>
                  </a:lnTo>
                  <a:lnTo>
                    <a:pt x="1627" y="965"/>
                  </a:lnTo>
                  <a:lnTo>
                    <a:pt x="1632" y="967"/>
                  </a:lnTo>
                  <a:lnTo>
                    <a:pt x="1637" y="970"/>
                  </a:lnTo>
                  <a:lnTo>
                    <a:pt x="1639" y="975"/>
                  </a:lnTo>
                  <a:lnTo>
                    <a:pt x="1645" y="980"/>
                  </a:lnTo>
                  <a:lnTo>
                    <a:pt x="1647" y="983"/>
                  </a:lnTo>
                  <a:lnTo>
                    <a:pt x="1642" y="985"/>
                  </a:lnTo>
                  <a:lnTo>
                    <a:pt x="1637" y="985"/>
                  </a:lnTo>
                  <a:lnTo>
                    <a:pt x="1634" y="988"/>
                  </a:lnTo>
                  <a:lnTo>
                    <a:pt x="1637" y="993"/>
                  </a:lnTo>
                  <a:lnTo>
                    <a:pt x="1639" y="990"/>
                  </a:lnTo>
                  <a:lnTo>
                    <a:pt x="1645" y="990"/>
                  </a:lnTo>
                  <a:lnTo>
                    <a:pt x="1647" y="993"/>
                  </a:lnTo>
                  <a:lnTo>
                    <a:pt x="1652" y="998"/>
                  </a:lnTo>
                  <a:lnTo>
                    <a:pt x="1655" y="1003"/>
                  </a:lnTo>
                  <a:lnTo>
                    <a:pt x="1657" y="1008"/>
                  </a:lnTo>
                  <a:lnTo>
                    <a:pt x="1660" y="1016"/>
                  </a:lnTo>
                  <a:lnTo>
                    <a:pt x="1662" y="1018"/>
                  </a:lnTo>
                  <a:lnTo>
                    <a:pt x="1660" y="1026"/>
                  </a:lnTo>
                  <a:lnTo>
                    <a:pt x="1655" y="1029"/>
                  </a:lnTo>
                  <a:lnTo>
                    <a:pt x="1650" y="1029"/>
                  </a:lnTo>
                  <a:lnTo>
                    <a:pt x="1647" y="1026"/>
                  </a:lnTo>
                  <a:lnTo>
                    <a:pt x="1647" y="1021"/>
                  </a:lnTo>
                  <a:lnTo>
                    <a:pt x="1642" y="1021"/>
                  </a:lnTo>
                  <a:lnTo>
                    <a:pt x="1637" y="1021"/>
                  </a:lnTo>
                  <a:lnTo>
                    <a:pt x="1637" y="1029"/>
                  </a:lnTo>
                  <a:lnTo>
                    <a:pt x="1639" y="1031"/>
                  </a:lnTo>
                  <a:lnTo>
                    <a:pt x="1639" y="1036"/>
                  </a:lnTo>
                  <a:lnTo>
                    <a:pt x="1637" y="1041"/>
                  </a:lnTo>
                  <a:lnTo>
                    <a:pt x="1632" y="1044"/>
                  </a:lnTo>
                  <a:lnTo>
                    <a:pt x="1627" y="1049"/>
                  </a:lnTo>
                  <a:lnTo>
                    <a:pt x="1622" y="1049"/>
                  </a:lnTo>
                  <a:lnTo>
                    <a:pt x="1619" y="1046"/>
                  </a:lnTo>
                  <a:lnTo>
                    <a:pt x="1611" y="1049"/>
                  </a:lnTo>
                  <a:lnTo>
                    <a:pt x="1614" y="1057"/>
                  </a:lnTo>
                  <a:lnTo>
                    <a:pt x="1617" y="1059"/>
                  </a:lnTo>
                  <a:lnTo>
                    <a:pt x="1619" y="1059"/>
                  </a:lnTo>
                  <a:lnTo>
                    <a:pt x="1622" y="1062"/>
                  </a:lnTo>
                  <a:lnTo>
                    <a:pt x="1624" y="1067"/>
                  </a:lnTo>
                  <a:lnTo>
                    <a:pt x="1617" y="1067"/>
                  </a:lnTo>
                  <a:lnTo>
                    <a:pt x="1611" y="1067"/>
                  </a:lnTo>
                  <a:lnTo>
                    <a:pt x="1604" y="1067"/>
                  </a:lnTo>
                  <a:lnTo>
                    <a:pt x="1601" y="1069"/>
                  </a:lnTo>
                  <a:lnTo>
                    <a:pt x="1596" y="1072"/>
                  </a:lnTo>
                  <a:lnTo>
                    <a:pt x="1594" y="1072"/>
                  </a:lnTo>
                  <a:lnTo>
                    <a:pt x="1589" y="1072"/>
                  </a:lnTo>
                  <a:lnTo>
                    <a:pt x="1583" y="1074"/>
                  </a:lnTo>
                  <a:lnTo>
                    <a:pt x="1581" y="1079"/>
                  </a:lnTo>
                  <a:lnTo>
                    <a:pt x="1581" y="1087"/>
                  </a:lnTo>
                  <a:lnTo>
                    <a:pt x="1581" y="1090"/>
                  </a:lnTo>
                  <a:lnTo>
                    <a:pt x="1581" y="1095"/>
                  </a:lnTo>
                  <a:lnTo>
                    <a:pt x="1578" y="1097"/>
                  </a:lnTo>
                  <a:lnTo>
                    <a:pt x="1576" y="1097"/>
                  </a:lnTo>
                  <a:lnTo>
                    <a:pt x="1571" y="1102"/>
                  </a:lnTo>
                  <a:lnTo>
                    <a:pt x="1566" y="1102"/>
                  </a:lnTo>
                  <a:lnTo>
                    <a:pt x="1561" y="1102"/>
                  </a:lnTo>
                  <a:lnTo>
                    <a:pt x="1558" y="1100"/>
                  </a:lnTo>
                  <a:lnTo>
                    <a:pt x="1553" y="1100"/>
                  </a:lnTo>
                  <a:lnTo>
                    <a:pt x="1553" y="1097"/>
                  </a:lnTo>
                  <a:lnTo>
                    <a:pt x="1553" y="1095"/>
                  </a:lnTo>
                  <a:lnTo>
                    <a:pt x="1550" y="1095"/>
                  </a:lnTo>
                  <a:lnTo>
                    <a:pt x="1550" y="1092"/>
                  </a:lnTo>
                  <a:lnTo>
                    <a:pt x="1545" y="1095"/>
                  </a:lnTo>
                  <a:lnTo>
                    <a:pt x="1540" y="1092"/>
                  </a:lnTo>
                  <a:lnTo>
                    <a:pt x="1533" y="1090"/>
                  </a:lnTo>
                  <a:lnTo>
                    <a:pt x="1527" y="1087"/>
                  </a:lnTo>
                  <a:lnTo>
                    <a:pt x="1525" y="1090"/>
                  </a:lnTo>
                  <a:lnTo>
                    <a:pt x="1520" y="1092"/>
                  </a:lnTo>
                  <a:lnTo>
                    <a:pt x="1517" y="1092"/>
                  </a:lnTo>
                  <a:lnTo>
                    <a:pt x="1515" y="1090"/>
                  </a:lnTo>
                  <a:lnTo>
                    <a:pt x="1512" y="1092"/>
                  </a:lnTo>
                  <a:lnTo>
                    <a:pt x="1507" y="1085"/>
                  </a:lnTo>
                  <a:lnTo>
                    <a:pt x="1505" y="1085"/>
                  </a:lnTo>
                  <a:lnTo>
                    <a:pt x="1505" y="1087"/>
                  </a:lnTo>
                  <a:lnTo>
                    <a:pt x="1505" y="1092"/>
                  </a:lnTo>
                  <a:lnTo>
                    <a:pt x="1502" y="1090"/>
                  </a:lnTo>
                  <a:lnTo>
                    <a:pt x="1499" y="1090"/>
                  </a:lnTo>
                  <a:lnTo>
                    <a:pt x="1497" y="1090"/>
                  </a:lnTo>
                  <a:lnTo>
                    <a:pt x="1497" y="1092"/>
                  </a:lnTo>
                  <a:lnTo>
                    <a:pt x="1489" y="1090"/>
                  </a:lnTo>
                  <a:lnTo>
                    <a:pt x="1489" y="1092"/>
                  </a:lnTo>
                  <a:lnTo>
                    <a:pt x="1487" y="1092"/>
                  </a:lnTo>
                  <a:lnTo>
                    <a:pt x="1479" y="1092"/>
                  </a:lnTo>
                  <a:lnTo>
                    <a:pt x="1477" y="1092"/>
                  </a:lnTo>
                  <a:lnTo>
                    <a:pt x="1471" y="1090"/>
                  </a:lnTo>
                  <a:lnTo>
                    <a:pt x="1469" y="1087"/>
                  </a:lnTo>
                  <a:lnTo>
                    <a:pt x="1464" y="1085"/>
                  </a:lnTo>
                  <a:lnTo>
                    <a:pt x="1461" y="1085"/>
                  </a:lnTo>
                  <a:lnTo>
                    <a:pt x="1459" y="1087"/>
                  </a:lnTo>
                  <a:lnTo>
                    <a:pt x="1459" y="1092"/>
                  </a:lnTo>
                  <a:lnTo>
                    <a:pt x="1456" y="1090"/>
                  </a:lnTo>
                  <a:lnTo>
                    <a:pt x="1454" y="1087"/>
                  </a:lnTo>
                  <a:lnTo>
                    <a:pt x="1456" y="1085"/>
                  </a:lnTo>
                  <a:lnTo>
                    <a:pt x="1451" y="1082"/>
                  </a:lnTo>
                  <a:lnTo>
                    <a:pt x="1443" y="1077"/>
                  </a:lnTo>
                  <a:lnTo>
                    <a:pt x="1438" y="1079"/>
                  </a:lnTo>
                  <a:lnTo>
                    <a:pt x="1441" y="1082"/>
                  </a:lnTo>
                  <a:lnTo>
                    <a:pt x="1438" y="1085"/>
                  </a:lnTo>
                  <a:lnTo>
                    <a:pt x="1436" y="1087"/>
                  </a:lnTo>
                  <a:lnTo>
                    <a:pt x="1433" y="1090"/>
                  </a:lnTo>
                  <a:lnTo>
                    <a:pt x="1428" y="1087"/>
                  </a:lnTo>
                  <a:lnTo>
                    <a:pt x="1428" y="1085"/>
                  </a:lnTo>
                  <a:lnTo>
                    <a:pt x="1423" y="1082"/>
                  </a:lnTo>
                  <a:lnTo>
                    <a:pt x="1421" y="1079"/>
                  </a:lnTo>
                  <a:lnTo>
                    <a:pt x="1415" y="1077"/>
                  </a:lnTo>
                  <a:lnTo>
                    <a:pt x="1415" y="1074"/>
                  </a:lnTo>
                  <a:lnTo>
                    <a:pt x="1410" y="1072"/>
                  </a:lnTo>
                  <a:lnTo>
                    <a:pt x="1408" y="1069"/>
                  </a:lnTo>
                  <a:lnTo>
                    <a:pt x="1408" y="1064"/>
                  </a:lnTo>
                  <a:lnTo>
                    <a:pt x="1408" y="1062"/>
                  </a:lnTo>
                  <a:lnTo>
                    <a:pt x="1405" y="1062"/>
                  </a:lnTo>
                  <a:lnTo>
                    <a:pt x="1403" y="1059"/>
                  </a:lnTo>
                  <a:lnTo>
                    <a:pt x="1400" y="1057"/>
                  </a:lnTo>
                  <a:lnTo>
                    <a:pt x="1400" y="1054"/>
                  </a:lnTo>
                  <a:lnTo>
                    <a:pt x="1403" y="1054"/>
                  </a:lnTo>
                  <a:lnTo>
                    <a:pt x="1398" y="1049"/>
                  </a:lnTo>
                  <a:lnTo>
                    <a:pt x="1398" y="1046"/>
                  </a:lnTo>
                  <a:lnTo>
                    <a:pt x="1398" y="1041"/>
                  </a:lnTo>
                  <a:lnTo>
                    <a:pt x="1395" y="1041"/>
                  </a:lnTo>
                  <a:lnTo>
                    <a:pt x="1393" y="1044"/>
                  </a:lnTo>
                  <a:lnTo>
                    <a:pt x="1390" y="1041"/>
                  </a:lnTo>
                  <a:lnTo>
                    <a:pt x="1387" y="1044"/>
                  </a:lnTo>
                  <a:lnTo>
                    <a:pt x="1382" y="1046"/>
                  </a:lnTo>
                  <a:lnTo>
                    <a:pt x="1380" y="1046"/>
                  </a:lnTo>
                  <a:lnTo>
                    <a:pt x="1375" y="1046"/>
                  </a:lnTo>
                  <a:lnTo>
                    <a:pt x="1372" y="1046"/>
                  </a:lnTo>
                  <a:lnTo>
                    <a:pt x="1367" y="1051"/>
                  </a:lnTo>
                  <a:lnTo>
                    <a:pt x="1365" y="1051"/>
                  </a:lnTo>
                  <a:lnTo>
                    <a:pt x="1362" y="1051"/>
                  </a:lnTo>
                  <a:lnTo>
                    <a:pt x="1359" y="1049"/>
                  </a:lnTo>
                  <a:lnTo>
                    <a:pt x="1349" y="1026"/>
                  </a:lnTo>
                  <a:lnTo>
                    <a:pt x="1347" y="1018"/>
                  </a:lnTo>
                  <a:lnTo>
                    <a:pt x="1347" y="1013"/>
                  </a:lnTo>
                  <a:lnTo>
                    <a:pt x="1344" y="1008"/>
                  </a:lnTo>
                  <a:lnTo>
                    <a:pt x="1347" y="1003"/>
                  </a:lnTo>
                  <a:lnTo>
                    <a:pt x="1347" y="1001"/>
                  </a:lnTo>
                  <a:lnTo>
                    <a:pt x="1347" y="998"/>
                  </a:lnTo>
                  <a:lnTo>
                    <a:pt x="1342" y="995"/>
                  </a:lnTo>
                  <a:lnTo>
                    <a:pt x="1339" y="988"/>
                  </a:lnTo>
                  <a:lnTo>
                    <a:pt x="1337" y="985"/>
                  </a:lnTo>
                  <a:lnTo>
                    <a:pt x="1334" y="983"/>
                  </a:lnTo>
                  <a:lnTo>
                    <a:pt x="1331" y="978"/>
                  </a:lnTo>
                  <a:lnTo>
                    <a:pt x="1326" y="983"/>
                  </a:lnTo>
                  <a:lnTo>
                    <a:pt x="1324" y="983"/>
                  </a:lnTo>
                  <a:lnTo>
                    <a:pt x="1321" y="980"/>
                  </a:lnTo>
                  <a:lnTo>
                    <a:pt x="1319" y="978"/>
                  </a:lnTo>
                  <a:lnTo>
                    <a:pt x="1319" y="975"/>
                  </a:lnTo>
                  <a:lnTo>
                    <a:pt x="1314" y="973"/>
                  </a:lnTo>
                  <a:lnTo>
                    <a:pt x="1311" y="970"/>
                  </a:lnTo>
                  <a:lnTo>
                    <a:pt x="1306" y="970"/>
                  </a:lnTo>
                  <a:lnTo>
                    <a:pt x="1303" y="965"/>
                  </a:lnTo>
                  <a:lnTo>
                    <a:pt x="1301" y="967"/>
                  </a:lnTo>
                  <a:lnTo>
                    <a:pt x="1298" y="965"/>
                  </a:lnTo>
                  <a:lnTo>
                    <a:pt x="1296" y="967"/>
                  </a:lnTo>
                  <a:lnTo>
                    <a:pt x="1288" y="970"/>
                  </a:lnTo>
                  <a:lnTo>
                    <a:pt x="1286" y="967"/>
                  </a:lnTo>
                  <a:lnTo>
                    <a:pt x="1283" y="962"/>
                  </a:lnTo>
                  <a:lnTo>
                    <a:pt x="1281" y="960"/>
                  </a:lnTo>
                  <a:lnTo>
                    <a:pt x="1278" y="952"/>
                  </a:lnTo>
                  <a:lnTo>
                    <a:pt x="1273" y="955"/>
                  </a:lnTo>
                  <a:lnTo>
                    <a:pt x="1265" y="955"/>
                  </a:lnTo>
                  <a:lnTo>
                    <a:pt x="1263" y="952"/>
                  </a:lnTo>
                  <a:lnTo>
                    <a:pt x="1258" y="952"/>
                  </a:lnTo>
                  <a:lnTo>
                    <a:pt x="1255" y="947"/>
                  </a:lnTo>
                  <a:lnTo>
                    <a:pt x="1253" y="947"/>
                  </a:lnTo>
                  <a:lnTo>
                    <a:pt x="1247" y="952"/>
                  </a:lnTo>
                  <a:lnTo>
                    <a:pt x="1046" y="947"/>
                  </a:lnTo>
                  <a:lnTo>
                    <a:pt x="1044" y="945"/>
                  </a:lnTo>
                  <a:lnTo>
                    <a:pt x="1044" y="939"/>
                  </a:lnTo>
                  <a:lnTo>
                    <a:pt x="1041" y="937"/>
                  </a:lnTo>
                  <a:lnTo>
                    <a:pt x="1046" y="932"/>
                  </a:lnTo>
                  <a:lnTo>
                    <a:pt x="1049" y="932"/>
                  </a:lnTo>
                  <a:lnTo>
                    <a:pt x="1051" y="937"/>
                  </a:lnTo>
                  <a:lnTo>
                    <a:pt x="1054" y="932"/>
                  </a:lnTo>
                  <a:lnTo>
                    <a:pt x="1059" y="929"/>
                  </a:lnTo>
                  <a:lnTo>
                    <a:pt x="1062" y="924"/>
                  </a:lnTo>
                  <a:lnTo>
                    <a:pt x="1064" y="924"/>
                  </a:lnTo>
                  <a:lnTo>
                    <a:pt x="1067" y="922"/>
                  </a:lnTo>
                  <a:lnTo>
                    <a:pt x="1067" y="917"/>
                  </a:lnTo>
                  <a:lnTo>
                    <a:pt x="1069" y="914"/>
                  </a:lnTo>
                  <a:lnTo>
                    <a:pt x="1072" y="909"/>
                  </a:lnTo>
                  <a:lnTo>
                    <a:pt x="1069" y="909"/>
                  </a:lnTo>
                  <a:lnTo>
                    <a:pt x="1072" y="901"/>
                  </a:lnTo>
                  <a:lnTo>
                    <a:pt x="1072" y="896"/>
                  </a:lnTo>
                  <a:lnTo>
                    <a:pt x="1072" y="891"/>
                  </a:lnTo>
                  <a:lnTo>
                    <a:pt x="1072" y="886"/>
                  </a:lnTo>
                  <a:lnTo>
                    <a:pt x="1077" y="884"/>
                  </a:lnTo>
                  <a:lnTo>
                    <a:pt x="1077" y="878"/>
                  </a:lnTo>
                  <a:lnTo>
                    <a:pt x="1079" y="868"/>
                  </a:lnTo>
                  <a:lnTo>
                    <a:pt x="1082" y="856"/>
                  </a:lnTo>
                  <a:lnTo>
                    <a:pt x="1082" y="848"/>
                  </a:lnTo>
                  <a:lnTo>
                    <a:pt x="1079" y="843"/>
                  </a:lnTo>
                  <a:lnTo>
                    <a:pt x="1079" y="840"/>
                  </a:lnTo>
                  <a:lnTo>
                    <a:pt x="1077" y="840"/>
                  </a:lnTo>
                  <a:lnTo>
                    <a:pt x="1074" y="843"/>
                  </a:lnTo>
                  <a:lnTo>
                    <a:pt x="1072" y="843"/>
                  </a:lnTo>
                  <a:lnTo>
                    <a:pt x="1067" y="840"/>
                  </a:lnTo>
                  <a:lnTo>
                    <a:pt x="1064" y="838"/>
                  </a:lnTo>
                  <a:lnTo>
                    <a:pt x="1062" y="840"/>
                  </a:lnTo>
                  <a:lnTo>
                    <a:pt x="1059" y="838"/>
                  </a:lnTo>
                  <a:lnTo>
                    <a:pt x="1054" y="835"/>
                  </a:lnTo>
                  <a:lnTo>
                    <a:pt x="1049" y="835"/>
                  </a:lnTo>
                  <a:lnTo>
                    <a:pt x="1046" y="830"/>
                  </a:lnTo>
                  <a:lnTo>
                    <a:pt x="1046" y="825"/>
                  </a:lnTo>
                  <a:lnTo>
                    <a:pt x="1044" y="825"/>
                  </a:lnTo>
                  <a:lnTo>
                    <a:pt x="1041" y="822"/>
                  </a:lnTo>
                  <a:lnTo>
                    <a:pt x="1036" y="820"/>
                  </a:lnTo>
                  <a:lnTo>
                    <a:pt x="1031" y="817"/>
                  </a:lnTo>
                  <a:lnTo>
                    <a:pt x="1031" y="815"/>
                  </a:lnTo>
                  <a:lnTo>
                    <a:pt x="1031" y="812"/>
                  </a:lnTo>
                  <a:lnTo>
                    <a:pt x="1034" y="810"/>
                  </a:lnTo>
                  <a:lnTo>
                    <a:pt x="1034" y="807"/>
                  </a:lnTo>
                  <a:lnTo>
                    <a:pt x="1031" y="802"/>
                  </a:lnTo>
                  <a:lnTo>
                    <a:pt x="1028" y="797"/>
                  </a:lnTo>
                  <a:lnTo>
                    <a:pt x="1023" y="792"/>
                  </a:lnTo>
                  <a:lnTo>
                    <a:pt x="1018" y="789"/>
                  </a:lnTo>
                  <a:lnTo>
                    <a:pt x="1013" y="787"/>
                  </a:lnTo>
                  <a:lnTo>
                    <a:pt x="1016" y="782"/>
                  </a:lnTo>
                  <a:lnTo>
                    <a:pt x="1016" y="777"/>
                  </a:lnTo>
                  <a:lnTo>
                    <a:pt x="1016" y="772"/>
                  </a:lnTo>
                  <a:lnTo>
                    <a:pt x="1016" y="769"/>
                  </a:lnTo>
                  <a:lnTo>
                    <a:pt x="1016" y="764"/>
                  </a:lnTo>
                  <a:lnTo>
                    <a:pt x="1016" y="759"/>
                  </a:lnTo>
                  <a:lnTo>
                    <a:pt x="1016" y="756"/>
                  </a:lnTo>
                  <a:lnTo>
                    <a:pt x="1016" y="754"/>
                  </a:lnTo>
                  <a:lnTo>
                    <a:pt x="1013" y="749"/>
                  </a:lnTo>
                  <a:lnTo>
                    <a:pt x="1011" y="746"/>
                  </a:lnTo>
                  <a:lnTo>
                    <a:pt x="1011" y="744"/>
                  </a:lnTo>
                  <a:lnTo>
                    <a:pt x="1011" y="738"/>
                  </a:lnTo>
                  <a:lnTo>
                    <a:pt x="1006" y="733"/>
                  </a:lnTo>
                  <a:lnTo>
                    <a:pt x="1000" y="731"/>
                  </a:lnTo>
                  <a:lnTo>
                    <a:pt x="998" y="728"/>
                  </a:lnTo>
                  <a:lnTo>
                    <a:pt x="995" y="726"/>
                  </a:lnTo>
                  <a:lnTo>
                    <a:pt x="990" y="728"/>
                  </a:lnTo>
                  <a:lnTo>
                    <a:pt x="985" y="731"/>
                  </a:lnTo>
                  <a:lnTo>
                    <a:pt x="983" y="731"/>
                  </a:lnTo>
                  <a:lnTo>
                    <a:pt x="980" y="731"/>
                  </a:lnTo>
                  <a:lnTo>
                    <a:pt x="975" y="731"/>
                  </a:lnTo>
                  <a:lnTo>
                    <a:pt x="970" y="733"/>
                  </a:lnTo>
                  <a:lnTo>
                    <a:pt x="962" y="733"/>
                  </a:lnTo>
                  <a:lnTo>
                    <a:pt x="955" y="733"/>
                  </a:lnTo>
                  <a:lnTo>
                    <a:pt x="947" y="728"/>
                  </a:lnTo>
                  <a:lnTo>
                    <a:pt x="944" y="726"/>
                  </a:lnTo>
                  <a:lnTo>
                    <a:pt x="939" y="723"/>
                  </a:lnTo>
                  <a:lnTo>
                    <a:pt x="934" y="723"/>
                  </a:lnTo>
                  <a:lnTo>
                    <a:pt x="927" y="721"/>
                  </a:lnTo>
                  <a:lnTo>
                    <a:pt x="922" y="718"/>
                  </a:lnTo>
                  <a:lnTo>
                    <a:pt x="924" y="713"/>
                  </a:lnTo>
                  <a:lnTo>
                    <a:pt x="924" y="710"/>
                  </a:lnTo>
                  <a:lnTo>
                    <a:pt x="924" y="703"/>
                  </a:lnTo>
                  <a:lnTo>
                    <a:pt x="922" y="698"/>
                  </a:lnTo>
                  <a:lnTo>
                    <a:pt x="922" y="693"/>
                  </a:lnTo>
                  <a:lnTo>
                    <a:pt x="922" y="688"/>
                  </a:lnTo>
                  <a:lnTo>
                    <a:pt x="919" y="685"/>
                  </a:lnTo>
                  <a:lnTo>
                    <a:pt x="916" y="685"/>
                  </a:lnTo>
                  <a:lnTo>
                    <a:pt x="916" y="690"/>
                  </a:lnTo>
                  <a:lnTo>
                    <a:pt x="914" y="693"/>
                  </a:lnTo>
                  <a:lnTo>
                    <a:pt x="909" y="693"/>
                  </a:lnTo>
                  <a:lnTo>
                    <a:pt x="904" y="695"/>
                  </a:lnTo>
                  <a:lnTo>
                    <a:pt x="899" y="695"/>
                  </a:lnTo>
                  <a:lnTo>
                    <a:pt x="894" y="700"/>
                  </a:lnTo>
                  <a:lnTo>
                    <a:pt x="888" y="700"/>
                  </a:lnTo>
                  <a:lnTo>
                    <a:pt x="886" y="700"/>
                  </a:lnTo>
                  <a:lnTo>
                    <a:pt x="881" y="700"/>
                  </a:lnTo>
                  <a:lnTo>
                    <a:pt x="876" y="700"/>
                  </a:lnTo>
                  <a:lnTo>
                    <a:pt x="871" y="703"/>
                  </a:lnTo>
                  <a:lnTo>
                    <a:pt x="866" y="705"/>
                  </a:lnTo>
                  <a:lnTo>
                    <a:pt x="863" y="705"/>
                  </a:lnTo>
                  <a:lnTo>
                    <a:pt x="855" y="703"/>
                  </a:lnTo>
                  <a:lnTo>
                    <a:pt x="850" y="710"/>
                  </a:lnTo>
                  <a:lnTo>
                    <a:pt x="850" y="716"/>
                  </a:lnTo>
                  <a:lnTo>
                    <a:pt x="850" y="718"/>
                  </a:lnTo>
                  <a:lnTo>
                    <a:pt x="848" y="718"/>
                  </a:lnTo>
                  <a:lnTo>
                    <a:pt x="845" y="718"/>
                  </a:lnTo>
                  <a:lnTo>
                    <a:pt x="843" y="721"/>
                  </a:lnTo>
                  <a:lnTo>
                    <a:pt x="843" y="723"/>
                  </a:lnTo>
                  <a:lnTo>
                    <a:pt x="840" y="726"/>
                  </a:lnTo>
                  <a:lnTo>
                    <a:pt x="843" y="726"/>
                  </a:lnTo>
                  <a:lnTo>
                    <a:pt x="843" y="728"/>
                  </a:lnTo>
                  <a:lnTo>
                    <a:pt x="843" y="731"/>
                  </a:lnTo>
                  <a:lnTo>
                    <a:pt x="840" y="731"/>
                  </a:lnTo>
                  <a:lnTo>
                    <a:pt x="838" y="731"/>
                  </a:lnTo>
                  <a:lnTo>
                    <a:pt x="838" y="733"/>
                  </a:lnTo>
                  <a:lnTo>
                    <a:pt x="840" y="736"/>
                  </a:lnTo>
                  <a:lnTo>
                    <a:pt x="840" y="738"/>
                  </a:lnTo>
                  <a:lnTo>
                    <a:pt x="838" y="741"/>
                  </a:lnTo>
                  <a:lnTo>
                    <a:pt x="835" y="741"/>
                  </a:lnTo>
                  <a:lnTo>
                    <a:pt x="835" y="744"/>
                  </a:lnTo>
                  <a:lnTo>
                    <a:pt x="832" y="746"/>
                  </a:lnTo>
                  <a:lnTo>
                    <a:pt x="830" y="749"/>
                  </a:lnTo>
                  <a:lnTo>
                    <a:pt x="827" y="749"/>
                  </a:lnTo>
                  <a:lnTo>
                    <a:pt x="825" y="746"/>
                  </a:lnTo>
                  <a:lnTo>
                    <a:pt x="822" y="749"/>
                  </a:lnTo>
                  <a:lnTo>
                    <a:pt x="825" y="749"/>
                  </a:lnTo>
                  <a:lnTo>
                    <a:pt x="827" y="751"/>
                  </a:lnTo>
                  <a:lnTo>
                    <a:pt x="827" y="754"/>
                  </a:lnTo>
                  <a:lnTo>
                    <a:pt x="830" y="756"/>
                  </a:lnTo>
                  <a:lnTo>
                    <a:pt x="827" y="756"/>
                  </a:lnTo>
                  <a:lnTo>
                    <a:pt x="827" y="759"/>
                  </a:lnTo>
                  <a:lnTo>
                    <a:pt x="825" y="759"/>
                  </a:lnTo>
                  <a:lnTo>
                    <a:pt x="822" y="759"/>
                  </a:lnTo>
                  <a:lnTo>
                    <a:pt x="822" y="761"/>
                  </a:lnTo>
                  <a:lnTo>
                    <a:pt x="825" y="764"/>
                  </a:lnTo>
                  <a:lnTo>
                    <a:pt x="822" y="764"/>
                  </a:lnTo>
                  <a:lnTo>
                    <a:pt x="825" y="766"/>
                  </a:lnTo>
                  <a:lnTo>
                    <a:pt x="822" y="766"/>
                  </a:lnTo>
                  <a:lnTo>
                    <a:pt x="822" y="769"/>
                  </a:lnTo>
                  <a:lnTo>
                    <a:pt x="822" y="774"/>
                  </a:lnTo>
                  <a:lnTo>
                    <a:pt x="820" y="774"/>
                  </a:lnTo>
                  <a:lnTo>
                    <a:pt x="817" y="777"/>
                  </a:lnTo>
                  <a:lnTo>
                    <a:pt x="817" y="779"/>
                  </a:lnTo>
                  <a:lnTo>
                    <a:pt x="815" y="782"/>
                  </a:lnTo>
                  <a:lnTo>
                    <a:pt x="817" y="782"/>
                  </a:lnTo>
                  <a:lnTo>
                    <a:pt x="817" y="784"/>
                  </a:lnTo>
                  <a:lnTo>
                    <a:pt x="817" y="787"/>
                  </a:lnTo>
                  <a:lnTo>
                    <a:pt x="815" y="787"/>
                  </a:lnTo>
                  <a:lnTo>
                    <a:pt x="817" y="789"/>
                  </a:lnTo>
                  <a:lnTo>
                    <a:pt x="817" y="792"/>
                  </a:lnTo>
                  <a:lnTo>
                    <a:pt x="815" y="794"/>
                  </a:lnTo>
                  <a:lnTo>
                    <a:pt x="812" y="797"/>
                  </a:lnTo>
                  <a:lnTo>
                    <a:pt x="812" y="800"/>
                  </a:lnTo>
                  <a:lnTo>
                    <a:pt x="810" y="802"/>
                  </a:lnTo>
                  <a:lnTo>
                    <a:pt x="807" y="802"/>
                  </a:lnTo>
                  <a:lnTo>
                    <a:pt x="804" y="802"/>
                  </a:lnTo>
                  <a:lnTo>
                    <a:pt x="802" y="802"/>
                  </a:lnTo>
                  <a:lnTo>
                    <a:pt x="799" y="800"/>
                  </a:lnTo>
                  <a:lnTo>
                    <a:pt x="797" y="800"/>
                  </a:lnTo>
                  <a:lnTo>
                    <a:pt x="797" y="802"/>
                  </a:lnTo>
                  <a:lnTo>
                    <a:pt x="799" y="802"/>
                  </a:lnTo>
                  <a:lnTo>
                    <a:pt x="804" y="805"/>
                  </a:lnTo>
                  <a:lnTo>
                    <a:pt x="804" y="807"/>
                  </a:lnTo>
                  <a:lnTo>
                    <a:pt x="802" y="807"/>
                  </a:lnTo>
                  <a:lnTo>
                    <a:pt x="799" y="807"/>
                  </a:lnTo>
                  <a:lnTo>
                    <a:pt x="799" y="810"/>
                  </a:lnTo>
                  <a:lnTo>
                    <a:pt x="802" y="812"/>
                  </a:lnTo>
                  <a:lnTo>
                    <a:pt x="804" y="815"/>
                  </a:lnTo>
                  <a:lnTo>
                    <a:pt x="804" y="817"/>
                  </a:lnTo>
                  <a:lnTo>
                    <a:pt x="802" y="820"/>
                  </a:lnTo>
                  <a:lnTo>
                    <a:pt x="799" y="820"/>
                  </a:lnTo>
                  <a:lnTo>
                    <a:pt x="797" y="822"/>
                  </a:lnTo>
                  <a:lnTo>
                    <a:pt x="794" y="825"/>
                  </a:lnTo>
                  <a:lnTo>
                    <a:pt x="797" y="825"/>
                  </a:lnTo>
                  <a:lnTo>
                    <a:pt x="799" y="828"/>
                  </a:lnTo>
                  <a:lnTo>
                    <a:pt x="799" y="830"/>
                  </a:lnTo>
                  <a:lnTo>
                    <a:pt x="797" y="835"/>
                  </a:lnTo>
                  <a:lnTo>
                    <a:pt x="794" y="835"/>
                  </a:lnTo>
                  <a:lnTo>
                    <a:pt x="792" y="838"/>
                  </a:lnTo>
                  <a:lnTo>
                    <a:pt x="789" y="840"/>
                  </a:lnTo>
                  <a:lnTo>
                    <a:pt x="789" y="843"/>
                  </a:lnTo>
                  <a:lnTo>
                    <a:pt x="789" y="845"/>
                  </a:lnTo>
                  <a:lnTo>
                    <a:pt x="789" y="848"/>
                  </a:lnTo>
                  <a:lnTo>
                    <a:pt x="792" y="850"/>
                  </a:lnTo>
                  <a:lnTo>
                    <a:pt x="792" y="853"/>
                  </a:lnTo>
                  <a:lnTo>
                    <a:pt x="789" y="856"/>
                  </a:lnTo>
                  <a:lnTo>
                    <a:pt x="787" y="858"/>
                  </a:lnTo>
                  <a:lnTo>
                    <a:pt x="784" y="861"/>
                  </a:lnTo>
                  <a:lnTo>
                    <a:pt x="782" y="861"/>
                  </a:lnTo>
                  <a:lnTo>
                    <a:pt x="776" y="861"/>
                  </a:lnTo>
                  <a:lnTo>
                    <a:pt x="774" y="861"/>
                  </a:lnTo>
                  <a:lnTo>
                    <a:pt x="774" y="858"/>
                  </a:lnTo>
                  <a:lnTo>
                    <a:pt x="771" y="858"/>
                  </a:lnTo>
                  <a:lnTo>
                    <a:pt x="771" y="861"/>
                  </a:lnTo>
                  <a:lnTo>
                    <a:pt x="771" y="863"/>
                  </a:lnTo>
                  <a:lnTo>
                    <a:pt x="771" y="866"/>
                  </a:lnTo>
                  <a:lnTo>
                    <a:pt x="771" y="868"/>
                  </a:lnTo>
                  <a:lnTo>
                    <a:pt x="769" y="871"/>
                  </a:lnTo>
                  <a:lnTo>
                    <a:pt x="766" y="873"/>
                  </a:lnTo>
                  <a:lnTo>
                    <a:pt x="766" y="876"/>
                  </a:lnTo>
                  <a:lnTo>
                    <a:pt x="769" y="878"/>
                  </a:lnTo>
                  <a:lnTo>
                    <a:pt x="771" y="881"/>
                  </a:lnTo>
                  <a:lnTo>
                    <a:pt x="774" y="884"/>
                  </a:lnTo>
                  <a:lnTo>
                    <a:pt x="779" y="884"/>
                  </a:lnTo>
                  <a:lnTo>
                    <a:pt x="782" y="886"/>
                  </a:lnTo>
                  <a:lnTo>
                    <a:pt x="787" y="886"/>
                  </a:lnTo>
                  <a:lnTo>
                    <a:pt x="789" y="889"/>
                  </a:lnTo>
                  <a:lnTo>
                    <a:pt x="792" y="889"/>
                  </a:lnTo>
                  <a:lnTo>
                    <a:pt x="794" y="891"/>
                  </a:lnTo>
                  <a:lnTo>
                    <a:pt x="799" y="894"/>
                  </a:lnTo>
                  <a:lnTo>
                    <a:pt x="802" y="896"/>
                  </a:lnTo>
                  <a:lnTo>
                    <a:pt x="802" y="901"/>
                  </a:lnTo>
                  <a:lnTo>
                    <a:pt x="804" y="901"/>
                  </a:lnTo>
                  <a:lnTo>
                    <a:pt x="807" y="904"/>
                  </a:lnTo>
                  <a:lnTo>
                    <a:pt x="810" y="909"/>
                  </a:lnTo>
                  <a:lnTo>
                    <a:pt x="810" y="911"/>
                  </a:lnTo>
                  <a:lnTo>
                    <a:pt x="807" y="914"/>
                  </a:lnTo>
                  <a:lnTo>
                    <a:pt x="804" y="914"/>
                  </a:lnTo>
                  <a:lnTo>
                    <a:pt x="802" y="914"/>
                  </a:lnTo>
                  <a:lnTo>
                    <a:pt x="797" y="911"/>
                  </a:lnTo>
                  <a:lnTo>
                    <a:pt x="794" y="909"/>
                  </a:lnTo>
                  <a:lnTo>
                    <a:pt x="792" y="906"/>
                  </a:lnTo>
                  <a:lnTo>
                    <a:pt x="787" y="909"/>
                  </a:lnTo>
                  <a:lnTo>
                    <a:pt x="784" y="911"/>
                  </a:lnTo>
                  <a:lnTo>
                    <a:pt x="787" y="909"/>
                  </a:lnTo>
                  <a:lnTo>
                    <a:pt x="789" y="911"/>
                  </a:lnTo>
                  <a:lnTo>
                    <a:pt x="792" y="914"/>
                  </a:lnTo>
                  <a:lnTo>
                    <a:pt x="794" y="914"/>
                  </a:lnTo>
                  <a:lnTo>
                    <a:pt x="794" y="919"/>
                  </a:lnTo>
                  <a:lnTo>
                    <a:pt x="794" y="922"/>
                  </a:lnTo>
                  <a:lnTo>
                    <a:pt x="792" y="924"/>
                  </a:lnTo>
                  <a:lnTo>
                    <a:pt x="789" y="924"/>
                  </a:lnTo>
                  <a:lnTo>
                    <a:pt x="787" y="927"/>
                  </a:lnTo>
                  <a:lnTo>
                    <a:pt x="784" y="927"/>
                  </a:lnTo>
                  <a:lnTo>
                    <a:pt x="784" y="924"/>
                  </a:lnTo>
                  <a:lnTo>
                    <a:pt x="782" y="922"/>
                  </a:lnTo>
                  <a:lnTo>
                    <a:pt x="782" y="919"/>
                  </a:lnTo>
                  <a:lnTo>
                    <a:pt x="779" y="922"/>
                  </a:lnTo>
                  <a:lnTo>
                    <a:pt x="779" y="924"/>
                  </a:lnTo>
                  <a:lnTo>
                    <a:pt x="779" y="927"/>
                  </a:lnTo>
                  <a:lnTo>
                    <a:pt x="779" y="929"/>
                  </a:lnTo>
                  <a:lnTo>
                    <a:pt x="779" y="934"/>
                  </a:lnTo>
                  <a:lnTo>
                    <a:pt x="776" y="937"/>
                  </a:lnTo>
                  <a:lnTo>
                    <a:pt x="776" y="939"/>
                  </a:lnTo>
                  <a:lnTo>
                    <a:pt x="779" y="939"/>
                  </a:lnTo>
                  <a:lnTo>
                    <a:pt x="782" y="942"/>
                  </a:lnTo>
                  <a:lnTo>
                    <a:pt x="784" y="942"/>
                  </a:lnTo>
                  <a:lnTo>
                    <a:pt x="787" y="942"/>
                  </a:lnTo>
                  <a:lnTo>
                    <a:pt x="787" y="945"/>
                  </a:lnTo>
                  <a:lnTo>
                    <a:pt x="787" y="947"/>
                  </a:lnTo>
                  <a:lnTo>
                    <a:pt x="787" y="950"/>
                  </a:lnTo>
                  <a:lnTo>
                    <a:pt x="787" y="952"/>
                  </a:lnTo>
                  <a:lnTo>
                    <a:pt x="784" y="957"/>
                  </a:lnTo>
                  <a:lnTo>
                    <a:pt x="782" y="957"/>
                  </a:lnTo>
                  <a:lnTo>
                    <a:pt x="779" y="957"/>
                  </a:lnTo>
                  <a:lnTo>
                    <a:pt x="776" y="955"/>
                  </a:lnTo>
                  <a:lnTo>
                    <a:pt x="774" y="952"/>
                  </a:lnTo>
                  <a:lnTo>
                    <a:pt x="769" y="952"/>
                  </a:lnTo>
                  <a:lnTo>
                    <a:pt x="769" y="955"/>
                  </a:lnTo>
                  <a:lnTo>
                    <a:pt x="771" y="957"/>
                  </a:lnTo>
                  <a:lnTo>
                    <a:pt x="774" y="960"/>
                  </a:lnTo>
                  <a:lnTo>
                    <a:pt x="776" y="960"/>
                  </a:lnTo>
                  <a:lnTo>
                    <a:pt x="779" y="960"/>
                  </a:lnTo>
                  <a:lnTo>
                    <a:pt x="782" y="960"/>
                  </a:lnTo>
                  <a:lnTo>
                    <a:pt x="787" y="962"/>
                  </a:lnTo>
                  <a:lnTo>
                    <a:pt x="789" y="965"/>
                  </a:lnTo>
                  <a:lnTo>
                    <a:pt x="792" y="967"/>
                  </a:lnTo>
                  <a:lnTo>
                    <a:pt x="789" y="970"/>
                  </a:lnTo>
                  <a:lnTo>
                    <a:pt x="789" y="973"/>
                  </a:lnTo>
                  <a:lnTo>
                    <a:pt x="787" y="975"/>
                  </a:lnTo>
                  <a:lnTo>
                    <a:pt x="782" y="975"/>
                  </a:lnTo>
                  <a:lnTo>
                    <a:pt x="779" y="978"/>
                  </a:lnTo>
                  <a:lnTo>
                    <a:pt x="776" y="978"/>
                  </a:lnTo>
                  <a:lnTo>
                    <a:pt x="776" y="980"/>
                  </a:lnTo>
                  <a:lnTo>
                    <a:pt x="774" y="978"/>
                  </a:lnTo>
                  <a:lnTo>
                    <a:pt x="771" y="978"/>
                  </a:lnTo>
                  <a:lnTo>
                    <a:pt x="771" y="975"/>
                  </a:lnTo>
                  <a:lnTo>
                    <a:pt x="769" y="975"/>
                  </a:lnTo>
                  <a:lnTo>
                    <a:pt x="766" y="973"/>
                  </a:lnTo>
                  <a:lnTo>
                    <a:pt x="764" y="973"/>
                  </a:lnTo>
                  <a:lnTo>
                    <a:pt x="759" y="970"/>
                  </a:lnTo>
                  <a:lnTo>
                    <a:pt x="754" y="970"/>
                  </a:lnTo>
                  <a:lnTo>
                    <a:pt x="751" y="970"/>
                  </a:lnTo>
                  <a:lnTo>
                    <a:pt x="748" y="970"/>
                  </a:lnTo>
                  <a:lnTo>
                    <a:pt x="746" y="970"/>
                  </a:lnTo>
                  <a:lnTo>
                    <a:pt x="741" y="973"/>
                  </a:lnTo>
                  <a:lnTo>
                    <a:pt x="738" y="973"/>
                  </a:lnTo>
                  <a:lnTo>
                    <a:pt x="736" y="970"/>
                  </a:lnTo>
                  <a:lnTo>
                    <a:pt x="731" y="973"/>
                  </a:lnTo>
                  <a:lnTo>
                    <a:pt x="728" y="973"/>
                  </a:lnTo>
                  <a:lnTo>
                    <a:pt x="726" y="973"/>
                  </a:lnTo>
                  <a:lnTo>
                    <a:pt x="723" y="973"/>
                  </a:lnTo>
                  <a:lnTo>
                    <a:pt x="720" y="973"/>
                  </a:lnTo>
                  <a:lnTo>
                    <a:pt x="718" y="973"/>
                  </a:lnTo>
                  <a:lnTo>
                    <a:pt x="715" y="973"/>
                  </a:lnTo>
                  <a:lnTo>
                    <a:pt x="715" y="975"/>
                  </a:lnTo>
                  <a:lnTo>
                    <a:pt x="713" y="978"/>
                  </a:lnTo>
                  <a:lnTo>
                    <a:pt x="713" y="980"/>
                  </a:lnTo>
                  <a:lnTo>
                    <a:pt x="713" y="983"/>
                  </a:lnTo>
                  <a:lnTo>
                    <a:pt x="710" y="985"/>
                  </a:lnTo>
                  <a:lnTo>
                    <a:pt x="708" y="988"/>
                  </a:lnTo>
                  <a:lnTo>
                    <a:pt x="705" y="988"/>
                  </a:lnTo>
                  <a:lnTo>
                    <a:pt x="703" y="988"/>
                  </a:lnTo>
                  <a:lnTo>
                    <a:pt x="700" y="990"/>
                  </a:lnTo>
                  <a:lnTo>
                    <a:pt x="698" y="990"/>
                  </a:lnTo>
                  <a:lnTo>
                    <a:pt x="695" y="990"/>
                  </a:lnTo>
                  <a:lnTo>
                    <a:pt x="690" y="990"/>
                  </a:lnTo>
                  <a:lnTo>
                    <a:pt x="687" y="993"/>
                  </a:lnTo>
                  <a:lnTo>
                    <a:pt x="685" y="993"/>
                  </a:lnTo>
                  <a:lnTo>
                    <a:pt x="682" y="990"/>
                  </a:lnTo>
                  <a:lnTo>
                    <a:pt x="680" y="990"/>
                  </a:lnTo>
                  <a:lnTo>
                    <a:pt x="675" y="990"/>
                  </a:lnTo>
                  <a:lnTo>
                    <a:pt x="657" y="1018"/>
                  </a:lnTo>
                  <a:lnTo>
                    <a:pt x="654" y="1021"/>
                  </a:lnTo>
                  <a:lnTo>
                    <a:pt x="654" y="1023"/>
                  </a:lnTo>
                  <a:lnTo>
                    <a:pt x="659" y="1026"/>
                  </a:lnTo>
                  <a:lnTo>
                    <a:pt x="667" y="1031"/>
                  </a:lnTo>
                  <a:lnTo>
                    <a:pt x="667" y="1034"/>
                  </a:lnTo>
                  <a:lnTo>
                    <a:pt x="664" y="1034"/>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 name="Freeform 15">
              <a:extLst>
                <a:ext uri="{FF2B5EF4-FFF2-40B4-BE49-F238E27FC236}">
                  <a16:creationId xmlns:a16="http://schemas.microsoft.com/office/drawing/2014/main" id="{CE6722D9-6226-317D-6109-39F9A5F63993}"/>
                </a:ext>
              </a:extLst>
            </p:cNvPr>
            <p:cNvSpPr>
              <a:spLocks/>
            </p:cNvSpPr>
            <p:nvPr/>
          </p:nvSpPr>
          <p:spPr bwMode="auto">
            <a:xfrm>
              <a:off x="2920" y="1331"/>
              <a:ext cx="957" cy="1143"/>
            </a:xfrm>
            <a:custGeom>
              <a:avLst/>
              <a:gdLst>
                <a:gd name="T0" fmla="*/ 237 w 957"/>
                <a:gd name="T1" fmla="*/ 1130 h 1143"/>
                <a:gd name="T2" fmla="*/ 188 w 957"/>
                <a:gd name="T3" fmla="*/ 1138 h 1143"/>
                <a:gd name="T4" fmla="*/ 158 w 957"/>
                <a:gd name="T5" fmla="*/ 1110 h 1143"/>
                <a:gd name="T6" fmla="*/ 117 w 957"/>
                <a:gd name="T7" fmla="*/ 1117 h 1143"/>
                <a:gd name="T8" fmla="*/ 56 w 957"/>
                <a:gd name="T9" fmla="*/ 1122 h 1143"/>
                <a:gd name="T10" fmla="*/ 18 w 957"/>
                <a:gd name="T11" fmla="*/ 1074 h 1143"/>
                <a:gd name="T12" fmla="*/ 28 w 957"/>
                <a:gd name="T13" fmla="*/ 982 h 1143"/>
                <a:gd name="T14" fmla="*/ 36 w 957"/>
                <a:gd name="T15" fmla="*/ 924 h 1143"/>
                <a:gd name="T16" fmla="*/ 36 w 957"/>
                <a:gd name="T17" fmla="*/ 875 h 1143"/>
                <a:gd name="T18" fmla="*/ 46 w 957"/>
                <a:gd name="T19" fmla="*/ 827 h 1143"/>
                <a:gd name="T20" fmla="*/ 61 w 957"/>
                <a:gd name="T21" fmla="*/ 792 h 1143"/>
                <a:gd name="T22" fmla="*/ 81 w 957"/>
                <a:gd name="T23" fmla="*/ 748 h 1143"/>
                <a:gd name="T24" fmla="*/ 104 w 957"/>
                <a:gd name="T25" fmla="*/ 713 h 1143"/>
                <a:gd name="T26" fmla="*/ 120 w 957"/>
                <a:gd name="T27" fmla="*/ 687 h 1143"/>
                <a:gd name="T28" fmla="*/ 160 w 957"/>
                <a:gd name="T29" fmla="*/ 690 h 1143"/>
                <a:gd name="T30" fmla="*/ 176 w 957"/>
                <a:gd name="T31" fmla="*/ 657 h 1143"/>
                <a:gd name="T32" fmla="*/ 199 w 957"/>
                <a:gd name="T33" fmla="*/ 629 h 1143"/>
                <a:gd name="T34" fmla="*/ 191 w 957"/>
                <a:gd name="T35" fmla="*/ 601 h 1143"/>
                <a:gd name="T36" fmla="*/ 137 w 957"/>
                <a:gd name="T37" fmla="*/ 560 h 1143"/>
                <a:gd name="T38" fmla="*/ 84 w 957"/>
                <a:gd name="T39" fmla="*/ 532 h 1143"/>
                <a:gd name="T40" fmla="*/ 87 w 957"/>
                <a:gd name="T41" fmla="*/ 506 h 1143"/>
                <a:gd name="T42" fmla="*/ 69 w 957"/>
                <a:gd name="T43" fmla="*/ 481 h 1143"/>
                <a:gd name="T44" fmla="*/ 48 w 957"/>
                <a:gd name="T45" fmla="*/ 445 h 1143"/>
                <a:gd name="T46" fmla="*/ 25 w 957"/>
                <a:gd name="T47" fmla="*/ 422 h 1143"/>
                <a:gd name="T48" fmla="*/ 31 w 957"/>
                <a:gd name="T49" fmla="*/ 377 h 1143"/>
                <a:gd name="T50" fmla="*/ 15 w 957"/>
                <a:gd name="T51" fmla="*/ 338 h 1143"/>
                <a:gd name="T52" fmla="*/ 87 w 957"/>
                <a:gd name="T53" fmla="*/ 288 h 1143"/>
                <a:gd name="T54" fmla="*/ 153 w 957"/>
                <a:gd name="T55" fmla="*/ 282 h 1143"/>
                <a:gd name="T56" fmla="*/ 137 w 957"/>
                <a:gd name="T57" fmla="*/ 252 h 1143"/>
                <a:gd name="T58" fmla="*/ 163 w 957"/>
                <a:gd name="T59" fmla="*/ 229 h 1143"/>
                <a:gd name="T60" fmla="*/ 132 w 957"/>
                <a:gd name="T61" fmla="*/ 178 h 1143"/>
                <a:gd name="T62" fmla="*/ 160 w 957"/>
                <a:gd name="T63" fmla="*/ 135 h 1143"/>
                <a:gd name="T64" fmla="*/ 178 w 957"/>
                <a:gd name="T65" fmla="*/ 102 h 1143"/>
                <a:gd name="T66" fmla="*/ 188 w 957"/>
                <a:gd name="T67" fmla="*/ 64 h 1143"/>
                <a:gd name="T68" fmla="*/ 227 w 957"/>
                <a:gd name="T69" fmla="*/ 20 h 1143"/>
                <a:gd name="T70" fmla="*/ 305 w 957"/>
                <a:gd name="T71" fmla="*/ 41 h 1143"/>
                <a:gd name="T72" fmla="*/ 377 w 957"/>
                <a:gd name="T73" fmla="*/ 92 h 1143"/>
                <a:gd name="T74" fmla="*/ 435 w 957"/>
                <a:gd name="T75" fmla="*/ 158 h 1143"/>
                <a:gd name="T76" fmla="*/ 407 w 957"/>
                <a:gd name="T77" fmla="*/ 247 h 1143"/>
                <a:gd name="T78" fmla="*/ 680 w 957"/>
                <a:gd name="T79" fmla="*/ 290 h 1143"/>
                <a:gd name="T80" fmla="*/ 743 w 957"/>
                <a:gd name="T81" fmla="*/ 361 h 1143"/>
                <a:gd name="T82" fmla="*/ 797 w 957"/>
                <a:gd name="T83" fmla="*/ 402 h 1143"/>
                <a:gd name="T84" fmla="*/ 866 w 957"/>
                <a:gd name="T85" fmla="*/ 407 h 1143"/>
                <a:gd name="T86" fmla="*/ 942 w 957"/>
                <a:gd name="T87" fmla="*/ 410 h 1143"/>
                <a:gd name="T88" fmla="*/ 919 w 957"/>
                <a:gd name="T89" fmla="*/ 476 h 1143"/>
                <a:gd name="T90" fmla="*/ 909 w 957"/>
                <a:gd name="T91" fmla="*/ 522 h 1143"/>
                <a:gd name="T92" fmla="*/ 932 w 957"/>
                <a:gd name="T93" fmla="*/ 562 h 1143"/>
                <a:gd name="T94" fmla="*/ 876 w 957"/>
                <a:gd name="T95" fmla="*/ 593 h 1143"/>
                <a:gd name="T96" fmla="*/ 914 w 957"/>
                <a:gd name="T97" fmla="*/ 657 h 1143"/>
                <a:gd name="T98" fmla="*/ 909 w 957"/>
                <a:gd name="T99" fmla="*/ 687 h 1143"/>
                <a:gd name="T100" fmla="*/ 832 w 957"/>
                <a:gd name="T101" fmla="*/ 741 h 1143"/>
                <a:gd name="T102" fmla="*/ 664 w 957"/>
                <a:gd name="T103" fmla="*/ 837 h 1143"/>
                <a:gd name="T104" fmla="*/ 621 w 957"/>
                <a:gd name="T105" fmla="*/ 855 h 1143"/>
                <a:gd name="T106" fmla="*/ 639 w 957"/>
                <a:gd name="T107" fmla="*/ 906 h 1143"/>
                <a:gd name="T108" fmla="*/ 611 w 957"/>
                <a:gd name="T109" fmla="*/ 942 h 1143"/>
                <a:gd name="T110" fmla="*/ 570 w 957"/>
                <a:gd name="T111" fmla="*/ 970 h 1143"/>
                <a:gd name="T112" fmla="*/ 529 w 957"/>
                <a:gd name="T113" fmla="*/ 990 h 1143"/>
                <a:gd name="T114" fmla="*/ 471 w 957"/>
                <a:gd name="T115" fmla="*/ 972 h 1143"/>
                <a:gd name="T116" fmla="*/ 428 w 957"/>
                <a:gd name="T117" fmla="*/ 990 h 1143"/>
                <a:gd name="T118" fmla="*/ 392 w 957"/>
                <a:gd name="T119" fmla="*/ 1015 h 1143"/>
                <a:gd name="T120" fmla="*/ 379 w 957"/>
                <a:gd name="T121" fmla="*/ 1046 h 1143"/>
                <a:gd name="T122" fmla="*/ 336 w 957"/>
                <a:gd name="T123" fmla="*/ 1074 h 1143"/>
                <a:gd name="T124" fmla="*/ 285 w 957"/>
                <a:gd name="T125" fmla="*/ 1089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7" h="1143">
                  <a:moveTo>
                    <a:pt x="277" y="1105"/>
                  </a:moveTo>
                  <a:lnTo>
                    <a:pt x="277" y="1110"/>
                  </a:lnTo>
                  <a:lnTo>
                    <a:pt x="275" y="1112"/>
                  </a:lnTo>
                  <a:lnTo>
                    <a:pt x="272" y="1112"/>
                  </a:lnTo>
                  <a:lnTo>
                    <a:pt x="272" y="1110"/>
                  </a:lnTo>
                  <a:lnTo>
                    <a:pt x="270" y="1110"/>
                  </a:lnTo>
                  <a:lnTo>
                    <a:pt x="267" y="1110"/>
                  </a:lnTo>
                  <a:lnTo>
                    <a:pt x="267" y="1112"/>
                  </a:lnTo>
                  <a:lnTo>
                    <a:pt x="265" y="1112"/>
                  </a:lnTo>
                  <a:lnTo>
                    <a:pt x="265" y="1115"/>
                  </a:lnTo>
                  <a:lnTo>
                    <a:pt x="262" y="1115"/>
                  </a:lnTo>
                  <a:lnTo>
                    <a:pt x="260" y="1112"/>
                  </a:lnTo>
                  <a:lnTo>
                    <a:pt x="257" y="1112"/>
                  </a:lnTo>
                  <a:lnTo>
                    <a:pt x="255" y="1112"/>
                  </a:lnTo>
                  <a:lnTo>
                    <a:pt x="252" y="1110"/>
                  </a:lnTo>
                  <a:lnTo>
                    <a:pt x="252" y="1112"/>
                  </a:lnTo>
                  <a:lnTo>
                    <a:pt x="249" y="1115"/>
                  </a:lnTo>
                  <a:lnTo>
                    <a:pt x="247" y="1117"/>
                  </a:lnTo>
                  <a:lnTo>
                    <a:pt x="244" y="1120"/>
                  </a:lnTo>
                  <a:lnTo>
                    <a:pt x="242" y="1122"/>
                  </a:lnTo>
                  <a:lnTo>
                    <a:pt x="239" y="1125"/>
                  </a:lnTo>
                  <a:lnTo>
                    <a:pt x="239" y="1127"/>
                  </a:lnTo>
                  <a:lnTo>
                    <a:pt x="237" y="1127"/>
                  </a:lnTo>
                  <a:lnTo>
                    <a:pt x="237" y="1130"/>
                  </a:lnTo>
                  <a:lnTo>
                    <a:pt x="234" y="1133"/>
                  </a:lnTo>
                  <a:lnTo>
                    <a:pt x="234" y="1135"/>
                  </a:lnTo>
                  <a:lnTo>
                    <a:pt x="232" y="1138"/>
                  </a:lnTo>
                  <a:lnTo>
                    <a:pt x="232" y="1140"/>
                  </a:lnTo>
                  <a:lnTo>
                    <a:pt x="229" y="1143"/>
                  </a:lnTo>
                  <a:lnTo>
                    <a:pt x="227" y="1143"/>
                  </a:lnTo>
                  <a:lnTo>
                    <a:pt x="224" y="1143"/>
                  </a:lnTo>
                  <a:lnTo>
                    <a:pt x="224" y="1140"/>
                  </a:lnTo>
                  <a:lnTo>
                    <a:pt x="221" y="1138"/>
                  </a:lnTo>
                  <a:lnTo>
                    <a:pt x="219" y="1138"/>
                  </a:lnTo>
                  <a:lnTo>
                    <a:pt x="219" y="1140"/>
                  </a:lnTo>
                  <a:lnTo>
                    <a:pt x="216" y="1138"/>
                  </a:lnTo>
                  <a:lnTo>
                    <a:pt x="214" y="1138"/>
                  </a:lnTo>
                  <a:lnTo>
                    <a:pt x="211" y="1138"/>
                  </a:lnTo>
                  <a:lnTo>
                    <a:pt x="209" y="1138"/>
                  </a:lnTo>
                  <a:lnTo>
                    <a:pt x="209" y="1135"/>
                  </a:lnTo>
                  <a:lnTo>
                    <a:pt x="206" y="1135"/>
                  </a:lnTo>
                  <a:lnTo>
                    <a:pt x="204" y="1138"/>
                  </a:lnTo>
                  <a:lnTo>
                    <a:pt x="201" y="1138"/>
                  </a:lnTo>
                  <a:lnTo>
                    <a:pt x="199" y="1138"/>
                  </a:lnTo>
                  <a:lnTo>
                    <a:pt x="196" y="1138"/>
                  </a:lnTo>
                  <a:lnTo>
                    <a:pt x="193" y="1138"/>
                  </a:lnTo>
                  <a:lnTo>
                    <a:pt x="191" y="1138"/>
                  </a:lnTo>
                  <a:lnTo>
                    <a:pt x="188" y="1138"/>
                  </a:lnTo>
                  <a:lnTo>
                    <a:pt x="186" y="1138"/>
                  </a:lnTo>
                  <a:lnTo>
                    <a:pt x="183" y="1138"/>
                  </a:lnTo>
                  <a:lnTo>
                    <a:pt x="181" y="1138"/>
                  </a:lnTo>
                  <a:lnTo>
                    <a:pt x="178" y="1138"/>
                  </a:lnTo>
                  <a:lnTo>
                    <a:pt x="178" y="1135"/>
                  </a:lnTo>
                  <a:lnTo>
                    <a:pt x="176" y="1135"/>
                  </a:lnTo>
                  <a:lnTo>
                    <a:pt x="176" y="1133"/>
                  </a:lnTo>
                  <a:lnTo>
                    <a:pt x="176" y="1130"/>
                  </a:lnTo>
                  <a:lnTo>
                    <a:pt x="176" y="1127"/>
                  </a:lnTo>
                  <a:lnTo>
                    <a:pt x="176" y="1125"/>
                  </a:lnTo>
                  <a:lnTo>
                    <a:pt x="173" y="1125"/>
                  </a:lnTo>
                  <a:lnTo>
                    <a:pt x="173" y="1122"/>
                  </a:lnTo>
                  <a:lnTo>
                    <a:pt x="171" y="1120"/>
                  </a:lnTo>
                  <a:lnTo>
                    <a:pt x="171" y="1117"/>
                  </a:lnTo>
                  <a:lnTo>
                    <a:pt x="168" y="1117"/>
                  </a:lnTo>
                  <a:lnTo>
                    <a:pt x="165" y="1115"/>
                  </a:lnTo>
                  <a:lnTo>
                    <a:pt x="163" y="1117"/>
                  </a:lnTo>
                  <a:lnTo>
                    <a:pt x="163" y="1115"/>
                  </a:lnTo>
                  <a:lnTo>
                    <a:pt x="163" y="1117"/>
                  </a:lnTo>
                  <a:lnTo>
                    <a:pt x="160" y="1117"/>
                  </a:lnTo>
                  <a:lnTo>
                    <a:pt x="158" y="1117"/>
                  </a:lnTo>
                  <a:lnTo>
                    <a:pt x="158" y="1115"/>
                  </a:lnTo>
                  <a:lnTo>
                    <a:pt x="158" y="1112"/>
                  </a:lnTo>
                  <a:lnTo>
                    <a:pt x="158" y="1110"/>
                  </a:lnTo>
                  <a:lnTo>
                    <a:pt x="158" y="1107"/>
                  </a:lnTo>
                  <a:lnTo>
                    <a:pt x="158" y="1105"/>
                  </a:lnTo>
                  <a:lnTo>
                    <a:pt x="155" y="1105"/>
                  </a:lnTo>
                  <a:lnTo>
                    <a:pt x="153" y="1105"/>
                  </a:lnTo>
                  <a:lnTo>
                    <a:pt x="150" y="1105"/>
                  </a:lnTo>
                  <a:lnTo>
                    <a:pt x="148" y="1105"/>
                  </a:lnTo>
                  <a:lnTo>
                    <a:pt x="145" y="1107"/>
                  </a:lnTo>
                  <a:lnTo>
                    <a:pt x="143" y="1107"/>
                  </a:lnTo>
                  <a:lnTo>
                    <a:pt x="140" y="1107"/>
                  </a:lnTo>
                  <a:lnTo>
                    <a:pt x="137" y="1105"/>
                  </a:lnTo>
                  <a:lnTo>
                    <a:pt x="135" y="1105"/>
                  </a:lnTo>
                  <a:lnTo>
                    <a:pt x="132" y="1102"/>
                  </a:lnTo>
                  <a:lnTo>
                    <a:pt x="132" y="1105"/>
                  </a:lnTo>
                  <a:lnTo>
                    <a:pt x="130" y="1107"/>
                  </a:lnTo>
                  <a:lnTo>
                    <a:pt x="127" y="1107"/>
                  </a:lnTo>
                  <a:lnTo>
                    <a:pt x="125" y="1107"/>
                  </a:lnTo>
                  <a:lnTo>
                    <a:pt x="125" y="1110"/>
                  </a:lnTo>
                  <a:lnTo>
                    <a:pt x="125" y="1112"/>
                  </a:lnTo>
                  <a:lnTo>
                    <a:pt x="122" y="1112"/>
                  </a:lnTo>
                  <a:lnTo>
                    <a:pt x="122" y="1115"/>
                  </a:lnTo>
                  <a:lnTo>
                    <a:pt x="122" y="1117"/>
                  </a:lnTo>
                  <a:lnTo>
                    <a:pt x="122" y="1120"/>
                  </a:lnTo>
                  <a:lnTo>
                    <a:pt x="120" y="1120"/>
                  </a:lnTo>
                  <a:lnTo>
                    <a:pt x="117" y="1117"/>
                  </a:lnTo>
                  <a:lnTo>
                    <a:pt x="115" y="1117"/>
                  </a:lnTo>
                  <a:lnTo>
                    <a:pt x="112" y="1115"/>
                  </a:lnTo>
                  <a:lnTo>
                    <a:pt x="112" y="1112"/>
                  </a:lnTo>
                  <a:lnTo>
                    <a:pt x="109" y="1112"/>
                  </a:lnTo>
                  <a:lnTo>
                    <a:pt x="107" y="1112"/>
                  </a:lnTo>
                  <a:lnTo>
                    <a:pt x="104" y="1112"/>
                  </a:lnTo>
                  <a:lnTo>
                    <a:pt x="102" y="1112"/>
                  </a:lnTo>
                  <a:lnTo>
                    <a:pt x="99" y="1112"/>
                  </a:lnTo>
                  <a:lnTo>
                    <a:pt x="97" y="1115"/>
                  </a:lnTo>
                  <a:lnTo>
                    <a:pt x="94" y="1115"/>
                  </a:lnTo>
                  <a:lnTo>
                    <a:pt x="89" y="1115"/>
                  </a:lnTo>
                  <a:lnTo>
                    <a:pt x="87" y="1117"/>
                  </a:lnTo>
                  <a:lnTo>
                    <a:pt x="84" y="1117"/>
                  </a:lnTo>
                  <a:lnTo>
                    <a:pt x="81" y="1117"/>
                  </a:lnTo>
                  <a:lnTo>
                    <a:pt x="79" y="1117"/>
                  </a:lnTo>
                  <a:lnTo>
                    <a:pt x="76" y="1120"/>
                  </a:lnTo>
                  <a:lnTo>
                    <a:pt x="74" y="1120"/>
                  </a:lnTo>
                  <a:lnTo>
                    <a:pt x="71" y="1120"/>
                  </a:lnTo>
                  <a:lnTo>
                    <a:pt x="69" y="1122"/>
                  </a:lnTo>
                  <a:lnTo>
                    <a:pt x="66" y="1125"/>
                  </a:lnTo>
                  <a:lnTo>
                    <a:pt x="64" y="1125"/>
                  </a:lnTo>
                  <a:lnTo>
                    <a:pt x="61" y="1125"/>
                  </a:lnTo>
                  <a:lnTo>
                    <a:pt x="59" y="1125"/>
                  </a:lnTo>
                  <a:lnTo>
                    <a:pt x="56" y="1122"/>
                  </a:lnTo>
                  <a:lnTo>
                    <a:pt x="53" y="1125"/>
                  </a:lnTo>
                  <a:lnTo>
                    <a:pt x="51" y="1125"/>
                  </a:lnTo>
                  <a:lnTo>
                    <a:pt x="51" y="1127"/>
                  </a:lnTo>
                  <a:lnTo>
                    <a:pt x="48" y="1130"/>
                  </a:lnTo>
                  <a:lnTo>
                    <a:pt x="46" y="1133"/>
                  </a:lnTo>
                  <a:lnTo>
                    <a:pt x="46" y="1135"/>
                  </a:lnTo>
                  <a:lnTo>
                    <a:pt x="46" y="1133"/>
                  </a:lnTo>
                  <a:lnTo>
                    <a:pt x="46" y="1130"/>
                  </a:lnTo>
                  <a:lnTo>
                    <a:pt x="46" y="1127"/>
                  </a:lnTo>
                  <a:lnTo>
                    <a:pt x="46" y="1122"/>
                  </a:lnTo>
                  <a:lnTo>
                    <a:pt x="36" y="1112"/>
                  </a:lnTo>
                  <a:lnTo>
                    <a:pt x="33" y="1110"/>
                  </a:lnTo>
                  <a:lnTo>
                    <a:pt x="28" y="1110"/>
                  </a:lnTo>
                  <a:lnTo>
                    <a:pt x="23" y="1107"/>
                  </a:lnTo>
                  <a:lnTo>
                    <a:pt x="20" y="1105"/>
                  </a:lnTo>
                  <a:lnTo>
                    <a:pt x="13" y="1097"/>
                  </a:lnTo>
                  <a:lnTo>
                    <a:pt x="10" y="1097"/>
                  </a:lnTo>
                  <a:lnTo>
                    <a:pt x="10" y="1094"/>
                  </a:lnTo>
                  <a:lnTo>
                    <a:pt x="23" y="1087"/>
                  </a:lnTo>
                  <a:lnTo>
                    <a:pt x="25" y="1084"/>
                  </a:lnTo>
                  <a:lnTo>
                    <a:pt x="28" y="1079"/>
                  </a:lnTo>
                  <a:lnTo>
                    <a:pt x="25" y="1077"/>
                  </a:lnTo>
                  <a:lnTo>
                    <a:pt x="20" y="1074"/>
                  </a:lnTo>
                  <a:lnTo>
                    <a:pt x="18" y="1074"/>
                  </a:lnTo>
                  <a:lnTo>
                    <a:pt x="13" y="1074"/>
                  </a:lnTo>
                  <a:lnTo>
                    <a:pt x="10" y="1074"/>
                  </a:lnTo>
                  <a:lnTo>
                    <a:pt x="5" y="1066"/>
                  </a:lnTo>
                  <a:lnTo>
                    <a:pt x="5" y="1054"/>
                  </a:lnTo>
                  <a:lnTo>
                    <a:pt x="5" y="1051"/>
                  </a:lnTo>
                  <a:lnTo>
                    <a:pt x="8" y="1049"/>
                  </a:lnTo>
                  <a:lnTo>
                    <a:pt x="8" y="1041"/>
                  </a:lnTo>
                  <a:lnTo>
                    <a:pt x="13" y="1036"/>
                  </a:lnTo>
                  <a:lnTo>
                    <a:pt x="13" y="1033"/>
                  </a:lnTo>
                  <a:lnTo>
                    <a:pt x="13" y="1026"/>
                  </a:lnTo>
                  <a:lnTo>
                    <a:pt x="8" y="1023"/>
                  </a:lnTo>
                  <a:lnTo>
                    <a:pt x="5" y="1018"/>
                  </a:lnTo>
                  <a:lnTo>
                    <a:pt x="3" y="1015"/>
                  </a:lnTo>
                  <a:lnTo>
                    <a:pt x="0" y="1013"/>
                  </a:lnTo>
                  <a:lnTo>
                    <a:pt x="0" y="1005"/>
                  </a:lnTo>
                  <a:lnTo>
                    <a:pt x="3" y="1003"/>
                  </a:lnTo>
                  <a:lnTo>
                    <a:pt x="10" y="1000"/>
                  </a:lnTo>
                  <a:lnTo>
                    <a:pt x="13" y="998"/>
                  </a:lnTo>
                  <a:lnTo>
                    <a:pt x="13" y="993"/>
                  </a:lnTo>
                  <a:lnTo>
                    <a:pt x="15" y="990"/>
                  </a:lnTo>
                  <a:lnTo>
                    <a:pt x="18" y="990"/>
                  </a:lnTo>
                  <a:lnTo>
                    <a:pt x="20" y="987"/>
                  </a:lnTo>
                  <a:lnTo>
                    <a:pt x="23" y="985"/>
                  </a:lnTo>
                  <a:lnTo>
                    <a:pt x="28" y="982"/>
                  </a:lnTo>
                  <a:lnTo>
                    <a:pt x="33" y="980"/>
                  </a:lnTo>
                  <a:lnTo>
                    <a:pt x="38" y="980"/>
                  </a:lnTo>
                  <a:lnTo>
                    <a:pt x="38" y="977"/>
                  </a:lnTo>
                  <a:lnTo>
                    <a:pt x="38" y="975"/>
                  </a:lnTo>
                  <a:lnTo>
                    <a:pt x="33" y="972"/>
                  </a:lnTo>
                  <a:lnTo>
                    <a:pt x="28" y="972"/>
                  </a:lnTo>
                  <a:lnTo>
                    <a:pt x="25" y="970"/>
                  </a:lnTo>
                  <a:lnTo>
                    <a:pt x="20" y="962"/>
                  </a:lnTo>
                  <a:lnTo>
                    <a:pt x="20" y="959"/>
                  </a:lnTo>
                  <a:lnTo>
                    <a:pt x="31" y="954"/>
                  </a:lnTo>
                  <a:lnTo>
                    <a:pt x="33" y="954"/>
                  </a:lnTo>
                  <a:lnTo>
                    <a:pt x="36" y="952"/>
                  </a:lnTo>
                  <a:lnTo>
                    <a:pt x="41" y="952"/>
                  </a:lnTo>
                  <a:lnTo>
                    <a:pt x="51" y="947"/>
                  </a:lnTo>
                  <a:lnTo>
                    <a:pt x="53" y="947"/>
                  </a:lnTo>
                  <a:lnTo>
                    <a:pt x="53" y="944"/>
                  </a:lnTo>
                  <a:lnTo>
                    <a:pt x="51" y="942"/>
                  </a:lnTo>
                  <a:lnTo>
                    <a:pt x="41" y="939"/>
                  </a:lnTo>
                  <a:lnTo>
                    <a:pt x="38" y="939"/>
                  </a:lnTo>
                  <a:lnTo>
                    <a:pt x="31" y="934"/>
                  </a:lnTo>
                  <a:lnTo>
                    <a:pt x="25" y="931"/>
                  </a:lnTo>
                  <a:lnTo>
                    <a:pt x="25" y="929"/>
                  </a:lnTo>
                  <a:lnTo>
                    <a:pt x="36" y="926"/>
                  </a:lnTo>
                  <a:lnTo>
                    <a:pt x="36" y="924"/>
                  </a:lnTo>
                  <a:lnTo>
                    <a:pt x="38" y="924"/>
                  </a:lnTo>
                  <a:lnTo>
                    <a:pt x="36" y="921"/>
                  </a:lnTo>
                  <a:lnTo>
                    <a:pt x="33" y="919"/>
                  </a:lnTo>
                  <a:lnTo>
                    <a:pt x="31" y="919"/>
                  </a:lnTo>
                  <a:lnTo>
                    <a:pt x="28" y="919"/>
                  </a:lnTo>
                  <a:lnTo>
                    <a:pt x="23" y="919"/>
                  </a:lnTo>
                  <a:lnTo>
                    <a:pt x="20" y="916"/>
                  </a:lnTo>
                  <a:lnTo>
                    <a:pt x="20" y="911"/>
                  </a:lnTo>
                  <a:lnTo>
                    <a:pt x="23" y="909"/>
                  </a:lnTo>
                  <a:lnTo>
                    <a:pt x="31" y="909"/>
                  </a:lnTo>
                  <a:lnTo>
                    <a:pt x="33" y="903"/>
                  </a:lnTo>
                  <a:lnTo>
                    <a:pt x="25" y="898"/>
                  </a:lnTo>
                  <a:lnTo>
                    <a:pt x="25" y="896"/>
                  </a:lnTo>
                  <a:lnTo>
                    <a:pt x="25" y="893"/>
                  </a:lnTo>
                  <a:lnTo>
                    <a:pt x="28" y="893"/>
                  </a:lnTo>
                  <a:lnTo>
                    <a:pt x="28" y="891"/>
                  </a:lnTo>
                  <a:lnTo>
                    <a:pt x="31" y="891"/>
                  </a:lnTo>
                  <a:lnTo>
                    <a:pt x="31" y="888"/>
                  </a:lnTo>
                  <a:lnTo>
                    <a:pt x="31" y="886"/>
                  </a:lnTo>
                  <a:lnTo>
                    <a:pt x="33" y="883"/>
                  </a:lnTo>
                  <a:lnTo>
                    <a:pt x="33" y="881"/>
                  </a:lnTo>
                  <a:lnTo>
                    <a:pt x="33" y="878"/>
                  </a:lnTo>
                  <a:lnTo>
                    <a:pt x="33" y="875"/>
                  </a:lnTo>
                  <a:lnTo>
                    <a:pt x="36" y="875"/>
                  </a:lnTo>
                  <a:lnTo>
                    <a:pt x="38" y="875"/>
                  </a:lnTo>
                  <a:lnTo>
                    <a:pt x="38" y="873"/>
                  </a:lnTo>
                  <a:lnTo>
                    <a:pt x="41" y="873"/>
                  </a:lnTo>
                  <a:lnTo>
                    <a:pt x="38" y="870"/>
                  </a:lnTo>
                  <a:lnTo>
                    <a:pt x="38" y="868"/>
                  </a:lnTo>
                  <a:lnTo>
                    <a:pt x="38" y="865"/>
                  </a:lnTo>
                  <a:lnTo>
                    <a:pt x="36" y="863"/>
                  </a:lnTo>
                  <a:lnTo>
                    <a:pt x="36" y="860"/>
                  </a:lnTo>
                  <a:lnTo>
                    <a:pt x="36" y="853"/>
                  </a:lnTo>
                  <a:lnTo>
                    <a:pt x="36" y="850"/>
                  </a:lnTo>
                  <a:lnTo>
                    <a:pt x="38" y="847"/>
                  </a:lnTo>
                  <a:lnTo>
                    <a:pt x="41" y="845"/>
                  </a:lnTo>
                  <a:lnTo>
                    <a:pt x="43" y="842"/>
                  </a:lnTo>
                  <a:lnTo>
                    <a:pt x="43" y="840"/>
                  </a:lnTo>
                  <a:lnTo>
                    <a:pt x="43" y="837"/>
                  </a:lnTo>
                  <a:lnTo>
                    <a:pt x="43" y="835"/>
                  </a:lnTo>
                  <a:lnTo>
                    <a:pt x="41" y="835"/>
                  </a:lnTo>
                  <a:lnTo>
                    <a:pt x="41" y="832"/>
                  </a:lnTo>
                  <a:lnTo>
                    <a:pt x="38" y="832"/>
                  </a:lnTo>
                  <a:lnTo>
                    <a:pt x="38" y="830"/>
                  </a:lnTo>
                  <a:lnTo>
                    <a:pt x="38" y="827"/>
                  </a:lnTo>
                  <a:lnTo>
                    <a:pt x="41" y="827"/>
                  </a:lnTo>
                  <a:lnTo>
                    <a:pt x="43" y="827"/>
                  </a:lnTo>
                  <a:lnTo>
                    <a:pt x="46" y="827"/>
                  </a:lnTo>
                  <a:lnTo>
                    <a:pt x="48" y="830"/>
                  </a:lnTo>
                  <a:lnTo>
                    <a:pt x="51" y="830"/>
                  </a:lnTo>
                  <a:lnTo>
                    <a:pt x="53" y="832"/>
                  </a:lnTo>
                  <a:lnTo>
                    <a:pt x="56" y="832"/>
                  </a:lnTo>
                  <a:lnTo>
                    <a:pt x="59" y="830"/>
                  </a:lnTo>
                  <a:lnTo>
                    <a:pt x="61" y="827"/>
                  </a:lnTo>
                  <a:lnTo>
                    <a:pt x="61" y="825"/>
                  </a:lnTo>
                  <a:lnTo>
                    <a:pt x="64" y="825"/>
                  </a:lnTo>
                  <a:lnTo>
                    <a:pt x="64" y="822"/>
                  </a:lnTo>
                  <a:lnTo>
                    <a:pt x="64" y="819"/>
                  </a:lnTo>
                  <a:lnTo>
                    <a:pt x="64" y="817"/>
                  </a:lnTo>
                  <a:lnTo>
                    <a:pt x="61" y="817"/>
                  </a:lnTo>
                  <a:lnTo>
                    <a:pt x="61" y="814"/>
                  </a:lnTo>
                  <a:lnTo>
                    <a:pt x="59" y="812"/>
                  </a:lnTo>
                  <a:lnTo>
                    <a:pt x="59" y="809"/>
                  </a:lnTo>
                  <a:lnTo>
                    <a:pt x="59" y="807"/>
                  </a:lnTo>
                  <a:lnTo>
                    <a:pt x="59" y="804"/>
                  </a:lnTo>
                  <a:lnTo>
                    <a:pt x="56" y="804"/>
                  </a:lnTo>
                  <a:lnTo>
                    <a:pt x="56" y="802"/>
                  </a:lnTo>
                  <a:lnTo>
                    <a:pt x="56" y="799"/>
                  </a:lnTo>
                  <a:lnTo>
                    <a:pt x="59" y="797"/>
                  </a:lnTo>
                  <a:lnTo>
                    <a:pt x="59" y="794"/>
                  </a:lnTo>
                  <a:lnTo>
                    <a:pt x="61" y="794"/>
                  </a:lnTo>
                  <a:lnTo>
                    <a:pt x="61" y="792"/>
                  </a:lnTo>
                  <a:lnTo>
                    <a:pt x="64" y="792"/>
                  </a:lnTo>
                  <a:lnTo>
                    <a:pt x="64" y="789"/>
                  </a:lnTo>
                  <a:lnTo>
                    <a:pt x="66" y="789"/>
                  </a:lnTo>
                  <a:lnTo>
                    <a:pt x="69" y="786"/>
                  </a:lnTo>
                  <a:lnTo>
                    <a:pt x="69" y="784"/>
                  </a:lnTo>
                  <a:lnTo>
                    <a:pt x="69" y="781"/>
                  </a:lnTo>
                  <a:lnTo>
                    <a:pt x="69" y="779"/>
                  </a:lnTo>
                  <a:lnTo>
                    <a:pt x="69" y="776"/>
                  </a:lnTo>
                  <a:lnTo>
                    <a:pt x="71" y="776"/>
                  </a:lnTo>
                  <a:lnTo>
                    <a:pt x="71" y="774"/>
                  </a:lnTo>
                  <a:lnTo>
                    <a:pt x="74" y="774"/>
                  </a:lnTo>
                  <a:lnTo>
                    <a:pt x="74" y="771"/>
                  </a:lnTo>
                  <a:lnTo>
                    <a:pt x="71" y="771"/>
                  </a:lnTo>
                  <a:lnTo>
                    <a:pt x="74" y="769"/>
                  </a:lnTo>
                  <a:lnTo>
                    <a:pt x="74" y="766"/>
                  </a:lnTo>
                  <a:lnTo>
                    <a:pt x="74" y="764"/>
                  </a:lnTo>
                  <a:lnTo>
                    <a:pt x="74" y="761"/>
                  </a:lnTo>
                  <a:lnTo>
                    <a:pt x="76" y="761"/>
                  </a:lnTo>
                  <a:lnTo>
                    <a:pt x="76" y="758"/>
                  </a:lnTo>
                  <a:lnTo>
                    <a:pt x="79" y="758"/>
                  </a:lnTo>
                  <a:lnTo>
                    <a:pt x="79" y="756"/>
                  </a:lnTo>
                  <a:lnTo>
                    <a:pt x="81" y="753"/>
                  </a:lnTo>
                  <a:lnTo>
                    <a:pt x="81" y="751"/>
                  </a:lnTo>
                  <a:lnTo>
                    <a:pt x="81" y="748"/>
                  </a:lnTo>
                  <a:lnTo>
                    <a:pt x="84" y="748"/>
                  </a:lnTo>
                  <a:lnTo>
                    <a:pt x="84" y="746"/>
                  </a:lnTo>
                  <a:lnTo>
                    <a:pt x="87" y="746"/>
                  </a:lnTo>
                  <a:lnTo>
                    <a:pt x="87" y="743"/>
                  </a:lnTo>
                  <a:lnTo>
                    <a:pt x="87" y="741"/>
                  </a:lnTo>
                  <a:lnTo>
                    <a:pt x="84" y="738"/>
                  </a:lnTo>
                  <a:lnTo>
                    <a:pt x="84" y="736"/>
                  </a:lnTo>
                  <a:lnTo>
                    <a:pt x="87" y="736"/>
                  </a:lnTo>
                  <a:lnTo>
                    <a:pt x="87" y="733"/>
                  </a:lnTo>
                  <a:lnTo>
                    <a:pt x="89" y="730"/>
                  </a:lnTo>
                  <a:lnTo>
                    <a:pt x="92" y="730"/>
                  </a:lnTo>
                  <a:lnTo>
                    <a:pt x="94" y="730"/>
                  </a:lnTo>
                  <a:lnTo>
                    <a:pt x="92" y="728"/>
                  </a:lnTo>
                  <a:lnTo>
                    <a:pt x="89" y="725"/>
                  </a:lnTo>
                  <a:lnTo>
                    <a:pt x="92" y="725"/>
                  </a:lnTo>
                  <a:lnTo>
                    <a:pt x="94" y="725"/>
                  </a:lnTo>
                  <a:lnTo>
                    <a:pt x="97" y="725"/>
                  </a:lnTo>
                  <a:lnTo>
                    <a:pt x="97" y="723"/>
                  </a:lnTo>
                  <a:lnTo>
                    <a:pt x="99" y="720"/>
                  </a:lnTo>
                  <a:lnTo>
                    <a:pt x="97" y="718"/>
                  </a:lnTo>
                  <a:lnTo>
                    <a:pt x="99" y="715"/>
                  </a:lnTo>
                  <a:lnTo>
                    <a:pt x="102" y="715"/>
                  </a:lnTo>
                  <a:lnTo>
                    <a:pt x="102" y="713"/>
                  </a:lnTo>
                  <a:lnTo>
                    <a:pt x="104" y="713"/>
                  </a:lnTo>
                  <a:lnTo>
                    <a:pt x="107" y="713"/>
                  </a:lnTo>
                  <a:lnTo>
                    <a:pt x="107" y="710"/>
                  </a:lnTo>
                  <a:lnTo>
                    <a:pt x="107" y="708"/>
                  </a:lnTo>
                  <a:lnTo>
                    <a:pt x="107" y="705"/>
                  </a:lnTo>
                  <a:lnTo>
                    <a:pt x="107" y="702"/>
                  </a:lnTo>
                  <a:lnTo>
                    <a:pt x="109" y="705"/>
                  </a:lnTo>
                  <a:lnTo>
                    <a:pt x="112" y="705"/>
                  </a:lnTo>
                  <a:lnTo>
                    <a:pt x="112" y="702"/>
                  </a:lnTo>
                  <a:lnTo>
                    <a:pt x="112" y="700"/>
                  </a:lnTo>
                  <a:lnTo>
                    <a:pt x="109" y="697"/>
                  </a:lnTo>
                  <a:lnTo>
                    <a:pt x="112" y="695"/>
                  </a:lnTo>
                  <a:lnTo>
                    <a:pt x="112" y="692"/>
                  </a:lnTo>
                  <a:lnTo>
                    <a:pt x="112" y="690"/>
                  </a:lnTo>
                  <a:lnTo>
                    <a:pt x="109" y="690"/>
                  </a:lnTo>
                  <a:lnTo>
                    <a:pt x="109" y="687"/>
                  </a:lnTo>
                  <a:lnTo>
                    <a:pt x="107" y="687"/>
                  </a:lnTo>
                  <a:lnTo>
                    <a:pt x="107" y="685"/>
                  </a:lnTo>
                  <a:lnTo>
                    <a:pt x="109" y="682"/>
                  </a:lnTo>
                  <a:lnTo>
                    <a:pt x="112" y="682"/>
                  </a:lnTo>
                  <a:lnTo>
                    <a:pt x="115" y="680"/>
                  </a:lnTo>
                  <a:lnTo>
                    <a:pt x="115" y="682"/>
                  </a:lnTo>
                  <a:lnTo>
                    <a:pt x="117" y="685"/>
                  </a:lnTo>
                  <a:lnTo>
                    <a:pt x="117" y="687"/>
                  </a:lnTo>
                  <a:lnTo>
                    <a:pt x="120" y="687"/>
                  </a:lnTo>
                  <a:lnTo>
                    <a:pt x="122" y="687"/>
                  </a:lnTo>
                  <a:lnTo>
                    <a:pt x="122" y="690"/>
                  </a:lnTo>
                  <a:lnTo>
                    <a:pt x="125" y="687"/>
                  </a:lnTo>
                  <a:lnTo>
                    <a:pt x="127" y="687"/>
                  </a:lnTo>
                  <a:lnTo>
                    <a:pt x="127" y="685"/>
                  </a:lnTo>
                  <a:lnTo>
                    <a:pt x="127" y="682"/>
                  </a:lnTo>
                  <a:lnTo>
                    <a:pt x="130" y="682"/>
                  </a:lnTo>
                  <a:lnTo>
                    <a:pt x="132" y="682"/>
                  </a:lnTo>
                  <a:lnTo>
                    <a:pt x="132" y="685"/>
                  </a:lnTo>
                  <a:lnTo>
                    <a:pt x="135" y="685"/>
                  </a:lnTo>
                  <a:lnTo>
                    <a:pt x="135" y="687"/>
                  </a:lnTo>
                  <a:lnTo>
                    <a:pt x="135" y="690"/>
                  </a:lnTo>
                  <a:lnTo>
                    <a:pt x="137" y="690"/>
                  </a:lnTo>
                  <a:lnTo>
                    <a:pt x="140" y="690"/>
                  </a:lnTo>
                  <a:lnTo>
                    <a:pt x="143" y="690"/>
                  </a:lnTo>
                  <a:lnTo>
                    <a:pt x="143" y="687"/>
                  </a:lnTo>
                  <a:lnTo>
                    <a:pt x="145" y="685"/>
                  </a:lnTo>
                  <a:lnTo>
                    <a:pt x="148" y="685"/>
                  </a:lnTo>
                  <a:lnTo>
                    <a:pt x="150" y="687"/>
                  </a:lnTo>
                  <a:lnTo>
                    <a:pt x="153" y="687"/>
                  </a:lnTo>
                  <a:lnTo>
                    <a:pt x="155" y="687"/>
                  </a:lnTo>
                  <a:lnTo>
                    <a:pt x="158" y="687"/>
                  </a:lnTo>
                  <a:lnTo>
                    <a:pt x="158" y="690"/>
                  </a:lnTo>
                  <a:lnTo>
                    <a:pt x="160" y="690"/>
                  </a:lnTo>
                  <a:lnTo>
                    <a:pt x="163" y="692"/>
                  </a:lnTo>
                  <a:lnTo>
                    <a:pt x="163" y="690"/>
                  </a:lnTo>
                  <a:lnTo>
                    <a:pt x="163" y="687"/>
                  </a:lnTo>
                  <a:lnTo>
                    <a:pt x="163" y="685"/>
                  </a:lnTo>
                  <a:lnTo>
                    <a:pt x="165" y="685"/>
                  </a:lnTo>
                  <a:lnTo>
                    <a:pt x="168" y="685"/>
                  </a:lnTo>
                  <a:lnTo>
                    <a:pt x="171" y="687"/>
                  </a:lnTo>
                  <a:lnTo>
                    <a:pt x="173" y="690"/>
                  </a:lnTo>
                  <a:lnTo>
                    <a:pt x="176" y="687"/>
                  </a:lnTo>
                  <a:lnTo>
                    <a:pt x="176" y="685"/>
                  </a:lnTo>
                  <a:lnTo>
                    <a:pt x="176" y="682"/>
                  </a:lnTo>
                  <a:lnTo>
                    <a:pt x="176" y="680"/>
                  </a:lnTo>
                  <a:lnTo>
                    <a:pt x="176" y="677"/>
                  </a:lnTo>
                  <a:lnTo>
                    <a:pt x="176" y="674"/>
                  </a:lnTo>
                  <a:lnTo>
                    <a:pt x="176" y="672"/>
                  </a:lnTo>
                  <a:lnTo>
                    <a:pt x="176" y="669"/>
                  </a:lnTo>
                  <a:lnTo>
                    <a:pt x="173" y="667"/>
                  </a:lnTo>
                  <a:lnTo>
                    <a:pt x="173" y="664"/>
                  </a:lnTo>
                  <a:lnTo>
                    <a:pt x="171" y="664"/>
                  </a:lnTo>
                  <a:lnTo>
                    <a:pt x="171" y="662"/>
                  </a:lnTo>
                  <a:lnTo>
                    <a:pt x="171" y="659"/>
                  </a:lnTo>
                  <a:lnTo>
                    <a:pt x="173" y="659"/>
                  </a:lnTo>
                  <a:lnTo>
                    <a:pt x="173" y="657"/>
                  </a:lnTo>
                  <a:lnTo>
                    <a:pt x="176" y="657"/>
                  </a:lnTo>
                  <a:lnTo>
                    <a:pt x="176" y="659"/>
                  </a:lnTo>
                  <a:lnTo>
                    <a:pt x="178" y="659"/>
                  </a:lnTo>
                  <a:lnTo>
                    <a:pt x="178" y="657"/>
                  </a:lnTo>
                  <a:lnTo>
                    <a:pt x="181" y="657"/>
                  </a:lnTo>
                  <a:lnTo>
                    <a:pt x="183" y="659"/>
                  </a:lnTo>
                  <a:lnTo>
                    <a:pt x="186" y="659"/>
                  </a:lnTo>
                  <a:lnTo>
                    <a:pt x="188" y="657"/>
                  </a:lnTo>
                  <a:lnTo>
                    <a:pt x="191" y="657"/>
                  </a:lnTo>
                  <a:lnTo>
                    <a:pt x="193" y="659"/>
                  </a:lnTo>
                  <a:lnTo>
                    <a:pt x="196" y="659"/>
                  </a:lnTo>
                  <a:lnTo>
                    <a:pt x="199" y="657"/>
                  </a:lnTo>
                  <a:lnTo>
                    <a:pt x="199" y="654"/>
                  </a:lnTo>
                  <a:lnTo>
                    <a:pt x="201" y="654"/>
                  </a:lnTo>
                  <a:lnTo>
                    <a:pt x="201" y="652"/>
                  </a:lnTo>
                  <a:lnTo>
                    <a:pt x="201" y="649"/>
                  </a:lnTo>
                  <a:lnTo>
                    <a:pt x="199" y="646"/>
                  </a:lnTo>
                  <a:lnTo>
                    <a:pt x="199" y="644"/>
                  </a:lnTo>
                  <a:lnTo>
                    <a:pt x="199" y="639"/>
                  </a:lnTo>
                  <a:lnTo>
                    <a:pt x="199" y="636"/>
                  </a:lnTo>
                  <a:lnTo>
                    <a:pt x="201" y="634"/>
                  </a:lnTo>
                  <a:lnTo>
                    <a:pt x="204" y="631"/>
                  </a:lnTo>
                  <a:lnTo>
                    <a:pt x="204" y="629"/>
                  </a:lnTo>
                  <a:lnTo>
                    <a:pt x="201" y="629"/>
                  </a:lnTo>
                  <a:lnTo>
                    <a:pt x="199" y="629"/>
                  </a:lnTo>
                  <a:lnTo>
                    <a:pt x="199" y="626"/>
                  </a:lnTo>
                  <a:lnTo>
                    <a:pt x="196" y="624"/>
                  </a:lnTo>
                  <a:lnTo>
                    <a:pt x="193" y="624"/>
                  </a:lnTo>
                  <a:lnTo>
                    <a:pt x="193" y="621"/>
                  </a:lnTo>
                  <a:lnTo>
                    <a:pt x="191" y="621"/>
                  </a:lnTo>
                  <a:lnTo>
                    <a:pt x="191" y="618"/>
                  </a:lnTo>
                  <a:lnTo>
                    <a:pt x="188" y="616"/>
                  </a:lnTo>
                  <a:lnTo>
                    <a:pt x="188" y="613"/>
                  </a:lnTo>
                  <a:lnTo>
                    <a:pt x="188" y="611"/>
                  </a:lnTo>
                  <a:lnTo>
                    <a:pt x="188" y="608"/>
                  </a:lnTo>
                  <a:lnTo>
                    <a:pt x="191" y="608"/>
                  </a:lnTo>
                  <a:lnTo>
                    <a:pt x="193" y="611"/>
                  </a:lnTo>
                  <a:lnTo>
                    <a:pt x="196" y="611"/>
                  </a:lnTo>
                  <a:lnTo>
                    <a:pt x="199" y="613"/>
                  </a:lnTo>
                  <a:lnTo>
                    <a:pt x="201" y="613"/>
                  </a:lnTo>
                  <a:lnTo>
                    <a:pt x="206" y="613"/>
                  </a:lnTo>
                  <a:lnTo>
                    <a:pt x="209" y="613"/>
                  </a:lnTo>
                  <a:lnTo>
                    <a:pt x="206" y="611"/>
                  </a:lnTo>
                  <a:lnTo>
                    <a:pt x="204" y="608"/>
                  </a:lnTo>
                  <a:lnTo>
                    <a:pt x="201" y="606"/>
                  </a:lnTo>
                  <a:lnTo>
                    <a:pt x="199" y="606"/>
                  </a:lnTo>
                  <a:lnTo>
                    <a:pt x="196" y="603"/>
                  </a:lnTo>
                  <a:lnTo>
                    <a:pt x="193" y="603"/>
                  </a:lnTo>
                  <a:lnTo>
                    <a:pt x="191" y="601"/>
                  </a:lnTo>
                  <a:lnTo>
                    <a:pt x="188" y="601"/>
                  </a:lnTo>
                  <a:lnTo>
                    <a:pt x="183" y="601"/>
                  </a:lnTo>
                  <a:lnTo>
                    <a:pt x="181" y="601"/>
                  </a:lnTo>
                  <a:lnTo>
                    <a:pt x="178" y="598"/>
                  </a:lnTo>
                  <a:lnTo>
                    <a:pt x="178" y="593"/>
                  </a:lnTo>
                  <a:lnTo>
                    <a:pt x="178" y="590"/>
                  </a:lnTo>
                  <a:lnTo>
                    <a:pt x="178" y="585"/>
                  </a:lnTo>
                  <a:lnTo>
                    <a:pt x="176" y="585"/>
                  </a:lnTo>
                  <a:lnTo>
                    <a:pt x="173" y="585"/>
                  </a:lnTo>
                  <a:lnTo>
                    <a:pt x="171" y="583"/>
                  </a:lnTo>
                  <a:lnTo>
                    <a:pt x="168" y="583"/>
                  </a:lnTo>
                  <a:lnTo>
                    <a:pt x="165" y="580"/>
                  </a:lnTo>
                  <a:lnTo>
                    <a:pt x="163" y="578"/>
                  </a:lnTo>
                  <a:lnTo>
                    <a:pt x="160" y="575"/>
                  </a:lnTo>
                  <a:lnTo>
                    <a:pt x="158" y="573"/>
                  </a:lnTo>
                  <a:lnTo>
                    <a:pt x="155" y="568"/>
                  </a:lnTo>
                  <a:lnTo>
                    <a:pt x="153" y="568"/>
                  </a:lnTo>
                  <a:lnTo>
                    <a:pt x="150" y="565"/>
                  </a:lnTo>
                  <a:lnTo>
                    <a:pt x="148" y="565"/>
                  </a:lnTo>
                  <a:lnTo>
                    <a:pt x="145" y="562"/>
                  </a:lnTo>
                  <a:lnTo>
                    <a:pt x="143" y="560"/>
                  </a:lnTo>
                  <a:lnTo>
                    <a:pt x="140" y="562"/>
                  </a:lnTo>
                  <a:lnTo>
                    <a:pt x="140" y="560"/>
                  </a:lnTo>
                  <a:lnTo>
                    <a:pt x="137" y="560"/>
                  </a:lnTo>
                  <a:lnTo>
                    <a:pt x="135" y="557"/>
                  </a:lnTo>
                  <a:lnTo>
                    <a:pt x="132" y="557"/>
                  </a:lnTo>
                  <a:lnTo>
                    <a:pt x="130" y="557"/>
                  </a:lnTo>
                  <a:lnTo>
                    <a:pt x="127" y="557"/>
                  </a:lnTo>
                  <a:lnTo>
                    <a:pt x="125" y="555"/>
                  </a:lnTo>
                  <a:lnTo>
                    <a:pt x="122" y="555"/>
                  </a:lnTo>
                  <a:lnTo>
                    <a:pt x="122" y="552"/>
                  </a:lnTo>
                  <a:lnTo>
                    <a:pt x="120" y="550"/>
                  </a:lnTo>
                  <a:lnTo>
                    <a:pt x="122" y="547"/>
                  </a:lnTo>
                  <a:lnTo>
                    <a:pt x="120" y="545"/>
                  </a:lnTo>
                  <a:lnTo>
                    <a:pt x="117" y="547"/>
                  </a:lnTo>
                  <a:lnTo>
                    <a:pt x="115" y="547"/>
                  </a:lnTo>
                  <a:lnTo>
                    <a:pt x="112" y="547"/>
                  </a:lnTo>
                  <a:lnTo>
                    <a:pt x="109" y="547"/>
                  </a:lnTo>
                  <a:lnTo>
                    <a:pt x="107" y="547"/>
                  </a:lnTo>
                  <a:lnTo>
                    <a:pt x="104" y="547"/>
                  </a:lnTo>
                  <a:lnTo>
                    <a:pt x="102" y="547"/>
                  </a:lnTo>
                  <a:lnTo>
                    <a:pt x="99" y="545"/>
                  </a:lnTo>
                  <a:lnTo>
                    <a:pt x="97" y="545"/>
                  </a:lnTo>
                  <a:lnTo>
                    <a:pt x="94" y="545"/>
                  </a:lnTo>
                  <a:lnTo>
                    <a:pt x="92" y="542"/>
                  </a:lnTo>
                  <a:lnTo>
                    <a:pt x="89" y="540"/>
                  </a:lnTo>
                  <a:lnTo>
                    <a:pt x="87" y="537"/>
                  </a:lnTo>
                  <a:lnTo>
                    <a:pt x="84" y="532"/>
                  </a:lnTo>
                  <a:lnTo>
                    <a:pt x="81" y="529"/>
                  </a:lnTo>
                  <a:lnTo>
                    <a:pt x="79" y="527"/>
                  </a:lnTo>
                  <a:lnTo>
                    <a:pt x="74" y="527"/>
                  </a:lnTo>
                  <a:lnTo>
                    <a:pt x="71" y="524"/>
                  </a:lnTo>
                  <a:lnTo>
                    <a:pt x="66" y="522"/>
                  </a:lnTo>
                  <a:lnTo>
                    <a:pt x="61" y="522"/>
                  </a:lnTo>
                  <a:lnTo>
                    <a:pt x="59" y="519"/>
                  </a:lnTo>
                  <a:lnTo>
                    <a:pt x="56" y="517"/>
                  </a:lnTo>
                  <a:lnTo>
                    <a:pt x="53" y="517"/>
                  </a:lnTo>
                  <a:lnTo>
                    <a:pt x="53" y="514"/>
                  </a:lnTo>
                  <a:lnTo>
                    <a:pt x="53" y="512"/>
                  </a:lnTo>
                  <a:lnTo>
                    <a:pt x="53" y="509"/>
                  </a:lnTo>
                  <a:lnTo>
                    <a:pt x="56" y="506"/>
                  </a:lnTo>
                  <a:lnTo>
                    <a:pt x="59" y="506"/>
                  </a:lnTo>
                  <a:lnTo>
                    <a:pt x="64" y="506"/>
                  </a:lnTo>
                  <a:lnTo>
                    <a:pt x="66" y="506"/>
                  </a:lnTo>
                  <a:lnTo>
                    <a:pt x="66" y="504"/>
                  </a:lnTo>
                  <a:lnTo>
                    <a:pt x="69" y="504"/>
                  </a:lnTo>
                  <a:lnTo>
                    <a:pt x="74" y="501"/>
                  </a:lnTo>
                  <a:lnTo>
                    <a:pt x="76" y="501"/>
                  </a:lnTo>
                  <a:lnTo>
                    <a:pt x="79" y="501"/>
                  </a:lnTo>
                  <a:lnTo>
                    <a:pt x="81" y="501"/>
                  </a:lnTo>
                  <a:lnTo>
                    <a:pt x="87" y="504"/>
                  </a:lnTo>
                  <a:lnTo>
                    <a:pt x="87" y="506"/>
                  </a:lnTo>
                  <a:lnTo>
                    <a:pt x="89" y="506"/>
                  </a:lnTo>
                  <a:lnTo>
                    <a:pt x="92" y="509"/>
                  </a:lnTo>
                  <a:lnTo>
                    <a:pt x="94" y="512"/>
                  </a:lnTo>
                  <a:lnTo>
                    <a:pt x="97" y="512"/>
                  </a:lnTo>
                  <a:lnTo>
                    <a:pt x="102" y="512"/>
                  </a:lnTo>
                  <a:lnTo>
                    <a:pt x="104" y="509"/>
                  </a:lnTo>
                  <a:lnTo>
                    <a:pt x="104" y="506"/>
                  </a:lnTo>
                  <a:lnTo>
                    <a:pt x="107" y="504"/>
                  </a:lnTo>
                  <a:lnTo>
                    <a:pt x="109" y="504"/>
                  </a:lnTo>
                  <a:lnTo>
                    <a:pt x="112" y="504"/>
                  </a:lnTo>
                  <a:lnTo>
                    <a:pt x="107" y="501"/>
                  </a:lnTo>
                  <a:lnTo>
                    <a:pt x="104" y="499"/>
                  </a:lnTo>
                  <a:lnTo>
                    <a:pt x="102" y="499"/>
                  </a:lnTo>
                  <a:lnTo>
                    <a:pt x="99" y="496"/>
                  </a:lnTo>
                  <a:lnTo>
                    <a:pt x="97" y="494"/>
                  </a:lnTo>
                  <a:lnTo>
                    <a:pt x="92" y="494"/>
                  </a:lnTo>
                  <a:lnTo>
                    <a:pt x="89" y="491"/>
                  </a:lnTo>
                  <a:lnTo>
                    <a:pt x="87" y="491"/>
                  </a:lnTo>
                  <a:lnTo>
                    <a:pt x="84" y="491"/>
                  </a:lnTo>
                  <a:lnTo>
                    <a:pt x="81" y="489"/>
                  </a:lnTo>
                  <a:lnTo>
                    <a:pt x="79" y="486"/>
                  </a:lnTo>
                  <a:lnTo>
                    <a:pt x="76" y="486"/>
                  </a:lnTo>
                  <a:lnTo>
                    <a:pt x="71" y="484"/>
                  </a:lnTo>
                  <a:lnTo>
                    <a:pt x="69" y="481"/>
                  </a:lnTo>
                  <a:lnTo>
                    <a:pt x="64" y="478"/>
                  </a:lnTo>
                  <a:lnTo>
                    <a:pt x="64" y="476"/>
                  </a:lnTo>
                  <a:lnTo>
                    <a:pt x="61" y="473"/>
                  </a:lnTo>
                  <a:lnTo>
                    <a:pt x="61" y="471"/>
                  </a:lnTo>
                  <a:lnTo>
                    <a:pt x="61" y="468"/>
                  </a:lnTo>
                  <a:lnTo>
                    <a:pt x="61" y="466"/>
                  </a:lnTo>
                  <a:lnTo>
                    <a:pt x="64" y="466"/>
                  </a:lnTo>
                  <a:lnTo>
                    <a:pt x="64" y="463"/>
                  </a:lnTo>
                  <a:lnTo>
                    <a:pt x="64" y="456"/>
                  </a:lnTo>
                  <a:lnTo>
                    <a:pt x="61" y="456"/>
                  </a:lnTo>
                  <a:lnTo>
                    <a:pt x="59" y="456"/>
                  </a:lnTo>
                  <a:lnTo>
                    <a:pt x="56" y="456"/>
                  </a:lnTo>
                  <a:lnTo>
                    <a:pt x="59" y="456"/>
                  </a:lnTo>
                  <a:lnTo>
                    <a:pt x="59" y="458"/>
                  </a:lnTo>
                  <a:lnTo>
                    <a:pt x="56" y="458"/>
                  </a:lnTo>
                  <a:lnTo>
                    <a:pt x="53" y="456"/>
                  </a:lnTo>
                  <a:lnTo>
                    <a:pt x="51" y="456"/>
                  </a:lnTo>
                  <a:lnTo>
                    <a:pt x="48" y="456"/>
                  </a:lnTo>
                  <a:lnTo>
                    <a:pt x="48" y="453"/>
                  </a:lnTo>
                  <a:lnTo>
                    <a:pt x="51" y="453"/>
                  </a:lnTo>
                  <a:lnTo>
                    <a:pt x="53" y="450"/>
                  </a:lnTo>
                  <a:lnTo>
                    <a:pt x="53" y="448"/>
                  </a:lnTo>
                  <a:lnTo>
                    <a:pt x="51" y="448"/>
                  </a:lnTo>
                  <a:lnTo>
                    <a:pt x="48" y="445"/>
                  </a:lnTo>
                  <a:lnTo>
                    <a:pt x="51" y="445"/>
                  </a:lnTo>
                  <a:lnTo>
                    <a:pt x="51" y="443"/>
                  </a:lnTo>
                  <a:lnTo>
                    <a:pt x="48" y="440"/>
                  </a:lnTo>
                  <a:lnTo>
                    <a:pt x="46" y="438"/>
                  </a:lnTo>
                  <a:lnTo>
                    <a:pt x="46" y="435"/>
                  </a:lnTo>
                  <a:lnTo>
                    <a:pt x="48" y="435"/>
                  </a:lnTo>
                  <a:lnTo>
                    <a:pt x="51" y="435"/>
                  </a:lnTo>
                  <a:lnTo>
                    <a:pt x="53" y="435"/>
                  </a:lnTo>
                  <a:lnTo>
                    <a:pt x="56" y="435"/>
                  </a:lnTo>
                  <a:lnTo>
                    <a:pt x="56" y="430"/>
                  </a:lnTo>
                  <a:lnTo>
                    <a:pt x="53" y="428"/>
                  </a:lnTo>
                  <a:lnTo>
                    <a:pt x="53" y="425"/>
                  </a:lnTo>
                  <a:lnTo>
                    <a:pt x="51" y="422"/>
                  </a:lnTo>
                  <a:lnTo>
                    <a:pt x="46" y="420"/>
                  </a:lnTo>
                  <a:lnTo>
                    <a:pt x="43" y="420"/>
                  </a:lnTo>
                  <a:lnTo>
                    <a:pt x="41" y="420"/>
                  </a:lnTo>
                  <a:lnTo>
                    <a:pt x="38" y="417"/>
                  </a:lnTo>
                  <a:lnTo>
                    <a:pt x="36" y="420"/>
                  </a:lnTo>
                  <a:lnTo>
                    <a:pt x="33" y="420"/>
                  </a:lnTo>
                  <a:lnTo>
                    <a:pt x="31" y="422"/>
                  </a:lnTo>
                  <a:lnTo>
                    <a:pt x="28" y="425"/>
                  </a:lnTo>
                  <a:lnTo>
                    <a:pt x="28" y="428"/>
                  </a:lnTo>
                  <a:lnTo>
                    <a:pt x="25" y="425"/>
                  </a:lnTo>
                  <a:lnTo>
                    <a:pt x="25" y="422"/>
                  </a:lnTo>
                  <a:lnTo>
                    <a:pt x="23" y="422"/>
                  </a:lnTo>
                  <a:lnTo>
                    <a:pt x="20" y="420"/>
                  </a:lnTo>
                  <a:lnTo>
                    <a:pt x="18" y="417"/>
                  </a:lnTo>
                  <a:lnTo>
                    <a:pt x="20" y="415"/>
                  </a:lnTo>
                  <a:lnTo>
                    <a:pt x="20" y="412"/>
                  </a:lnTo>
                  <a:lnTo>
                    <a:pt x="18" y="410"/>
                  </a:lnTo>
                  <a:lnTo>
                    <a:pt x="15" y="407"/>
                  </a:lnTo>
                  <a:lnTo>
                    <a:pt x="15" y="405"/>
                  </a:lnTo>
                  <a:lnTo>
                    <a:pt x="15" y="402"/>
                  </a:lnTo>
                  <a:lnTo>
                    <a:pt x="18" y="402"/>
                  </a:lnTo>
                  <a:lnTo>
                    <a:pt x="20" y="402"/>
                  </a:lnTo>
                  <a:lnTo>
                    <a:pt x="23" y="402"/>
                  </a:lnTo>
                  <a:lnTo>
                    <a:pt x="25" y="400"/>
                  </a:lnTo>
                  <a:lnTo>
                    <a:pt x="25" y="397"/>
                  </a:lnTo>
                  <a:lnTo>
                    <a:pt x="25" y="394"/>
                  </a:lnTo>
                  <a:lnTo>
                    <a:pt x="23" y="392"/>
                  </a:lnTo>
                  <a:lnTo>
                    <a:pt x="25" y="392"/>
                  </a:lnTo>
                  <a:lnTo>
                    <a:pt x="28" y="389"/>
                  </a:lnTo>
                  <a:lnTo>
                    <a:pt x="28" y="387"/>
                  </a:lnTo>
                  <a:lnTo>
                    <a:pt x="28" y="384"/>
                  </a:lnTo>
                  <a:lnTo>
                    <a:pt x="28" y="382"/>
                  </a:lnTo>
                  <a:lnTo>
                    <a:pt x="28" y="379"/>
                  </a:lnTo>
                  <a:lnTo>
                    <a:pt x="31" y="379"/>
                  </a:lnTo>
                  <a:lnTo>
                    <a:pt x="31" y="377"/>
                  </a:lnTo>
                  <a:lnTo>
                    <a:pt x="31" y="374"/>
                  </a:lnTo>
                  <a:lnTo>
                    <a:pt x="28" y="372"/>
                  </a:lnTo>
                  <a:lnTo>
                    <a:pt x="23" y="369"/>
                  </a:lnTo>
                  <a:lnTo>
                    <a:pt x="20" y="369"/>
                  </a:lnTo>
                  <a:lnTo>
                    <a:pt x="18" y="369"/>
                  </a:lnTo>
                  <a:lnTo>
                    <a:pt x="18" y="366"/>
                  </a:lnTo>
                  <a:lnTo>
                    <a:pt x="20" y="366"/>
                  </a:lnTo>
                  <a:lnTo>
                    <a:pt x="23" y="364"/>
                  </a:lnTo>
                  <a:lnTo>
                    <a:pt x="28" y="366"/>
                  </a:lnTo>
                  <a:lnTo>
                    <a:pt x="33" y="364"/>
                  </a:lnTo>
                  <a:lnTo>
                    <a:pt x="36" y="364"/>
                  </a:lnTo>
                  <a:lnTo>
                    <a:pt x="36" y="361"/>
                  </a:lnTo>
                  <a:lnTo>
                    <a:pt x="36" y="359"/>
                  </a:lnTo>
                  <a:lnTo>
                    <a:pt x="33" y="359"/>
                  </a:lnTo>
                  <a:lnTo>
                    <a:pt x="31" y="356"/>
                  </a:lnTo>
                  <a:lnTo>
                    <a:pt x="25" y="354"/>
                  </a:lnTo>
                  <a:lnTo>
                    <a:pt x="23" y="354"/>
                  </a:lnTo>
                  <a:lnTo>
                    <a:pt x="20" y="351"/>
                  </a:lnTo>
                  <a:lnTo>
                    <a:pt x="23" y="351"/>
                  </a:lnTo>
                  <a:lnTo>
                    <a:pt x="25" y="349"/>
                  </a:lnTo>
                  <a:lnTo>
                    <a:pt x="28" y="349"/>
                  </a:lnTo>
                  <a:lnTo>
                    <a:pt x="28" y="346"/>
                  </a:lnTo>
                  <a:lnTo>
                    <a:pt x="20" y="341"/>
                  </a:lnTo>
                  <a:lnTo>
                    <a:pt x="15" y="338"/>
                  </a:lnTo>
                  <a:lnTo>
                    <a:pt x="15" y="336"/>
                  </a:lnTo>
                  <a:lnTo>
                    <a:pt x="18" y="333"/>
                  </a:lnTo>
                  <a:lnTo>
                    <a:pt x="36" y="305"/>
                  </a:lnTo>
                  <a:lnTo>
                    <a:pt x="41" y="305"/>
                  </a:lnTo>
                  <a:lnTo>
                    <a:pt x="43" y="305"/>
                  </a:lnTo>
                  <a:lnTo>
                    <a:pt x="46" y="308"/>
                  </a:lnTo>
                  <a:lnTo>
                    <a:pt x="48" y="308"/>
                  </a:lnTo>
                  <a:lnTo>
                    <a:pt x="51" y="305"/>
                  </a:lnTo>
                  <a:lnTo>
                    <a:pt x="56" y="305"/>
                  </a:lnTo>
                  <a:lnTo>
                    <a:pt x="59" y="305"/>
                  </a:lnTo>
                  <a:lnTo>
                    <a:pt x="61" y="305"/>
                  </a:lnTo>
                  <a:lnTo>
                    <a:pt x="64" y="303"/>
                  </a:lnTo>
                  <a:lnTo>
                    <a:pt x="66" y="303"/>
                  </a:lnTo>
                  <a:lnTo>
                    <a:pt x="69" y="303"/>
                  </a:lnTo>
                  <a:lnTo>
                    <a:pt x="71" y="300"/>
                  </a:lnTo>
                  <a:lnTo>
                    <a:pt x="74" y="298"/>
                  </a:lnTo>
                  <a:lnTo>
                    <a:pt x="74" y="295"/>
                  </a:lnTo>
                  <a:lnTo>
                    <a:pt x="74" y="293"/>
                  </a:lnTo>
                  <a:lnTo>
                    <a:pt x="76" y="290"/>
                  </a:lnTo>
                  <a:lnTo>
                    <a:pt x="76" y="288"/>
                  </a:lnTo>
                  <a:lnTo>
                    <a:pt x="79" y="288"/>
                  </a:lnTo>
                  <a:lnTo>
                    <a:pt x="81" y="288"/>
                  </a:lnTo>
                  <a:lnTo>
                    <a:pt x="84" y="288"/>
                  </a:lnTo>
                  <a:lnTo>
                    <a:pt x="87" y="288"/>
                  </a:lnTo>
                  <a:lnTo>
                    <a:pt x="89" y="288"/>
                  </a:lnTo>
                  <a:lnTo>
                    <a:pt x="92" y="288"/>
                  </a:lnTo>
                  <a:lnTo>
                    <a:pt x="97" y="285"/>
                  </a:lnTo>
                  <a:lnTo>
                    <a:pt x="99" y="288"/>
                  </a:lnTo>
                  <a:lnTo>
                    <a:pt x="102" y="288"/>
                  </a:lnTo>
                  <a:lnTo>
                    <a:pt x="107" y="285"/>
                  </a:lnTo>
                  <a:lnTo>
                    <a:pt x="109" y="285"/>
                  </a:lnTo>
                  <a:lnTo>
                    <a:pt x="112" y="285"/>
                  </a:lnTo>
                  <a:lnTo>
                    <a:pt x="115" y="285"/>
                  </a:lnTo>
                  <a:lnTo>
                    <a:pt x="120" y="285"/>
                  </a:lnTo>
                  <a:lnTo>
                    <a:pt x="125" y="288"/>
                  </a:lnTo>
                  <a:lnTo>
                    <a:pt x="127" y="288"/>
                  </a:lnTo>
                  <a:lnTo>
                    <a:pt x="130" y="290"/>
                  </a:lnTo>
                  <a:lnTo>
                    <a:pt x="132" y="290"/>
                  </a:lnTo>
                  <a:lnTo>
                    <a:pt x="132" y="293"/>
                  </a:lnTo>
                  <a:lnTo>
                    <a:pt x="135" y="293"/>
                  </a:lnTo>
                  <a:lnTo>
                    <a:pt x="137" y="295"/>
                  </a:lnTo>
                  <a:lnTo>
                    <a:pt x="137" y="293"/>
                  </a:lnTo>
                  <a:lnTo>
                    <a:pt x="140" y="293"/>
                  </a:lnTo>
                  <a:lnTo>
                    <a:pt x="143" y="290"/>
                  </a:lnTo>
                  <a:lnTo>
                    <a:pt x="148" y="290"/>
                  </a:lnTo>
                  <a:lnTo>
                    <a:pt x="150" y="288"/>
                  </a:lnTo>
                  <a:lnTo>
                    <a:pt x="150" y="285"/>
                  </a:lnTo>
                  <a:lnTo>
                    <a:pt x="153" y="282"/>
                  </a:lnTo>
                  <a:lnTo>
                    <a:pt x="150" y="280"/>
                  </a:lnTo>
                  <a:lnTo>
                    <a:pt x="148" y="277"/>
                  </a:lnTo>
                  <a:lnTo>
                    <a:pt x="143" y="275"/>
                  </a:lnTo>
                  <a:lnTo>
                    <a:pt x="140" y="275"/>
                  </a:lnTo>
                  <a:lnTo>
                    <a:pt x="137" y="275"/>
                  </a:lnTo>
                  <a:lnTo>
                    <a:pt x="135" y="275"/>
                  </a:lnTo>
                  <a:lnTo>
                    <a:pt x="132" y="272"/>
                  </a:lnTo>
                  <a:lnTo>
                    <a:pt x="130" y="270"/>
                  </a:lnTo>
                  <a:lnTo>
                    <a:pt x="130" y="267"/>
                  </a:lnTo>
                  <a:lnTo>
                    <a:pt x="135" y="267"/>
                  </a:lnTo>
                  <a:lnTo>
                    <a:pt x="137" y="270"/>
                  </a:lnTo>
                  <a:lnTo>
                    <a:pt x="140" y="272"/>
                  </a:lnTo>
                  <a:lnTo>
                    <a:pt x="143" y="272"/>
                  </a:lnTo>
                  <a:lnTo>
                    <a:pt x="145" y="272"/>
                  </a:lnTo>
                  <a:lnTo>
                    <a:pt x="148" y="267"/>
                  </a:lnTo>
                  <a:lnTo>
                    <a:pt x="148" y="265"/>
                  </a:lnTo>
                  <a:lnTo>
                    <a:pt x="148" y="262"/>
                  </a:lnTo>
                  <a:lnTo>
                    <a:pt x="148" y="260"/>
                  </a:lnTo>
                  <a:lnTo>
                    <a:pt x="148" y="257"/>
                  </a:lnTo>
                  <a:lnTo>
                    <a:pt x="145" y="257"/>
                  </a:lnTo>
                  <a:lnTo>
                    <a:pt x="143" y="257"/>
                  </a:lnTo>
                  <a:lnTo>
                    <a:pt x="140" y="254"/>
                  </a:lnTo>
                  <a:lnTo>
                    <a:pt x="137" y="254"/>
                  </a:lnTo>
                  <a:lnTo>
                    <a:pt x="137" y="252"/>
                  </a:lnTo>
                  <a:lnTo>
                    <a:pt x="140" y="249"/>
                  </a:lnTo>
                  <a:lnTo>
                    <a:pt x="140" y="244"/>
                  </a:lnTo>
                  <a:lnTo>
                    <a:pt x="140" y="242"/>
                  </a:lnTo>
                  <a:lnTo>
                    <a:pt x="140" y="239"/>
                  </a:lnTo>
                  <a:lnTo>
                    <a:pt x="140" y="237"/>
                  </a:lnTo>
                  <a:lnTo>
                    <a:pt x="143" y="234"/>
                  </a:lnTo>
                  <a:lnTo>
                    <a:pt x="143" y="237"/>
                  </a:lnTo>
                  <a:lnTo>
                    <a:pt x="145" y="239"/>
                  </a:lnTo>
                  <a:lnTo>
                    <a:pt x="145" y="242"/>
                  </a:lnTo>
                  <a:lnTo>
                    <a:pt x="148" y="242"/>
                  </a:lnTo>
                  <a:lnTo>
                    <a:pt x="150" y="239"/>
                  </a:lnTo>
                  <a:lnTo>
                    <a:pt x="153" y="239"/>
                  </a:lnTo>
                  <a:lnTo>
                    <a:pt x="155" y="237"/>
                  </a:lnTo>
                  <a:lnTo>
                    <a:pt x="155" y="234"/>
                  </a:lnTo>
                  <a:lnTo>
                    <a:pt x="155" y="229"/>
                  </a:lnTo>
                  <a:lnTo>
                    <a:pt x="153" y="229"/>
                  </a:lnTo>
                  <a:lnTo>
                    <a:pt x="150" y="226"/>
                  </a:lnTo>
                  <a:lnTo>
                    <a:pt x="148" y="224"/>
                  </a:lnTo>
                  <a:lnTo>
                    <a:pt x="145" y="226"/>
                  </a:lnTo>
                  <a:lnTo>
                    <a:pt x="148" y="224"/>
                  </a:lnTo>
                  <a:lnTo>
                    <a:pt x="153" y="221"/>
                  </a:lnTo>
                  <a:lnTo>
                    <a:pt x="155" y="224"/>
                  </a:lnTo>
                  <a:lnTo>
                    <a:pt x="158" y="226"/>
                  </a:lnTo>
                  <a:lnTo>
                    <a:pt x="163" y="229"/>
                  </a:lnTo>
                  <a:lnTo>
                    <a:pt x="165" y="229"/>
                  </a:lnTo>
                  <a:lnTo>
                    <a:pt x="168" y="229"/>
                  </a:lnTo>
                  <a:lnTo>
                    <a:pt x="171" y="226"/>
                  </a:lnTo>
                  <a:lnTo>
                    <a:pt x="171" y="224"/>
                  </a:lnTo>
                  <a:lnTo>
                    <a:pt x="168" y="219"/>
                  </a:lnTo>
                  <a:lnTo>
                    <a:pt x="165" y="216"/>
                  </a:lnTo>
                  <a:lnTo>
                    <a:pt x="163" y="216"/>
                  </a:lnTo>
                  <a:lnTo>
                    <a:pt x="163" y="211"/>
                  </a:lnTo>
                  <a:lnTo>
                    <a:pt x="160" y="209"/>
                  </a:lnTo>
                  <a:lnTo>
                    <a:pt x="155" y="206"/>
                  </a:lnTo>
                  <a:lnTo>
                    <a:pt x="153" y="204"/>
                  </a:lnTo>
                  <a:lnTo>
                    <a:pt x="150" y="204"/>
                  </a:lnTo>
                  <a:lnTo>
                    <a:pt x="148" y="201"/>
                  </a:lnTo>
                  <a:lnTo>
                    <a:pt x="143" y="201"/>
                  </a:lnTo>
                  <a:lnTo>
                    <a:pt x="140" y="199"/>
                  </a:lnTo>
                  <a:lnTo>
                    <a:pt x="135" y="199"/>
                  </a:lnTo>
                  <a:lnTo>
                    <a:pt x="132" y="196"/>
                  </a:lnTo>
                  <a:lnTo>
                    <a:pt x="130" y="193"/>
                  </a:lnTo>
                  <a:lnTo>
                    <a:pt x="127" y="191"/>
                  </a:lnTo>
                  <a:lnTo>
                    <a:pt x="127" y="188"/>
                  </a:lnTo>
                  <a:lnTo>
                    <a:pt x="130" y="186"/>
                  </a:lnTo>
                  <a:lnTo>
                    <a:pt x="132" y="183"/>
                  </a:lnTo>
                  <a:lnTo>
                    <a:pt x="132" y="181"/>
                  </a:lnTo>
                  <a:lnTo>
                    <a:pt x="132" y="178"/>
                  </a:lnTo>
                  <a:lnTo>
                    <a:pt x="132" y="176"/>
                  </a:lnTo>
                  <a:lnTo>
                    <a:pt x="132" y="173"/>
                  </a:lnTo>
                  <a:lnTo>
                    <a:pt x="135" y="173"/>
                  </a:lnTo>
                  <a:lnTo>
                    <a:pt x="135" y="176"/>
                  </a:lnTo>
                  <a:lnTo>
                    <a:pt x="137" y="176"/>
                  </a:lnTo>
                  <a:lnTo>
                    <a:pt x="143" y="176"/>
                  </a:lnTo>
                  <a:lnTo>
                    <a:pt x="145" y="176"/>
                  </a:lnTo>
                  <a:lnTo>
                    <a:pt x="148" y="173"/>
                  </a:lnTo>
                  <a:lnTo>
                    <a:pt x="150" y="171"/>
                  </a:lnTo>
                  <a:lnTo>
                    <a:pt x="153" y="168"/>
                  </a:lnTo>
                  <a:lnTo>
                    <a:pt x="153" y="165"/>
                  </a:lnTo>
                  <a:lnTo>
                    <a:pt x="150" y="163"/>
                  </a:lnTo>
                  <a:lnTo>
                    <a:pt x="150" y="160"/>
                  </a:lnTo>
                  <a:lnTo>
                    <a:pt x="150" y="158"/>
                  </a:lnTo>
                  <a:lnTo>
                    <a:pt x="150" y="155"/>
                  </a:lnTo>
                  <a:lnTo>
                    <a:pt x="153" y="153"/>
                  </a:lnTo>
                  <a:lnTo>
                    <a:pt x="155" y="150"/>
                  </a:lnTo>
                  <a:lnTo>
                    <a:pt x="158" y="150"/>
                  </a:lnTo>
                  <a:lnTo>
                    <a:pt x="160" y="145"/>
                  </a:lnTo>
                  <a:lnTo>
                    <a:pt x="160" y="143"/>
                  </a:lnTo>
                  <a:lnTo>
                    <a:pt x="158" y="140"/>
                  </a:lnTo>
                  <a:lnTo>
                    <a:pt x="155" y="140"/>
                  </a:lnTo>
                  <a:lnTo>
                    <a:pt x="158" y="137"/>
                  </a:lnTo>
                  <a:lnTo>
                    <a:pt x="160" y="135"/>
                  </a:lnTo>
                  <a:lnTo>
                    <a:pt x="163" y="135"/>
                  </a:lnTo>
                  <a:lnTo>
                    <a:pt x="165" y="132"/>
                  </a:lnTo>
                  <a:lnTo>
                    <a:pt x="165" y="130"/>
                  </a:lnTo>
                  <a:lnTo>
                    <a:pt x="163" y="127"/>
                  </a:lnTo>
                  <a:lnTo>
                    <a:pt x="160" y="125"/>
                  </a:lnTo>
                  <a:lnTo>
                    <a:pt x="160" y="122"/>
                  </a:lnTo>
                  <a:lnTo>
                    <a:pt x="163" y="122"/>
                  </a:lnTo>
                  <a:lnTo>
                    <a:pt x="165" y="122"/>
                  </a:lnTo>
                  <a:lnTo>
                    <a:pt x="165" y="120"/>
                  </a:lnTo>
                  <a:lnTo>
                    <a:pt x="160" y="117"/>
                  </a:lnTo>
                  <a:lnTo>
                    <a:pt x="158" y="117"/>
                  </a:lnTo>
                  <a:lnTo>
                    <a:pt x="158" y="115"/>
                  </a:lnTo>
                  <a:lnTo>
                    <a:pt x="160" y="115"/>
                  </a:lnTo>
                  <a:lnTo>
                    <a:pt x="163" y="117"/>
                  </a:lnTo>
                  <a:lnTo>
                    <a:pt x="165" y="117"/>
                  </a:lnTo>
                  <a:lnTo>
                    <a:pt x="168" y="117"/>
                  </a:lnTo>
                  <a:lnTo>
                    <a:pt x="171" y="117"/>
                  </a:lnTo>
                  <a:lnTo>
                    <a:pt x="173" y="115"/>
                  </a:lnTo>
                  <a:lnTo>
                    <a:pt x="173" y="112"/>
                  </a:lnTo>
                  <a:lnTo>
                    <a:pt x="176" y="109"/>
                  </a:lnTo>
                  <a:lnTo>
                    <a:pt x="178" y="107"/>
                  </a:lnTo>
                  <a:lnTo>
                    <a:pt x="178" y="104"/>
                  </a:lnTo>
                  <a:lnTo>
                    <a:pt x="176" y="102"/>
                  </a:lnTo>
                  <a:lnTo>
                    <a:pt x="178" y="102"/>
                  </a:lnTo>
                  <a:lnTo>
                    <a:pt x="178" y="99"/>
                  </a:lnTo>
                  <a:lnTo>
                    <a:pt x="178" y="97"/>
                  </a:lnTo>
                  <a:lnTo>
                    <a:pt x="176" y="97"/>
                  </a:lnTo>
                  <a:lnTo>
                    <a:pt x="178" y="94"/>
                  </a:lnTo>
                  <a:lnTo>
                    <a:pt x="178" y="92"/>
                  </a:lnTo>
                  <a:lnTo>
                    <a:pt x="181" y="89"/>
                  </a:lnTo>
                  <a:lnTo>
                    <a:pt x="183" y="89"/>
                  </a:lnTo>
                  <a:lnTo>
                    <a:pt x="183" y="84"/>
                  </a:lnTo>
                  <a:lnTo>
                    <a:pt x="183" y="81"/>
                  </a:lnTo>
                  <a:lnTo>
                    <a:pt x="186" y="81"/>
                  </a:lnTo>
                  <a:lnTo>
                    <a:pt x="183" y="79"/>
                  </a:lnTo>
                  <a:lnTo>
                    <a:pt x="186" y="79"/>
                  </a:lnTo>
                  <a:lnTo>
                    <a:pt x="183" y="76"/>
                  </a:lnTo>
                  <a:lnTo>
                    <a:pt x="183" y="74"/>
                  </a:lnTo>
                  <a:lnTo>
                    <a:pt x="186" y="74"/>
                  </a:lnTo>
                  <a:lnTo>
                    <a:pt x="188" y="74"/>
                  </a:lnTo>
                  <a:lnTo>
                    <a:pt x="188" y="71"/>
                  </a:lnTo>
                  <a:lnTo>
                    <a:pt x="191" y="71"/>
                  </a:lnTo>
                  <a:lnTo>
                    <a:pt x="188" y="69"/>
                  </a:lnTo>
                  <a:lnTo>
                    <a:pt x="188" y="66"/>
                  </a:lnTo>
                  <a:lnTo>
                    <a:pt x="186" y="64"/>
                  </a:lnTo>
                  <a:lnTo>
                    <a:pt x="183" y="64"/>
                  </a:lnTo>
                  <a:lnTo>
                    <a:pt x="186" y="61"/>
                  </a:lnTo>
                  <a:lnTo>
                    <a:pt x="188" y="64"/>
                  </a:lnTo>
                  <a:lnTo>
                    <a:pt x="191" y="64"/>
                  </a:lnTo>
                  <a:lnTo>
                    <a:pt x="193" y="61"/>
                  </a:lnTo>
                  <a:lnTo>
                    <a:pt x="196" y="59"/>
                  </a:lnTo>
                  <a:lnTo>
                    <a:pt x="196" y="56"/>
                  </a:lnTo>
                  <a:lnTo>
                    <a:pt x="199" y="56"/>
                  </a:lnTo>
                  <a:lnTo>
                    <a:pt x="201" y="53"/>
                  </a:lnTo>
                  <a:lnTo>
                    <a:pt x="201" y="51"/>
                  </a:lnTo>
                  <a:lnTo>
                    <a:pt x="199" y="48"/>
                  </a:lnTo>
                  <a:lnTo>
                    <a:pt x="199" y="46"/>
                  </a:lnTo>
                  <a:lnTo>
                    <a:pt x="201" y="46"/>
                  </a:lnTo>
                  <a:lnTo>
                    <a:pt x="204" y="46"/>
                  </a:lnTo>
                  <a:lnTo>
                    <a:pt x="204" y="43"/>
                  </a:lnTo>
                  <a:lnTo>
                    <a:pt x="204" y="41"/>
                  </a:lnTo>
                  <a:lnTo>
                    <a:pt x="201" y="41"/>
                  </a:lnTo>
                  <a:lnTo>
                    <a:pt x="204" y="38"/>
                  </a:lnTo>
                  <a:lnTo>
                    <a:pt x="204" y="36"/>
                  </a:lnTo>
                  <a:lnTo>
                    <a:pt x="206" y="33"/>
                  </a:lnTo>
                  <a:lnTo>
                    <a:pt x="209" y="33"/>
                  </a:lnTo>
                  <a:lnTo>
                    <a:pt x="211" y="33"/>
                  </a:lnTo>
                  <a:lnTo>
                    <a:pt x="211" y="31"/>
                  </a:lnTo>
                  <a:lnTo>
                    <a:pt x="211" y="25"/>
                  </a:lnTo>
                  <a:lnTo>
                    <a:pt x="216" y="18"/>
                  </a:lnTo>
                  <a:lnTo>
                    <a:pt x="224" y="20"/>
                  </a:lnTo>
                  <a:lnTo>
                    <a:pt x="227" y="20"/>
                  </a:lnTo>
                  <a:lnTo>
                    <a:pt x="232" y="18"/>
                  </a:lnTo>
                  <a:lnTo>
                    <a:pt x="237" y="15"/>
                  </a:lnTo>
                  <a:lnTo>
                    <a:pt x="242" y="15"/>
                  </a:lnTo>
                  <a:lnTo>
                    <a:pt x="247" y="15"/>
                  </a:lnTo>
                  <a:lnTo>
                    <a:pt x="249" y="15"/>
                  </a:lnTo>
                  <a:lnTo>
                    <a:pt x="255" y="15"/>
                  </a:lnTo>
                  <a:lnTo>
                    <a:pt x="260" y="10"/>
                  </a:lnTo>
                  <a:lnTo>
                    <a:pt x="265" y="10"/>
                  </a:lnTo>
                  <a:lnTo>
                    <a:pt x="270" y="8"/>
                  </a:lnTo>
                  <a:lnTo>
                    <a:pt x="275" y="8"/>
                  </a:lnTo>
                  <a:lnTo>
                    <a:pt x="277" y="5"/>
                  </a:lnTo>
                  <a:lnTo>
                    <a:pt x="277" y="0"/>
                  </a:lnTo>
                  <a:lnTo>
                    <a:pt x="280" y="0"/>
                  </a:lnTo>
                  <a:lnTo>
                    <a:pt x="283" y="3"/>
                  </a:lnTo>
                  <a:lnTo>
                    <a:pt x="283" y="8"/>
                  </a:lnTo>
                  <a:lnTo>
                    <a:pt x="283" y="13"/>
                  </a:lnTo>
                  <a:lnTo>
                    <a:pt x="285" y="18"/>
                  </a:lnTo>
                  <a:lnTo>
                    <a:pt x="285" y="25"/>
                  </a:lnTo>
                  <a:lnTo>
                    <a:pt x="285" y="28"/>
                  </a:lnTo>
                  <a:lnTo>
                    <a:pt x="283" y="33"/>
                  </a:lnTo>
                  <a:lnTo>
                    <a:pt x="288" y="36"/>
                  </a:lnTo>
                  <a:lnTo>
                    <a:pt x="295" y="38"/>
                  </a:lnTo>
                  <a:lnTo>
                    <a:pt x="300" y="38"/>
                  </a:lnTo>
                  <a:lnTo>
                    <a:pt x="305" y="41"/>
                  </a:lnTo>
                  <a:lnTo>
                    <a:pt x="308" y="43"/>
                  </a:lnTo>
                  <a:lnTo>
                    <a:pt x="316" y="48"/>
                  </a:lnTo>
                  <a:lnTo>
                    <a:pt x="323" y="48"/>
                  </a:lnTo>
                  <a:lnTo>
                    <a:pt x="331" y="48"/>
                  </a:lnTo>
                  <a:lnTo>
                    <a:pt x="336" y="46"/>
                  </a:lnTo>
                  <a:lnTo>
                    <a:pt x="341" y="46"/>
                  </a:lnTo>
                  <a:lnTo>
                    <a:pt x="344" y="46"/>
                  </a:lnTo>
                  <a:lnTo>
                    <a:pt x="346" y="46"/>
                  </a:lnTo>
                  <a:lnTo>
                    <a:pt x="351" y="43"/>
                  </a:lnTo>
                  <a:lnTo>
                    <a:pt x="356" y="41"/>
                  </a:lnTo>
                  <a:lnTo>
                    <a:pt x="359" y="43"/>
                  </a:lnTo>
                  <a:lnTo>
                    <a:pt x="361" y="46"/>
                  </a:lnTo>
                  <a:lnTo>
                    <a:pt x="367" y="48"/>
                  </a:lnTo>
                  <a:lnTo>
                    <a:pt x="372" y="53"/>
                  </a:lnTo>
                  <a:lnTo>
                    <a:pt x="372" y="59"/>
                  </a:lnTo>
                  <a:lnTo>
                    <a:pt x="372" y="61"/>
                  </a:lnTo>
                  <a:lnTo>
                    <a:pt x="374" y="64"/>
                  </a:lnTo>
                  <a:lnTo>
                    <a:pt x="377" y="69"/>
                  </a:lnTo>
                  <a:lnTo>
                    <a:pt x="377" y="71"/>
                  </a:lnTo>
                  <a:lnTo>
                    <a:pt x="377" y="74"/>
                  </a:lnTo>
                  <a:lnTo>
                    <a:pt x="377" y="79"/>
                  </a:lnTo>
                  <a:lnTo>
                    <a:pt x="377" y="84"/>
                  </a:lnTo>
                  <a:lnTo>
                    <a:pt x="377" y="87"/>
                  </a:lnTo>
                  <a:lnTo>
                    <a:pt x="377" y="92"/>
                  </a:lnTo>
                  <a:lnTo>
                    <a:pt x="377" y="97"/>
                  </a:lnTo>
                  <a:lnTo>
                    <a:pt x="374" y="102"/>
                  </a:lnTo>
                  <a:lnTo>
                    <a:pt x="379" y="104"/>
                  </a:lnTo>
                  <a:lnTo>
                    <a:pt x="384" y="107"/>
                  </a:lnTo>
                  <a:lnTo>
                    <a:pt x="389" y="112"/>
                  </a:lnTo>
                  <a:lnTo>
                    <a:pt x="392" y="117"/>
                  </a:lnTo>
                  <a:lnTo>
                    <a:pt x="395" y="122"/>
                  </a:lnTo>
                  <a:lnTo>
                    <a:pt x="395" y="125"/>
                  </a:lnTo>
                  <a:lnTo>
                    <a:pt x="392" y="127"/>
                  </a:lnTo>
                  <a:lnTo>
                    <a:pt x="392" y="130"/>
                  </a:lnTo>
                  <a:lnTo>
                    <a:pt x="392" y="132"/>
                  </a:lnTo>
                  <a:lnTo>
                    <a:pt x="397" y="135"/>
                  </a:lnTo>
                  <a:lnTo>
                    <a:pt x="402" y="137"/>
                  </a:lnTo>
                  <a:lnTo>
                    <a:pt x="405" y="140"/>
                  </a:lnTo>
                  <a:lnTo>
                    <a:pt x="407" y="140"/>
                  </a:lnTo>
                  <a:lnTo>
                    <a:pt x="407" y="145"/>
                  </a:lnTo>
                  <a:lnTo>
                    <a:pt x="410" y="150"/>
                  </a:lnTo>
                  <a:lnTo>
                    <a:pt x="415" y="150"/>
                  </a:lnTo>
                  <a:lnTo>
                    <a:pt x="420" y="153"/>
                  </a:lnTo>
                  <a:lnTo>
                    <a:pt x="423" y="155"/>
                  </a:lnTo>
                  <a:lnTo>
                    <a:pt x="425" y="153"/>
                  </a:lnTo>
                  <a:lnTo>
                    <a:pt x="428" y="155"/>
                  </a:lnTo>
                  <a:lnTo>
                    <a:pt x="433" y="158"/>
                  </a:lnTo>
                  <a:lnTo>
                    <a:pt x="435" y="158"/>
                  </a:lnTo>
                  <a:lnTo>
                    <a:pt x="438" y="155"/>
                  </a:lnTo>
                  <a:lnTo>
                    <a:pt x="440" y="155"/>
                  </a:lnTo>
                  <a:lnTo>
                    <a:pt x="440" y="158"/>
                  </a:lnTo>
                  <a:lnTo>
                    <a:pt x="443" y="163"/>
                  </a:lnTo>
                  <a:lnTo>
                    <a:pt x="443" y="171"/>
                  </a:lnTo>
                  <a:lnTo>
                    <a:pt x="440" y="183"/>
                  </a:lnTo>
                  <a:lnTo>
                    <a:pt x="438" y="193"/>
                  </a:lnTo>
                  <a:lnTo>
                    <a:pt x="438" y="199"/>
                  </a:lnTo>
                  <a:lnTo>
                    <a:pt x="433" y="201"/>
                  </a:lnTo>
                  <a:lnTo>
                    <a:pt x="433" y="206"/>
                  </a:lnTo>
                  <a:lnTo>
                    <a:pt x="433" y="211"/>
                  </a:lnTo>
                  <a:lnTo>
                    <a:pt x="433" y="216"/>
                  </a:lnTo>
                  <a:lnTo>
                    <a:pt x="430" y="224"/>
                  </a:lnTo>
                  <a:lnTo>
                    <a:pt x="433" y="224"/>
                  </a:lnTo>
                  <a:lnTo>
                    <a:pt x="430" y="229"/>
                  </a:lnTo>
                  <a:lnTo>
                    <a:pt x="428" y="232"/>
                  </a:lnTo>
                  <a:lnTo>
                    <a:pt x="428" y="237"/>
                  </a:lnTo>
                  <a:lnTo>
                    <a:pt x="425" y="239"/>
                  </a:lnTo>
                  <a:lnTo>
                    <a:pt x="423" y="239"/>
                  </a:lnTo>
                  <a:lnTo>
                    <a:pt x="420" y="244"/>
                  </a:lnTo>
                  <a:lnTo>
                    <a:pt x="415" y="247"/>
                  </a:lnTo>
                  <a:lnTo>
                    <a:pt x="412" y="252"/>
                  </a:lnTo>
                  <a:lnTo>
                    <a:pt x="410" y="247"/>
                  </a:lnTo>
                  <a:lnTo>
                    <a:pt x="407" y="247"/>
                  </a:lnTo>
                  <a:lnTo>
                    <a:pt x="402" y="252"/>
                  </a:lnTo>
                  <a:lnTo>
                    <a:pt x="405" y="254"/>
                  </a:lnTo>
                  <a:lnTo>
                    <a:pt x="405" y="260"/>
                  </a:lnTo>
                  <a:lnTo>
                    <a:pt x="407" y="262"/>
                  </a:lnTo>
                  <a:lnTo>
                    <a:pt x="608" y="267"/>
                  </a:lnTo>
                  <a:lnTo>
                    <a:pt x="614" y="262"/>
                  </a:lnTo>
                  <a:lnTo>
                    <a:pt x="616" y="262"/>
                  </a:lnTo>
                  <a:lnTo>
                    <a:pt x="619" y="267"/>
                  </a:lnTo>
                  <a:lnTo>
                    <a:pt x="624" y="267"/>
                  </a:lnTo>
                  <a:lnTo>
                    <a:pt x="626" y="270"/>
                  </a:lnTo>
                  <a:lnTo>
                    <a:pt x="634" y="270"/>
                  </a:lnTo>
                  <a:lnTo>
                    <a:pt x="639" y="267"/>
                  </a:lnTo>
                  <a:lnTo>
                    <a:pt x="642" y="275"/>
                  </a:lnTo>
                  <a:lnTo>
                    <a:pt x="644" y="277"/>
                  </a:lnTo>
                  <a:lnTo>
                    <a:pt x="647" y="282"/>
                  </a:lnTo>
                  <a:lnTo>
                    <a:pt x="649" y="285"/>
                  </a:lnTo>
                  <a:lnTo>
                    <a:pt x="657" y="282"/>
                  </a:lnTo>
                  <a:lnTo>
                    <a:pt x="659" y="280"/>
                  </a:lnTo>
                  <a:lnTo>
                    <a:pt x="662" y="282"/>
                  </a:lnTo>
                  <a:lnTo>
                    <a:pt x="664" y="280"/>
                  </a:lnTo>
                  <a:lnTo>
                    <a:pt x="667" y="285"/>
                  </a:lnTo>
                  <a:lnTo>
                    <a:pt x="672" y="285"/>
                  </a:lnTo>
                  <a:lnTo>
                    <a:pt x="675" y="288"/>
                  </a:lnTo>
                  <a:lnTo>
                    <a:pt x="680" y="290"/>
                  </a:lnTo>
                  <a:lnTo>
                    <a:pt x="680" y="293"/>
                  </a:lnTo>
                  <a:lnTo>
                    <a:pt x="682" y="295"/>
                  </a:lnTo>
                  <a:lnTo>
                    <a:pt x="685" y="298"/>
                  </a:lnTo>
                  <a:lnTo>
                    <a:pt x="687" y="298"/>
                  </a:lnTo>
                  <a:lnTo>
                    <a:pt x="692" y="293"/>
                  </a:lnTo>
                  <a:lnTo>
                    <a:pt x="695" y="298"/>
                  </a:lnTo>
                  <a:lnTo>
                    <a:pt x="698" y="300"/>
                  </a:lnTo>
                  <a:lnTo>
                    <a:pt x="700" y="303"/>
                  </a:lnTo>
                  <a:lnTo>
                    <a:pt x="703" y="310"/>
                  </a:lnTo>
                  <a:lnTo>
                    <a:pt x="708" y="313"/>
                  </a:lnTo>
                  <a:lnTo>
                    <a:pt x="708" y="316"/>
                  </a:lnTo>
                  <a:lnTo>
                    <a:pt x="708" y="318"/>
                  </a:lnTo>
                  <a:lnTo>
                    <a:pt x="705" y="323"/>
                  </a:lnTo>
                  <a:lnTo>
                    <a:pt x="708" y="328"/>
                  </a:lnTo>
                  <a:lnTo>
                    <a:pt x="708" y="333"/>
                  </a:lnTo>
                  <a:lnTo>
                    <a:pt x="710" y="341"/>
                  </a:lnTo>
                  <a:lnTo>
                    <a:pt x="720" y="364"/>
                  </a:lnTo>
                  <a:lnTo>
                    <a:pt x="723" y="366"/>
                  </a:lnTo>
                  <a:lnTo>
                    <a:pt x="726" y="366"/>
                  </a:lnTo>
                  <a:lnTo>
                    <a:pt x="728" y="366"/>
                  </a:lnTo>
                  <a:lnTo>
                    <a:pt x="733" y="361"/>
                  </a:lnTo>
                  <a:lnTo>
                    <a:pt x="736" y="361"/>
                  </a:lnTo>
                  <a:lnTo>
                    <a:pt x="741" y="361"/>
                  </a:lnTo>
                  <a:lnTo>
                    <a:pt x="743" y="361"/>
                  </a:lnTo>
                  <a:lnTo>
                    <a:pt x="748" y="359"/>
                  </a:lnTo>
                  <a:lnTo>
                    <a:pt x="751" y="356"/>
                  </a:lnTo>
                  <a:lnTo>
                    <a:pt x="754" y="359"/>
                  </a:lnTo>
                  <a:lnTo>
                    <a:pt x="756" y="356"/>
                  </a:lnTo>
                  <a:lnTo>
                    <a:pt x="759" y="356"/>
                  </a:lnTo>
                  <a:lnTo>
                    <a:pt x="759" y="361"/>
                  </a:lnTo>
                  <a:lnTo>
                    <a:pt x="759" y="364"/>
                  </a:lnTo>
                  <a:lnTo>
                    <a:pt x="764" y="369"/>
                  </a:lnTo>
                  <a:lnTo>
                    <a:pt x="761" y="369"/>
                  </a:lnTo>
                  <a:lnTo>
                    <a:pt x="761" y="372"/>
                  </a:lnTo>
                  <a:lnTo>
                    <a:pt x="764" y="374"/>
                  </a:lnTo>
                  <a:lnTo>
                    <a:pt x="766" y="377"/>
                  </a:lnTo>
                  <a:lnTo>
                    <a:pt x="769" y="377"/>
                  </a:lnTo>
                  <a:lnTo>
                    <a:pt x="769" y="379"/>
                  </a:lnTo>
                  <a:lnTo>
                    <a:pt x="769" y="384"/>
                  </a:lnTo>
                  <a:lnTo>
                    <a:pt x="771" y="387"/>
                  </a:lnTo>
                  <a:lnTo>
                    <a:pt x="776" y="389"/>
                  </a:lnTo>
                  <a:lnTo>
                    <a:pt x="776" y="392"/>
                  </a:lnTo>
                  <a:lnTo>
                    <a:pt x="782" y="394"/>
                  </a:lnTo>
                  <a:lnTo>
                    <a:pt x="784" y="397"/>
                  </a:lnTo>
                  <a:lnTo>
                    <a:pt x="789" y="400"/>
                  </a:lnTo>
                  <a:lnTo>
                    <a:pt x="789" y="402"/>
                  </a:lnTo>
                  <a:lnTo>
                    <a:pt x="794" y="405"/>
                  </a:lnTo>
                  <a:lnTo>
                    <a:pt x="797" y="402"/>
                  </a:lnTo>
                  <a:lnTo>
                    <a:pt x="799" y="400"/>
                  </a:lnTo>
                  <a:lnTo>
                    <a:pt x="802" y="397"/>
                  </a:lnTo>
                  <a:lnTo>
                    <a:pt x="799" y="394"/>
                  </a:lnTo>
                  <a:lnTo>
                    <a:pt x="804" y="392"/>
                  </a:lnTo>
                  <a:lnTo>
                    <a:pt x="812" y="397"/>
                  </a:lnTo>
                  <a:lnTo>
                    <a:pt x="817" y="400"/>
                  </a:lnTo>
                  <a:lnTo>
                    <a:pt x="815" y="402"/>
                  </a:lnTo>
                  <a:lnTo>
                    <a:pt x="817" y="405"/>
                  </a:lnTo>
                  <a:lnTo>
                    <a:pt x="820" y="407"/>
                  </a:lnTo>
                  <a:lnTo>
                    <a:pt x="820" y="402"/>
                  </a:lnTo>
                  <a:lnTo>
                    <a:pt x="822" y="400"/>
                  </a:lnTo>
                  <a:lnTo>
                    <a:pt x="825" y="400"/>
                  </a:lnTo>
                  <a:lnTo>
                    <a:pt x="830" y="402"/>
                  </a:lnTo>
                  <a:lnTo>
                    <a:pt x="832" y="405"/>
                  </a:lnTo>
                  <a:lnTo>
                    <a:pt x="838" y="407"/>
                  </a:lnTo>
                  <a:lnTo>
                    <a:pt x="840" y="407"/>
                  </a:lnTo>
                  <a:lnTo>
                    <a:pt x="848" y="407"/>
                  </a:lnTo>
                  <a:lnTo>
                    <a:pt x="850" y="407"/>
                  </a:lnTo>
                  <a:lnTo>
                    <a:pt x="850" y="405"/>
                  </a:lnTo>
                  <a:lnTo>
                    <a:pt x="858" y="407"/>
                  </a:lnTo>
                  <a:lnTo>
                    <a:pt x="858" y="405"/>
                  </a:lnTo>
                  <a:lnTo>
                    <a:pt x="860" y="405"/>
                  </a:lnTo>
                  <a:lnTo>
                    <a:pt x="863" y="405"/>
                  </a:lnTo>
                  <a:lnTo>
                    <a:pt x="866" y="407"/>
                  </a:lnTo>
                  <a:lnTo>
                    <a:pt x="866" y="402"/>
                  </a:lnTo>
                  <a:lnTo>
                    <a:pt x="866" y="400"/>
                  </a:lnTo>
                  <a:lnTo>
                    <a:pt x="868" y="400"/>
                  </a:lnTo>
                  <a:lnTo>
                    <a:pt x="873" y="407"/>
                  </a:lnTo>
                  <a:lnTo>
                    <a:pt x="876" y="405"/>
                  </a:lnTo>
                  <a:lnTo>
                    <a:pt x="878" y="407"/>
                  </a:lnTo>
                  <a:lnTo>
                    <a:pt x="881" y="407"/>
                  </a:lnTo>
                  <a:lnTo>
                    <a:pt x="886" y="405"/>
                  </a:lnTo>
                  <a:lnTo>
                    <a:pt x="888" y="402"/>
                  </a:lnTo>
                  <a:lnTo>
                    <a:pt x="894" y="405"/>
                  </a:lnTo>
                  <a:lnTo>
                    <a:pt x="901" y="407"/>
                  </a:lnTo>
                  <a:lnTo>
                    <a:pt x="906" y="410"/>
                  </a:lnTo>
                  <a:lnTo>
                    <a:pt x="911" y="407"/>
                  </a:lnTo>
                  <a:lnTo>
                    <a:pt x="911" y="410"/>
                  </a:lnTo>
                  <a:lnTo>
                    <a:pt x="914" y="410"/>
                  </a:lnTo>
                  <a:lnTo>
                    <a:pt x="914" y="412"/>
                  </a:lnTo>
                  <a:lnTo>
                    <a:pt x="914" y="415"/>
                  </a:lnTo>
                  <a:lnTo>
                    <a:pt x="919" y="415"/>
                  </a:lnTo>
                  <a:lnTo>
                    <a:pt x="922" y="417"/>
                  </a:lnTo>
                  <a:lnTo>
                    <a:pt x="927" y="417"/>
                  </a:lnTo>
                  <a:lnTo>
                    <a:pt x="932" y="417"/>
                  </a:lnTo>
                  <a:lnTo>
                    <a:pt x="937" y="412"/>
                  </a:lnTo>
                  <a:lnTo>
                    <a:pt x="939" y="412"/>
                  </a:lnTo>
                  <a:lnTo>
                    <a:pt x="942" y="410"/>
                  </a:lnTo>
                  <a:lnTo>
                    <a:pt x="942" y="412"/>
                  </a:lnTo>
                  <a:lnTo>
                    <a:pt x="942" y="415"/>
                  </a:lnTo>
                  <a:lnTo>
                    <a:pt x="942" y="420"/>
                  </a:lnTo>
                  <a:lnTo>
                    <a:pt x="944" y="422"/>
                  </a:lnTo>
                  <a:lnTo>
                    <a:pt x="950" y="425"/>
                  </a:lnTo>
                  <a:lnTo>
                    <a:pt x="950" y="430"/>
                  </a:lnTo>
                  <a:lnTo>
                    <a:pt x="952" y="435"/>
                  </a:lnTo>
                  <a:lnTo>
                    <a:pt x="955" y="438"/>
                  </a:lnTo>
                  <a:lnTo>
                    <a:pt x="957" y="440"/>
                  </a:lnTo>
                  <a:lnTo>
                    <a:pt x="952" y="443"/>
                  </a:lnTo>
                  <a:lnTo>
                    <a:pt x="947" y="445"/>
                  </a:lnTo>
                  <a:lnTo>
                    <a:pt x="944" y="448"/>
                  </a:lnTo>
                  <a:lnTo>
                    <a:pt x="942" y="450"/>
                  </a:lnTo>
                  <a:lnTo>
                    <a:pt x="939" y="453"/>
                  </a:lnTo>
                  <a:lnTo>
                    <a:pt x="937" y="456"/>
                  </a:lnTo>
                  <a:lnTo>
                    <a:pt x="932" y="456"/>
                  </a:lnTo>
                  <a:lnTo>
                    <a:pt x="927" y="456"/>
                  </a:lnTo>
                  <a:lnTo>
                    <a:pt x="924" y="456"/>
                  </a:lnTo>
                  <a:lnTo>
                    <a:pt x="922" y="458"/>
                  </a:lnTo>
                  <a:lnTo>
                    <a:pt x="919" y="461"/>
                  </a:lnTo>
                  <a:lnTo>
                    <a:pt x="916" y="466"/>
                  </a:lnTo>
                  <a:lnTo>
                    <a:pt x="916" y="471"/>
                  </a:lnTo>
                  <a:lnTo>
                    <a:pt x="916" y="473"/>
                  </a:lnTo>
                  <a:lnTo>
                    <a:pt x="919" y="476"/>
                  </a:lnTo>
                  <a:lnTo>
                    <a:pt x="924" y="478"/>
                  </a:lnTo>
                  <a:lnTo>
                    <a:pt x="929" y="478"/>
                  </a:lnTo>
                  <a:lnTo>
                    <a:pt x="932" y="478"/>
                  </a:lnTo>
                  <a:lnTo>
                    <a:pt x="937" y="481"/>
                  </a:lnTo>
                  <a:lnTo>
                    <a:pt x="939" y="484"/>
                  </a:lnTo>
                  <a:lnTo>
                    <a:pt x="944" y="484"/>
                  </a:lnTo>
                  <a:lnTo>
                    <a:pt x="944" y="489"/>
                  </a:lnTo>
                  <a:lnTo>
                    <a:pt x="942" y="494"/>
                  </a:lnTo>
                  <a:lnTo>
                    <a:pt x="939" y="496"/>
                  </a:lnTo>
                  <a:lnTo>
                    <a:pt x="939" y="499"/>
                  </a:lnTo>
                  <a:lnTo>
                    <a:pt x="939" y="506"/>
                  </a:lnTo>
                  <a:lnTo>
                    <a:pt x="939" y="509"/>
                  </a:lnTo>
                  <a:lnTo>
                    <a:pt x="937" y="512"/>
                  </a:lnTo>
                  <a:lnTo>
                    <a:pt x="934" y="512"/>
                  </a:lnTo>
                  <a:lnTo>
                    <a:pt x="932" y="514"/>
                  </a:lnTo>
                  <a:lnTo>
                    <a:pt x="929" y="517"/>
                  </a:lnTo>
                  <a:lnTo>
                    <a:pt x="924" y="517"/>
                  </a:lnTo>
                  <a:lnTo>
                    <a:pt x="922" y="519"/>
                  </a:lnTo>
                  <a:lnTo>
                    <a:pt x="919" y="519"/>
                  </a:lnTo>
                  <a:lnTo>
                    <a:pt x="916" y="517"/>
                  </a:lnTo>
                  <a:lnTo>
                    <a:pt x="911" y="517"/>
                  </a:lnTo>
                  <a:lnTo>
                    <a:pt x="909" y="517"/>
                  </a:lnTo>
                  <a:lnTo>
                    <a:pt x="909" y="519"/>
                  </a:lnTo>
                  <a:lnTo>
                    <a:pt x="909" y="522"/>
                  </a:lnTo>
                  <a:lnTo>
                    <a:pt x="909" y="524"/>
                  </a:lnTo>
                  <a:lnTo>
                    <a:pt x="911" y="527"/>
                  </a:lnTo>
                  <a:lnTo>
                    <a:pt x="911" y="532"/>
                  </a:lnTo>
                  <a:lnTo>
                    <a:pt x="914" y="534"/>
                  </a:lnTo>
                  <a:lnTo>
                    <a:pt x="916" y="534"/>
                  </a:lnTo>
                  <a:lnTo>
                    <a:pt x="919" y="534"/>
                  </a:lnTo>
                  <a:lnTo>
                    <a:pt x="924" y="534"/>
                  </a:lnTo>
                  <a:lnTo>
                    <a:pt x="929" y="534"/>
                  </a:lnTo>
                  <a:lnTo>
                    <a:pt x="932" y="534"/>
                  </a:lnTo>
                  <a:lnTo>
                    <a:pt x="932" y="537"/>
                  </a:lnTo>
                  <a:lnTo>
                    <a:pt x="932" y="540"/>
                  </a:lnTo>
                  <a:lnTo>
                    <a:pt x="932" y="542"/>
                  </a:lnTo>
                  <a:lnTo>
                    <a:pt x="929" y="545"/>
                  </a:lnTo>
                  <a:lnTo>
                    <a:pt x="927" y="547"/>
                  </a:lnTo>
                  <a:lnTo>
                    <a:pt x="924" y="547"/>
                  </a:lnTo>
                  <a:lnTo>
                    <a:pt x="919" y="547"/>
                  </a:lnTo>
                  <a:lnTo>
                    <a:pt x="916" y="550"/>
                  </a:lnTo>
                  <a:lnTo>
                    <a:pt x="914" y="552"/>
                  </a:lnTo>
                  <a:lnTo>
                    <a:pt x="916" y="555"/>
                  </a:lnTo>
                  <a:lnTo>
                    <a:pt x="919" y="557"/>
                  </a:lnTo>
                  <a:lnTo>
                    <a:pt x="919" y="560"/>
                  </a:lnTo>
                  <a:lnTo>
                    <a:pt x="922" y="560"/>
                  </a:lnTo>
                  <a:lnTo>
                    <a:pt x="929" y="562"/>
                  </a:lnTo>
                  <a:lnTo>
                    <a:pt x="932" y="562"/>
                  </a:lnTo>
                  <a:lnTo>
                    <a:pt x="932" y="568"/>
                  </a:lnTo>
                  <a:lnTo>
                    <a:pt x="929" y="568"/>
                  </a:lnTo>
                  <a:lnTo>
                    <a:pt x="929" y="570"/>
                  </a:lnTo>
                  <a:lnTo>
                    <a:pt x="927" y="573"/>
                  </a:lnTo>
                  <a:lnTo>
                    <a:pt x="927" y="578"/>
                  </a:lnTo>
                  <a:lnTo>
                    <a:pt x="927" y="580"/>
                  </a:lnTo>
                  <a:lnTo>
                    <a:pt x="927" y="583"/>
                  </a:lnTo>
                  <a:lnTo>
                    <a:pt x="924" y="585"/>
                  </a:lnTo>
                  <a:lnTo>
                    <a:pt x="924" y="588"/>
                  </a:lnTo>
                  <a:lnTo>
                    <a:pt x="922" y="588"/>
                  </a:lnTo>
                  <a:lnTo>
                    <a:pt x="916" y="588"/>
                  </a:lnTo>
                  <a:lnTo>
                    <a:pt x="914" y="585"/>
                  </a:lnTo>
                  <a:lnTo>
                    <a:pt x="909" y="585"/>
                  </a:lnTo>
                  <a:lnTo>
                    <a:pt x="906" y="585"/>
                  </a:lnTo>
                  <a:lnTo>
                    <a:pt x="901" y="583"/>
                  </a:lnTo>
                  <a:lnTo>
                    <a:pt x="896" y="583"/>
                  </a:lnTo>
                  <a:lnTo>
                    <a:pt x="894" y="583"/>
                  </a:lnTo>
                  <a:lnTo>
                    <a:pt x="891" y="583"/>
                  </a:lnTo>
                  <a:lnTo>
                    <a:pt x="888" y="583"/>
                  </a:lnTo>
                  <a:lnTo>
                    <a:pt x="883" y="583"/>
                  </a:lnTo>
                  <a:lnTo>
                    <a:pt x="881" y="583"/>
                  </a:lnTo>
                  <a:lnTo>
                    <a:pt x="878" y="588"/>
                  </a:lnTo>
                  <a:lnTo>
                    <a:pt x="878" y="590"/>
                  </a:lnTo>
                  <a:lnTo>
                    <a:pt x="876" y="593"/>
                  </a:lnTo>
                  <a:lnTo>
                    <a:pt x="878" y="596"/>
                  </a:lnTo>
                  <a:lnTo>
                    <a:pt x="881" y="598"/>
                  </a:lnTo>
                  <a:lnTo>
                    <a:pt x="883" y="601"/>
                  </a:lnTo>
                  <a:lnTo>
                    <a:pt x="886" y="603"/>
                  </a:lnTo>
                  <a:lnTo>
                    <a:pt x="891" y="608"/>
                  </a:lnTo>
                  <a:lnTo>
                    <a:pt x="894" y="611"/>
                  </a:lnTo>
                  <a:lnTo>
                    <a:pt x="896" y="613"/>
                  </a:lnTo>
                  <a:lnTo>
                    <a:pt x="899" y="613"/>
                  </a:lnTo>
                  <a:lnTo>
                    <a:pt x="904" y="618"/>
                  </a:lnTo>
                  <a:lnTo>
                    <a:pt x="904" y="621"/>
                  </a:lnTo>
                  <a:lnTo>
                    <a:pt x="904" y="624"/>
                  </a:lnTo>
                  <a:lnTo>
                    <a:pt x="901" y="629"/>
                  </a:lnTo>
                  <a:lnTo>
                    <a:pt x="899" y="631"/>
                  </a:lnTo>
                  <a:lnTo>
                    <a:pt x="894" y="636"/>
                  </a:lnTo>
                  <a:lnTo>
                    <a:pt x="894" y="639"/>
                  </a:lnTo>
                  <a:lnTo>
                    <a:pt x="891" y="644"/>
                  </a:lnTo>
                  <a:lnTo>
                    <a:pt x="891" y="646"/>
                  </a:lnTo>
                  <a:lnTo>
                    <a:pt x="894" y="649"/>
                  </a:lnTo>
                  <a:lnTo>
                    <a:pt x="896" y="654"/>
                  </a:lnTo>
                  <a:lnTo>
                    <a:pt x="899" y="652"/>
                  </a:lnTo>
                  <a:lnTo>
                    <a:pt x="901" y="652"/>
                  </a:lnTo>
                  <a:lnTo>
                    <a:pt x="906" y="654"/>
                  </a:lnTo>
                  <a:lnTo>
                    <a:pt x="911" y="654"/>
                  </a:lnTo>
                  <a:lnTo>
                    <a:pt x="914" y="657"/>
                  </a:lnTo>
                  <a:lnTo>
                    <a:pt x="919" y="657"/>
                  </a:lnTo>
                  <a:lnTo>
                    <a:pt x="919" y="659"/>
                  </a:lnTo>
                  <a:lnTo>
                    <a:pt x="919" y="662"/>
                  </a:lnTo>
                  <a:lnTo>
                    <a:pt x="924" y="664"/>
                  </a:lnTo>
                  <a:lnTo>
                    <a:pt x="927" y="667"/>
                  </a:lnTo>
                  <a:lnTo>
                    <a:pt x="927" y="669"/>
                  </a:lnTo>
                  <a:lnTo>
                    <a:pt x="929" y="672"/>
                  </a:lnTo>
                  <a:lnTo>
                    <a:pt x="932" y="672"/>
                  </a:lnTo>
                  <a:lnTo>
                    <a:pt x="934" y="677"/>
                  </a:lnTo>
                  <a:lnTo>
                    <a:pt x="934" y="680"/>
                  </a:lnTo>
                  <a:lnTo>
                    <a:pt x="939" y="680"/>
                  </a:lnTo>
                  <a:lnTo>
                    <a:pt x="942" y="680"/>
                  </a:lnTo>
                  <a:lnTo>
                    <a:pt x="944" y="685"/>
                  </a:lnTo>
                  <a:lnTo>
                    <a:pt x="944" y="687"/>
                  </a:lnTo>
                  <a:lnTo>
                    <a:pt x="942" y="687"/>
                  </a:lnTo>
                  <a:lnTo>
                    <a:pt x="939" y="690"/>
                  </a:lnTo>
                  <a:lnTo>
                    <a:pt x="934" y="690"/>
                  </a:lnTo>
                  <a:lnTo>
                    <a:pt x="932" y="687"/>
                  </a:lnTo>
                  <a:lnTo>
                    <a:pt x="929" y="687"/>
                  </a:lnTo>
                  <a:lnTo>
                    <a:pt x="924" y="687"/>
                  </a:lnTo>
                  <a:lnTo>
                    <a:pt x="922" y="687"/>
                  </a:lnTo>
                  <a:lnTo>
                    <a:pt x="916" y="687"/>
                  </a:lnTo>
                  <a:lnTo>
                    <a:pt x="914" y="687"/>
                  </a:lnTo>
                  <a:lnTo>
                    <a:pt x="909" y="687"/>
                  </a:lnTo>
                  <a:lnTo>
                    <a:pt x="906" y="690"/>
                  </a:lnTo>
                  <a:lnTo>
                    <a:pt x="906" y="695"/>
                  </a:lnTo>
                  <a:lnTo>
                    <a:pt x="906" y="697"/>
                  </a:lnTo>
                  <a:lnTo>
                    <a:pt x="906" y="700"/>
                  </a:lnTo>
                  <a:lnTo>
                    <a:pt x="906" y="702"/>
                  </a:lnTo>
                  <a:lnTo>
                    <a:pt x="904" y="705"/>
                  </a:lnTo>
                  <a:lnTo>
                    <a:pt x="899" y="708"/>
                  </a:lnTo>
                  <a:lnTo>
                    <a:pt x="899" y="718"/>
                  </a:lnTo>
                  <a:lnTo>
                    <a:pt x="896" y="718"/>
                  </a:lnTo>
                  <a:lnTo>
                    <a:pt x="896" y="720"/>
                  </a:lnTo>
                  <a:lnTo>
                    <a:pt x="891" y="720"/>
                  </a:lnTo>
                  <a:lnTo>
                    <a:pt x="883" y="728"/>
                  </a:lnTo>
                  <a:lnTo>
                    <a:pt x="876" y="730"/>
                  </a:lnTo>
                  <a:lnTo>
                    <a:pt x="873" y="733"/>
                  </a:lnTo>
                  <a:lnTo>
                    <a:pt x="871" y="733"/>
                  </a:lnTo>
                  <a:lnTo>
                    <a:pt x="868" y="736"/>
                  </a:lnTo>
                  <a:lnTo>
                    <a:pt x="866" y="736"/>
                  </a:lnTo>
                  <a:lnTo>
                    <a:pt x="860" y="738"/>
                  </a:lnTo>
                  <a:lnTo>
                    <a:pt x="858" y="738"/>
                  </a:lnTo>
                  <a:lnTo>
                    <a:pt x="855" y="741"/>
                  </a:lnTo>
                  <a:lnTo>
                    <a:pt x="850" y="741"/>
                  </a:lnTo>
                  <a:lnTo>
                    <a:pt x="838" y="741"/>
                  </a:lnTo>
                  <a:lnTo>
                    <a:pt x="835" y="741"/>
                  </a:lnTo>
                  <a:lnTo>
                    <a:pt x="832" y="741"/>
                  </a:lnTo>
                  <a:lnTo>
                    <a:pt x="830" y="741"/>
                  </a:lnTo>
                  <a:lnTo>
                    <a:pt x="827" y="741"/>
                  </a:lnTo>
                  <a:lnTo>
                    <a:pt x="825" y="738"/>
                  </a:lnTo>
                  <a:lnTo>
                    <a:pt x="822" y="738"/>
                  </a:lnTo>
                  <a:lnTo>
                    <a:pt x="820" y="738"/>
                  </a:lnTo>
                  <a:lnTo>
                    <a:pt x="817" y="738"/>
                  </a:lnTo>
                  <a:lnTo>
                    <a:pt x="812" y="741"/>
                  </a:lnTo>
                  <a:lnTo>
                    <a:pt x="810" y="743"/>
                  </a:lnTo>
                  <a:lnTo>
                    <a:pt x="807" y="746"/>
                  </a:lnTo>
                  <a:lnTo>
                    <a:pt x="802" y="748"/>
                  </a:lnTo>
                  <a:lnTo>
                    <a:pt x="797" y="756"/>
                  </a:lnTo>
                  <a:lnTo>
                    <a:pt x="789" y="766"/>
                  </a:lnTo>
                  <a:lnTo>
                    <a:pt x="771" y="784"/>
                  </a:lnTo>
                  <a:lnTo>
                    <a:pt x="766" y="786"/>
                  </a:lnTo>
                  <a:lnTo>
                    <a:pt x="759" y="802"/>
                  </a:lnTo>
                  <a:lnTo>
                    <a:pt x="748" y="819"/>
                  </a:lnTo>
                  <a:lnTo>
                    <a:pt x="720" y="819"/>
                  </a:lnTo>
                  <a:lnTo>
                    <a:pt x="680" y="837"/>
                  </a:lnTo>
                  <a:lnTo>
                    <a:pt x="675" y="837"/>
                  </a:lnTo>
                  <a:lnTo>
                    <a:pt x="672" y="837"/>
                  </a:lnTo>
                  <a:lnTo>
                    <a:pt x="670" y="837"/>
                  </a:lnTo>
                  <a:lnTo>
                    <a:pt x="667" y="840"/>
                  </a:lnTo>
                  <a:lnTo>
                    <a:pt x="664" y="840"/>
                  </a:lnTo>
                  <a:lnTo>
                    <a:pt x="664" y="837"/>
                  </a:lnTo>
                  <a:lnTo>
                    <a:pt x="662" y="840"/>
                  </a:lnTo>
                  <a:lnTo>
                    <a:pt x="659" y="840"/>
                  </a:lnTo>
                  <a:lnTo>
                    <a:pt x="657" y="840"/>
                  </a:lnTo>
                  <a:lnTo>
                    <a:pt x="654" y="840"/>
                  </a:lnTo>
                  <a:lnTo>
                    <a:pt x="652" y="837"/>
                  </a:lnTo>
                  <a:lnTo>
                    <a:pt x="649" y="837"/>
                  </a:lnTo>
                  <a:lnTo>
                    <a:pt x="647" y="835"/>
                  </a:lnTo>
                  <a:lnTo>
                    <a:pt x="644" y="837"/>
                  </a:lnTo>
                  <a:lnTo>
                    <a:pt x="642" y="837"/>
                  </a:lnTo>
                  <a:lnTo>
                    <a:pt x="639" y="835"/>
                  </a:lnTo>
                  <a:lnTo>
                    <a:pt x="636" y="837"/>
                  </a:lnTo>
                  <a:lnTo>
                    <a:pt x="636" y="835"/>
                  </a:lnTo>
                  <a:lnTo>
                    <a:pt x="634" y="835"/>
                  </a:lnTo>
                  <a:lnTo>
                    <a:pt x="631" y="835"/>
                  </a:lnTo>
                  <a:lnTo>
                    <a:pt x="629" y="832"/>
                  </a:lnTo>
                  <a:lnTo>
                    <a:pt x="626" y="832"/>
                  </a:lnTo>
                  <a:lnTo>
                    <a:pt x="624" y="837"/>
                  </a:lnTo>
                  <a:lnTo>
                    <a:pt x="624" y="840"/>
                  </a:lnTo>
                  <a:lnTo>
                    <a:pt x="621" y="842"/>
                  </a:lnTo>
                  <a:lnTo>
                    <a:pt x="619" y="845"/>
                  </a:lnTo>
                  <a:lnTo>
                    <a:pt x="619" y="847"/>
                  </a:lnTo>
                  <a:lnTo>
                    <a:pt x="619" y="850"/>
                  </a:lnTo>
                  <a:lnTo>
                    <a:pt x="621" y="853"/>
                  </a:lnTo>
                  <a:lnTo>
                    <a:pt x="621" y="855"/>
                  </a:lnTo>
                  <a:lnTo>
                    <a:pt x="624" y="855"/>
                  </a:lnTo>
                  <a:lnTo>
                    <a:pt x="621" y="858"/>
                  </a:lnTo>
                  <a:lnTo>
                    <a:pt x="624" y="860"/>
                  </a:lnTo>
                  <a:lnTo>
                    <a:pt x="624" y="863"/>
                  </a:lnTo>
                  <a:lnTo>
                    <a:pt x="626" y="863"/>
                  </a:lnTo>
                  <a:lnTo>
                    <a:pt x="626" y="865"/>
                  </a:lnTo>
                  <a:lnTo>
                    <a:pt x="629" y="865"/>
                  </a:lnTo>
                  <a:lnTo>
                    <a:pt x="629" y="868"/>
                  </a:lnTo>
                  <a:lnTo>
                    <a:pt x="631" y="870"/>
                  </a:lnTo>
                  <a:lnTo>
                    <a:pt x="631" y="873"/>
                  </a:lnTo>
                  <a:lnTo>
                    <a:pt x="631" y="875"/>
                  </a:lnTo>
                  <a:lnTo>
                    <a:pt x="634" y="875"/>
                  </a:lnTo>
                  <a:lnTo>
                    <a:pt x="634" y="878"/>
                  </a:lnTo>
                  <a:lnTo>
                    <a:pt x="634" y="881"/>
                  </a:lnTo>
                  <a:lnTo>
                    <a:pt x="634" y="883"/>
                  </a:lnTo>
                  <a:lnTo>
                    <a:pt x="634" y="886"/>
                  </a:lnTo>
                  <a:lnTo>
                    <a:pt x="636" y="888"/>
                  </a:lnTo>
                  <a:lnTo>
                    <a:pt x="636" y="891"/>
                  </a:lnTo>
                  <a:lnTo>
                    <a:pt x="636" y="893"/>
                  </a:lnTo>
                  <a:lnTo>
                    <a:pt x="636" y="896"/>
                  </a:lnTo>
                  <a:lnTo>
                    <a:pt x="636" y="898"/>
                  </a:lnTo>
                  <a:lnTo>
                    <a:pt x="639" y="901"/>
                  </a:lnTo>
                  <a:lnTo>
                    <a:pt x="639" y="903"/>
                  </a:lnTo>
                  <a:lnTo>
                    <a:pt x="639" y="906"/>
                  </a:lnTo>
                  <a:lnTo>
                    <a:pt x="639" y="911"/>
                  </a:lnTo>
                  <a:lnTo>
                    <a:pt x="642" y="914"/>
                  </a:lnTo>
                  <a:lnTo>
                    <a:pt x="644" y="916"/>
                  </a:lnTo>
                  <a:lnTo>
                    <a:pt x="647" y="929"/>
                  </a:lnTo>
                  <a:lnTo>
                    <a:pt x="644" y="931"/>
                  </a:lnTo>
                  <a:lnTo>
                    <a:pt x="644" y="934"/>
                  </a:lnTo>
                  <a:lnTo>
                    <a:pt x="647" y="934"/>
                  </a:lnTo>
                  <a:lnTo>
                    <a:pt x="647" y="939"/>
                  </a:lnTo>
                  <a:lnTo>
                    <a:pt x="644" y="942"/>
                  </a:lnTo>
                  <a:lnTo>
                    <a:pt x="642" y="944"/>
                  </a:lnTo>
                  <a:lnTo>
                    <a:pt x="639" y="944"/>
                  </a:lnTo>
                  <a:lnTo>
                    <a:pt x="636" y="947"/>
                  </a:lnTo>
                  <a:lnTo>
                    <a:pt x="634" y="947"/>
                  </a:lnTo>
                  <a:lnTo>
                    <a:pt x="634" y="949"/>
                  </a:lnTo>
                  <a:lnTo>
                    <a:pt x="631" y="949"/>
                  </a:lnTo>
                  <a:lnTo>
                    <a:pt x="629" y="949"/>
                  </a:lnTo>
                  <a:lnTo>
                    <a:pt x="626" y="949"/>
                  </a:lnTo>
                  <a:lnTo>
                    <a:pt x="624" y="947"/>
                  </a:lnTo>
                  <a:lnTo>
                    <a:pt x="624" y="944"/>
                  </a:lnTo>
                  <a:lnTo>
                    <a:pt x="621" y="942"/>
                  </a:lnTo>
                  <a:lnTo>
                    <a:pt x="619" y="942"/>
                  </a:lnTo>
                  <a:lnTo>
                    <a:pt x="616" y="942"/>
                  </a:lnTo>
                  <a:lnTo>
                    <a:pt x="614" y="942"/>
                  </a:lnTo>
                  <a:lnTo>
                    <a:pt x="611" y="942"/>
                  </a:lnTo>
                  <a:lnTo>
                    <a:pt x="608" y="942"/>
                  </a:lnTo>
                  <a:lnTo>
                    <a:pt x="606" y="942"/>
                  </a:lnTo>
                  <a:lnTo>
                    <a:pt x="603" y="942"/>
                  </a:lnTo>
                  <a:lnTo>
                    <a:pt x="603" y="944"/>
                  </a:lnTo>
                  <a:lnTo>
                    <a:pt x="601" y="944"/>
                  </a:lnTo>
                  <a:lnTo>
                    <a:pt x="601" y="947"/>
                  </a:lnTo>
                  <a:lnTo>
                    <a:pt x="598" y="947"/>
                  </a:lnTo>
                  <a:lnTo>
                    <a:pt x="596" y="947"/>
                  </a:lnTo>
                  <a:lnTo>
                    <a:pt x="593" y="949"/>
                  </a:lnTo>
                  <a:lnTo>
                    <a:pt x="593" y="952"/>
                  </a:lnTo>
                  <a:lnTo>
                    <a:pt x="593" y="954"/>
                  </a:lnTo>
                  <a:lnTo>
                    <a:pt x="591" y="957"/>
                  </a:lnTo>
                  <a:lnTo>
                    <a:pt x="591" y="959"/>
                  </a:lnTo>
                  <a:lnTo>
                    <a:pt x="588" y="959"/>
                  </a:lnTo>
                  <a:lnTo>
                    <a:pt x="588" y="962"/>
                  </a:lnTo>
                  <a:lnTo>
                    <a:pt x="588" y="965"/>
                  </a:lnTo>
                  <a:lnTo>
                    <a:pt x="586" y="965"/>
                  </a:lnTo>
                  <a:lnTo>
                    <a:pt x="583" y="967"/>
                  </a:lnTo>
                  <a:lnTo>
                    <a:pt x="580" y="967"/>
                  </a:lnTo>
                  <a:lnTo>
                    <a:pt x="578" y="967"/>
                  </a:lnTo>
                  <a:lnTo>
                    <a:pt x="578" y="970"/>
                  </a:lnTo>
                  <a:lnTo>
                    <a:pt x="575" y="970"/>
                  </a:lnTo>
                  <a:lnTo>
                    <a:pt x="573" y="970"/>
                  </a:lnTo>
                  <a:lnTo>
                    <a:pt x="570" y="970"/>
                  </a:lnTo>
                  <a:lnTo>
                    <a:pt x="568" y="970"/>
                  </a:lnTo>
                  <a:lnTo>
                    <a:pt x="565" y="970"/>
                  </a:lnTo>
                  <a:lnTo>
                    <a:pt x="565" y="972"/>
                  </a:lnTo>
                  <a:lnTo>
                    <a:pt x="563" y="975"/>
                  </a:lnTo>
                  <a:lnTo>
                    <a:pt x="560" y="975"/>
                  </a:lnTo>
                  <a:lnTo>
                    <a:pt x="563" y="977"/>
                  </a:lnTo>
                  <a:lnTo>
                    <a:pt x="563" y="980"/>
                  </a:lnTo>
                  <a:lnTo>
                    <a:pt x="563" y="982"/>
                  </a:lnTo>
                  <a:lnTo>
                    <a:pt x="560" y="985"/>
                  </a:lnTo>
                  <a:lnTo>
                    <a:pt x="557" y="987"/>
                  </a:lnTo>
                  <a:lnTo>
                    <a:pt x="555" y="987"/>
                  </a:lnTo>
                  <a:lnTo>
                    <a:pt x="555" y="990"/>
                  </a:lnTo>
                  <a:lnTo>
                    <a:pt x="552" y="990"/>
                  </a:lnTo>
                  <a:lnTo>
                    <a:pt x="552" y="993"/>
                  </a:lnTo>
                  <a:lnTo>
                    <a:pt x="550" y="993"/>
                  </a:lnTo>
                  <a:lnTo>
                    <a:pt x="547" y="993"/>
                  </a:lnTo>
                  <a:lnTo>
                    <a:pt x="547" y="995"/>
                  </a:lnTo>
                  <a:lnTo>
                    <a:pt x="545" y="993"/>
                  </a:lnTo>
                  <a:lnTo>
                    <a:pt x="542" y="993"/>
                  </a:lnTo>
                  <a:lnTo>
                    <a:pt x="540" y="993"/>
                  </a:lnTo>
                  <a:lnTo>
                    <a:pt x="537" y="993"/>
                  </a:lnTo>
                  <a:lnTo>
                    <a:pt x="535" y="990"/>
                  </a:lnTo>
                  <a:lnTo>
                    <a:pt x="532" y="990"/>
                  </a:lnTo>
                  <a:lnTo>
                    <a:pt x="529" y="990"/>
                  </a:lnTo>
                  <a:lnTo>
                    <a:pt x="529" y="987"/>
                  </a:lnTo>
                  <a:lnTo>
                    <a:pt x="527" y="987"/>
                  </a:lnTo>
                  <a:lnTo>
                    <a:pt x="527" y="990"/>
                  </a:lnTo>
                  <a:lnTo>
                    <a:pt x="524" y="990"/>
                  </a:lnTo>
                  <a:lnTo>
                    <a:pt x="522" y="990"/>
                  </a:lnTo>
                  <a:lnTo>
                    <a:pt x="519" y="987"/>
                  </a:lnTo>
                  <a:lnTo>
                    <a:pt x="519" y="985"/>
                  </a:lnTo>
                  <a:lnTo>
                    <a:pt x="519" y="982"/>
                  </a:lnTo>
                  <a:lnTo>
                    <a:pt x="517" y="980"/>
                  </a:lnTo>
                  <a:lnTo>
                    <a:pt x="517" y="977"/>
                  </a:lnTo>
                  <a:lnTo>
                    <a:pt x="514" y="975"/>
                  </a:lnTo>
                  <a:lnTo>
                    <a:pt x="512" y="975"/>
                  </a:lnTo>
                  <a:lnTo>
                    <a:pt x="501" y="959"/>
                  </a:lnTo>
                  <a:lnTo>
                    <a:pt x="494" y="970"/>
                  </a:lnTo>
                  <a:lnTo>
                    <a:pt x="491" y="967"/>
                  </a:lnTo>
                  <a:lnTo>
                    <a:pt x="489" y="967"/>
                  </a:lnTo>
                  <a:lnTo>
                    <a:pt x="486" y="967"/>
                  </a:lnTo>
                  <a:lnTo>
                    <a:pt x="484" y="967"/>
                  </a:lnTo>
                  <a:lnTo>
                    <a:pt x="481" y="967"/>
                  </a:lnTo>
                  <a:lnTo>
                    <a:pt x="479" y="965"/>
                  </a:lnTo>
                  <a:lnTo>
                    <a:pt x="476" y="967"/>
                  </a:lnTo>
                  <a:lnTo>
                    <a:pt x="473" y="967"/>
                  </a:lnTo>
                  <a:lnTo>
                    <a:pt x="473" y="970"/>
                  </a:lnTo>
                  <a:lnTo>
                    <a:pt x="471" y="972"/>
                  </a:lnTo>
                  <a:lnTo>
                    <a:pt x="468" y="972"/>
                  </a:lnTo>
                  <a:lnTo>
                    <a:pt x="468" y="975"/>
                  </a:lnTo>
                  <a:lnTo>
                    <a:pt x="466" y="975"/>
                  </a:lnTo>
                  <a:lnTo>
                    <a:pt x="463" y="975"/>
                  </a:lnTo>
                  <a:lnTo>
                    <a:pt x="461" y="975"/>
                  </a:lnTo>
                  <a:lnTo>
                    <a:pt x="458" y="975"/>
                  </a:lnTo>
                  <a:lnTo>
                    <a:pt x="456" y="975"/>
                  </a:lnTo>
                  <a:lnTo>
                    <a:pt x="453" y="972"/>
                  </a:lnTo>
                  <a:lnTo>
                    <a:pt x="451" y="972"/>
                  </a:lnTo>
                  <a:lnTo>
                    <a:pt x="451" y="970"/>
                  </a:lnTo>
                  <a:lnTo>
                    <a:pt x="448" y="967"/>
                  </a:lnTo>
                  <a:lnTo>
                    <a:pt x="445" y="967"/>
                  </a:lnTo>
                  <a:lnTo>
                    <a:pt x="443" y="967"/>
                  </a:lnTo>
                  <a:lnTo>
                    <a:pt x="440" y="970"/>
                  </a:lnTo>
                  <a:lnTo>
                    <a:pt x="440" y="972"/>
                  </a:lnTo>
                  <a:lnTo>
                    <a:pt x="438" y="972"/>
                  </a:lnTo>
                  <a:lnTo>
                    <a:pt x="438" y="975"/>
                  </a:lnTo>
                  <a:lnTo>
                    <a:pt x="435" y="977"/>
                  </a:lnTo>
                  <a:lnTo>
                    <a:pt x="435" y="980"/>
                  </a:lnTo>
                  <a:lnTo>
                    <a:pt x="435" y="982"/>
                  </a:lnTo>
                  <a:lnTo>
                    <a:pt x="433" y="982"/>
                  </a:lnTo>
                  <a:lnTo>
                    <a:pt x="430" y="985"/>
                  </a:lnTo>
                  <a:lnTo>
                    <a:pt x="428" y="987"/>
                  </a:lnTo>
                  <a:lnTo>
                    <a:pt x="428" y="990"/>
                  </a:lnTo>
                  <a:lnTo>
                    <a:pt x="425" y="993"/>
                  </a:lnTo>
                  <a:lnTo>
                    <a:pt x="423" y="993"/>
                  </a:lnTo>
                  <a:lnTo>
                    <a:pt x="420" y="995"/>
                  </a:lnTo>
                  <a:lnTo>
                    <a:pt x="423" y="998"/>
                  </a:lnTo>
                  <a:lnTo>
                    <a:pt x="423" y="1000"/>
                  </a:lnTo>
                  <a:lnTo>
                    <a:pt x="423" y="1003"/>
                  </a:lnTo>
                  <a:lnTo>
                    <a:pt x="420" y="1003"/>
                  </a:lnTo>
                  <a:lnTo>
                    <a:pt x="420" y="1005"/>
                  </a:lnTo>
                  <a:lnTo>
                    <a:pt x="420" y="1008"/>
                  </a:lnTo>
                  <a:lnTo>
                    <a:pt x="420" y="1010"/>
                  </a:lnTo>
                  <a:lnTo>
                    <a:pt x="417" y="1013"/>
                  </a:lnTo>
                  <a:lnTo>
                    <a:pt x="417" y="1010"/>
                  </a:lnTo>
                  <a:lnTo>
                    <a:pt x="415" y="1010"/>
                  </a:lnTo>
                  <a:lnTo>
                    <a:pt x="412" y="1010"/>
                  </a:lnTo>
                  <a:lnTo>
                    <a:pt x="410" y="1010"/>
                  </a:lnTo>
                  <a:lnTo>
                    <a:pt x="407" y="1010"/>
                  </a:lnTo>
                  <a:lnTo>
                    <a:pt x="405" y="1010"/>
                  </a:lnTo>
                  <a:lnTo>
                    <a:pt x="405" y="1008"/>
                  </a:lnTo>
                  <a:lnTo>
                    <a:pt x="402" y="1008"/>
                  </a:lnTo>
                  <a:lnTo>
                    <a:pt x="400" y="1008"/>
                  </a:lnTo>
                  <a:lnTo>
                    <a:pt x="397" y="1008"/>
                  </a:lnTo>
                  <a:lnTo>
                    <a:pt x="397" y="1010"/>
                  </a:lnTo>
                  <a:lnTo>
                    <a:pt x="395" y="1013"/>
                  </a:lnTo>
                  <a:lnTo>
                    <a:pt x="392" y="1015"/>
                  </a:lnTo>
                  <a:lnTo>
                    <a:pt x="389" y="1018"/>
                  </a:lnTo>
                  <a:lnTo>
                    <a:pt x="387" y="1021"/>
                  </a:lnTo>
                  <a:lnTo>
                    <a:pt x="387" y="1018"/>
                  </a:lnTo>
                  <a:lnTo>
                    <a:pt x="384" y="1018"/>
                  </a:lnTo>
                  <a:lnTo>
                    <a:pt x="382" y="1015"/>
                  </a:lnTo>
                  <a:lnTo>
                    <a:pt x="382" y="1018"/>
                  </a:lnTo>
                  <a:lnTo>
                    <a:pt x="379" y="1018"/>
                  </a:lnTo>
                  <a:lnTo>
                    <a:pt x="377" y="1021"/>
                  </a:lnTo>
                  <a:lnTo>
                    <a:pt x="377" y="1023"/>
                  </a:lnTo>
                  <a:lnTo>
                    <a:pt x="374" y="1023"/>
                  </a:lnTo>
                  <a:lnTo>
                    <a:pt x="372" y="1026"/>
                  </a:lnTo>
                  <a:lnTo>
                    <a:pt x="369" y="1028"/>
                  </a:lnTo>
                  <a:lnTo>
                    <a:pt x="367" y="1031"/>
                  </a:lnTo>
                  <a:lnTo>
                    <a:pt x="364" y="1033"/>
                  </a:lnTo>
                  <a:lnTo>
                    <a:pt x="364" y="1036"/>
                  </a:lnTo>
                  <a:lnTo>
                    <a:pt x="361" y="1036"/>
                  </a:lnTo>
                  <a:lnTo>
                    <a:pt x="361" y="1038"/>
                  </a:lnTo>
                  <a:lnTo>
                    <a:pt x="364" y="1041"/>
                  </a:lnTo>
                  <a:lnTo>
                    <a:pt x="367" y="1041"/>
                  </a:lnTo>
                  <a:lnTo>
                    <a:pt x="369" y="1041"/>
                  </a:lnTo>
                  <a:lnTo>
                    <a:pt x="374" y="1041"/>
                  </a:lnTo>
                  <a:lnTo>
                    <a:pt x="377" y="1043"/>
                  </a:lnTo>
                  <a:lnTo>
                    <a:pt x="379" y="1043"/>
                  </a:lnTo>
                  <a:lnTo>
                    <a:pt x="379" y="1046"/>
                  </a:lnTo>
                  <a:lnTo>
                    <a:pt x="377" y="1049"/>
                  </a:lnTo>
                  <a:lnTo>
                    <a:pt x="374" y="1049"/>
                  </a:lnTo>
                  <a:lnTo>
                    <a:pt x="372" y="1049"/>
                  </a:lnTo>
                  <a:lnTo>
                    <a:pt x="369" y="1046"/>
                  </a:lnTo>
                  <a:lnTo>
                    <a:pt x="367" y="1046"/>
                  </a:lnTo>
                  <a:lnTo>
                    <a:pt x="364" y="1049"/>
                  </a:lnTo>
                  <a:lnTo>
                    <a:pt x="361" y="1049"/>
                  </a:lnTo>
                  <a:lnTo>
                    <a:pt x="359" y="1049"/>
                  </a:lnTo>
                  <a:lnTo>
                    <a:pt x="356" y="1049"/>
                  </a:lnTo>
                  <a:lnTo>
                    <a:pt x="354" y="1049"/>
                  </a:lnTo>
                  <a:lnTo>
                    <a:pt x="354" y="1051"/>
                  </a:lnTo>
                  <a:lnTo>
                    <a:pt x="351" y="1051"/>
                  </a:lnTo>
                  <a:lnTo>
                    <a:pt x="354" y="1056"/>
                  </a:lnTo>
                  <a:lnTo>
                    <a:pt x="354" y="1059"/>
                  </a:lnTo>
                  <a:lnTo>
                    <a:pt x="356" y="1061"/>
                  </a:lnTo>
                  <a:lnTo>
                    <a:pt x="354" y="1064"/>
                  </a:lnTo>
                  <a:lnTo>
                    <a:pt x="354" y="1066"/>
                  </a:lnTo>
                  <a:lnTo>
                    <a:pt x="351" y="1066"/>
                  </a:lnTo>
                  <a:lnTo>
                    <a:pt x="349" y="1069"/>
                  </a:lnTo>
                  <a:lnTo>
                    <a:pt x="346" y="1069"/>
                  </a:lnTo>
                  <a:lnTo>
                    <a:pt x="344" y="1071"/>
                  </a:lnTo>
                  <a:lnTo>
                    <a:pt x="341" y="1071"/>
                  </a:lnTo>
                  <a:lnTo>
                    <a:pt x="339" y="1074"/>
                  </a:lnTo>
                  <a:lnTo>
                    <a:pt x="336" y="1074"/>
                  </a:lnTo>
                  <a:lnTo>
                    <a:pt x="336" y="1077"/>
                  </a:lnTo>
                  <a:lnTo>
                    <a:pt x="333" y="1077"/>
                  </a:lnTo>
                  <a:lnTo>
                    <a:pt x="331" y="1077"/>
                  </a:lnTo>
                  <a:lnTo>
                    <a:pt x="328" y="1079"/>
                  </a:lnTo>
                  <a:lnTo>
                    <a:pt x="326" y="1079"/>
                  </a:lnTo>
                  <a:lnTo>
                    <a:pt x="321" y="1079"/>
                  </a:lnTo>
                  <a:lnTo>
                    <a:pt x="318" y="1079"/>
                  </a:lnTo>
                  <a:lnTo>
                    <a:pt x="316" y="1079"/>
                  </a:lnTo>
                  <a:lnTo>
                    <a:pt x="313" y="1079"/>
                  </a:lnTo>
                  <a:lnTo>
                    <a:pt x="311" y="1079"/>
                  </a:lnTo>
                  <a:lnTo>
                    <a:pt x="311" y="1082"/>
                  </a:lnTo>
                  <a:lnTo>
                    <a:pt x="308" y="1082"/>
                  </a:lnTo>
                  <a:lnTo>
                    <a:pt x="305" y="1082"/>
                  </a:lnTo>
                  <a:lnTo>
                    <a:pt x="303" y="1082"/>
                  </a:lnTo>
                  <a:lnTo>
                    <a:pt x="303" y="1084"/>
                  </a:lnTo>
                  <a:lnTo>
                    <a:pt x="300" y="1084"/>
                  </a:lnTo>
                  <a:lnTo>
                    <a:pt x="298" y="1084"/>
                  </a:lnTo>
                  <a:lnTo>
                    <a:pt x="295" y="1084"/>
                  </a:lnTo>
                  <a:lnTo>
                    <a:pt x="293" y="1084"/>
                  </a:lnTo>
                  <a:lnTo>
                    <a:pt x="293" y="1087"/>
                  </a:lnTo>
                  <a:lnTo>
                    <a:pt x="290" y="1087"/>
                  </a:lnTo>
                  <a:lnTo>
                    <a:pt x="290" y="1089"/>
                  </a:lnTo>
                  <a:lnTo>
                    <a:pt x="288" y="1089"/>
                  </a:lnTo>
                  <a:lnTo>
                    <a:pt x="285" y="1089"/>
                  </a:lnTo>
                  <a:lnTo>
                    <a:pt x="285" y="1092"/>
                  </a:lnTo>
                  <a:lnTo>
                    <a:pt x="283" y="1094"/>
                  </a:lnTo>
                  <a:lnTo>
                    <a:pt x="283" y="1097"/>
                  </a:lnTo>
                  <a:lnTo>
                    <a:pt x="280" y="1099"/>
                  </a:lnTo>
                  <a:lnTo>
                    <a:pt x="277" y="1099"/>
                  </a:lnTo>
                  <a:lnTo>
                    <a:pt x="277" y="1102"/>
                  </a:lnTo>
                  <a:lnTo>
                    <a:pt x="277" y="1105"/>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16">
              <a:extLst>
                <a:ext uri="{FF2B5EF4-FFF2-40B4-BE49-F238E27FC236}">
                  <a16:creationId xmlns:a16="http://schemas.microsoft.com/office/drawing/2014/main" id="{539375D6-32E7-5B23-140D-6132AC084A29}"/>
                </a:ext>
              </a:extLst>
            </p:cNvPr>
            <p:cNvSpPr>
              <a:spLocks/>
            </p:cNvSpPr>
            <p:nvPr/>
          </p:nvSpPr>
          <p:spPr bwMode="auto">
            <a:xfrm>
              <a:off x="1606" y="1440"/>
              <a:ext cx="1523" cy="825"/>
            </a:xfrm>
            <a:custGeom>
              <a:avLst/>
              <a:gdLst>
                <a:gd name="T0" fmla="*/ 1003 w 1523"/>
                <a:gd name="T1" fmla="*/ 741 h 825"/>
                <a:gd name="T2" fmla="*/ 889 w 1523"/>
                <a:gd name="T3" fmla="*/ 751 h 825"/>
                <a:gd name="T4" fmla="*/ 764 w 1523"/>
                <a:gd name="T5" fmla="*/ 749 h 825"/>
                <a:gd name="T6" fmla="*/ 616 w 1523"/>
                <a:gd name="T7" fmla="*/ 782 h 825"/>
                <a:gd name="T8" fmla="*/ 596 w 1523"/>
                <a:gd name="T9" fmla="*/ 708 h 825"/>
                <a:gd name="T10" fmla="*/ 548 w 1523"/>
                <a:gd name="T11" fmla="*/ 693 h 825"/>
                <a:gd name="T12" fmla="*/ 520 w 1523"/>
                <a:gd name="T13" fmla="*/ 629 h 825"/>
                <a:gd name="T14" fmla="*/ 469 w 1523"/>
                <a:gd name="T15" fmla="*/ 586 h 825"/>
                <a:gd name="T16" fmla="*/ 400 w 1523"/>
                <a:gd name="T17" fmla="*/ 568 h 825"/>
                <a:gd name="T18" fmla="*/ 390 w 1523"/>
                <a:gd name="T19" fmla="*/ 670 h 825"/>
                <a:gd name="T20" fmla="*/ 354 w 1523"/>
                <a:gd name="T21" fmla="*/ 703 h 825"/>
                <a:gd name="T22" fmla="*/ 291 w 1523"/>
                <a:gd name="T23" fmla="*/ 713 h 825"/>
                <a:gd name="T24" fmla="*/ 242 w 1523"/>
                <a:gd name="T25" fmla="*/ 685 h 825"/>
                <a:gd name="T26" fmla="*/ 212 w 1523"/>
                <a:gd name="T27" fmla="*/ 642 h 825"/>
                <a:gd name="T28" fmla="*/ 176 w 1523"/>
                <a:gd name="T29" fmla="*/ 627 h 825"/>
                <a:gd name="T30" fmla="*/ 133 w 1523"/>
                <a:gd name="T31" fmla="*/ 543 h 825"/>
                <a:gd name="T32" fmla="*/ 34 w 1523"/>
                <a:gd name="T33" fmla="*/ 527 h 825"/>
                <a:gd name="T34" fmla="*/ 3 w 1523"/>
                <a:gd name="T35" fmla="*/ 403 h 825"/>
                <a:gd name="T36" fmla="*/ 51 w 1523"/>
                <a:gd name="T37" fmla="*/ 380 h 825"/>
                <a:gd name="T38" fmla="*/ 120 w 1523"/>
                <a:gd name="T39" fmla="*/ 377 h 825"/>
                <a:gd name="T40" fmla="*/ 174 w 1523"/>
                <a:gd name="T41" fmla="*/ 392 h 825"/>
                <a:gd name="T42" fmla="*/ 230 w 1523"/>
                <a:gd name="T43" fmla="*/ 385 h 825"/>
                <a:gd name="T44" fmla="*/ 298 w 1523"/>
                <a:gd name="T45" fmla="*/ 405 h 825"/>
                <a:gd name="T46" fmla="*/ 260 w 1523"/>
                <a:gd name="T47" fmla="*/ 255 h 825"/>
                <a:gd name="T48" fmla="*/ 161 w 1523"/>
                <a:gd name="T49" fmla="*/ 163 h 825"/>
                <a:gd name="T50" fmla="*/ 268 w 1523"/>
                <a:gd name="T51" fmla="*/ 74 h 825"/>
                <a:gd name="T52" fmla="*/ 301 w 1523"/>
                <a:gd name="T53" fmla="*/ 130 h 825"/>
                <a:gd name="T54" fmla="*/ 354 w 1523"/>
                <a:gd name="T55" fmla="*/ 156 h 825"/>
                <a:gd name="T56" fmla="*/ 377 w 1523"/>
                <a:gd name="T57" fmla="*/ 196 h 825"/>
                <a:gd name="T58" fmla="*/ 431 w 1523"/>
                <a:gd name="T59" fmla="*/ 240 h 825"/>
                <a:gd name="T60" fmla="*/ 464 w 1523"/>
                <a:gd name="T61" fmla="*/ 278 h 825"/>
                <a:gd name="T62" fmla="*/ 530 w 1523"/>
                <a:gd name="T63" fmla="*/ 311 h 825"/>
                <a:gd name="T64" fmla="*/ 553 w 1523"/>
                <a:gd name="T65" fmla="*/ 367 h 825"/>
                <a:gd name="T66" fmla="*/ 550 w 1523"/>
                <a:gd name="T67" fmla="*/ 313 h 825"/>
                <a:gd name="T68" fmla="*/ 553 w 1523"/>
                <a:gd name="T69" fmla="*/ 252 h 825"/>
                <a:gd name="T70" fmla="*/ 550 w 1523"/>
                <a:gd name="T71" fmla="*/ 201 h 825"/>
                <a:gd name="T72" fmla="*/ 538 w 1523"/>
                <a:gd name="T73" fmla="*/ 145 h 825"/>
                <a:gd name="T74" fmla="*/ 591 w 1523"/>
                <a:gd name="T75" fmla="*/ 92 h 825"/>
                <a:gd name="T76" fmla="*/ 650 w 1523"/>
                <a:gd name="T77" fmla="*/ 130 h 825"/>
                <a:gd name="T78" fmla="*/ 700 w 1523"/>
                <a:gd name="T79" fmla="*/ 133 h 825"/>
                <a:gd name="T80" fmla="*/ 726 w 1523"/>
                <a:gd name="T81" fmla="*/ 77 h 825"/>
                <a:gd name="T82" fmla="*/ 833 w 1523"/>
                <a:gd name="T83" fmla="*/ 59 h 825"/>
                <a:gd name="T84" fmla="*/ 919 w 1523"/>
                <a:gd name="T85" fmla="*/ 67 h 825"/>
                <a:gd name="T86" fmla="*/ 996 w 1523"/>
                <a:gd name="T87" fmla="*/ 0 h 825"/>
                <a:gd name="T88" fmla="*/ 1072 w 1523"/>
                <a:gd name="T89" fmla="*/ 138 h 825"/>
                <a:gd name="T90" fmla="*/ 1126 w 1523"/>
                <a:gd name="T91" fmla="*/ 207 h 825"/>
                <a:gd name="T92" fmla="*/ 1215 w 1523"/>
                <a:gd name="T93" fmla="*/ 298 h 825"/>
                <a:gd name="T94" fmla="*/ 1378 w 1523"/>
                <a:gd name="T95" fmla="*/ 369 h 825"/>
                <a:gd name="T96" fmla="*/ 1401 w 1523"/>
                <a:gd name="T97" fmla="*/ 397 h 825"/>
                <a:gd name="T98" fmla="*/ 1401 w 1523"/>
                <a:gd name="T99" fmla="*/ 428 h 825"/>
                <a:gd name="T100" fmla="*/ 1454 w 1523"/>
                <a:gd name="T101" fmla="*/ 453 h 825"/>
                <a:gd name="T102" fmla="*/ 1513 w 1523"/>
                <a:gd name="T103" fmla="*/ 497 h 825"/>
                <a:gd name="T104" fmla="*/ 1515 w 1523"/>
                <a:gd name="T105" fmla="*/ 525 h 825"/>
                <a:gd name="T106" fmla="*/ 1485 w 1523"/>
                <a:gd name="T107" fmla="*/ 555 h 825"/>
                <a:gd name="T108" fmla="*/ 1462 w 1523"/>
                <a:gd name="T109" fmla="*/ 576 h 825"/>
                <a:gd name="T110" fmla="*/ 1421 w 1523"/>
                <a:gd name="T111" fmla="*/ 576 h 825"/>
                <a:gd name="T112" fmla="*/ 1408 w 1523"/>
                <a:gd name="T113" fmla="*/ 616 h 825"/>
                <a:gd name="T114" fmla="*/ 1388 w 1523"/>
                <a:gd name="T115" fmla="*/ 657 h 825"/>
                <a:gd name="T116" fmla="*/ 1373 w 1523"/>
                <a:gd name="T117" fmla="*/ 703 h 825"/>
                <a:gd name="T118" fmla="*/ 1357 w 1523"/>
                <a:gd name="T119" fmla="*/ 733 h 825"/>
                <a:gd name="T120" fmla="*/ 1332 w 1523"/>
                <a:gd name="T121" fmla="*/ 772 h 825"/>
                <a:gd name="T122" fmla="*/ 1166 w 1523"/>
                <a:gd name="T123" fmla="*/ 761 h 825"/>
                <a:gd name="T124" fmla="*/ 1128 w 1523"/>
                <a:gd name="T125" fmla="*/ 825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23" h="825">
                  <a:moveTo>
                    <a:pt x="1087" y="812"/>
                  </a:moveTo>
                  <a:lnTo>
                    <a:pt x="1085" y="810"/>
                  </a:lnTo>
                  <a:lnTo>
                    <a:pt x="1080" y="805"/>
                  </a:lnTo>
                  <a:lnTo>
                    <a:pt x="1075" y="800"/>
                  </a:lnTo>
                  <a:lnTo>
                    <a:pt x="1070" y="800"/>
                  </a:lnTo>
                  <a:lnTo>
                    <a:pt x="1067" y="800"/>
                  </a:lnTo>
                  <a:lnTo>
                    <a:pt x="1065" y="797"/>
                  </a:lnTo>
                  <a:lnTo>
                    <a:pt x="1062" y="794"/>
                  </a:lnTo>
                  <a:lnTo>
                    <a:pt x="1062" y="792"/>
                  </a:lnTo>
                  <a:lnTo>
                    <a:pt x="1065" y="789"/>
                  </a:lnTo>
                  <a:lnTo>
                    <a:pt x="1065" y="784"/>
                  </a:lnTo>
                  <a:lnTo>
                    <a:pt x="1067" y="777"/>
                  </a:lnTo>
                  <a:lnTo>
                    <a:pt x="1059" y="772"/>
                  </a:lnTo>
                  <a:lnTo>
                    <a:pt x="1054" y="766"/>
                  </a:lnTo>
                  <a:lnTo>
                    <a:pt x="1052" y="761"/>
                  </a:lnTo>
                  <a:lnTo>
                    <a:pt x="1052" y="759"/>
                  </a:lnTo>
                  <a:lnTo>
                    <a:pt x="1052" y="751"/>
                  </a:lnTo>
                  <a:lnTo>
                    <a:pt x="1044" y="754"/>
                  </a:lnTo>
                  <a:lnTo>
                    <a:pt x="1039" y="751"/>
                  </a:lnTo>
                  <a:lnTo>
                    <a:pt x="1034" y="751"/>
                  </a:lnTo>
                  <a:lnTo>
                    <a:pt x="1026" y="744"/>
                  </a:lnTo>
                  <a:lnTo>
                    <a:pt x="1021" y="741"/>
                  </a:lnTo>
                  <a:lnTo>
                    <a:pt x="1016" y="744"/>
                  </a:lnTo>
                  <a:lnTo>
                    <a:pt x="1011" y="741"/>
                  </a:lnTo>
                  <a:lnTo>
                    <a:pt x="1003" y="741"/>
                  </a:lnTo>
                  <a:lnTo>
                    <a:pt x="1001" y="746"/>
                  </a:lnTo>
                  <a:lnTo>
                    <a:pt x="993" y="749"/>
                  </a:lnTo>
                  <a:lnTo>
                    <a:pt x="993" y="751"/>
                  </a:lnTo>
                  <a:lnTo>
                    <a:pt x="991" y="754"/>
                  </a:lnTo>
                  <a:lnTo>
                    <a:pt x="988" y="751"/>
                  </a:lnTo>
                  <a:lnTo>
                    <a:pt x="981" y="749"/>
                  </a:lnTo>
                  <a:lnTo>
                    <a:pt x="973" y="749"/>
                  </a:lnTo>
                  <a:lnTo>
                    <a:pt x="965" y="749"/>
                  </a:lnTo>
                  <a:lnTo>
                    <a:pt x="963" y="749"/>
                  </a:lnTo>
                  <a:lnTo>
                    <a:pt x="960" y="754"/>
                  </a:lnTo>
                  <a:lnTo>
                    <a:pt x="958" y="754"/>
                  </a:lnTo>
                  <a:lnTo>
                    <a:pt x="953" y="756"/>
                  </a:lnTo>
                  <a:lnTo>
                    <a:pt x="945" y="761"/>
                  </a:lnTo>
                  <a:lnTo>
                    <a:pt x="937" y="766"/>
                  </a:lnTo>
                  <a:lnTo>
                    <a:pt x="932" y="772"/>
                  </a:lnTo>
                  <a:lnTo>
                    <a:pt x="919" y="769"/>
                  </a:lnTo>
                  <a:lnTo>
                    <a:pt x="907" y="766"/>
                  </a:lnTo>
                  <a:lnTo>
                    <a:pt x="902" y="766"/>
                  </a:lnTo>
                  <a:lnTo>
                    <a:pt x="902" y="764"/>
                  </a:lnTo>
                  <a:lnTo>
                    <a:pt x="899" y="761"/>
                  </a:lnTo>
                  <a:lnTo>
                    <a:pt x="899" y="756"/>
                  </a:lnTo>
                  <a:lnTo>
                    <a:pt x="897" y="754"/>
                  </a:lnTo>
                  <a:lnTo>
                    <a:pt x="894" y="751"/>
                  </a:lnTo>
                  <a:lnTo>
                    <a:pt x="891" y="751"/>
                  </a:lnTo>
                  <a:lnTo>
                    <a:pt x="889" y="751"/>
                  </a:lnTo>
                  <a:lnTo>
                    <a:pt x="886" y="746"/>
                  </a:lnTo>
                  <a:lnTo>
                    <a:pt x="881" y="746"/>
                  </a:lnTo>
                  <a:lnTo>
                    <a:pt x="874" y="746"/>
                  </a:lnTo>
                  <a:lnTo>
                    <a:pt x="869" y="744"/>
                  </a:lnTo>
                  <a:lnTo>
                    <a:pt x="861" y="744"/>
                  </a:lnTo>
                  <a:lnTo>
                    <a:pt x="856" y="744"/>
                  </a:lnTo>
                  <a:lnTo>
                    <a:pt x="853" y="744"/>
                  </a:lnTo>
                  <a:lnTo>
                    <a:pt x="851" y="746"/>
                  </a:lnTo>
                  <a:lnTo>
                    <a:pt x="851" y="744"/>
                  </a:lnTo>
                  <a:lnTo>
                    <a:pt x="846" y="744"/>
                  </a:lnTo>
                  <a:lnTo>
                    <a:pt x="838" y="741"/>
                  </a:lnTo>
                  <a:lnTo>
                    <a:pt x="830" y="741"/>
                  </a:lnTo>
                  <a:lnTo>
                    <a:pt x="825" y="741"/>
                  </a:lnTo>
                  <a:lnTo>
                    <a:pt x="823" y="741"/>
                  </a:lnTo>
                  <a:lnTo>
                    <a:pt x="820" y="741"/>
                  </a:lnTo>
                  <a:lnTo>
                    <a:pt x="818" y="744"/>
                  </a:lnTo>
                  <a:lnTo>
                    <a:pt x="813" y="749"/>
                  </a:lnTo>
                  <a:lnTo>
                    <a:pt x="810" y="751"/>
                  </a:lnTo>
                  <a:lnTo>
                    <a:pt x="807" y="751"/>
                  </a:lnTo>
                  <a:lnTo>
                    <a:pt x="805" y="754"/>
                  </a:lnTo>
                  <a:lnTo>
                    <a:pt x="795" y="751"/>
                  </a:lnTo>
                  <a:lnTo>
                    <a:pt x="787" y="749"/>
                  </a:lnTo>
                  <a:lnTo>
                    <a:pt x="782" y="749"/>
                  </a:lnTo>
                  <a:lnTo>
                    <a:pt x="772" y="746"/>
                  </a:lnTo>
                  <a:lnTo>
                    <a:pt x="764" y="749"/>
                  </a:lnTo>
                  <a:lnTo>
                    <a:pt x="762" y="744"/>
                  </a:lnTo>
                  <a:lnTo>
                    <a:pt x="751" y="744"/>
                  </a:lnTo>
                  <a:lnTo>
                    <a:pt x="746" y="744"/>
                  </a:lnTo>
                  <a:lnTo>
                    <a:pt x="741" y="744"/>
                  </a:lnTo>
                  <a:lnTo>
                    <a:pt x="731" y="741"/>
                  </a:lnTo>
                  <a:lnTo>
                    <a:pt x="726" y="746"/>
                  </a:lnTo>
                  <a:lnTo>
                    <a:pt x="723" y="744"/>
                  </a:lnTo>
                  <a:lnTo>
                    <a:pt x="718" y="741"/>
                  </a:lnTo>
                  <a:lnTo>
                    <a:pt x="716" y="744"/>
                  </a:lnTo>
                  <a:lnTo>
                    <a:pt x="706" y="744"/>
                  </a:lnTo>
                  <a:lnTo>
                    <a:pt x="693" y="744"/>
                  </a:lnTo>
                  <a:lnTo>
                    <a:pt x="688" y="741"/>
                  </a:lnTo>
                  <a:lnTo>
                    <a:pt x="683" y="738"/>
                  </a:lnTo>
                  <a:lnTo>
                    <a:pt x="678" y="738"/>
                  </a:lnTo>
                  <a:lnTo>
                    <a:pt x="672" y="736"/>
                  </a:lnTo>
                  <a:lnTo>
                    <a:pt x="662" y="738"/>
                  </a:lnTo>
                  <a:lnTo>
                    <a:pt x="652" y="744"/>
                  </a:lnTo>
                  <a:lnTo>
                    <a:pt x="647" y="738"/>
                  </a:lnTo>
                  <a:lnTo>
                    <a:pt x="644" y="741"/>
                  </a:lnTo>
                  <a:lnTo>
                    <a:pt x="642" y="751"/>
                  </a:lnTo>
                  <a:lnTo>
                    <a:pt x="634" y="772"/>
                  </a:lnTo>
                  <a:lnTo>
                    <a:pt x="627" y="794"/>
                  </a:lnTo>
                  <a:lnTo>
                    <a:pt x="616" y="797"/>
                  </a:lnTo>
                  <a:lnTo>
                    <a:pt x="614" y="797"/>
                  </a:lnTo>
                  <a:lnTo>
                    <a:pt x="616" y="782"/>
                  </a:lnTo>
                  <a:lnTo>
                    <a:pt x="614" y="779"/>
                  </a:lnTo>
                  <a:lnTo>
                    <a:pt x="614" y="777"/>
                  </a:lnTo>
                  <a:lnTo>
                    <a:pt x="616" y="774"/>
                  </a:lnTo>
                  <a:lnTo>
                    <a:pt x="614" y="769"/>
                  </a:lnTo>
                  <a:lnTo>
                    <a:pt x="614" y="766"/>
                  </a:lnTo>
                  <a:lnTo>
                    <a:pt x="614" y="761"/>
                  </a:lnTo>
                  <a:lnTo>
                    <a:pt x="614" y="759"/>
                  </a:lnTo>
                  <a:lnTo>
                    <a:pt x="614" y="751"/>
                  </a:lnTo>
                  <a:lnTo>
                    <a:pt x="614" y="749"/>
                  </a:lnTo>
                  <a:lnTo>
                    <a:pt x="614" y="744"/>
                  </a:lnTo>
                  <a:lnTo>
                    <a:pt x="614" y="741"/>
                  </a:lnTo>
                  <a:lnTo>
                    <a:pt x="611" y="736"/>
                  </a:lnTo>
                  <a:lnTo>
                    <a:pt x="611" y="733"/>
                  </a:lnTo>
                  <a:lnTo>
                    <a:pt x="614" y="728"/>
                  </a:lnTo>
                  <a:lnTo>
                    <a:pt x="614" y="726"/>
                  </a:lnTo>
                  <a:lnTo>
                    <a:pt x="614" y="721"/>
                  </a:lnTo>
                  <a:lnTo>
                    <a:pt x="614" y="716"/>
                  </a:lnTo>
                  <a:lnTo>
                    <a:pt x="614" y="710"/>
                  </a:lnTo>
                  <a:lnTo>
                    <a:pt x="614" y="708"/>
                  </a:lnTo>
                  <a:lnTo>
                    <a:pt x="611" y="708"/>
                  </a:lnTo>
                  <a:lnTo>
                    <a:pt x="606" y="705"/>
                  </a:lnTo>
                  <a:lnTo>
                    <a:pt x="604" y="708"/>
                  </a:lnTo>
                  <a:lnTo>
                    <a:pt x="599" y="705"/>
                  </a:lnTo>
                  <a:lnTo>
                    <a:pt x="596" y="705"/>
                  </a:lnTo>
                  <a:lnTo>
                    <a:pt x="596" y="708"/>
                  </a:lnTo>
                  <a:lnTo>
                    <a:pt x="594" y="708"/>
                  </a:lnTo>
                  <a:lnTo>
                    <a:pt x="591" y="705"/>
                  </a:lnTo>
                  <a:lnTo>
                    <a:pt x="588" y="705"/>
                  </a:lnTo>
                  <a:lnTo>
                    <a:pt x="586" y="700"/>
                  </a:lnTo>
                  <a:lnTo>
                    <a:pt x="583" y="700"/>
                  </a:lnTo>
                  <a:lnTo>
                    <a:pt x="581" y="700"/>
                  </a:lnTo>
                  <a:lnTo>
                    <a:pt x="578" y="700"/>
                  </a:lnTo>
                  <a:lnTo>
                    <a:pt x="576" y="700"/>
                  </a:lnTo>
                  <a:lnTo>
                    <a:pt x="576" y="703"/>
                  </a:lnTo>
                  <a:lnTo>
                    <a:pt x="573" y="703"/>
                  </a:lnTo>
                  <a:lnTo>
                    <a:pt x="571" y="703"/>
                  </a:lnTo>
                  <a:lnTo>
                    <a:pt x="568" y="705"/>
                  </a:lnTo>
                  <a:lnTo>
                    <a:pt x="566" y="705"/>
                  </a:lnTo>
                  <a:lnTo>
                    <a:pt x="563" y="705"/>
                  </a:lnTo>
                  <a:lnTo>
                    <a:pt x="560" y="705"/>
                  </a:lnTo>
                  <a:lnTo>
                    <a:pt x="558" y="708"/>
                  </a:lnTo>
                  <a:lnTo>
                    <a:pt x="555" y="703"/>
                  </a:lnTo>
                  <a:lnTo>
                    <a:pt x="553" y="703"/>
                  </a:lnTo>
                  <a:lnTo>
                    <a:pt x="553" y="700"/>
                  </a:lnTo>
                  <a:lnTo>
                    <a:pt x="550" y="698"/>
                  </a:lnTo>
                  <a:lnTo>
                    <a:pt x="548" y="698"/>
                  </a:lnTo>
                  <a:lnTo>
                    <a:pt x="545" y="698"/>
                  </a:lnTo>
                  <a:lnTo>
                    <a:pt x="545" y="695"/>
                  </a:lnTo>
                  <a:lnTo>
                    <a:pt x="548" y="695"/>
                  </a:lnTo>
                  <a:lnTo>
                    <a:pt x="548" y="693"/>
                  </a:lnTo>
                  <a:lnTo>
                    <a:pt x="548" y="690"/>
                  </a:lnTo>
                  <a:lnTo>
                    <a:pt x="548" y="688"/>
                  </a:lnTo>
                  <a:lnTo>
                    <a:pt x="548" y="683"/>
                  </a:lnTo>
                  <a:lnTo>
                    <a:pt x="548" y="680"/>
                  </a:lnTo>
                  <a:lnTo>
                    <a:pt x="545" y="683"/>
                  </a:lnTo>
                  <a:lnTo>
                    <a:pt x="545" y="680"/>
                  </a:lnTo>
                  <a:lnTo>
                    <a:pt x="545" y="677"/>
                  </a:lnTo>
                  <a:lnTo>
                    <a:pt x="543" y="677"/>
                  </a:lnTo>
                  <a:lnTo>
                    <a:pt x="543" y="675"/>
                  </a:lnTo>
                  <a:lnTo>
                    <a:pt x="543" y="672"/>
                  </a:lnTo>
                  <a:lnTo>
                    <a:pt x="543" y="670"/>
                  </a:lnTo>
                  <a:lnTo>
                    <a:pt x="543" y="665"/>
                  </a:lnTo>
                  <a:lnTo>
                    <a:pt x="540" y="662"/>
                  </a:lnTo>
                  <a:lnTo>
                    <a:pt x="540" y="657"/>
                  </a:lnTo>
                  <a:lnTo>
                    <a:pt x="540" y="655"/>
                  </a:lnTo>
                  <a:lnTo>
                    <a:pt x="538" y="652"/>
                  </a:lnTo>
                  <a:lnTo>
                    <a:pt x="535" y="649"/>
                  </a:lnTo>
                  <a:lnTo>
                    <a:pt x="530" y="647"/>
                  </a:lnTo>
                  <a:lnTo>
                    <a:pt x="530" y="644"/>
                  </a:lnTo>
                  <a:lnTo>
                    <a:pt x="527" y="644"/>
                  </a:lnTo>
                  <a:lnTo>
                    <a:pt x="525" y="644"/>
                  </a:lnTo>
                  <a:lnTo>
                    <a:pt x="522" y="639"/>
                  </a:lnTo>
                  <a:lnTo>
                    <a:pt x="520" y="634"/>
                  </a:lnTo>
                  <a:lnTo>
                    <a:pt x="520" y="632"/>
                  </a:lnTo>
                  <a:lnTo>
                    <a:pt x="520" y="629"/>
                  </a:lnTo>
                  <a:lnTo>
                    <a:pt x="520" y="627"/>
                  </a:lnTo>
                  <a:lnTo>
                    <a:pt x="520" y="624"/>
                  </a:lnTo>
                  <a:lnTo>
                    <a:pt x="517" y="624"/>
                  </a:lnTo>
                  <a:lnTo>
                    <a:pt x="515" y="621"/>
                  </a:lnTo>
                  <a:lnTo>
                    <a:pt x="512" y="616"/>
                  </a:lnTo>
                  <a:lnTo>
                    <a:pt x="512" y="614"/>
                  </a:lnTo>
                  <a:lnTo>
                    <a:pt x="510" y="611"/>
                  </a:lnTo>
                  <a:lnTo>
                    <a:pt x="504" y="609"/>
                  </a:lnTo>
                  <a:lnTo>
                    <a:pt x="504" y="606"/>
                  </a:lnTo>
                  <a:lnTo>
                    <a:pt x="504" y="604"/>
                  </a:lnTo>
                  <a:lnTo>
                    <a:pt x="502" y="604"/>
                  </a:lnTo>
                  <a:lnTo>
                    <a:pt x="502" y="601"/>
                  </a:lnTo>
                  <a:lnTo>
                    <a:pt x="499" y="601"/>
                  </a:lnTo>
                  <a:lnTo>
                    <a:pt x="494" y="599"/>
                  </a:lnTo>
                  <a:lnTo>
                    <a:pt x="492" y="599"/>
                  </a:lnTo>
                  <a:lnTo>
                    <a:pt x="492" y="596"/>
                  </a:lnTo>
                  <a:lnTo>
                    <a:pt x="489" y="596"/>
                  </a:lnTo>
                  <a:lnTo>
                    <a:pt x="487" y="596"/>
                  </a:lnTo>
                  <a:lnTo>
                    <a:pt x="484" y="593"/>
                  </a:lnTo>
                  <a:lnTo>
                    <a:pt x="484" y="591"/>
                  </a:lnTo>
                  <a:lnTo>
                    <a:pt x="479" y="588"/>
                  </a:lnTo>
                  <a:lnTo>
                    <a:pt x="476" y="588"/>
                  </a:lnTo>
                  <a:lnTo>
                    <a:pt x="474" y="588"/>
                  </a:lnTo>
                  <a:lnTo>
                    <a:pt x="471" y="586"/>
                  </a:lnTo>
                  <a:lnTo>
                    <a:pt x="469" y="586"/>
                  </a:lnTo>
                  <a:lnTo>
                    <a:pt x="469" y="583"/>
                  </a:lnTo>
                  <a:lnTo>
                    <a:pt x="464" y="581"/>
                  </a:lnTo>
                  <a:lnTo>
                    <a:pt x="461" y="581"/>
                  </a:lnTo>
                  <a:lnTo>
                    <a:pt x="454" y="576"/>
                  </a:lnTo>
                  <a:lnTo>
                    <a:pt x="451" y="576"/>
                  </a:lnTo>
                  <a:lnTo>
                    <a:pt x="451" y="573"/>
                  </a:lnTo>
                  <a:lnTo>
                    <a:pt x="446" y="571"/>
                  </a:lnTo>
                  <a:lnTo>
                    <a:pt x="443" y="568"/>
                  </a:lnTo>
                  <a:lnTo>
                    <a:pt x="441" y="568"/>
                  </a:lnTo>
                  <a:lnTo>
                    <a:pt x="438" y="565"/>
                  </a:lnTo>
                  <a:lnTo>
                    <a:pt x="433" y="565"/>
                  </a:lnTo>
                  <a:lnTo>
                    <a:pt x="431" y="563"/>
                  </a:lnTo>
                  <a:lnTo>
                    <a:pt x="428" y="558"/>
                  </a:lnTo>
                  <a:lnTo>
                    <a:pt x="428" y="555"/>
                  </a:lnTo>
                  <a:lnTo>
                    <a:pt x="428" y="553"/>
                  </a:lnTo>
                  <a:lnTo>
                    <a:pt x="423" y="553"/>
                  </a:lnTo>
                  <a:lnTo>
                    <a:pt x="420" y="553"/>
                  </a:lnTo>
                  <a:lnTo>
                    <a:pt x="415" y="553"/>
                  </a:lnTo>
                  <a:lnTo>
                    <a:pt x="415" y="555"/>
                  </a:lnTo>
                  <a:lnTo>
                    <a:pt x="413" y="555"/>
                  </a:lnTo>
                  <a:lnTo>
                    <a:pt x="408" y="558"/>
                  </a:lnTo>
                  <a:lnTo>
                    <a:pt x="405" y="560"/>
                  </a:lnTo>
                  <a:lnTo>
                    <a:pt x="405" y="563"/>
                  </a:lnTo>
                  <a:lnTo>
                    <a:pt x="403" y="565"/>
                  </a:lnTo>
                  <a:lnTo>
                    <a:pt x="400" y="568"/>
                  </a:lnTo>
                  <a:lnTo>
                    <a:pt x="385" y="604"/>
                  </a:lnTo>
                  <a:lnTo>
                    <a:pt x="385" y="606"/>
                  </a:lnTo>
                  <a:lnTo>
                    <a:pt x="387" y="606"/>
                  </a:lnTo>
                  <a:lnTo>
                    <a:pt x="387" y="609"/>
                  </a:lnTo>
                  <a:lnTo>
                    <a:pt x="390" y="611"/>
                  </a:lnTo>
                  <a:lnTo>
                    <a:pt x="390" y="621"/>
                  </a:lnTo>
                  <a:lnTo>
                    <a:pt x="387" y="621"/>
                  </a:lnTo>
                  <a:lnTo>
                    <a:pt x="387" y="624"/>
                  </a:lnTo>
                  <a:lnTo>
                    <a:pt x="390" y="627"/>
                  </a:lnTo>
                  <a:lnTo>
                    <a:pt x="390" y="629"/>
                  </a:lnTo>
                  <a:lnTo>
                    <a:pt x="387" y="632"/>
                  </a:lnTo>
                  <a:lnTo>
                    <a:pt x="387" y="634"/>
                  </a:lnTo>
                  <a:lnTo>
                    <a:pt x="385" y="637"/>
                  </a:lnTo>
                  <a:lnTo>
                    <a:pt x="385" y="639"/>
                  </a:lnTo>
                  <a:lnTo>
                    <a:pt x="385" y="642"/>
                  </a:lnTo>
                  <a:lnTo>
                    <a:pt x="385" y="644"/>
                  </a:lnTo>
                  <a:lnTo>
                    <a:pt x="387" y="644"/>
                  </a:lnTo>
                  <a:lnTo>
                    <a:pt x="387" y="647"/>
                  </a:lnTo>
                  <a:lnTo>
                    <a:pt x="385" y="657"/>
                  </a:lnTo>
                  <a:lnTo>
                    <a:pt x="385" y="660"/>
                  </a:lnTo>
                  <a:lnTo>
                    <a:pt x="385" y="662"/>
                  </a:lnTo>
                  <a:lnTo>
                    <a:pt x="382" y="665"/>
                  </a:lnTo>
                  <a:lnTo>
                    <a:pt x="385" y="667"/>
                  </a:lnTo>
                  <a:lnTo>
                    <a:pt x="387" y="667"/>
                  </a:lnTo>
                  <a:lnTo>
                    <a:pt x="390" y="670"/>
                  </a:lnTo>
                  <a:lnTo>
                    <a:pt x="392" y="670"/>
                  </a:lnTo>
                  <a:lnTo>
                    <a:pt x="392" y="672"/>
                  </a:lnTo>
                  <a:lnTo>
                    <a:pt x="390" y="675"/>
                  </a:lnTo>
                  <a:lnTo>
                    <a:pt x="387" y="675"/>
                  </a:lnTo>
                  <a:lnTo>
                    <a:pt x="382" y="677"/>
                  </a:lnTo>
                  <a:lnTo>
                    <a:pt x="382" y="680"/>
                  </a:lnTo>
                  <a:lnTo>
                    <a:pt x="385" y="680"/>
                  </a:lnTo>
                  <a:lnTo>
                    <a:pt x="385" y="683"/>
                  </a:lnTo>
                  <a:lnTo>
                    <a:pt x="387" y="683"/>
                  </a:lnTo>
                  <a:lnTo>
                    <a:pt x="385" y="688"/>
                  </a:lnTo>
                  <a:lnTo>
                    <a:pt x="382" y="688"/>
                  </a:lnTo>
                  <a:lnTo>
                    <a:pt x="382" y="690"/>
                  </a:lnTo>
                  <a:lnTo>
                    <a:pt x="382" y="695"/>
                  </a:lnTo>
                  <a:lnTo>
                    <a:pt x="377" y="695"/>
                  </a:lnTo>
                  <a:lnTo>
                    <a:pt x="375" y="698"/>
                  </a:lnTo>
                  <a:lnTo>
                    <a:pt x="370" y="695"/>
                  </a:lnTo>
                  <a:lnTo>
                    <a:pt x="370" y="698"/>
                  </a:lnTo>
                  <a:lnTo>
                    <a:pt x="367" y="700"/>
                  </a:lnTo>
                  <a:lnTo>
                    <a:pt x="367" y="703"/>
                  </a:lnTo>
                  <a:lnTo>
                    <a:pt x="364" y="705"/>
                  </a:lnTo>
                  <a:lnTo>
                    <a:pt x="362" y="703"/>
                  </a:lnTo>
                  <a:lnTo>
                    <a:pt x="359" y="705"/>
                  </a:lnTo>
                  <a:lnTo>
                    <a:pt x="357" y="708"/>
                  </a:lnTo>
                  <a:lnTo>
                    <a:pt x="357" y="705"/>
                  </a:lnTo>
                  <a:lnTo>
                    <a:pt x="354" y="703"/>
                  </a:lnTo>
                  <a:lnTo>
                    <a:pt x="349" y="703"/>
                  </a:lnTo>
                  <a:lnTo>
                    <a:pt x="347" y="708"/>
                  </a:lnTo>
                  <a:lnTo>
                    <a:pt x="344" y="708"/>
                  </a:lnTo>
                  <a:lnTo>
                    <a:pt x="342" y="708"/>
                  </a:lnTo>
                  <a:lnTo>
                    <a:pt x="339" y="705"/>
                  </a:lnTo>
                  <a:lnTo>
                    <a:pt x="336" y="705"/>
                  </a:lnTo>
                  <a:lnTo>
                    <a:pt x="336" y="703"/>
                  </a:lnTo>
                  <a:lnTo>
                    <a:pt x="329" y="703"/>
                  </a:lnTo>
                  <a:lnTo>
                    <a:pt x="326" y="703"/>
                  </a:lnTo>
                  <a:lnTo>
                    <a:pt x="324" y="708"/>
                  </a:lnTo>
                  <a:lnTo>
                    <a:pt x="326" y="710"/>
                  </a:lnTo>
                  <a:lnTo>
                    <a:pt x="324" y="713"/>
                  </a:lnTo>
                  <a:lnTo>
                    <a:pt x="321" y="713"/>
                  </a:lnTo>
                  <a:lnTo>
                    <a:pt x="319" y="713"/>
                  </a:lnTo>
                  <a:lnTo>
                    <a:pt x="316" y="716"/>
                  </a:lnTo>
                  <a:lnTo>
                    <a:pt x="316" y="718"/>
                  </a:lnTo>
                  <a:lnTo>
                    <a:pt x="314" y="718"/>
                  </a:lnTo>
                  <a:lnTo>
                    <a:pt x="311" y="716"/>
                  </a:lnTo>
                  <a:lnTo>
                    <a:pt x="308" y="718"/>
                  </a:lnTo>
                  <a:lnTo>
                    <a:pt x="303" y="716"/>
                  </a:lnTo>
                  <a:lnTo>
                    <a:pt x="301" y="713"/>
                  </a:lnTo>
                  <a:lnTo>
                    <a:pt x="298" y="710"/>
                  </a:lnTo>
                  <a:lnTo>
                    <a:pt x="296" y="713"/>
                  </a:lnTo>
                  <a:lnTo>
                    <a:pt x="293" y="713"/>
                  </a:lnTo>
                  <a:lnTo>
                    <a:pt x="291" y="713"/>
                  </a:lnTo>
                  <a:lnTo>
                    <a:pt x="288" y="710"/>
                  </a:lnTo>
                  <a:lnTo>
                    <a:pt x="286" y="708"/>
                  </a:lnTo>
                  <a:lnTo>
                    <a:pt x="286" y="705"/>
                  </a:lnTo>
                  <a:lnTo>
                    <a:pt x="283" y="705"/>
                  </a:lnTo>
                  <a:lnTo>
                    <a:pt x="280" y="705"/>
                  </a:lnTo>
                  <a:lnTo>
                    <a:pt x="280" y="703"/>
                  </a:lnTo>
                  <a:lnTo>
                    <a:pt x="278" y="700"/>
                  </a:lnTo>
                  <a:lnTo>
                    <a:pt x="278" y="698"/>
                  </a:lnTo>
                  <a:lnTo>
                    <a:pt x="278" y="695"/>
                  </a:lnTo>
                  <a:lnTo>
                    <a:pt x="278" y="693"/>
                  </a:lnTo>
                  <a:lnTo>
                    <a:pt x="275" y="693"/>
                  </a:lnTo>
                  <a:lnTo>
                    <a:pt x="273" y="695"/>
                  </a:lnTo>
                  <a:lnTo>
                    <a:pt x="270" y="695"/>
                  </a:lnTo>
                  <a:lnTo>
                    <a:pt x="268" y="693"/>
                  </a:lnTo>
                  <a:lnTo>
                    <a:pt x="265" y="693"/>
                  </a:lnTo>
                  <a:lnTo>
                    <a:pt x="263" y="690"/>
                  </a:lnTo>
                  <a:lnTo>
                    <a:pt x="260" y="690"/>
                  </a:lnTo>
                  <a:lnTo>
                    <a:pt x="258" y="688"/>
                  </a:lnTo>
                  <a:lnTo>
                    <a:pt x="255" y="693"/>
                  </a:lnTo>
                  <a:lnTo>
                    <a:pt x="252" y="693"/>
                  </a:lnTo>
                  <a:lnTo>
                    <a:pt x="250" y="693"/>
                  </a:lnTo>
                  <a:lnTo>
                    <a:pt x="247" y="688"/>
                  </a:lnTo>
                  <a:lnTo>
                    <a:pt x="245" y="688"/>
                  </a:lnTo>
                  <a:lnTo>
                    <a:pt x="245" y="685"/>
                  </a:lnTo>
                  <a:lnTo>
                    <a:pt x="242" y="685"/>
                  </a:lnTo>
                  <a:lnTo>
                    <a:pt x="245" y="683"/>
                  </a:lnTo>
                  <a:lnTo>
                    <a:pt x="242" y="680"/>
                  </a:lnTo>
                  <a:lnTo>
                    <a:pt x="240" y="677"/>
                  </a:lnTo>
                  <a:lnTo>
                    <a:pt x="237" y="677"/>
                  </a:lnTo>
                  <a:lnTo>
                    <a:pt x="235" y="680"/>
                  </a:lnTo>
                  <a:lnTo>
                    <a:pt x="235" y="677"/>
                  </a:lnTo>
                  <a:lnTo>
                    <a:pt x="235" y="675"/>
                  </a:lnTo>
                  <a:lnTo>
                    <a:pt x="235" y="670"/>
                  </a:lnTo>
                  <a:lnTo>
                    <a:pt x="237" y="667"/>
                  </a:lnTo>
                  <a:lnTo>
                    <a:pt x="235" y="667"/>
                  </a:lnTo>
                  <a:lnTo>
                    <a:pt x="230" y="665"/>
                  </a:lnTo>
                  <a:lnTo>
                    <a:pt x="227" y="665"/>
                  </a:lnTo>
                  <a:lnTo>
                    <a:pt x="224" y="660"/>
                  </a:lnTo>
                  <a:lnTo>
                    <a:pt x="222" y="657"/>
                  </a:lnTo>
                  <a:lnTo>
                    <a:pt x="219" y="657"/>
                  </a:lnTo>
                  <a:lnTo>
                    <a:pt x="217" y="657"/>
                  </a:lnTo>
                  <a:lnTo>
                    <a:pt x="214" y="655"/>
                  </a:lnTo>
                  <a:lnTo>
                    <a:pt x="214" y="657"/>
                  </a:lnTo>
                  <a:lnTo>
                    <a:pt x="212" y="657"/>
                  </a:lnTo>
                  <a:lnTo>
                    <a:pt x="212" y="655"/>
                  </a:lnTo>
                  <a:lnTo>
                    <a:pt x="212" y="652"/>
                  </a:lnTo>
                  <a:lnTo>
                    <a:pt x="212" y="649"/>
                  </a:lnTo>
                  <a:lnTo>
                    <a:pt x="212" y="647"/>
                  </a:lnTo>
                  <a:lnTo>
                    <a:pt x="212" y="644"/>
                  </a:lnTo>
                  <a:lnTo>
                    <a:pt x="212" y="642"/>
                  </a:lnTo>
                  <a:lnTo>
                    <a:pt x="209" y="642"/>
                  </a:lnTo>
                  <a:lnTo>
                    <a:pt x="209" y="639"/>
                  </a:lnTo>
                  <a:lnTo>
                    <a:pt x="209" y="637"/>
                  </a:lnTo>
                  <a:lnTo>
                    <a:pt x="209" y="634"/>
                  </a:lnTo>
                  <a:lnTo>
                    <a:pt x="207" y="634"/>
                  </a:lnTo>
                  <a:lnTo>
                    <a:pt x="204" y="634"/>
                  </a:lnTo>
                  <a:lnTo>
                    <a:pt x="204" y="632"/>
                  </a:lnTo>
                  <a:lnTo>
                    <a:pt x="207" y="629"/>
                  </a:lnTo>
                  <a:lnTo>
                    <a:pt x="207" y="627"/>
                  </a:lnTo>
                  <a:lnTo>
                    <a:pt x="204" y="624"/>
                  </a:lnTo>
                  <a:lnTo>
                    <a:pt x="202" y="624"/>
                  </a:lnTo>
                  <a:lnTo>
                    <a:pt x="199" y="624"/>
                  </a:lnTo>
                  <a:lnTo>
                    <a:pt x="196" y="624"/>
                  </a:lnTo>
                  <a:lnTo>
                    <a:pt x="194" y="624"/>
                  </a:lnTo>
                  <a:lnTo>
                    <a:pt x="191" y="624"/>
                  </a:lnTo>
                  <a:lnTo>
                    <a:pt x="191" y="621"/>
                  </a:lnTo>
                  <a:lnTo>
                    <a:pt x="191" y="627"/>
                  </a:lnTo>
                  <a:lnTo>
                    <a:pt x="189" y="629"/>
                  </a:lnTo>
                  <a:lnTo>
                    <a:pt x="186" y="629"/>
                  </a:lnTo>
                  <a:lnTo>
                    <a:pt x="184" y="632"/>
                  </a:lnTo>
                  <a:lnTo>
                    <a:pt x="181" y="632"/>
                  </a:lnTo>
                  <a:lnTo>
                    <a:pt x="179" y="632"/>
                  </a:lnTo>
                  <a:lnTo>
                    <a:pt x="179" y="629"/>
                  </a:lnTo>
                  <a:lnTo>
                    <a:pt x="176" y="629"/>
                  </a:lnTo>
                  <a:lnTo>
                    <a:pt x="176" y="627"/>
                  </a:lnTo>
                  <a:lnTo>
                    <a:pt x="174" y="627"/>
                  </a:lnTo>
                  <a:lnTo>
                    <a:pt x="171" y="629"/>
                  </a:lnTo>
                  <a:lnTo>
                    <a:pt x="168" y="627"/>
                  </a:lnTo>
                  <a:lnTo>
                    <a:pt x="166" y="624"/>
                  </a:lnTo>
                  <a:lnTo>
                    <a:pt x="163" y="627"/>
                  </a:lnTo>
                  <a:lnTo>
                    <a:pt x="158" y="621"/>
                  </a:lnTo>
                  <a:lnTo>
                    <a:pt x="158" y="619"/>
                  </a:lnTo>
                  <a:lnTo>
                    <a:pt x="158" y="614"/>
                  </a:lnTo>
                  <a:lnTo>
                    <a:pt x="158" y="611"/>
                  </a:lnTo>
                  <a:lnTo>
                    <a:pt x="156" y="611"/>
                  </a:lnTo>
                  <a:lnTo>
                    <a:pt x="151" y="609"/>
                  </a:lnTo>
                  <a:lnTo>
                    <a:pt x="148" y="601"/>
                  </a:lnTo>
                  <a:lnTo>
                    <a:pt x="140" y="593"/>
                  </a:lnTo>
                  <a:lnTo>
                    <a:pt x="138" y="591"/>
                  </a:lnTo>
                  <a:lnTo>
                    <a:pt x="135" y="588"/>
                  </a:lnTo>
                  <a:lnTo>
                    <a:pt x="125" y="586"/>
                  </a:lnTo>
                  <a:lnTo>
                    <a:pt x="123" y="581"/>
                  </a:lnTo>
                  <a:lnTo>
                    <a:pt x="125" y="573"/>
                  </a:lnTo>
                  <a:lnTo>
                    <a:pt x="123" y="573"/>
                  </a:lnTo>
                  <a:lnTo>
                    <a:pt x="123" y="568"/>
                  </a:lnTo>
                  <a:lnTo>
                    <a:pt x="128" y="565"/>
                  </a:lnTo>
                  <a:lnTo>
                    <a:pt x="128" y="560"/>
                  </a:lnTo>
                  <a:lnTo>
                    <a:pt x="125" y="553"/>
                  </a:lnTo>
                  <a:lnTo>
                    <a:pt x="128" y="548"/>
                  </a:lnTo>
                  <a:lnTo>
                    <a:pt x="133" y="543"/>
                  </a:lnTo>
                  <a:lnTo>
                    <a:pt x="135" y="537"/>
                  </a:lnTo>
                  <a:lnTo>
                    <a:pt x="135" y="535"/>
                  </a:lnTo>
                  <a:lnTo>
                    <a:pt x="133" y="532"/>
                  </a:lnTo>
                  <a:lnTo>
                    <a:pt x="133" y="530"/>
                  </a:lnTo>
                  <a:lnTo>
                    <a:pt x="130" y="530"/>
                  </a:lnTo>
                  <a:lnTo>
                    <a:pt x="128" y="532"/>
                  </a:lnTo>
                  <a:lnTo>
                    <a:pt x="125" y="535"/>
                  </a:lnTo>
                  <a:lnTo>
                    <a:pt x="123" y="537"/>
                  </a:lnTo>
                  <a:lnTo>
                    <a:pt x="120" y="537"/>
                  </a:lnTo>
                  <a:lnTo>
                    <a:pt x="118" y="532"/>
                  </a:lnTo>
                  <a:lnTo>
                    <a:pt x="112" y="527"/>
                  </a:lnTo>
                  <a:lnTo>
                    <a:pt x="110" y="527"/>
                  </a:lnTo>
                  <a:lnTo>
                    <a:pt x="110" y="530"/>
                  </a:lnTo>
                  <a:lnTo>
                    <a:pt x="105" y="540"/>
                  </a:lnTo>
                  <a:lnTo>
                    <a:pt x="97" y="548"/>
                  </a:lnTo>
                  <a:lnTo>
                    <a:pt x="95" y="550"/>
                  </a:lnTo>
                  <a:lnTo>
                    <a:pt x="84" y="548"/>
                  </a:lnTo>
                  <a:lnTo>
                    <a:pt x="82" y="545"/>
                  </a:lnTo>
                  <a:lnTo>
                    <a:pt x="79" y="543"/>
                  </a:lnTo>
                  <a:lnTo>
                    <a:pt x="77" y="537"/>
                  </a:lnTo>
                  <a:lnTo>
                    <a:pt x="74" y="535"/>
                  </a:lnTo>
                  <a:lnTo>
                    <a:pt x="67" y="532"/>
                  </a:lnTo>
                  <a:lnTo>
                    <a:pt x="44" y="532"/>
                  </a:lnTo>
                  <a:lnTo>
                    <a:pt x="39" y="530"/>
                  </a:lnTo>
                  <a:lnTo>
                    <a:pt x="34" y="527"/>
                  </a:lnTo>
                  <a:lnTo>
                    <a:pt x="23" y="515"/>
                  </a:lnTo>
                  <a:lnTo>
                    <a:pt x="16" y="512"/>
                  </a:lnTo>
                  <a:lnTo>
                    <a:pt x="13" y="512"/>
                  </a:lnTo>
                  <a:lnTo>
                    <a:pt x="11" y="517"/>
                  </a:lnTo>
                  <a:lnTo>
                    <a:pt x="3" y="515"/>
                  </a:lnTo>
                  <a:lnTo>
                    <a:pt x="3" y="512"/>
                  </a:lnTo>
                  <a:lnTo>
                    <a:pt x="0" y="504"/>
                  </a:lnTo>
                  <a:lnTo>
                    <a:pt x="0" y="502"/>
                  </a:lnTo>
                  <a:lnTo>
                    <a:pt x="3" y="499"/>
                  </a:lnTo>
                  <a:lnTo>
                    <a:pt x="11" y="492"/>
                  </a:lnTo>
                  <a:lnTo>
                    <a:pt x="11" y="489"/>
                  </a:lnTo>
                  <a:lnTo>
                    <a:pt x="11" y="484"/>
                  </a:lnTo>
                  <a:lnTo>
                    <a:pt x="11" y="476"/>
                  </a:lnTo>
                  <a:lnTo>
                    <a:pt x="8" y="466"/>
                  </a:lnTo>
                  <a:lnTo>
                    <a:pt x="8" y="464"/>
                  </a:lnTo>
                  <a:lnTo>
                    <a:pt x="13" y="453"/>
                  </a:lnTo>
                  <a:lnTo>
                    <a:pt x="13" y="451"/>
                  </a:lnTo>
                  <a:lnTo>
                    <a:pt x="13" y="448"/>
                  </a:lnTo>
                  <a:lnTo>
                    <a:pt x="13" y="446"/>
                  </a:lnTo>
                  <a:lnTo>
                    <a:pt x="8" y="428"/>
                  </a:lnTo>
                  <a:lnTo>
                    <a:pt x="8" y="420"/>
                  </a:lnTo>
                  <a:lnTo>
                    <a:pt x="8" y="418"/>
                  </a:lnTo>
                  <a:lnTo>
                    <a:pt x="6" y="410"/>
                  </a:lnTo>
                  <a:lnTo>
                    <a:pt x="3" y="405"/>
                  </a:lnTo>
                  <a:lnTo>
                    <a:pt x="3" y="403"/>
                  </a:lnTo>
                  <a:lnTo>
                    <a:pt x="6" y="400"/>
                  </a:lnTo>
                  <a:lnTo>
                    <a:pt x="6" y="395"/>
                  </a:lnTo>
                  <a:lnTo>
                    <a:pt x="8" y="392"/>
                  </a:lnTo>
                  <a:lnTo>
                    <a:pt x="11" y="395"/>
                  </a:lnTo>
                  <a:lnTo>
                    <a:pt x="13" y="395"/>
                  </a:lnTo>
                  <a:lnTo>
                    <a:pt x="16" y="395"/>
                  </a:lnTo>
                  <a:lnTo>
                    <a:pt x="16" y="390"/>
                  </a:lnTo>
                  <a:lnTo>
                    <a:pt x="18" y="387"/>
                  </a:lnTo>
                  <a:lnTo>
                    <a:pt x="21" y="387"/>
                  </a:lnTo>
                  <a:lnTo>
                    <a:pt x="23" y="382"/>
                  </a:lnTo>
                  <a:lnTo>
                    <a:pt x="28" y="375"/>
                  </a:lnTo>
                  <a:lnTo>
                    <a:pt x="28" y="372"/>
                  </a:lnTo>
                  <a:lnTo>
                    <a:pt x="31" y="372"/>
                  </a:lnTo>
                  <a:lnTo>
                    <a:pt x="34" y="372"/>
                  </a:lnTo>
                  <a:lnTo>
                    <a:pt x="36" y="375"/>
                  </a:lnTo>
                  <a:lnTo>
                    <a:pt x="39" y="372"/>
                  </a:lnTo>
                  <a:lnTo>
                    <a:pt x="39" y="375"/>
                  </a:lnTo>
                  <a:lnTo>
                    <a:pt x="41" y="375"/>
                  </a:lnTo>
                  <a:lnTo>
                    <a:pt x="44" y="377"/>
                  </a:lnTo>
                  <a:lnTo>
                    <a:pt x="46" y="375"/>
                  </a:lnTo>
                  <a:lnTo>
                    <a:pt x="49" y="375"/>
                  </a:lnTo>
                  <a:lnTo>
                    <a:pt x="49" y="377"/>
                  </a:lnTo>
                  <a:lnTo>
                    <a:pt x="49" y="380"/>
                  </a:lnTo>
                  <a:lnTo>
                    <a:pt x="51" y="382"/>
                  </a:lnTo>
                  <a:lnTo>
                    <a:pt x="51" y="380"/>
                  </a:lnTo>
                  <a:lnTo>
                    <a:pt x="54" y="377"/>
                  </a:lnTo>
                  <a:lnTo>
                    <a:pt x="56" y="375"/>
                  </a:lnTo>
                  <a:lnTo>
                    <a:pt x="59" y="377"/>
                  </a:lnTo>
                  <a:lnTo>
                    <a:pt x="62" y="380"/>
                  </a:lnTo>
                  <a:lnTo>
                    <a:pt x="64" y="380"/>
                  </a:lnTo>
                  <a:lnTo>
                    <a:pt x="67" y="380"/>
                  </a:lnTo>
                  <a:lnTo>
                    <a:pt x="69" y="380"/>
                  </a:lnTo>
                  <a:lnTo>
                    <a:pt x="69" y="382"/>
                  </a:lnTo>
                  <a:lnTo>
                    <a:pt x="72" y="382"/>
                  </a:lnTo>
                  <a:lnTo>
                    <a:pt x="77" y="377"/>
                  </a:lnTo>
                  <a:lnTo>
                    <a:pt x="79" y="372"/>
                  </a:lnTo>
                  <a:lnTo>
                    <a:pt x="82" y="369"/>
                  </a:lnTo>
                  <a:lnTo>
                    <a:pt x="84" y="372"/>
                  </a:lnTo>
                  <a:lnTo>
                    <a:pt x="90" y="375"/>
                  </a:lnTo>
                  <a:lnTo>
                    <a:pt x="92" y="375"/>
                  </a:lnTo>
                  <a:lnTo>
                    <a:pt x="95" y="372"/>
                  </a:lnTo>
                  <a:lnTo>
                    <a:pt x="97" y="369"/>
                  </a:lnTo>
                  <a:lnTo>
                    <a:pt x="100" y="372"/>
                  </a:lnTo>
                  <a:lnTo>
                    <a:pt x="102" y="372"/>
                  </a:lnTo>
                  <a:lnTo>
                    <a:pt x="105" y="375"/>
                  </a:lnTo>
                  <a:lnTo>
                    <a:pt x="107" y="375"/>
                  </a:lnTo>
                  <a:lnTo>
                    <a:pt x="107" y="377"/>
                  </a:lnTo>
                  <a:lnTo>
                    <a:pt x="112" y="377"/>
                  </a:lnTo>
                  <a:lnTo>
                    <a:pt x="115" y="375"/>
                  </a:lnTo>
                  <a:lnTo>
                    <a:pt x="120" y="377"/>
                  </a:lnTo>
                  <a:lnTo>
                    <a:pt x="125" y="380"/>
                  </a:lnTo>
                  <a:lnTo>
                    <a:pt x="130" y="380"/>
                  </a:lnTo>
                  <a:lnTo>
                    <a:pt x="133" y="380"/>
                  </a:lnTo>
                  <a:lnTo>
                    <a:pt x="135" y="382"/>
                  </a:lnTo>
                  <a:lnTo>
                    <a:pt x="138" y="382"/>
                  </a:lnTo>
                  <a:lnTo>
                    <a:pt x="140" y="382"/>
                  </a:lnTo>
                  <a:lnTo>
                    <a:pt x="140" y="380"/>
                  </a:lnTo>
                  <a:lnTo>
                    <a:pt x="143" y="377"/>
                  </a:lnTo>
                  <a:lnTo>
                    <a:pt x="146" y="375"/>
                  </a:lnTo>
                  <a:lnTo>
                    <a:pt x="148" y="375"/>
                  </a:lnTo>
                  <a:lnTo>
                    <a:pt x="151" y="377"/>
                  </a:lnTo>
                  <a:lnTo>
                    <a:pt x="153" y="377"/>
                  </a:lnTo>
                  <a:lnTo>
                    <a:pt x="158" y="377"/>
                  </a:lnTo>
                  <a:lnTo>
                    <a:pt x="161" y="372"/>
                  </a:lnTo>
                  <a:lnTo>
                    <a:pt x="163" y="372"/>
                  </a:lnTo>
                  <a:lnTo>
                    <a:pt x="166" y="375"/>
                  </a:lnTo>
                  <a:lnTo>
                    <a:pt x="168" y="377"/>
                  </a:lnTo>
                  <a:lnTo>
                    <a:pt x="176" y="380"/>
                  </a:lnTo>
                  <a:lnTo>
                    <a:pt x="176" y="382"/>
                  </a:lnTo>
                  <a:lnTo>
                    <a:pt x="171" y="385"/>
                  </a:lnTo>
                  <a:lnTo>
                    <a:pt x="174" y="385"/>
                  </a:lnTo>
                  <a:lnTo>
                    <a:pt x="179" y="392"/>
                  </a:lnTo>
                  <a:lnTo>
                    <a:pt x="179" y="395"/>
                  </a:lnTo>
                  <a:lnTo>
                    <a:pt x="176" y="395"/>
                  </a:lnTo>
                  <a:lnTo>
                    <a:pt x="174" y="392"/>
                  </a:lnTo>
                  <a:lnTo>
                    <a:pt x="171" y="397"/>
                  </a:lnTo>
                  <a:lnTo>
                    <a:pt x="174" y="400"/>
                  </a:lnTo>
                  <a:lnTo>
                    <a:pt x="176" y="400"/>
                  </a:lnTo>
                  <a:lnTo>
                    <a:pt x="179" y="400"/>
                  </a:lnTo>
                  <a:lnTo>
                    <a:pt x="179" y="403"/>
                  </a:lnTo>
                  <a:lnTo>
                    <a:pt x="179" y="408"/>
                  </a:lnTo>
                  <a:lnTo>
                    <a:pt x="181" y="408"/>
                  </a:lnTo>
                  <a:lnTo>
                    <a:pt x="186" y="408"/>
                  </a:lnTo>
                  <a:lnTo>
                    <a:pt x="191" y="408"/>
                  </a:lnTo>
                  <a:lnTo>
                    <a:pt x="191" y="410"/>
                  </a:lnTo>
                  <a:lnTo>
                    <a:pt x="191" y="415"/>
                  </a:lnTo>
                  <a:lnTo>
                    <a:pt x="191" y="418"/>
                  </a:lnTo>
                  <a:lnTo>
                    <a:pt x="194" y="415"/>
                  </a:lnTo>
                  <a:lnTo>
                    <a:pt x="196" y="415"/>
                  </a:lnTo>
                  <a:lnTo>
                    <a:pt x="199" y="415"/>
                  </a:lnTo>
                  <a:lnTo>
                    <a:pt x="209" y="415"/>
                  </a:lnTo>
                  <a:lnTo>
                    <a:pt x="212" y="415"/>
                  </a:lnTo>
                  <a:lnTo>
                    <a:pt x="219" y="408"/>
                  </a:lnTo>
                  <a:lnTo>
                    <a:pt x="217" y="390"/>
                  </a:lnTo>
                  <a:lnTo>
                    <a:pt x="217" y="382"/>
                  </a:lnTo>
                  <a:lnTo>
                    <a:pt x="219" y="380"/>
                  </a:lnTo>
                  <a:lnTo>
                    <a:pt x="222" y="380"/>
                  </a:lnTo>
                  <a:lnTo>
                    <a:pt x="224" y="382"/>
                  </a:lnTo>
                  <a:lnTo>
                    <a:pt x="227" y="385"/>
                  </a:lnTo>
                  <a:lnTo>
                    <a:pt x="230" y="385"/>
                  </a:lnTo>
                  <a:lnTo>
                    <a:pt x="232" y="385"/>
                  </a:lnTo>
                  <a:lnTo>
                    <a:pt x="235" y="385"/>
                  </a:lnTo>
                  <a:lnTo>
                    <a:pt x="237" y="390"/>
                  </a:lnTo>
                  <a:lnTo>
                    <a:pt x="240" y="390"/>
                  </a:lnTo>
                  <a:lnTo>
                    <a:pt x="242" y="392"/>
                  </a:lnTo>
                  <a:lnTo>
                    <a:pt x="245" y="403"/>
                  </a:lnTo>
                  <a:lnTo>
                    <a:pt x="255" y="420"/>
                  </a:lnTo>
                  <a:lnTo>
                    <a:pt x="260" y="433"/>
                  </a:lnTo>
                  <a:lnTo>
                    <a:pt x="260" y="436"/>
                  </a:lnTo>
                  <a:lnTo>
                    <a:pt x="265" y="438"/>
                  </a:lnTo>
                  <a:lnTo>
                    <a:pt x="268" y="438"/>
                  </a:lnTo>
                  <a:lnTo>
                    <a:pt x="278" y="438"/>
                  </a:lnTo>
                  <a:lnTo>
                    <a:pt x="291" y="441"/>
                  </a:lnTo>
                  <a:lnTo>
                    <a:pt x="293" y="441"/>
                  </a:lnTo>
                  <a:lnTo>
                    <a:pt x="296" y="441"/>
                  </a:lnTo>
                  <a:lnTo>
                    <a:pt x="301" y="438"/>
                  </a:lnTo>
                  <a:lnTo>
                    <a:pt x="308" y="438"/>
                  </a:lnTo>
                  <a:lnTo>
                    <a:pt x="314" y="438"/>
                  </a:lnTo>
                  <a:lnTo>
                    <a:pt x="319" y="438"/>
                  </a:lnTo>
                  <a:lnTo>
                    <a:pt x="314" y="431"/>
                  </a:lnTo>
                  <a:lnTo>
                    <a:pt x="314" y="428"/>
                  </a:lnTo>
                  <a:lnTo>
                    <a:pt x="311" y="425"/>
                  </a:lnTo>
                  <a:lnTo>
                    <a:pt x="306" y="420"/>
                  </a:lnTo>
                  <a:lnTo>
                    <a:pt x="301" y="410"/>
                  </a:lnTo>
                  <a:lnTo>
                    <a:pt x="298" y="405"/>
                  </a:lnTo>
                  <a:lnTo>
                    <a:pt x="298" y="400"/>
                  </a:lnTo>
                  <a:lnTo>
                    <a:pt x="298" y="397"/>
                  </a:lnTo>
                  <a:lnTo>
                    <a:pt x="301" y="395"/>
                  </a:lnTo>
                  <a:lnTo>
                    <a:pt x="303" y="390"/>
                  </a:lnTo>
                  <a:lnTo>
                    <a:pt x="306" y="385"/>
                  </a:lnTo>
                  <a:lnTo>
                    <a:pt x="308" y="380"/>
                  </a:lnTo>
                  <a:lnTo>
                    <a:pt x="308" y="377"/>
                  </a:lnTo>
                  <a:lnTo>
                    <a:pt x="308" y="369"/>
                  </a:lnTo>
                  <a:lnTo>
                    <a:pt x="306" y="364"/>
                  </a:lnTo>
                  <a:lnTo>
                    <a:pt x="298" y="359"/>
                  </a:lnTo>
                  <a:lnTo>
                    <a:pt x="296" y="354"/>
                  </a:lnTo>
                  <a:lnTo>
                    <a:pt x="296" y="352"/>
                  </a:lnTo>
                  <a:lnTo>
                    <a:pt x="296" y="349"/>
                  </a:lnTo>
                  <a:lnTo>
                    <a:pt x="291" y="331"/>
                  </a:lnTo>
                  <a:lnTo>
                    <a:pt x="288" y="331"/>
                  </a:lnTo>
                  <a:lnTo>
                    <a:pt x="288" y="324"/>
                  </a:lnTo>
                  <a:lnTo>
                    <a:pt x="286" y="321"/>
                  </a:lnTo>
                  <a:lnTo>
                    <a:pt x="283" y="311"/>
                  </a:lnTo>
                  <a:lnTo>
                    <a:pt x="280" y="308"/>
                  </a:lnTo>
                  <a:lnTo>
                    <a:pt x="275" y="291"/>
                  </a:lnTo>
                  <a:lnTo>
                    <a:pt x="273" y="285"/>
                  </a:lnTo>
                  <a:lnTo>
                    <a:pt x="270" y="278"/>
                  </a:lnTo>
                  <a:lnTo>
                    <a:pt x="268" y="275"/>
                  </a:lnTo>
                  <a:lnTo>
                    <a:pt x="263" y="260"/>
                  </a:lnTo>
                  <a:lnTo>
                    <a:pt x="260" y="255"/>
                  </a:lnTo>
                  <a:lnTo>
                    <a:pt x="258" y="252"/>
                  </a:lnTo>
                  <a:lnTo>
                    <a:pt x="255" y="245"/>
                  </a:lnTo>
                  <a:lnTo>
                    <a:pt x="255" y="240"/>
                  </a:lnTo>
                  <a:lnTo>
                    <a:pt x="252" y="237"/>
                  </a:lnTo>
                  <a:lnTo>
                    <a:pt x="250" y="235"/>
                  </a:lnTo>
                  <a:lnTo>
                    <a:pt x="247" y="232"/>
                  </a:lnTo>
                  <a:lnTo>
                    <a:pt x="245" y="232"/>
                  </a:lnTo>
                  <a:lnTo>
                    <a:pt x="240" y="229"/>
                  </a:lnTo>
                  <a:lnTo>
                    <a:pt x="230" y="235"/>
                  </a:lnTo>
                  <a:lnTo>
                    <a:pt x="224" y="235"/>
                  </a:lnTo>
                  <a:lnTo>
                    <a:pt x="214" y="229"/>
                  </a:lnTo>
                  <a:lnTo>
                    <a:pt x="212" y="229"/>
                  </a:lnTo>
                  <a:lnTo>
                    <a:pt x="204" y="229"/>
                  </a:lnTo>
                  <a:lnTo>
                    <a:pt x="196" y="229"/>
                  </a:lnTo>
                  <a:lnTo>
                    <a:pt x="186" y="235"/>
                  </a:lnTo>
                  <a:lnTo>
                    <a:pt x="184" y="235"/>
                  </a:lnTo>
                  <a:lnTo>
                    <a:pt x="176" y="235"/>
                  </a:lnTo>
                  <a:lnTo>
                    <a:pt x="171" y="232"/>
                  </a:lnTo>
                  <a:lnTo>
                    <a:pt x="163" y="227"/>
                  </a:lnTo>
                  <a:lnTo>
                    <a:pt x="158" y="224"/>
                  </a:lnTo>
                  <a:lnTo>
                    <a:pt x="151" y="212"/>
                  </a:lnTo>
                  <a:lnTo>
                    <a:pt x="151" y="207"/>
                  </a:lnTo>
                  <a:lnTo>
                    <a:pt x="153" y="189"/>
                  </a:lnTo>
                  <a:lnTo>
                    <a:pt x="156" y="181"/>
                  </a:lnTo>
                  <a:lnTo>
                    <a:pt x="161" y="163"/>
                  </a:lnTo>
                  <a:lnTo>
                    <a:pt x="168" y="143"/>
                  </a:lnTo>
                  <a:lnTo>
                    <a:pt x="174" y="130"/>
                  </a:lnTo>
                  <a:lnTo>
                    <a:pt x="174" y="128"/>
                  </a:lnTo>
                  <a:lnTo>
                    <a:pt x="174" y="120"/>
                  </a:lnTo>
                  <a:lnTo>
                    <a:pt x="174" y="117"/>
                  </a:lnTo>
                  <a:lnTo>
                    <a:pt x="174" y="110"/>
                  </a:lnTo>
                  <a:lnTo>
                    <a:pt x="176" y="107"/>
                  </a:lnTo>
                  <a:lnTo>
                    <a:pt x="181" y="102"/>
                  </a:lnTo>
                  <a:lnTo>
                    <a:pt x="186" y="97"/>
                  </a:lnTo>
                  <a:lnTo>
                    <a:pt x="202" y="92"/>
                  </a:lnTo>
                  <a:lnTo>
                    <a:pt x="207" y="82"/>
                  </a:lnTo>
                  <a:lnTo>
                    <a:pt x="209" y="79"/>
                  </a:lnTo>
                  <a:lnTo>
                    <a:pt x="214" y="74"/>
                  </a:lnTo>
                  <a:lnTo>
                    <a:pt x="230" y="69"/>
                  </a:lnTo>
                  <a:lnTo>
                    <a:pt x="235" y="72"/>
                  </a:lnTo>
                  <a:lnTo>
                    <a:pt x="237" y="74"/>
                  </a:lnTo>
                  <a:lnTo>
                    <a:pt x="240" y="74"/>
                  </a:lnTo>
                  <a:lnTo>
                    <a:pt x="242" y="74"/>
                  </a:lnTo>
                  <a:lnTo>
                    <a:pt x="245" y="74"/>
                  </a:lnTo>
                  <a:lnTo>
                    <a:pt x="247" y="77"/>
                  </a:lnTo>
                  <a:lnTo>
                    <a:pt x="252" y="77"/>
                  </a:lnTo>
                  <a:lnTo>
                    <a:pt x="255" y="77"/>
                  </a:lnTo>
                  <a:lnTo>
                    <a:pt x="258" y="77"/>
                  </a:lnTo>
                  <a:lnTo>
                    <a:pt x="260" y="77"/>
                  </a:lnTo>
                  <a:lnTo>
                    <a:pt x="268" y="74"/>
                  </a:lnTo>
                  <a:lnTo>
                    <a:pt x="278" y="77"/>
                  </a:lnTo>
                  <a:lnTo>
                    <a:pt x="280" y="77"/>
                  </a:lnTo>
                  <a:lnTo>
                    <a:pt x="283" y="79"/>
                  </a:lnTo>
                  <a:lnTo>
                    <a:pt x="286" y="79"/>
                  </a:lnTo>
                  <a:lnTo>
                    <a:pt x="291" y="82"/>
                  </a:lnTo>
                  <a:lnTo>
                    <a:pt x="291" y="84"/>
                  </a:lnTo>
                  <a:lnTo>
                    <a:pt x="293" y="84"/>
                  </a:lnTo>
                  <a:lnTo>
                    <a:pt x="293" y="87"/>
                  </a:lnTo>
                  <a:lnTo>
                    <a:pt x="296" y="90"/>
                  </a:lnTo>
                  <a:lnTo>
                    <a:pt x="296" y="92"/>
                  </a:lnTo>
                  <a:lnTo>
                    <a:pt x="296" y="95"/>
                  </a:lnTo>
                  <a:lnTo>
                    <a:pt x="296" y="97"/>
                  </a:lnTo>
                  <a:lnTo>
                    <a:pt x="296" y="100"/>
                  </a:lnTo>
                  <a:lnTo>
                    <a:pt x="296" y="102"/>
                  </a:lnTo>
                  <a:lnTo>
                    <a:pt x="298" y="105"/>
                  </a:lnTo>
                  <a:lnTo>
                    <a:pt x="298" y="107"/>
                  </a:lnTo>
                  <a:lnTo>
                    <a:pt x="298" y="110"/>
                  </a:lnTo>
                  <a:lnTo>
                    <a:pt x="298" y="112"/>
                  </a:lnTo>
                  <a:lnTo>
                    <a:pt x="298" y="115"/>
                  </a:lnTo>
                  <a:lnTo>
                    <a:pt x="298" y="117"/>
                  </a:lnTo>
                  <a:lnTo>
                    <a:pt x="298" y="120"/>
                  </a:lnTo>
                  <a:lnTo>
                    <a:pt x="298" y="123"/>
                  </a:lnTo>
                  <a:lnTo>
                    <a:pt x="298" y="125"/>
                  </a:lnTo>
                  <a:lnTo>
                    <a:pt x="301" y="128"/>
                  </a:lnTo>
                  <a:lnTo>
                    <a:pt x="301" y="130"/>
                  </a:lnTo>
                  <a:lnTo>
                    <a:pt x="303" y="133"/>
                  </a:lnTo>
                  <a:lnTo>
                    <a:pt x="306" y="133"/>
                  </a:lnTo>
                  <a:lnTo>
                    <a:pt x="308" y="133"/>
                  </a:lnTo>
                  <a:lnTo>
                    <a:pt x="311" y="135"/>
                  </a:lnTo>
                  <a:lnTo>
                    <a:pt x="314" y="135"/>
                  </a:lnTo>
                  <a:lnTo>
                    <a:pt x="314" y="133"/>
                  </a:lnTo>
                  <a:lnTo>
                    <a:pt x="316" y="133"/>
                  </a:lnTo>
                  <a:lnTo>
                    <a:pt x="319" y="133"/>
                  </a:lnTo>
                  <a:lnTo>
                    <a:pt x="319" y="135"/>
                  </a:lnTo>
                  <a:lnTo>
                    <a:pt x="321" y="138"/>
                  </a:lnTo>
                  <a:lnTo>
                    <a:pt x="324" y="138"/>
                  </a:lnTo>
                  <a:lnTo>
                    <a:pt x="326" y="138"/>
                  </a:lnTo>
                  <a:lnTo>
                    <a:pt x="329" y="140"/>
                  </a:lnTo>
                  <a:lnTo>
                    <a:pt x="331" y="140"/>
                  </a:lnTo>
                  <a:lnTo>
                    <a:pt x="334" y="143"/>
                  </a:lnTo>
                  <a:lnTo>
                    <a:pt x="336" y="143"/>
                  </a:lnTo>
                  <a:lnTo>
                    <a:pt x="339" y="143"/>
                  </a:lnTo>
                  <a:lnTo>
                    <a:pt x="342" y="145"/>
                  </a:lnTo>
                  <a:lnTo>
                    <a:pt x="344" y="148"/>
                  </a:lnTo>
                  <a:lnTo>
                    <a:pt x="347" y="148"/>
                  </a:lnTo>
                  <a:lnTo>
                    <a:pt x="349" y="151"/>
                  </a:lnTo>
                  <a:lnTo>
                    <a:pt x="352" y="151"/>
                  </a:lnTo>
                  <a:lnTo>
                    <a:pt x="354" y="151"/>
                  </a:lnTo>
                  <a:lnTo>
                    <a:pt x="354" y="153"/>
                  </a:lnTo>
                  <a:lnTo>
                    <a:pt x="354" y="156"/>
                  </a:lnTo>
                  <a:lnTo>
                    <a:pt x="357" y="158"/>
                  </a:lnTo>
                  <a:lnTo>
                    <a:pt x="359" y="161"/>
                  </a:lnTo>
                  <a:lnTo>
                    <a:pt x="362" y="161"/>
                  </a:lnTo>
                  <a:lnTo>
                    <a:pt x="362" y="163"/>
                  </a:lnTo>
                  <a:lnTo>
                    <a:pt x="359" y="163"/>
                  </a:lnTo>
                  <a:lnTo>
                    <a:pt x="359" y="166"/>
                  </a:lnTo>
                  <a:lnTo>
                    <a:pt x="359" y="168"/>
                  </a:lnTo>
                  <a:lnTo>
                    <a:pt x="362" y="168"/>
                  </a:lnTo>
                  <a:lnTo>
                    <a:pt x="364" y="171"/>
                  </a:lnTo>
                  <a:lnTo>
                    <a:pt x="364" y="173"/>
                  </a:lnTo>
                  <a:lnTo>
                    <a:pt x="367" y="173"/>
                  </a:lnTo>
                  <a:lnTo>
                    <a:pt x="367" y="176"/>
                  </a:lnTo>
                  <a:lnTo>
                    <a:pt x="370" y="176"/>
                  </a:lnTo>
                  <a:lnTo>
                    <a:pt x="367" y="179"/>
                  </a:lnTo>
                  <a:lnTo>
                    <a:pt x="367" y="181"/>
                  </a:lnTo>
                  <a:lnTo>
                    <a:pt x="367" y="184"/>
                  </a:lnTo>
                  <a:lnTo>
                    <a:pt x="367" y="186"/>
                  </a:lnTo>
                  <a:lnTo>
                    <a:pt x="370" y="186"/>
                  </a:lnTo>
                  <a:lnTo>
                    <a:pt x="370" y="189"/>
                  </a:lnTo>
                  <a:lnTo>
                    <a:pt x="372" y="189"/>
                  </a:lnTo>
                  <a:lnTo>
                    <a:pt x="372" y="191"/>
                  </a:lnTo>
                  <a:lnTo>
                    <a:pt x="372" y="194"/>
                  </a:lnTo>
                  <a:lnTo>
                    <a:pt x="375" y="194"/>
                  </a:lnTo>
                  <a:lnTo>
                    <a:pt x="377" y="194"/>
                  </a:lnTo>
                  <a:lnTo>
                    <a:pt x="377" y="196"/>
                  </a:lnTo>
                  <a:lnTo>
                    <a:pt x="380" y="196"/>
                  </a:lnTo>
                  <a:lnTo>
                    <a:pt x="382" y="199"/>
                  </a:lnTo>
                  <a:lnTo>
                    <a:pt x="385" y="199"/>
                  </a:lnTo>
                  <a:lnTo>
                    <a:pt x="387" y="199"/>
                  </a:lnTo>
                  <a:lnTo>
                    <a:pt x="390" y="199"/>
                  </a:lnTo>
                  <a:lnTo>
                    <a:pt x="390" y="201"/>
                  </a:lnTo>
                  <a:lnTo>
                    <a:pt x="392" y="201"/>
                  </a:lnTo>
                  <a:lnTo>
                    <a:pt x="395" y="204"/>
                  </a:lnTo>
                  <a:lnTo>
                    <a:pt x="398" y="207"/>
                  </a:lnTo>
                  <a:lnTo>
                    <a:pt x="400" y="209"/>
                  </a:lnTo>
                  <a:lnTo>
                    <a:pt x="403" y="209"/>
                  </a:lnTo>
                  <a:lnTo>
                    <a:pt x="405" y="212"/>
                  </a:lnTo>
                  <a:lnTo>
                    <a:pt x="408" y="217"/>
                  </a:lnTo>
                  <a:lnTo>
                    <a:pt x="408" y="219"/>
                  </a:lnTo>
                  <a:lnTo>
                    <a:pt x="410" y="222"/>
                  </a:lnTo>
                  <a:lnTo>
                    <a:pt x="413" y="224"/>
                  </a:lnTo>
                  <a:lnTo>
                    <a:pt x="415" y="227"/>
                  </a:lnTo>
                  <a:lnTo>
                    <a:pt x="418" y="229"/>
                  </a:lnTo>
                  <a:lnTo>
                    <a:pt x="420" y="229"/>
                  </a:lnTo>
                  <a:lnTo>
                    <a:pt x="420" y="232"/>
                  </a:lnTo>
                  <a:lnTo>
                    <a:pt x="423" y="232"/>
                  </a:lnTo>
                  <a:lnTo>
                    <a:pt x="426" y="235"/>
                  </a:lnTo>
                  <a:lnTo>
                    <a:pt x="428" y="235"/>
                  </a:lnTo>
                  <a:lnTo>
                    <a:pt x="428" y="237"/>
                  </a:lnTo>
                  <a:lnTo>
                    <a:pt x="431" y="240"/>
                  </a:lnTo>
                  <a:lnTo>
                    <a:pt x="433" y="240"/>
                  </a:lnTo>
                  <a:lnTo>
                    <a:pt x="436" y="237"/>
                  </a:lnTo>
                  <a:lnTo>
                    <a:pt x="438" y="237"/>
                  </a:lnTo>
                  <a:lnTo>
                    <a:pt x="441" y="240"/>
                  </a:lnTo>
                  <a:lnTo>
                    <a:pt x="438" y="242"/>
                  </a:lnTo>
                  <a:lnTo>
                    <a:pt x="438" y="245"/>
                  </a:lnTo>
                  <a:lnTo>
                    <a:pt x="438" y="247"/>
                  </a:lnTo>
                  <a:lnTo>
                    <a:pt x="441" y="250"/>
                  </a:lnTo>
                  <a:lnTo>
                    <a:pt x="443" y="247"/>
                  </a:lnTo>
                  <a:lnTo>
                    <a:pt x="446" y="247"/>
                  </a:lnTo>
                  <a:lnTo>
                    <a:pt x="448" y="252"/>
                  </a:lnTo>
                  <a:lnTo>
                    <a:pt x="448" y="255"/>
                  </a:lnTo>
                  <a:lnTo>
                    <a:pt x="451" y="255"/>
                  </a:lnTo>
                  <a:lnTo>
                    <a:pt x="454" y="257"/>
                  </a:lnTo>
                  <a:lnTo>
                    <a:pt x="454" y="260"/>
                  </a:lnTo>
                  <a:lnTo>
                    <a:pt x="456" y="263"/>
                  </a:lnTo>
                  <a:lnTo>
                    <a:pt x="456" y="265"/>
                  </a:lnTo>
                  <a:lnTo>
                    <a:pt x="456" y="268"/>
                  </a:lnTo>
                  <a:lnTo>
                    <a:pt x="456" y="270"/>
                  </a:lnTo>
                  <a:lnTo>
                    <a:pt x="456" y="273"/>
                  </a:lnTo>
                  <a:lnTo>
                    <a:pt x="456" y="278"/>
                  </a:lnTo>
                  <a:lnTo>
                    <a:pt x="459" y="278"/>
                  </a:lnTo>
                  <a:lnTo>
                    <a:pt x="461" y="280"/>
                  </a:lnTo>
                  <a:lnTo>
                    <a:pt x="464" y="280"/>
                  </a:lnTo>
                  <a:lnTo>
                    <a:pt x="464" y="278"/>
                  </a:lnTo>
                  <a:lnTo>
                    <a:pt x="469" y="278"/>
                  </a:lnTo>
                  <a:lnTo>
                    <a:pt x="469" y="280"/>
                  </a:lnTo>
                  <a:lnTo>
                    <a:pt x="471" y="280"/>
                  </a:lnTo>
                  <a:lnTo>
                    <a:pt x="474" y="283"/>
                  </a:lnTo>
                  <a:lnTo>
                    <a:pt x="476" y="280"/>
                  </a:lnTo>
                  <a:lnTo>
                    <a:pt x="479" y="280"/>
                  </a:lnTo>
                  <a:lnTo>
                    <a:pt x="482" y="280"/>
                  </a:lnTo>
                  <a:lnTo>
                    <a:pt x="484" y="280"/>
                  </a:lnTo>
                  <a:lnTo>
                    <a:pt x="487" y="280"/>
                  </a:lnTo>
                  <a:lnTo>
                    <a:pt x="489" y="283"/>
                  </a:lnTo>
                  <a:lnTo>
                    <a:pt x="492" y="280"/>
                  </a:lnTo>
                  <a:lnTo>
                    <a:pt x="497" y="283"/>
                  </a:lnTo>
                  <a:lnTo>
                    <a:pt x="499" y="283"/>
                  </a:lnTo>
                  <a:lnTo>
                    <a:pt x="502" y="285"/>
                  </a:lnTo>
                  <a:lnTo>
                    <a:pt x="504" y="285"/>
                  </a:lnTo>
                  <a:lnTo>
                    <a:pt x="507" y="288"/>
                  </a:lnTo>
                  <a:lnTo>
                    <a:pt x="510" y="291"/>
                  </a:lnTo>
                  <a:lnTo>
                    <a:pt x="515" y="296"/>
                  </a:lnTo>
                  <a:lnTo>
                    <a:pt x="517" y="296"/>
                  </a:lnTo>
                  <a:lnTo>
                    <a:pt x="520" y="298"/>
                  </a:lnTo>
                  <a:lnTo>
                    <a:pt x="522" y="301"/>
                  </a:lnTo>
                  <a:lnTo>
                    <a:pt x="522" y="303"/>
                  </a:lnTo>
                  <a:lnTo>
                    <a:pt x="525" y="306"/>
                  </a:lnTo>
                  <a:lnTo>
                    <a:pt x="527" y="308"/>
                  </a:lnTo>
                  <a:lnTo>
                    <a:pt x="530" y="311"/>
                  </a:lnTo>
                  <a:lnTo>
                    <a:pt x="530" y="313"/>
                  </a:lnTo>
                  <a:lnTo>
                    <a:pt x="530" y="316"/>
                  </a:lnTo>
                  <a:lnTo>
                    <a:pt x="532" y="316"/>
                  </a:lnTo>
                  <a:lnTo>
                    <a:pt x="532" y="319"/>
                  </a:lnTo>
                  <a:lnTo>
                    <a:pt x="530" y="321"/>
                  </a:lnTo>
                  <a:lnTo>
                    <a:pt x="530" y="324"/>
                  </a:lnTo>
                  <a:lnTo>
                    <a:pt x="530" y="326"/>
                  </a:lnTo>
                  <a:lnTo>
                    <a:pt x="532" y="326"/>
                  </a:lnTo>
                  <a:lnTo>
                    <a:pt x="532" y="331"/>
                  </a:lnTo>
                  <a:lnTo>
                    <a:pt x="535" y="334"/>
                  </a:lnTo>
                  <a:lnTo>
                    <a:pt x="540" y="339"/>
                  </a:lnTo>
                  <a:lnTo>
                    <a:pt x="538" y="341"/>
                  </a:lnTo>
                  <a:lnTo>
                    <a:pt x="538" y="344"/>
                  </a:lnTo>
                  <a:lnTo>
                    <a:pt x="535" y="347"/>
                  </a:lnTo>
                  <a:lnTo>
                    <a:pt x="538" y="349"/>
                  </a:lnTo>
                  <a:lnTo>
                    <a:pt x="540" y="349"/>
                  </a:lnTo>
                  <a:lnTo>
                    <a:pt x="543" y="352"/>
                  </a:lnTo>
                  <a:lnTo>
                    <a:pt x="543" y="354"/>
                  </a:lnTo>
                  <a:lnTo>
                    <a:pt x="543" y="357"/>
                  </a:lnTo>
                  <a:lnTo>
                    <a:pt x="543" y="359"/>
                  </a:lnTo>
                  <a:lnTo>
                    <a:pt x="543" y="362"/>
                  </a:lnTo>
                  <a:lnTo>
                    <a:pt x="545" y="364"/>
                  </a:lnTo>
                  <a:lnTo>
                    <a:pt x="548" y="367"/>
                  </a:lnTo>
                  <a:lnTo>
                    <a:pt x="550" y="367"/>
                  </a:lnTo>
                  <a:lnTo>
                    <a:pt x="553" y="367"/>
                  </a:lnTo>
                  <a:lnTo>
                    <a:pt x="555" y="367"/>
                  </a:lnTo>
                  <a:lnTo>
                    <a:pt x="558" y="369"/>
                  </a:lnTo>
                  <a:lnTo>
                    <a:pt x="560" y="367"/>
                  </a:lnTo>
                  <a:lnTo>
                    <a:pt x="558" y="364"/>
                  </a:lnTo>
                  <a:lnTo>
                    <a:pt x="558" y="362"/>
                  </a:lnTo>
                  <a:lnTo>
                    <a:pt x="560" y="359"/>
                  </a:lnTo>
                  <a:lnTo>
                    <a:pt x="560" y="357"/>
                  </a:lnTo>
                  <a:lnTo>
                    <a:pt x="555" y="354"/>
                  </a:lnTo>
                  <a:lnTo>
                    <a:pt x="558" y="354"/>
                  </a:lnTo>
                  <a:lnTo>
                    <a:pt x="560" y="352"/>
                  </a:lnTo>
                  <a:lnTo>
                    <a:pt x="558" y="349"/>
                  </a:lnTo>
                  <a:lnTo>
                    <a:pt x="555" y="347"/>
                  </a:lnTo>
                  <a:lnTo>
                    <a:pt x="553" y="344"/>
                  </a:lnTo>
                  <a:lnTo>
                    <a:pt x="553" y="341"/>
                  </a:lnTo>
                  <a:lnTo>
                    <a:pt x="550" y="339"/>
                  </a:lnTo>
                  <a:lnTo>
                    <a:pt x="550" y="336"/>
                  </a:lnTo>
                  <a:lnTo>
                    <a:pt x="548" y="334"/>
                  </a:lnTo>
                  <a:lnTo>
                    <a:pt x="550" y="331"/>
                  </a:lnTo>
                  <a:lnTo>
                    <a:pt x="550" y="329"/>
                  </a:lnTo>
                  <a:lnTo>
                    <a:pt x="553" y="326"/>
                  </a:lnTo>
                  <a:lnTo>
                    <a:pt x="553" y="324"/>
                  </a:lnTo>
                  <a:lnTo>
                    <a:pt x="550" y="321"/>
                  </a:lnTo>
                  <a:lnTo>
                    <a:pt x="550" y="319"/>
                  </a:lnTo>
                  <a:lnTo>
                    <a:pt x="550" y="316"/>
                  </a:lnTo>
                  <a:lnTo>
                    <a:pt x="550" y="313"/>
                  </a:lnTo>
                  <a:lnTo>
                    <a:pt x="550" y="311"/>
                  </a:lnTo>
                  <a:lnTo>
                    <a:pt x="548" y="308"/>
                  </a:lnTo>
                  <a:lnTo>
                    <a:pt x="545" y="306"/>
                  </a:lnTo>
                  <a:lnTo>
                    <a:pt x="543" y="308"/>
                  </a:lnTo>
                  <a:lnTo>
                    <a:pt x="543" y="306"/>
                  </a:lnTo>
                  <a:lnTo>
                    <a:pt x="545" y="303"/>
                  </a:lnTo>
                  <a:lnTo>
                    <a:pt x="545" y="301"/>
                  </a:lnTo>
                  <a:lnTo>
                    <a:pt x="548" y="298"/>
                  </a:lnTo>
                  <a:lnTo>
                    <a:pt x="548" y="296"/>
                  </a:lnTo>
                  <a:lnTo>
                    <a:pt x="548" y="293"/>
                  </a:lnTo>
                  <a:lnTo>
                    <a:pt x="543" y="291"/>
                  </a:lnTo>
                  <a:lnTo>
                    <a:pt x="545" y="288"/>
                  </a:lnTo>
                  <a:lnTo>
                    <a:pt x="548" y="285"/>
                  </a:lnTo>
                  <a:lnTo>
                    <a:pt x="548" y="283"/>
                  </a:lnTo>
                  <a:lnTo>
                    <a:pt x="548" y="280"/>
                  </a:lnTo>
                  <a:lnTo>
                    <a:pt x="545" y="278"/>
                  </a:lnTo>
                  <a:lnTo>
                    <a:pt x="545" y="275"/>
                  </a:lnTo>
                  <a:lnTo>
                    <a:pt x="548" y="273"/>
                  </a:lnTo>
                  <a:lnTo>
                    <a:pt x="550" y="268"/>
                  </a:lnTo>
                  <a:lnTo>
                    <a:pt x="553" y="263"/>
                  </a:lnTo>
                  <a:lnTo>
                    <a:pt x="550" y="260"/>
                  </a:lnTo>
                  <a:lnTo>
                    <a:pt x="550" y="257"/>
                  </a:lnTo>
                  <a:lnTo>
                    <a:pt x="550" y="255"/>
                  </a:lnTo>
                  <a:lnTo>
                    <a:pt x="550" y="252"/>
                  </a:lnTo>
                  <a:lnTo>
                    <a:pt x="553" y="252"/>
                  </a:lnTo>
                  <a:lnTo>
                    <a:pt x="553" y="250"/>
                  </a:lnTo>
                  <a:lnTo>
                    <a:pt x="555" y="250"/>
                  </a:lnTo>
                  <a:lnTo>
                    <a:pt x="555" y="247"/>
                  </a:lnTo>
                  <a:lnTo>
                    <a:pt x="555" y="245"/>
                  </a:lnTo>
                  <a:lnTo>
                    <a:pt x="553" y="242"/>
                  </a:lnTo>
                  <a:lnTo>
                    <a:pt x="550" y="240"/>
                  </a:lnTo>
                  <a:lnTo>
                    <a:pt x="550" y="237"/>
                  </a:lnTo>
                  <a:lnTo>
                    <a:pt x="553" y="232"/>
                  </a:lnTo>
                  <a:lnTo>
                    <a:pt x="555" y="232"/>
                  </a:lnTo>
                  <a:lnTo>
                    <a:pt x="558" y="229"/>
                  </a:lnTo>
                  <a:lnTo>
                    <a:pt x="560" y="227"/>
                  </a:lnTo>
                  <a:lnTo>
                    <a:pt x="558" y="227"/>
                  </a:lnTo>
                  <a:lnTo>
                    <a:pt x="555" y="227"/>
                  </a:lnTo>
                  <a:lnTo>
                    <a:pt x="553" y="224"/>
                  </a:lnTo>
                  <a:lnTo>
                    <a:pt x="550" y="222"/>
                  </a:lnTo>
                  <a:lnTo>
                    <a:pt x="550" y="219"/>
                  </a:lnTo>
                  <a:lnTo>
                    <a:pt x="553" y="217"/>
                  </a:lnTo>
                  <a:lnTo>
                    <a:pt x="555" y="217"/>
                  </a:lnTo>
                  <a:lnTo>
                    <a:pt x="555" y="214"/>
                  </a:lnTo>
                  <a:lnTo>
                    <a:pt x="553" y="214"/>
                  </a:lnTo>
                  <a:lnTo>
                    <a:pt x="553" y="209"/>
                  </a:lnTo>
                  <a:lnTo>
                    <a:pt x="550" y="209"/>
                  </a:lnTo>
                  <a:lnTo>
                    <a:pt x="550" y="207"/>
                  </a:lnTo>
                  <a:lnTo>
                    <a:pt x="548" y="204"/>
                  </a:lnTo>
                  <a:lnTo>
                    <a:pt x="550" y="201"/>
                  </a:lnTo>
                  <a:lnTo>
                    <a:pt x="553" y="199"/>
                  </a:lnTo>
                  <a:lnTo>
                    <a:pt x="555" y="196"/>
                  </a:lnTo>
                  <a:lnTo>
                    <a:pt x="553" y="194"/>
                  </a:lnTo>
                  <a:lnTo>
                    <a:pt x="548" y="194"/>
                  </a:lnTo>
                  <a:lnTo>
                    <a:pt x="545" y="191"/>
                  </a:lnTo>
                  <a:lnTo>
                    <a:pt x="545" y="189"/>
                  </a:lnTo>
                  <a:lnTo>
                    <a:pt x="548" y="184"/>
                  </a:lnTo>
                  <a:lnTo>
                    <a:pt x="545" y="181"/>
                  </a:lnTo>
                  <a:lnTo>
                    <a:pt x="543" y="181"/>
                  </a:lnTo>
                  <a:lnTo>
                    <a:pt x="540" y="181"/>
                  </a:lnTo>
                  <a:lnTo>
                    <a:pt x="540" y="179"/>
                  </a:lnTo>
                  <a:lnTo>
                    <a:pt x="540" y="176"/>
                  </a:lnTo>
                  <a:lnTo>
                    <a:pt x="543" y="179"/>
                  </a:lnTo>
                  <a:lnTo>
                    <a:pt x="545" y="176"/>
                  </a:lnTo>
                  <a:lnTo>
                    <a:pt x="545" y="173"/>
                  </a:lnTo>
                  <a:lnTo>
                    <a:pt x="543" y="171"/>
                  </a:lnTo>
                  <a:lnTo>
                    <a:pt x="543" y="168"/>
                  </a:lnTo>
                  <a:lnTo>
                    <a:pt x="543" y="163"/>
                  </a:lnTo>
                  <a:lnTo>
                    <a:pt x="545" y="161"/>
                  </a:lnTo>
                  <a:lnTo>
                    <a:pt x="545" y="158"/>
                  </a:lnTo>
                  <a:lnTo>
                    <a:pt x="545" y="156"/>
                  </a:lnTo>
                  <a:lnTo>
                    <a:pt x="543" y="153"/>
                  </a:lnTo>
                  <a:lnTo>
                    <a:pt x="538" y="153"/>
                  </a:lnTo>
                  <a:lnTo>
                    <a:pt x="538" y="148"/>
                  </a:lnTo>
                  <a:lnTo>
                    <a:pt x="538" y="145"/>
                  </a:lnTo>
                  <a:lnTo>
                    <a:pt x="538" y="143"/>
                  </a:lnTo>
                  <a:lnTo>
                    <a:pt x="538" y="140"/>
                  </a:lnTo>
                  <a:lnTo>
                    <a:pt x="540" y="138"/>
                  </a:lnTo>
                  <a:lnTo>
                    <a:pt x="543" y="138"/>
                  </a:lnTo>
                  <a:lnTo>
                    <a:pt x="548" y="138"/>
                  </a:lnTo>
                  <a:lnTo>
                    <a:pt x="550" y="138"/>
                  </a:lnTo>
                  <a:lnTo>
                    <a:pt x="555" y="140"/>
                  </a:lnTo>
                  <a:lnTo>
                    <a:pt x="558" y="140"/>
                  </a:lnTo>
                  <a:lnTo>
                    <a:pt x="560" y="140"/>
                  </a:lnTo>
                  <a:lnTo>
                    <a:pt x="563" y="138"/>
                  </a:lnTo>
                  <a:lnTo>
                    <a:pt x="563" y="133"/>
                  </a:lnTo>
                  <a:lnTo>
                    <a:pt x="566" y="125"/>
                  </a:lnTo>
                  <a:lnTo>
                    <a:pt x="566" y="123"/>
                  </a:lnTo>
                  <a:lnTo>
                    <a:pt x="566" y="117"/>
                  </a:lnTo>
                  <a:lnTo>
                    <a:pt x="568" y="117"/>
                  </a:lnTo>
                  <a:lnTo>
                    <a:pt x="571" y="115"/>
                  </a:lnTo>
                  <a:lnTo>
                    <a:pt x="576" y="115"/>
                  </a:lnTo>
                  <a:lnTo>
                    <a:pt x="578" y="115"/>
                  </a:lnTo>
                  <a:lnTo>
                    <a:pt x="578" y="112"/>
                  </a:lnTo>
                  <a:lnTo>
                    <a:pt x="578" y="107"/>
                  </a:lnTo>
                  <a:lnTo>
                    <a:pt x="581" y="105"/>
                  </a:lnTo>
                  <a:lnTo>
                    <a:pt x="583" y="102"/>
                  </a:lnTo>
                  <a:lnTo>
                    <a:pt x="588" y="100"/>
                  </a:lnTo>
                  <a:lnTo>
                    <a:pt x="588" y="97"/>
                  </a:lnTo>
                  <a:lnTo>
                    <a:pt x="591" y="92"/>
                  </a:lnTo>
                  <a:lnTo>
                    <a:pt x="594" y="90"/>
                  </a:lnTo>
                  <a:lnTo>
                    <a:pt x="596" y="87"/>
                  </a:lnTo>
                  <a:lnTo>
                    <a:pt x="601" y="87"/>
                  </a:lnTo>
                  <a:lnTo>
                    <a:pt x="604" y="90"/>
                  </a:lnTo>
                  <a:lnTo>
                    <a:pt x="606" y="90"/>
                  </a:lnTo>
                  <a:lnTo>
                    <a:pt x="606" y="92"/>
                  </a:lnTo>
                  <a:lnTo>
                    <a:pt x="609" y="92"/>
                  </a:lnTo>
                  <a:lnTo>
                    <a:pt x="611" y="95"/>
                  </a:lnTo>
                  <a:lnTo>
                    <a:pt x="614" y="95"/>
                  </a:lnTo>
                  <a:lnTo>
                    <a:pt x="616" y="97"/>
                  </a:lnTo>
                  <a:lnTo>
                    <a:pt x="619" y="97"/>
                  </a:lnTo>
                  <a:lnTo>
                    <a:pt x="619" y="100"/>
                  </a:lnTo>
                  <a:lnTo>
                    <a:pt x="622" y="102"/>
                  </a:lnTo>
                  <a:lnTo>
                    <a:pt x="624" y="105"/>
                  </a:lnTo>
                  <a:lnTo>
                    <a:pt x="627" y="110"/>
                  </a:lnTo>
                  <a:lnTo>
                    <a:pt x="627" y="112"/>
                  </a:lnTo>
                  <a:lnTo>
                    <a:pt x="629" y="115"/>
                  </a:lnTo>
                  <a:lnTo>
                    <a:pt x="629" y="120"/>
                  </a:lnTo>
                  <a:lnTo>
                    <a:pt x="632" y="123"/>
                  </a:lnTo>
                  <a:lnTo>
                    <a:pt x="634" y="125"/>
                  </a:lnTo>
                  <a:lnTo>
                    <a:pt x="637" y="128"/>
                  </a:lnTo>
                  <a:lnTo>
                    <a:pt x="639" y="128"/>
                  </a:lnTo>
                  <a:lnTo>
                    <a:pt x="642" y="130"/>
                  </a:lnTo>
                  <a:lnTo>
                    <a:pt x="644" y="130"/>
                  </a:lnTo>
                  <a:lnTo>
                    <a:pt x="650" y="130"/>
                  </a:lnTo>
                  <a:lnTo>
                    <a:pt x="655" y="128"/>
                  </a:lnTo>
                  <a:lnTo>
                    <a:pt x="657" y="128"/>
                  </a:lnTo>
                  <a:lnTo>
                    <a:pt x="660" y="128"/>
                  </a:lnTo>
                  <a:lnTo>
                    <a:pt x="662" y="130"/>
                  </a:lnTo>
                  <a:lnTo>
                    <a:pt x="667" y="130"/>
                  </a:lnTo>
                  <a:lnTo>
                    <a:pt x="667" y="133"/>
                  </a:lnTo>
                  <a:lnTo>
                    <a:pt x="670" y="133"/>
                  </a:lnTo>
                  <a:lnTo>
                    <a:pt x="672" y="133"/>
                  </a:lnTo>
                  <a:lnTo>
                    <a:pt x="678" y="130"/>
                  </a:lnTo>
                  <a:lnTo>
                    <a:pt x="680" y="128"/>
                  </a:lnTo>
                  <a:lnTo>
                    <a:pt x="683" y="128"/>
                  </a:lnTo>
                  <a:lnTo>
                    <a:pt x="685" y="130"/>
                  </a:lnTo>
                  <a:lnTo>
                    <a:pt x="688" y="133"/>
                  </a:lnTo>
                  <a:lnTo>
                    <a:pt x="690" y="135"/>
                  </a:lnTo>
                  <a:lnTo>
                    <a:pt x="693" y="138"/>
                  </a:lnTo>
                  <a:lnTo>
                    <a:pt x="693" y="140"/>
                  </a:lnTo>
                  <a:lnTo>
                    <a:pt x="695" y="143"/>
                  </a:lnTo>
                  <a:lnTo>
                    <a:pt x="698" y="145"/>
                  </a:lnTo>
                  <a:lnTo>
                    <a:pt x="700" y="145"/>
                  </a:lnTo>
                  <a:lnTo>
                    <a:pt x="703" y="145"/>
                  </a:lnTo>
                  <a:lnTo>
                    <a:pt x="703" y="143"/>
                  </a:lnTo>
                  <a:lnTo>
                    <a:pt x="703" y="140"/>
                  </a:lnTo>
                  <a:lnTo>
                    <a:pt x="703" y="138"/>
                  </a:lnTo>
                  <a:lnTo>
                    <a:pt x="700" y="135"/>
                  </a:lnTo>
                  <a:lnTo>
                    <a:pt x="700" y="133"/>
                  </a:lnTo>
                  <a:lnTo>
                    <a:pt x="700" y="128"/>
                  </a:lnTo>
                  <a:lnTo>
                    <a:pt x="700" y="125"/>
                  </a:lnTo>
                  <a:lnTo>
                    <a:pt x="700" y="123"/>
                  </a:lnTo>
                  <a:lnTo>
                    <a:pt x="700" y="120"/>
                  </a:lnTo>
                  <a:lnTo>
                    <a:pt x="700" y="117"/>
                  </a:lnTo>
                  <a:lnTo>
                    <a:pt x="700" y="115"/>
                  </a:lnTo>
                  <a:lnTo>
                    <a:pt x="700" y="112"/>
                  </a:lnTo>
                  <a:lnTo>
                    <a:pt x="700" y="110"/>
                  </a:lnTo>
                  <a:lnTo>
                    <a:pt x="700" y="107"/>
                  </a:lnTo>
                  <a:lnTo>
                    <a:pt x="700" y="105"/>
                  </a:lnTo>
                  <a:lnTo>
                    <a:pt x="700" y="102"/>
                  </a:lnTo>
                  <a:lnTo>
                    <a:pt x="700" y="100"/>
                  </a:lnTo>
                  <a:lnTo>
                    <a:pt x="700" y="95"/>
                  </a:lnTo>
                  <a:lnTo>
                    <a:pt x="703" y="92"/>
                  </a:lnTo>
                  <a:lnTo>
                    <a:pt x="703" y="90"/>
                  </a:lnTo>
                  <a:lnTo>
                    <a:pt x="703" y="87"/>
                  </a:lnTo>
                  <a:lnTo>
                    <a:pt x="706" y="84"/>
                  </a:lnTo>
                  <a:lnTo>
                    <a:pt x="708" y="84"/>
                  </a:lnTo>
                  <a:lnTo>
                    <a:pt x="711" y="87"/>
                  </a:lnTo>
                  <a:lnTo>
                    <a:pt x="713" y="87"/>
                  </a:lnTo>
                  <a:lnTo>
                    <a:pt x="716" y="84"/>
                  </a:lnTo>
                  <a:lnTo>
                    <a:pt x="718" y="82"/>
                  </a:lnTo>
                  <a:lnTo>
                    <a:pt x="721" y="79"/>
                  </a:lnTo>
                  <a:lnTo>
                    <a:pt x="723" y="79"/>
                  </a:lnTo>
                  <a:lnTo>
                    <a:pt x="726" y="77"/>
                  </a:lnTo>
                  <a:lnTo>
                    <a:pt x="728" y="77"/>
                  </a:lnTo>
                  <a:lnTo>
                    <a:pt x="734" y="79"/>
                  </a:lnTo>
                  <a:lnTo>
                    <a:pt x="736" y="79"/>
                  </a:lnTo>
                  <a:lnTo>
                    <a:pt x="739" y="77"/>
                  </a:lnTo>
                  <a:lnTo>
                    <a:pt x="741" y="74"/>
                  </a:lnTo>
                  <a:lnTo>
                    <a:pt x="744" y="72"/>
                  </a:lnTo>
                  <a:lnTo>
                    <a:pt x="749" y="72"/>
                  </a:lnTo>
                  <a:lnTo>
                    <a:pt x="756" y="67"/>
                  </a:lnTo>
                  <a:lnTo>
                    <a:pt x="759" y="67"/>
                  </a:lnTo>
                  <a:lnTo>
                    <a:pt x="764" y="64"/>
                  </a:lnTo>
                  <a:lnTo>
                    <a:pt x="767" y="62"/>
                  </a:lnTo>
                  <a:lnTo>
                    <a:pt x="774" y="59"/>
                  </a:lnTo>
                  <a:lnTo>
                    <a:pt x="790" y="56"/>
                  </a:lnTo>
                  <a:lnTo>
                    <a:pt x="795" y="56"/>
                  </a:lnTo>
                  <a:lnTo>
                    <a:pt x="797" y="56"/>
                  </a:lnTo>
                  <a:lnTo>
                    <a:pt x="797" y="54"/>
                  </a:lnTo>
                  <a:lnTo>
                    <a:pt x="810" y="67"/>
                  </a:lnTo>
                  <a:lnTo>
                    <a:pt x="813" y="69"/>
                  </a:lnTo>
                  <a:lnTo>
                    <a:pt x="813" y="67"/>
                  </a:lnTo>
                  <a:lnTo>
                    <a:pt x="820" y="67"/>
                  </a:lnTo>
                  <a:lnTo>
                    <a:pt x="825" y="67"/>
                  </a:lnTo>
                  <a:lnTo>
                    <a:pt x="828" y="67"/>
                  </a:lnTo>
                  <a:lnTo>
                    <a:pt x="828" y="64"/>
                  </a:lnTo>
                  <a:lnTo>
                    <a:pt x="830" y="62"/>
                  </a:lnTo>
                  <a:lnTo>
                    <a:pt x="833" y="59"/>
                  </a:lnTo>
                  <a:lnTo>
                    <a:pt x="835" y="56"/>
                  </a:lnTo>
                  <a:lnTo>
                    <a:pt x="838" y="59"/>
                  </a:lnTo>
                  <a:lnTo>
                    <a:pt x="841" y="62"/>
                  </a:lnTo>
                  <a:lnTo>
                    <a:pt x="843" y="64"/>
                  </a:lnTo>
                  <a:lnTo>
                    <a:pt x="846" y="64"/>
                  </a:lnTo>
                  <a:lnTo>
                    <a:pt x="848" y="64"/>
                  </a:lnTo>
                  <a:lnTo>
                    <a:pt x="851" y="62"/>
                  </a:lnTo>
                  <a:lnTo>
                    <a:pt x="853" y="62"/>
                  </a:lnTo>
                  <a:lnTo>
                    <a:pt x="856" y="62"/>
                  </a:lnTo>
                  <a:lnTo>
                    <a:pt x="858" y="62"/>
                  </a:lnTo>
                  <a:lnTo>
                    <a:pt x="861" y="64"/>
                  </a:lnTo>
                  <a:lnTo>
                    <a:pt x="861" y="67"/>
                  </a:lnTo>
                  <a:lnTo>
                    <a:pt x="889" y="69"/>
                  </a:lnTo>
                  <a:lnTo>
                    <a:pt x="874" y="34"/>
                  </a:lnTo>
                  <a:lnTo>
                    <a:pt x="902" y="31"/>
                  </a:lnTo>
                  <a:lnTo>
                    <a:pt x="902" y="36"/>
                  </a:lnTo>
                  <a:lnTo>
                    <a:pt x="902" y="39"/>
                  </a:lnTo>
                  <a:lnTo>
                    <a:pt x="902" y="41"/>
                  </a:lnTo>
                  <a:lnTo>
                    <a:pt x="904" y="44"/>
                  </a:lnTo>
                  <a:lnTo>
                    <a:pt x="907" y="49"/>
                  </a:lnTo>
                  <a:lnTo>
                    <a:pt x="912" y="56"/>
                  </a:lnTo>
                  <a:lnTo>
                    <a:pt x="912" y="59"/>
                  </a:lnTo>
                  <a:lnTo>
                    <a:pt x="914" y="62"/>
                  </a:lnTo>
                  <a:lnTo>
                    <a:pt x="919" y="64"/>
                  </a:lnTo>
                  <a:lnTo>
                    <a:pt x="919" y="67"/>
                  </a:lnTo>
                  <a:lnTo>
                    <a:pt x="919" y="72"/>
                  </a:lnTo>
                  <a:lnTo>
                    <a:pt x="922" y="79"/>
                  </a:lnTo>
                  <a:lnTo>
                    <a:pt x="925" y="82"/>
                  </a:lnTo>
                  <a:lnTo>
                    <a:pt x="927" y="82"/>
                  </a:lnTo>
                  <a:lnTo>
                    <a:pt x="930" y="84"/>
                  </a:lnTo>
                  <a:lnTo>
                    <a:pt x="930" y="87"/>
                  </a:lnTo>
                  <a:lnTo>
                    <a:pt x="932" y="87"/>
                  </a:lnTo>
                  <a:lnTo>
                    <a:pt x="932" y="84"/>
                  </a:lnTo>
                  <a:lnTo>
                    <a:pt x="930" y="82"/>
                  </a:lnTo>
                  <a:lnTo>
                    <a:pt x="930" y="79"/>
                  </a:lnTo>
                  <a:lnTo>
                    <a:pt x="930" y="74"/>
                  </a:lnTo>
                  <a:lnTo>
                    <a:pt x="935" y="69"/>
                  </a:lnTo>
                  <a:lnTo>
                    <a:pt x="940" y="67"/>
                  </a:lnTo>
                  <a:lnTo>
                    <a:pt x="945" y="59"/>
                  </a:lnTo>
                  <a:lnTo>
                    <a:pt x="947" y="56"/>
                  </a:lnTo>
                  <a:lnTo>
                    <a:pt x="978" y="46"/>
                  </a:lnTo>
                  <a:lnTo>
                    <a:pt x="996" y="21"/>
                  </a:lnTo>
                  <a:lnTo>
                    <a:pt x="996" y="18"/>
                  </a:lnTo>
                  <a:lnTo>
                    <a:pt x="993" y="16"/>
                  </a:lnTo>
                  <a:lnTo>
                    <a:pt x="993" y="13"/>
                  </a:lnTo>
                  <a:lnTo>
                    <a:pt x="993" y="11"/>
                  </a:lnTo>
                  <a:lnTo>
                    <a:pt x="993" y="8"/>
                  </a:lnTo>
                  <a:lnTo>
                    <a:pt x="993" y="6"/>
                  </a:lnTo>
                  <a:lnTo>
                    <a:pt x="993" y="3"/>
                  </a:lnTo>
                  <a:lnTo>
                    <a:pt x="996" y="0"/>
                  </a:lnTo>
                  <a:lnTo>
                    <a:pt x="998" y="0"/>
                  </a:lnTo>
                  <a:lnTo>
                    <a:pt x="1001" y="0"/>
                  </a:lnTo>
                  <a:lnTo>
                    <a:pt x="1003" y="0"/>
                  </a:lnTo>
                  <a:lnTo>
                    <a:pt x="1006" y="0"/>
                  </a:lnTo>
                  <a:lnTo>
                    <a:pt x="1009" y="0"/>
                  </a:lnTo>
                  <a:lnTo>
                    <a:pt x="1011" y="3"/>
                  </a:lnTo>
                  <a:lnTo>
                    <a:pt x="1014" y="6"/>
                  </a:lnTo>
                  <a:lnTo>
                    <a:pt x="1019" y="6"/>
                  </a:lnTo>
                  <a:lnTo>
                    <a:pt x="1021" y="6"/>
                  </a:lnTo>
                  <a:lnTo>
                    <a:pt x="1024" y="6"/>
                  </a:lnTo>
                  <a:lnTo>
                    <a:pt x="1029" y="8"/>
                  </a:lnTo>
                  <a:lnTo>
                    <a:pt x="1031" y="6"/>
                  </a:lnTo>
                  <a:lnTo>
                    <a:pt x="1034" y="6"/>
                  </a:lnTo>
                  <a:lnTo>
                    <a:pt x="1037" y="6"/>
                  </a:lnTo>
                  <a:lnTo>
                    <a:pt x="1042" y="6"/>
                  </a:lnTo>
                  <a:lnTo>
                    <a:pt x="1077" y="34"/>
                  </a:lnTo>
                  <a:lnTo>
                    <a:pt x="1037" y="69"/>
                  </a:lnTo>
                  <a:lnTo>
                    <a:pt x="1049" y="112"/>
                  </a:lnTo>
                  <a:lnTo>
                    <a:pt x="1065" y="120"/>
                  </a:lnTo>
                  <a:lnTo>
                    <a:pt x="1065" y="123"/>
                  </a:lnTo>
                  <a:lnTo>
                    <a:pt x="1065" y="125"/>
                  </a:lnTo>
                  <a:lnTo>
                    <a:pt x="1065" y="128"/>
                  </a:lnTo>
                  <a:lnTo>
                    <a:pt x="1065" y="133"/>
                  </a:lnTo>
                  <a:lnTo>
                    <a:pt x="1067" y="135"/>
                  </a:lnTo>
                  <a:lnTo>
                    <a:pt x="1072" y="138"/>
                  </a:lnTo>
                  <a:lnTo>
                    <a:pt x="1075" y="138"/>
                  </a:lnTo>
                  <a:lnTo>
                    <a:pt x="1080" y="143"/>
                  </a:lnTo>
                  <a:lnTo>
                    <a:pt x="1085" y="148"/>
                  </a:lnTo>
                  <a:lnTo>
                    <a:pt x="1087" y="151"/>
                  </a:lnTo>
                  <a:lnTo>
                    <a:pt x="1090" y="153"/>
                  </a:lnTo>
                  <a:lnTo>
                    <a:pt x="1093" y="156"/>
                  </a:lnTo>
                  <a:lnTo>
                    <a:pt x="1095" y="158"/>
                  </a:lnTo>
                  <a:lnTo>
                    <a:pt x="1098" y="161"/>
                  </a:lnTo>
                  <a:lnTo>
                    <a:pt x="1098" y="163"/>
                  </a:lnTo>
                  <a:lnTo>
                    <a:pt x="1100" y="163"/>
                  </a:lnTo>
                  <a:lnTo>
                    <a:pt x="1100" y="166"/>
                  </a:lnTo>
                  <a:lnTo>
                    <a:pt x="1100" y="168"/>
                  </a:lnTo>
                  <a:lnTo>
                    <a:pt x="1103" y="168"/>
                  </a:lnTo>
                  <a:lnTo>
                    <a:pt x="1105" y="171"/>
                  </a:lnTo>
                  <a:lnTo>
                    <a:pt x="1105" y="173"/>
                  </a:lnTo>
                  <a:lnTo>
                    <a:pt x="1108" y="176"/>
                  </a:lnTo>
                  <a:lnTo>
                    <a:pt x="1108" y="179"/>
                  </a:lnTo>
                  <a:lnTo>
                    <a:pt x="1110" y="181"/>
                  </a:lnTo>
                  <a:lnTo>
                    <a:pt x="1108" y="184"/>
                  </a:lnTo>
                  <a:lnTo>
                    <a:pt x="1110" y="186"/>
                  </a:lnTo>
                  <a:lnTo>
                    <a:pt x="1115" y="191"/>
                  </a:lnTo>
                  <a:lnTo>
                    <a:pt x="1121" y="194"/>
                  </a:lnTo>
                  <a:lnTo>
                    <a:pt x="1123" y="199"/>
                  </a:lnTo>
                  <a:lnTo>
                    <a:pt x="1123" y="204"/>
                  </a:lnTo>
                  <a:lnTo>
                    <a:pt x="1126" y="207"/>
                  </a:lnTo>
                  <a:lnTo>
                    <a:pt x="1128" y="209"/>
                  </a:lnTo>
                  <a:lnTo>
                    <a:pt x="1131" y="209"/>
                  </a:lnTo>
                  <a:lnTo>
                    <a:pt x="1133" y="209"/>
                  </a:lnTo>
                  <a:lnTo>
                    <a:pt x="1136" y="209"/>
                  </a:lnTo>
                  <a:lnTo>
                    <a:pt x="1138" y="209"/>
                  </a:lnTo>
                  <a:lnTo>
                    <a:pt x="1138" y="212"/>
                  </a:lnTo>
                  <a:lnTo>
                    <a:pt x="1138" y="214"/>
                  </a:lnTo>
                  <a:lnTo>
                    <a:pt x="1141" y="214"/>
                  </a:lnTo>
                  <a:lnTo>
                    <a:pt x="1146" y="219"/>
                  </a:lnTo>
                  <a:lnTo>
                    <a:pt x="1164" y="252"/>
                  </a:lnTo>
                  <a:lnTo>
                    <a:pt x="1169" y="263"/>
                  </a:lnTo>
                  <a:lnTo>
                    <a:pt x="1171" y="265"/>
                  </a:lnTo>
                  <a:lnTo>
                    <a:pt x="1174" y="268"/>
                  </a:lnTo>
                  <a:lnTo>
                    <a:pt x="1177" y="270"/>
                  </a:lnTo>
                  <a:lnTo>
                    <a:pt x="1177" y="273"/>
                  </a:lnTo>
                  <a:lnTo>
                    <a:pt x="1177" y="278"/>
                  </a:lnTo>
                  <a:lnTo>
                    <a:pt x="1177" y="280"/>
                  </a:lnTo>
                  <a:lnTo>
                    <a:pt x="1179" y="283"/>
                  </a:lnTo>
                  <a:lnTo>
                    <a:pt x="1197" y="293"/>
                  </a:lnTo>
                  <a:lnTo>
                    <a:pt x="1199" y="293"/>
                  </a:lnTo>
                  <a:lnTo>
                    <a:pt x="1202" y="293"/>
                  </a:lnTo>
                  <a:lnTo>
                    <a:pt x="1205" y="296"/>
                  </a:lnTo>
                  <a:lnTo>
                    <a:pt x="1210" y="296"/>
                  </a:lnTo>
                  <a:lnTo>
                    <a:pt x="1212" y="296"/>
                  </a:lnTo>
                  <a:lnTo>
                    <a:pt x="1215" y="298"/>
                  </a:lnTo>
                  <a:lnTo>
                    <a:pt x="1217" y="298"/>
                  </a:lnTo>
                  <a:lnTo>
                    <a:pt x="1220" y="301"/>
                  </a:lnTo>
                  <a:lnTo>
                    <a:pt x="1222" y="296"/>
                  </a:lnTo>
                  <a:lnTo>
                    <a:pt x="1225" y="298"/>
                  </a:lnTo>
                  <a:lnTo>
                    <a:pt x="1238" y="303"/>
                  </a:lnTo>
                  <a:lnTo>
                    <a:pt x="1250" y="311"/>
                  </a:lnTo>
                  <a:lnTo>
                    <a:pt x="1253" y="311"/>
                  </a:lnTo>
                  <a:lnTo>
                    <a:pt x="1266" y="319"/>
                  </a:lnTo>
                  <a:lnTo>
                    <a:pt x="1276" y="326"/>
                  </a:lnTo>
                  <a:lnTo>
                    <a:pt x="1289" y="331"/>
                  </a:lnTo>
                  <a:lnTo>
                    <a:pt x="1309" y="344"/>
                  </a:lnTo>
                  <a:lnTo>
                    <a:pt x="1319" y="349"/>
                  </a:lnTo>
                  <a:lnTo>
                    <a:pt x="1327" y="352"/>
                  </a:lnTo>
                  <a:lnTo>
                    <a:pt x="1329" y="352"/>
                  </a:lnTo>
                  <a:lnTo>
                    <a:pt x="1342" y="352"/>
                  </a:lnTo>
                  <a:lnTo>
                    <a:pt x="1357" y="354"/>
                  </a:lnTo>
                  <a:lnTo>
                    <a:pt x="1365" y="354"/>
                  </a:lnTo>
                  <a:lnTo>
                    <a:pt x="1378" y="354"/>
                  </a:lnTo>
                  <a:lnTo>
                    <a:pt x="1378" y="357"/>
                  </a:lnTo>
                  <a:lnTo>
                    <a:pt x="1375" y="357"/>
                  </a:lnTo>
                  <a:lnTo>
                    <a:pt x="1375" y="359"/>
                  </a:lnTo>
                  <a:lnTo>
                    <a:pt x="1375" y="362"/>
                  </a:lnTo>
                  <a:lnTo>
                    <a:pt x="1375" y="364"/>
                  </a:lnTo>
                  <a:lnTo>
                    <a:pt x="1378" y="367"/>
                  </a:lnTo>
                  <a:lnTo>
                    <a:pt x="1378" y="369"/>
                  </a:lnTo>
                  <a:lnTo>
                    <a:pt x="1383" y="372"/>
                  </a:lnTo>
                  <a:lnTo>
                    <a:pt x="1385" y="375"/>
                  </a:lnTo>
                  <a:lnTo>
                    <a:pt x="1390" y="377"/>
                  </a:lnTo>
                  <a:lnTo>
                    <a:pt x="1393" y="377"/>
                  </a:lnTo>
                  <a:lnTo>
                    <a:pt x="1395" y="380"/>
                  </a:lnTo>
                  <a:lnTo>
                    <a:pt x="1398" y="382"/>
                  </a:lnTo>
                  <a:lnTo>
                    <a:pt x="1401" y="382"/>
                  </a:lnTo>
                  <a:lnTo>
                    <a:pt x="1403" y="382"/>
                  </a:lnTo>
                  <a:lnTo>
                    <a:pt x="1406" y="385"/>
                  </a:lnTo>
                  <a:lnTo>
                    <a:pt x="1411" y="385"/>
                  </a:lnTo>
                  <a:lnTo>
                    <a:pt x="1413" y="387"/>
                  </a:lnTo>
                  <a:lnTo>
                    <a:pt x="1416" y="390"/>
                  </a:lnTo>
                  <a:lnTo>
                    <a:pt x="1418" y="390"/>
                  </a:lnTo>
                  <a:lnTo>
                    <a:pt x="1421" y="392"/>
                  </a:lnTo>
                  <a:lnTo>
                    <a:pt x="1426" y="395"/>
                  </a:lnTo>
                  <a:lnTo>
                    <a:pt x="1423" y="395"/>
                  </a:lnTo>
                  <a:lnTo>
                    <a:pt x="1421" y="395"/>
                  </a:lnTo>
                  <a:lnTo>
                    <a:pt x="1418" y="397"/>
                  </a:lnTo>
                  <a:lnTo>
                    <a:pt x="1418" y="400"/>
                  </a:lnTo>
                  <a:lnTo>
                    <a:pt x="1416" y="403"/>
                  </a:lnTo>
                  <a:lnTo>
                    <a:pt x="1411" y="403"/>
                  </a:lnTo>
                  <a:lnTo>
                    <a:pt x="1408" y="403"/>
                  </a:lnTo>
                  <a:lnTo>
                    <a:pt x="1406" y="400"/>
                  </a:lnTo>
                  <a:lnTo>
                    <a:pt x="1403" y="397"/>
                  </a:lnTo>
                  <a:lnTo>
                    <a:pt x="1401" y="397"/>
                  </a:lnTo>
                  <a:lnTo>
                    <a:pt x="1401" y="395"/>
                  </a:lnTo>
                  <a:lnTo>
                    <a:pt x="1395" y="392"/>
                  </a:lnTo>
                  <a:lnTo>
                    <a:pt x="1393" y="392"/>
                  </a:lnTo>
                  <a:lnTo>
                    <a:pt x="1390" y="392"/>
                  </a:lnTo>
                  <a:lnTo>
                    <a:pt x="1388" y="392"/>
                  </a:lnTo>
                  <a:lnTo>
                    <a:pt x="1383" y="395"/>
                  </a:lnTo>
                  <a:lnTo>
                    <a:pt x="1380" y="395"/>
                  </a:lnTo>
                  <a:lnTo>
                    <a:pt x="1380" y="397"/>
                  </a:lnTo>
                  <a:lnTo>
                    <a:pt x="1378" y="397"/>
                  </a:lnTo>
                  <a:lnTo>
                    <a:pt x="1373" y="397"/>
                  </a:lnTo>
                  <a:lnTo>
                    <a:pt x="1370" y="397"/>
                  </a:lnTo>
                  <a:lnTo>
                    <a:pt x="1367" y="400"/>
                  </a:lnTo>
                  <a:lnTo>
                    <a:pt x="1367" y="403"/>
                  </a:lnTo>
                  <a:lnTo>
                    <a:pt x="1367" y="405"/>
                  </a:lnTo>
                  <a:lnTo>
                    <a:pt x="1367" y="408"/>
                  </a:lnTo>
                  <a:lnTo>
                    <a:pt x="1370" y="408"/>
                  </a:lnTo>
                  <a:lnTo>
                    <a:pt x="1373" y="410"/>
                  </a:lnTo>
                  <a:lnTo>
                    <a:pt x="1375" y="413"/>
                  </a:lnTo>
                  <a:lnTo>
                    <a:pt x="1380" y="413"/>
                  </a:lnTo>
                  <a:lnTo>
                    <a:pt x="1385" y="415"/>
                  </a:lnTo>
                  <a:lnTo>
                    <a:pt x="1388" y="418"/>
                  </a:lnTo>
                  <a:lnTo>
                    <a:pt x="1393" y="418"/>
                  </a:lnTo>
                  <a:lnTo>
                    <a:pt x="1395" y="420"/>
                  </a:lnTo>
                  <a:lnTo>
                    <a:pt x="1398" y="423"/>
                  </a:lnTo>
                  <a:lnTo>
                    <a:pt x="1401" y="428"/>
                  </a:lnTo>
                  <a:lnTo>
                    <a:pt x="1403" y="431"/>
                  </a:lnTo>
                  <a:lnTo>
                    <a:pt x="1406" y="433"/>
                  </a:lnTo>
                  <a:lnTo>
                    <a:pt x="1408" y="436"/>
                  </a:lnTo>
                  <a:lnTo>
                    <a:pt x="1411" y="436"/>
                  </a:lnTo>
                  <a:lnTo>
                    <a:pt x="1413" y="436"/>
                  </a:lnTo>
                  <a:lnTo>
                    <a:pt x="1416" y="438"/>
                  </a:lnTo>
                  <a:lnTo>
                    <a:pt x="1418" y="438"/>
                  </a:lnTo>
                  <a:lnTo>
                    <a:pt x="1421" y="438"/>
                  </a:lnTo>
                  <a:lnTo>
                    <a:pt x="1423" y="438"/>
                  </a:lnTo>
                  <a:lnTo>
                    <a:pt x="1426" y="438"/>
                  </a:lnTo>
                  <a:lnTo>
                    <a:pt x="1429" y="438"/>
                  </a:lnTo>
                  <a:lnTo>
                    <a:pt x="1431" y="438"/>
                  </a:lnTo>
                  <a:lnTo>
                    <a:pt x="1434" y="436"/>
                  </a:lnTo>
                  <a:lnTo>
                    <a:pt x="1436" y="438"/>
                  </a:lnTo>
                  <a:lnTo>
                    <a:pt x="1434" y="441"/>
                  </a:lnTo>
                  <a:lnTo>
                    <a:pt x="1436" y="443"/>
                  </a:lnTo>
                  <a:lnTo>
                    <a:pt x="1436" y="446"/>
                  </a:lnTo>
                  <a:lnTo>
                    <a:pt x="1439" y="446"/>
                  </a:lnTo>
                  <a:lnTo>
                    <a:pt x="1441" y="448"/>
                  </a:lnTo>
                  <a:lnTo>
                    <a:pt x="1444" y="448"/>
                  </a:lnTo>
                  <a:lnTo>
                    <a:pt x="1446" y="448"/>
                  </a:lnTo>
                  <a:lnTo>
                    <a:pt x="1449" y="448"/>
                  </a:lnTo>
                  <a:lnTo>
                    <a:pt x="1451" y="451"/>
                  </a:lnTo>
                  <a:lnTo>
                    <a:pt x="1454" y="451"/>
                  </a:lnTo>
                  <a:lnTo>
                    <a:pt x="1454" y="453"/>
                  </a:lnTo>
                  <a:lnTo>
                    <a:pt x="1457" y="451"/>
                  </a:lnTo>
                  <a:lnTo>
                    <a:pt x="1459" y="453"/>
                  </a:lnTo>
                  <a:lnTo>
                    <a:pt x="1462" y="456"/>
                  </a:lnTo>
                  <a:lnTo>
                    <a:pt x="1464" y="456"/>
                  </a:lnTo>
                  <a:lnTo>
                    <a:pt x="1467" y="459"/>
                  </a:lnTo>
                  <a:lnTo>
                    <a:pt x="1469" y="459"/>
                  </a:lnTo>
                  <a:lnTo>
                    <a:pt x="1472" y="464"/>
                  </a:lnTo>
                  <a:lnTo>
                    <a:pt x="1474" y="466"/>
                  </a:lnTo>
                  <a:lnTo>
                    <a:pt x="1477" y="469"/>
                  </a:lnTo>
                  <a:lnTo>
                    <a:pt x="1479" y="471"/>
                  </a:lnTo>
                  <a:lnTo>
                    <a:pt x="1482" y="474"/>
                  </a:lnTo>
                  <a:lnTo>
                    <a:pt x="1485" y="474"/>
                  </a:lnTo>
                  <a:lnTo>
                    <a:pt x="1487" y="476"/>
                  </a:lnTo>
                  <a:lnTo>
                    <a:pt x="1490" y="476"/>
                  </a:lnTo>
                  <a:lnTo>
                    <a:pt x="1492" y="476"/>
                  </a:lnTo>
                  <a:lnTo>
                    <a:pt x="1492" y="481"/>
                  </a:lnTo>
                  <a:lnTo>
                    <a:pt x="1492" y="484"/>
                  </a:lnTo>
                  <a:lnTo>
                    <a:pt x="1492" y="489"/>
                  </a:lnTo>
                  <a:lnTo>
                    <a:pt x="1495" y="492"/>
                  </a:lnTo>
                  <a:lnTo>
                    <a:pt x="1497" y="492"/>
                  </a:lnTo>
                  <a:lnTo>
                    <a:pt x="1502" y="492"/>
                  </a:lnTo>
                  <a:lnTo>
                    <a:pt x="1505" y="492"/>
                  </a:lnTo>
                  <a:lnTo>
                    <a:pt x="1507" y="494"/>
                  </a:lnTo>
                  <a:lnTo>
                    <a:pt x="1510" y="494"/>
                  </a:lnTo>
                  <a:lnTo>
                    <a:pt x="1513" y="497"/>
                  </a:lnTo>
                  <a:lnTo>
                    <a:pt x="1515" y="497"/>
                  </a:lnTo>
                  <a:lnTo>
                    <a:pt x="1518" y="499"/>
                  </a:lnTo>
                  <a:lnTo>
                    <a:pt x="1520" y="502"/>
                  </a:lnTo>
                  <a:lnTo>
                    <a:pt x="1523" y="504"/>
                  </a:lnTo>
                  <a:lnTo>
                    <a:pt x="1520" y="504"/>
                  </a:lnTo>
                  <a:lnTo>
                    <a:pt x="1515" y="504"/>
                  </a:lnTo>
                  <a:lnTo>
                    <a:pt x="1513" y="504"/>
                  </a:lnTo>
                  <a:lnTo>
                    <a:pt x="1510" y="502"/>
                  </a:lnTo>
                  <a:lnTo>
                    <a:pt x="1507" y="502"/>
                  </a:lnTo>
                  <a:lnTo>
                    <a:pt x="1505" y="499"/>
                  </a:lnTo>
                  <a:lnTo>
                    <a:pt x="1502" y="499"/>
                  </a:lnTo>
                  <a:lnTo>
                    <a:pt x="1502" y="502"/>
                  </a:lnTo>
                  <a:lnTo>
                    <a:pt x="1502" y="504"/>
                  </a:lnTo>
                  <a:lnTo>
                    <a:pt x="1502" y="507"/>
                  </a:lnTo>
                  <a:lnTo>
                    <a:pt x="1505" y="509"/>
                  </a:lnTo>
                  <a:lnTo>
                    <a:pt x="1505" y="512"/>
                  </a:lnTo>
                  <a:lnTo>
                    <a:pt x="1507" y="512"/>
                  </a:lnTo>
                  <a:lnTo>
                    <a:pt x="1507" y="515"/>
                  </a:lnTo>
                  <a:lnTo>
                    <a:pt x="1510" y="515"/>
                  </a:lnTo>
                  <a:lnTo>
                    <a:pt x="1513" y="517"/>
                  </a:lnTo>
                  <a:lnTo>
                    <a:pt x="1513" y="520"/>
                  </a:lnTo>
                  <a:lnTo>
                    <a:pt x="1515" y="520"/>
                  </a:lnTo>
                  <a:lnTo>
                    <a:pt x="1518" y="520"/>
                  </a:lnTo>
                  <a:lnTo>
                    <a:pt x="1518" y="522"/>
                  </a:lnTo>
                  <a:lnTo>
                    <a:pt x="1515" y="525"/>
                  </a:lnTo>
                  <a:lnTo>
                    <a:pt x="1513" y="527"/>
                  </a:lnTo>
                  <a:lnTo>
                    <a:pt x="1513" y="530"/>
                  </a:lnTo>
                  <a:lnTo>
                    <a:pt x="1513" y="535"/>
                  </a:lnTo>
                  <a:lnTo>
                    <a:pt x="1513" y="537"/>
                  </a:lnTo>
                  <a:lnTo>
                    <a:pt x="1515" y="540"/>
                  </a:lnTo>
                  <a:lnTo>
                    <a:pt x="1515" y="543"/>
                  </a:lnTo>
                  <a:lnTo>
                    <a:pt x="1515" y="545"/>
                  </a:lnTo>
                  <a:lnTo>
                    <a:pt x="1513" y="545"/>
                  </a:lnTo>
                  <a:lnTo>
                    <a:pt x="1513" y="548"/>
                  </a:lnTo>
                  <a:lnTo>
                    <a:pt x="1510" y="550"/>
                  </a:lnTo>
                  <a:lnTo>
                    <a:pt x="1507" y="550"/>
                  </a:lnTo>
                  <a:lnTo>
                    <a:pt x="1505" y="548"/>
                  </a:lnTo>
                  <a:lnTo>
                    <a:pt x="1502" y="548"/>
                  </a:lnTo>
                  <a:lnTo>
                    <a:pt x="1500" y="550"/>
                  </a:lnTo>
                  <a:lnTo>
                    <a:pt x="1497" y="550"/>
                  </a:lnTo>
                  <a:lnTo>
                    <a:pt x="1495" y="548"/>
                  </a:lnTo>
                  <a:lnTo>
                    <a:pt x="1492" y="548"/>
                  </a:lnTo>
                  <a:lnTo>
                    <a:pt x="1492" y="550"/>
                  </a:lnTo>
                  <a:lnTo>
                    <a:pt x="1490" y="550"/>
                  </a:lnTo>
                  <a:lnTo>
                    <a:pt x="1490" y="548"/>
                  </a:lnTo>
                  <a:lnTo>
                    <a:pt x="1487" y="548"/>
                  </a:lnTo>
                  <a:lnTo>
                    <a:pt x="1487" y="550"/>
                  </a:lnTo>
                  <a:lnTo>
                    <a:pt x="1485" y="550"/>
                  </a:lnTo>
                  <a:lnTo>
                    <a:pt x="1485" y="553"/>
                  </a:lnTo>
                  <a:lnTo>
                    <a:pt x="1485" y="555"/>
                  </a:lnTo>
                  <a:lnTo>
                    <a:pt x="1487" y="555"/>
                  </a:lnTo>
                  <a:lnTo>
                    <a:pt x="1487" y="558"/>
                  </a:lnTo>
                  <a:lnTo>
                    <a:pt x="1490" y="560"/>
                  </a:lnTo>
                  <a:lnTo>
                    <a:pt x="1490" y="563"/>
                  </a:lnTo>
                  <a:lnTo>
                    <a:pt x="1490" y="565"/>
                  </a:lnTo>
                  <a:lnTo>
                    <a:pt x="1490" y="568"/>
                  </a:lnTo>
                  <a:lnTo>
                    <a:pt x="1490" y="571"/>
                  </a:lnTo>
                  <a:lnTo>
                    <a:pt x="1490" y="573"/>
                  </a:lnTo>
                  <a:lnTo>
                    <a:pt x="1490" y="576"/>
                  </a:lnTo>
                  <a:lnTo>
                    <a:pt x="1490" y="578"/>
                  </a:lnTo>
                  <a:lnTo>
                    <a:pt x="1487" y="581"/>
                  </a:lnTo>
                  <a:lnTo>
                    <a:pt x="1485" y="578"/>
                  </a:lnTo>
                  <a:lnTo>
                    <a:pt x="1482" y="576"/>
                  </a:lnTo>
                  <a:lnTo>
                    <a:pt x="1479" y="576"/>
                  </a:lnTo>
                  <a:lnTo>
                    <a:pt x="1477" y="576"/>
                  </a:lnTo>
                  <a:lnTo>
                    <a:pt x="1477" y="578"/>
                  </a:lnTo>
                  <a:lnTo>
                    <a:pt x="1477" y="581"/>
                  </a:lnTo>
                  <a:lnTo>
                    <a:pt x="1477" y="583"/>
                  </a:lnTo>
                  <a:lnTo>
                    <a:pt x="1474" y="581"/>
                  </a:lnTo>
                  <a:lnTo>
                    <a:pt x="1472" y="581"/>
                  </a:lnTo>
                  <a:lnTo>
                    <a:pt x="1472" y="578"/>
                  </a:lnTo>
                  <a:lnTo>
                    <a:pt x="1469" y="578"/>
                  </a:lnTo>
                  <a:lnTo>
                    <a:pt x="1467" y="578"/>
                  </a:lnTo>
                  <a:lnTo>
                    <a:pt x="1464" y="578"/>
                  </a:lnTo>
                  <a:lnTo>
                    <a:pt x="1462" y="576"/>
                  </a:lnTo>
                  <a:lnTo>
                    <a:pt x="1459" y="576"/>
                  </a:lnTo>
                  <a:lnTo>
                    <a:pt x="1457" y="578"/>
                  </a:lnTo>
                  <a:lnTo>
                    <a:pt x="1457" y="581"/>
                  </a:lnTo>
                  <a:lnTo>
                    <a:pt x="1454" y="581"/>
                  </a:lnTo>
                  <a:lnTo>
                    <a:pt x="1451" y="581"/>
                  </a:lnTo>
                  <a:lnTo>
                    <a:pt x="1449" y="581"/>
                  </a:lnTo>
                  <a:lnTo>
                    <a:pt x="1449" y="578"/>
                  </a:lnTo>
                  <a:lnTo>
                    <a:pt x="1449" y="576"/>
                  </a:lnTo>
                  <a:lnTo>
                    <a:pt x="1446" y="576"/>
                  </a:lnTo>
                  <a:lnTo>
                    <a:pt x="1446" y="573"/>
                  </a:lnTo>
                  <a:lnTo>
                    <a:pt x="1444" y="573"/>
                  </a:lnTo>
                  <a:lnTo>
                    <a:pt x="1441" y="573"/>
                  </a:lnTo>
                  <a:lnTo>
                    <a:pt x="1441" y="576"/>
                  </a:lnTo>
                  <a:lnTo>
                    <a:pt x="1441" y="578"/>
                  </a:lnTo>
                  <a:lnTo>
                    <a:pt x="1439" y="578"/>
                  </a:lnTo>
                  <a:lnTo>
                    <a:pt x="1436" y="581"/>
                  </a:lnTo>
                  <a:lnTo>
                    <a:pt x="1436" y="578"/>
                  </a:lnTo>
                  <a:lnTo>
                    <a:pt x="1434" y="578"/>
                  </a:lnTo>
                  <a:lnTo>
                    <a:pt x="1431" y="578"/>
                  </a:lnTo>
                  <a:lnTo>
                    <a:pt x="1431" y="576"/>
                  </a:lnTo>
                  <a:lnTo>
                    <a:pt x="1429" y="573"/>
                  </a:lnTo>
                  <a:lnTo>
                    <a:pt x="1429" y="571"/>
                  </a:lnTo>
                  <a:lnTo>
                    <a:pt x="1426" y="573"/>
                  </a:lnTo>
                  <a:lnTo>
                    <a:pt x="1423" y="573"/>
                  </a:lnTo>
                  <a:lnTo>
                    <a:pt x="1421" y="576"/>
                  </a:lnTo>
                  <a:lnTo>
                    <a:pt x="1421" y="578"/>
                  </a:lnTo>
                  <a:lnTo>
                    <a:pt x="1423" y="578"/>
                  </a:lnTo>
                  <a:lnTo>
                    <a:pt x="1423" y="581"/>
                  </a:lnTo>
                  <a:lnTo>
                    <a:pt x="1426" y="581"/>
                  </a:lnTo>
                  <a:lnTo>
                    <a:pt x="1426" y="583"/>
                  </a:lnTo>
                  <a:lnTo>
                    <a:pt x="1426" y="586"/>
                  </a:lnTo>
                  <a:lnTo>
                    <a:pt x="1423" y="588"/>
                  </a:lnTo>
                  <a:lnTo>
                    <a:pt x="1426" y="591"/>
                  </a:lnTo>
                  <a:lnTo>
                    <a:pt x="1426" y="593"/>
                  </a:lnTo>
                  <a:lnTo>
                    <a:pt x="1426" y="596"/>
                  </a:lnTo>
                  <a:lnTo>
                    <a:pt x="1423" y="596"/>
                  </a:lnTo>
                  <a:lnTo>
                    <a:pt x="1421" y="593"/>
                  </a:lnTo>
                  <a:lnTo>
                    <a:pt x="1421" y="596"/>
                  </a:lnTo>
                  <a:lnTo>
                    <a:pt x="1421" y="599"/>
                  </a:lnTo>
                  <a:lnTo>
                    <a:pt x="1421" y="601"/>
                  </a:lnTo>
                  <a:lnTo>
                    <a:pt x="1421" y="604"/>
                  </a:lnTo>
                  <a:lnTo>
                    <a:pt x="1418" y="604"/>
                  </a:lnTo>
                  <a:lnTo>
                    <a:pt x="1416" y="604"/>
                  </a:lnTo>
                  <a:lnTo>
                    <a:pt x="1416" y="606"/>
                  </a:lnTo>
                  <a:lnTo>
                    <a:pt x="1413" y="606"/>
                  </a:lnTo>
                  <a:lnTo>
                    <a:pt x="1411" y="609"/>
                  </a:lnTo>
                  <a:lnTo>
                    <a:pt x="1413" y="611"/>
                  </a:lnTo>
                  <a:lnTo>
                    <a:pt x="1411" y="614"/>
                  </a:lnTo>
                  <a:lnTo>
                    <a:pt x="1411" y="616"/>
                  </a:lnTo>
                  <a:lnTo>
                    <a:pt x="1408" y="616"/>
                  </a:lnTo>
                  <a:lnTo>
                    <a:pt x="1406" y="616"/>
                  </a:lnTo>
                  <a:lnTo>
                    <a:pt x="1403" y="616"/>
                  </a:lnTo>
                  <a:lnTo>
                    <a:pt x="1406" y="619"/>
                  </a:lnTo>
                  <a:lnTo>
                    <a:pt x="1408" y="621"/>
                  </a:lnTo>
                  <a:lnTo>
                    <a:pt x="1406" y="621"/>
                  </a:lnTo>
                  <a:lnTo>
                    <a:pt x="1403" y="621"/>
                  </a:lnTo>
                  <a:lnTo>
                    <a:pt x="1401" y="624"/>
                  </a:lnTo>
                  <a:lnTo>
                    <a:pt x="1401" y="627"/>
                  </a:lnTo>
                  <a:lnTo>
                    <a:pt x="1398" y="627"/>
                  </a:lnTo>
                  <a:lnTo>
                    <a:pt x="1398" y="629"/>
                  </a:lnTo>
                  <a:lnTo>
                    <a:pt x="1401" y="632"/>
                  </a:lnTo>
                  <a:lnTo>
                    <a:pt x="1401" y="634"/>
                  </a:lnTo>
                  <a:lnTo>
                    <a:pt x="1401" y="637"/>
                  </a:lnTo>
                  <a:lnTo>
                    <a:pt x="1398" y="637"/>
                  </a:lnTo>
                  <a:lnTo>
                    <a:pt x="1398" y="639"/>
                  </a:lnTo>
                  <a:lnTo>
                    <a:pt x="1395" y="639"/>
                  </a:lnTo>
                  <a:lnTo>
                    <a:pt x="1395" y="642"/>
                  </a:lnTo>
                  <a:lnTo>
                    <a:pt x="1395" y="644"/>
                  </a:lnTo>
                  <a:lnTo>
                    <a:pt x="1393" y="647"/>
                  </a:lnTo>
                  <a:lnTo>
                    <a:pt x="1393" y="649"/>
                  </a:lnTo>
                  <a:lnTo>
                    <a:pt x="1390" y="649"/>
                  </a:lnTo>
                  <a:lnTo>
                    <a:pt x="1390" y="652"/>
                  </a:lnTo>
                  <a:lnTo>
                    <a:pt x="1388" y="652"/>
                  </a:lnTo>
                  <a:lnTo>
                    <a:pt x="1388" y="655"/>
                  </a:lnTo>
                  <a:lnTo>
                    <a:pt x="1388" y="657"/>
                  </a:lnTo>
                  <a:lnTo>
                    <a:pt x="1388" y="660"/>
                  </a:lnTo>
                  <a:lnTo>
                    <a:pt x="1385" y="662"/>
                  </a:lnTo>
                  <a:lnTo>
                    <a:pt x="1388" y="662"/>
                  </a:lnTo>
                  <a:lnTo>
                    <a:pt x="1388" y="665"/>
                  </a:lnTo>
                  <a:lnTo>
                    <a:pt x="1385" y="665"/>
                  </a:lnTo>
                  <a:lnTo>
                    <a:pt x="1385" y="667"/>
                  </a:lnTo>
                  <a:lnTo>
                    <a:pt x="1383" y="667"/>
                  </a:lnTo>
                  <a:lnTo>
                    <a:pt x="1383" y="670"/>
                  </a:lnTo>
                  <a:lnTo>
                    <a:pt x="1383" y="672"/>
                  </a:lnTo>
                  <a:lnTo>
                    <a:pt x="1383" y="675"/>
                  </a:lnTo>
                  <a:lnTo>
                    <a:pt x="1383" y="677"/>
                  </a:lnTo>
                  <a:lnTo>
                    <a:pt x="1380" y="680"/>
                  </a:lnTo>
                  <a:lnTo>
                    <a:pt x="1378" y="680"/>
                  </a:lnTo>
                  <a:lnTo>
                    <a:pt x="1378" y="683"/>
                  </a:lnTo>
                  <a:lnTo>
                    <a:pt x="1375" y="683"/>
                  </a:lnTo>
                  <a:lnTo>
                    <a:pt x="1375" y="685"/>
                  </a:lnTo>
                  <a:lnTo>
                    <a:pt x="1373" y="685"/>
                  </a:lnTo>
                  <a:lnTo>
                    <a:pt x="1373" y="688"/>
                  </a:lnTo>
                  <a:lnTo>
                    <a:pt x="1370" y="690"/>
                  </a:lnTo>
                  <a:lnTo>
                    <a:pt x="1370" y="693"/>
                  </a:lnTo>
                  <a:lnTo>
                    <a:pt x="1370" y="695"/>
                  </a:lnTo>
                  <a:lnTo>
                    <a:pt x="1373" y="695"/>
                  </a:lnTo>
                  <a:lnTo>
                    <a:pt x="1373" y="698"/>
                  </a:lnTo>
                  <a:lnTo>
                    <a:pt x="1373" y="700"/>
                  </a:lnTo>
                  <a:lnTo>
                    <a:pt x="1373" y="703"/>
                  </a:lnTo>
                  <a:lnTo>
                    <a:pt x="1375" y="705"/>
                  </a:lnTo>
                  <a:lnTo>
                    <a:pt x="1375" y="708"/>
                  </a:lnTo>
                  <a:lnTo>
                    <a:pt x="1378" y="708"/>
                  </a:lnTo>
                  <a:lnTo>
                    <a:pt x="1378" y="710"/>
                  </a:lnTo>
                  <a:lnTo>
                    <a:pt x="1378" y="713"/>
                  </a:lnTo>
                  <a:lnTo>
                    <a:pt x="1378" y="716"/>
                  </a:lnTo>
                  <a:lnTo>
                    <a:pt x="1375" y="716"/>
                  </a:lnTo>
                  <a:lnTo>
                    <a:pt x="1375" y="718"/>
                  </a:lnTo>
                  <a:lnTo>
                    <a:pt x="1373" y="721"/>
                  </a:lnTo>
                  <a:lnTo>
                    <a:pt x="1370" y="723"/>
                  </a:lnTo>
                  <a:lnTo>
                    <a:pt x="1367" y="723"/>
                  </a:lnTo>
                  <a:lnTo>
                    <a:pt x="1365" y="721"/>
                  </a:lnTo>
                  <a:lnTo>
                    <a:pt x="1362" y="721"/>
                  </a:lnTo>
                  <a:lnTo>
                    <a:pt x="1360" y="718"/>
                  </a:lnTo>
                  <a:lnTo>
                    <a:pt x="1357" y="718"/>
                  </a:lnTo>
                  <a:lnTo>
                    <a:pt x="1355" y="718"/>
                  </a:lnTo>
                  <a:lnTo>
                    <a:pt x="1352" y="718"/>
                  </a:lnTo>
                  <a:lnTo>
                    <a:pt x="1352" y="721"/>
                  </a:lnTo>
                  <a:lnTo>
                    <a:pt x="1352" y="723"/>
                  </a:lnTo>
                  <a:lnTo>
                    <a:pt x="1355" y="723"/>
                  </a:lnTo>
                  <a:lnTo>
                    <a:pt x="1355" y="726"/>
                  </a:lnTo>
                  <a:lnTo>
                    <a:pt x="1357" y="726"/>
                  </a:lnTo>
                  <a:lnTo>
                    <a:pt x="1357" y="728"/>
                  </a:lnTo>
                  <a:lnTo>
                    <a:pt x="1357" y="731"/>
                  </a:lnTo>
                  <a:lnTo>
                    <a:pt x="1357" y="733"/>
                  </a:lnTo>
                  <a:lnTo>
                    <a:pt x="1355" y="736"/>
                  </a:lnTo>
                  <a:lnTo>
                    <a:pt x="1352" y="738"/>
                  </a:lnTo>
                  <a:lnTo>
                    <a:pt x="1350" y="741"/>
                  </a:lnTo>
                  <a:lnTo>
                    <a:pt x="1350" y="744"/>
                  </a:lnTo>
                  <a:lnTo>
                    <a:pt x="1350" y="751"/>
                  </a:lnTo>
                  <a:lnTo>
                    <a:pt x="1350" y="754"/>
                  </a:lnTo>
                  <a:lnTo>
                    <a:pt x="1352" y="756"/>
                  </a:lnTo>
                  <a:lnTo>
                    <a:pt x="1352" y="759"/>
                  </a:lnTo>
                  <a:lnTo>
                    <a:pt x="1352" y="761"/>
                  </a:lnTo>
                  <a:lnTo>
                    <a:pt x="1355" y="764"/>
                  </a:lnTo>
                  <a:lnTo>
                    <a:pt x="1352" y="764"/>
                  </a:lnTo>
                  <a:lnTo>
                    <a:pt x="1352" y="766"/>
                  </a:lnTo>
                  <a:lnTo>
                    <a:pt x="1350" y="766"/>
                  </a:lnTo>
                  <a:lnTo>
                    <a:pt x="1347" y="766"/>
                  </a:lnTo>
                  <a:lnTo>
                    <a:pt x="1347" y="769"/>
                  </a:lnTo>
                  <a:lnTo>
                    <a:pt x="1347" y="772"/>
                  </a:lnTo>
                  <a:lnTo>
                    <a:pt x="1347" y="774"/>
                  </a:lnTo>
                  <a:lnTo>
                    <a:pt x="1345" y="777"/>
                  </a:lnTo>
                  <a:lnTo>
                    <a:pt x="1345" y="779"/>
                  </a:lnTo>
                  <a:lnTo>
                    <a:pt x="1345" y="782"/>
                  </a:lnTo>
                  <a:lnTo>
                    <a:pt x="1342" y="777"/>
                  </a:lnTo>
                  <a:lnTo>
                    <a:pt x="1339" y="777"/>
                  </a:lnTo>
                  <a:lnTo>
                    <a:pt x="1337" y="774"/>
                  </a:lnTo>
                  <a:lnTo>
                    <a:pt x="1334" y="772"/>
                  </a:lnTo>
                  <a:lnTo>
                    <a:pt x="1332" y="772"/>
                  </a:lnTo>
                  <a:lnTo>
                    <a:pt x="1324" y="772"/>
                  </a:lnTo>
                  <a:lnTo>
                    <a:pt x="1319" y="769"/>
                  </a:lnTo>
                  <a:lnTo>
                    <a:pt x="1317" y="769"/>
                  </a:lnTo>
                  <a:lnTo>
                    <a:pt x="1309" y="766"/>
                  </a:lnTo>
                  <a:lnTo>
                    <a:pt x="1301" y="766"/>
                  </a:lnTo>
                  <a:lnTo>
                    <a:pt x="1299" y="766"/>
                  </a:lnTo>
                  <a:lnTo>
                    <a:pt x="1294" y="764"/>
                  </a:lnTo>
                  <a:lnTo>
                    <a:pt x="1291" y="764"/>
                  </a:lnTo>
                  <a:lnTo>
                    <a:pt x="1286" y="761"/>
                  </a:lnTo>
                  <a:lnTo>
                    <a:pt x="1283" y="761"/>
                  </a:lnTo>
                  <a:lnTo>
                    <a:pt x="1281" y="761"/>
                  </a:lnTo>
                  <a:lnTo>
                    <a:pt x="1273" y="761"/>
                  </a:lnTo>
                  <a:lnTo>
                    <a:pt x="1268" y="761"/>
                  </a:lnTo>
                  <a:lnTo>
                    <a:pt x="1266" y="761"/>
                  </a:lnTo>
                  <a:lnTo>
                    <a:pt x="1266" y="756"/>
                  </a:lnTo>
                  <a:lnTo>
                    <a:pt x="1258" y="751"/>
                  </a:lnTo>
                  <a:lnTo>
                    <a:pt x="1240" y="759"/>
                  </a:lnTo>
                  <a:lnTo>
                    <a:pt x="1192" y="766"/>
                  </a:lnTo>
                  <a:lnTo>
                    <a:pt x="1189" y="766"/>
                  </a:lnTo>
                  <a:lnTo>
                    <a:pt x="1187" y="769"/>
                  </a:lnTo>
                  <a:lnTo>
                    <a:pt x="1177" y="764"/>
                  </a:lnTo>
                  <a:lnTo>
                    <a:pt x="1174" y="761"/>
                  </a:lnTo>
                  <a:lnTo>
                    <a:pt x="1171" y="761"/>
                  </a:lnTo>
                  <a:lnTo>
                    <a:pt x="1169" y="761"/>
                  </a:lnTo>
                  <a:lnTo>
                    <a:pt x="1166" y="761"/>
                  </a:lnTo>
                  <a:lnTo>
                    <a:pt x="1159" y="761"/>
                  </a:lnTo>
                  <a:lnTo>
                    <a:pt x="1156" y="764"/>
                  </a:lnTo>
                  <a:lnTo>
                    <a:pt x="1156" y="766"/>
                  </a:lnTo>
                  <a:lnTo>
                    <a:pt x="1154" y="774"/>
                  </a:lnTo>
                  <a:lnTo>
                    <a:pt x="1151" y="777"/>
                  </a:lnTo>
                  <a:lnTo>
                    <a:pt x="1151" y="779"/>
                  </a:lnTo>
                  <a:lnTo>
                    <a:pt x="1151" y="782"/>
                  </a:lnTo>
                  <a:lnTo>
                    <a:pt x="1149" y="784"/>
                  </a:lnTo>
                  <a:lnTo>
                    <a:pt x="1143" y="782"/>
                  </a:lnTo>
                  <a:lnTo>
                    <a:pt x="1141" y="792"/>
                  </a:lnTo>
                  <a:lnTo>
                    <a:pt x="1141" y="794"/>
                  </a:lnTo>
                  <a:lnTo>
                    <a:pt x="1146" y="794"/>
                  </a:lnTo>
                  <a:lnTo>
                    <a:pt x="1146" y="797"/>
                  </a:lnTo>
                  <a:lnTo>
                    <a:pt x="1146" y="800"/>
                  </a:lnTo>
                  <a:lnTo>
                    <a:pt x="1143" y="800"/>
                  </a:lnTo>
                  <a:lnTo>
                    <a:pt x="1143" y="802"/>
                  </a:lnTo>
                  <a:lnTo>
                    <a:pt x="1141" y="805"/>
                  </a:lnTo>
                  <a:lnTo>
                    <a:pt x="1138" y="807"/>
                  </a:lnTo>
                  <a:lnTo>
                    <a:pt x="1136" y="812"/>
                  </a:lnTo>
                  <a:lnTo>
                    <a:pt x="1133" y="815"/>
                  </a:lnTo>
                  <a:lnTo>
                    <a:pt x="1136" y="817"/>
                  </a:lnTo>
                  <a:lnTo>
                    <a:pt x="1133" y="817"/>
                  </a:lnTo>
                  <a:lnTo>
                    <a:pt x="1133" y="820"/>
                  </a:lnTo>
                  <a:lnTo>
                    <a:pt x="1133" y="822"/>
                  </a:lnTo>
                  <a:lnTo>
                    <a:pt x="1128" y="825"/>
                  </a:lnTo>
                  <a:lnTo>
                    <a:pt x="1118" y="822"/>
                  </a:lnTo>
                  <a:lnTo>
                    <a:pt x="1118" y="820"/>
                  </a:lnTo>
                  <a:lnTo>
                    <a:pt x="1113" y="817"/>
                  </a:lnTo>
                  <a:lnTo>
                    <a:pt x="1105" y="815"/>
                  </a:lnTo>
                  <a:lnTo>
                    <a:pt x="1095" y="812"/>
                  </a:lnTo>
                  <a:lnTo>
                    <a:pt x="1087" y="812"/>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17">
              <a:extLst>
                <a:ext uri="{FF2B5EF4-FFF2-40B4-BE49-F238E27FC236}">
                  <a16:creationId xmlns:a16="http://schemas.microsoft.com/office/drawing/2014/main" id="{E645E0C3-E3C1-BF5C-68F2-04C5A5CD2003}"/>
                </a:ext>
              </a:extLst>
            </p:cNvPr>
            <p:cNvSpPr>
              <a:spLocks/>
            </p:cNvSpPr>
            <p:nvPr/>
          </p:nvSpPr>
          <p:spPr bwMode="auto">
            <a:xfrm>
              <a:off x="3027" y="2545"/>
              <a:ext cx="303" cy="285"/>
            </a:xfrm>
            <a:custGeom>
              <a:avLst/>
              <a:gdLst>
                <a:gd name="T0" fmla="*/ 120 w 303"/>
                <a:gd name="T1" fmla="*/ 267 h 285"/>
                <a:gd name="T2" fmla="*/ 86 w 303"/>
                <a:gd name="T3" fmla="*/ 257 h 285"/>
                <a:gd name="T4" fmla="*/ 64 w 303"/>
                <a:gd name="T5" fmla="*/ 254 h 285"/>
                <a:gd name="T6" fmla="*/ 69 w 303"/>
                <a:gd name="T7" fmla="*/ 229 h 285"/>
                <a:gd name="T8" fmla="*/ 69 w 303"/>
                <a:gd name="T9" fmla="*/ 221 h 285"/>
                <a:gd name="T10" fmla="*/ 66 w 303"/>
                <a:gd name="T11" fmla="*/ 209 h 285"/>
                <a:gd name="T12" fmla="*/ 56 w 303"/>
                <a:gd name="T13" fmla="*/ 188 h 285"/>
                <a:gd name="T14" fmla="*/ 48 w 303"/>
                <a:gd name="T15" fmla="*/ 168 h 285"/>
                <a:gd name="T16" fmla="*/ 36 w 303"/>
                <a:gd name="T17" fmla="*/ 155 h 285"/>
                <a:gd name="T18" fmla="*/ 25 w 303"/>
                <a:gd name="T19" fmla="*/ 140 h 285"/>
                <a:gd name="T20" fmla="*/ 20 w 303"/>
                <a:gd name="T21" fmla="*/ 122 h 285"/>
                <a:gd name="T22" fmla="*/ 5 w 303"/>
                <a:gd name="T23" fmla="*/ 112 h 285"/>
                <a:gd name="T24" fmla="*/ 0 w 303"/>
                <a:gd name="T25" fmla="*/ 99 h 285"/>
                <a:gd name="T26" fmla="*/ 8 w 303"/>
                <a:gd name="T27" fmla="*/ 92 h 285"/>
                <a:gd name="T28" fmla="*/ 15 w 303"/>
                <a:gd name="T29" fmla="*/ 76 h 285"/>
                <a:gd name="T30" fmla="*/ 20 w 303"/>
                <a:gd name="T31" fmla="*/ 51 h 285"/>
                <a:gd name="T32" fmla="*/ 25 w 303"/>
                <a:gd name="T33" fmla="*/ 38 h 285"/>
                <a:gd name="T34" fmla="*/ 38 w 303"/>
                <a:gd name="T35" fmla="*/ 36 h 285"/>
                <a:gd name="T36" fmla="*/ 33 w 303"/>
                <a:gd name="T37" fmla="*/ 28 h 285"/>
                <a:gd name="T38" fmla="*/ 48 w 303"/>
                <a:gd name="T39" fmla="*/ 25 h 285"/>
                <a:gd name="T40" fmla="*/ 64 w 303"/>
                <a:gd name="T41" fmla="*/ 25 h 285"/>
                <a:gd name="T42" fmla="*/ 79 w 303"/>
                <a:gd name="T43" fmla="*/ 18 h 285"/>
                <a:gd name="T44" fmla="*/ 89 w 303"/>
                <a:gd name="T45" fmla="*/ 15 h 285"/>
                <a:gd name="T46" fmla="*/ 109 w 303"/>
                <a:gd name="T47" fmla="*/ 8 h 285"/>
                <a:gd name="T48" fmla="*/ 125 w 303"/>
                <a:gd name="T49" fmla="*/ 3 h 285"/>
                <a:gd name="T50" fmla="*/ 137 w 303"/>
                <a:gd name="T51" fmla="*/ 3 h 285"/>
                <a:gd name="T52" fmla="*/ 158 w 303"/>
                <a:gd name="T53" fmla="*/ 8 h 285"/>
                <a:gd name="T54" fmla="*/ 170 w 303"/>
                <a:gd name="T55" fmla="*/ 10 h 285"/>
                <a:gd name="T56" fmla="*/ 181 w 303"/>
                <a:gd name="T57" fmla="*/ 13 h 285"/>
                <a:gd name="T58" fmla="*/ 178 w 303"/>
                <a:gd name="T59" fmla="*/ 23 h 285"/>
                <a:gd name="T60" fmla="*/ 191 w 303"/>
                <a:gd name="T61" fmla="*/ 25 h 285"/>
                <a:gd name="T62" fmla="*/ 196 w 303"/>
                <a:gd name="T63" fmla="*/ 33 h 285"/>
                <a:gd name="T64" fmla="*/ 201 w 303"/>
                <a:gd name="T65" fmla="*/ 36 h 285"/>
                <a:gd name="T66" fmla="*/ 206 w 303"/>
                <a:gd name="T67" fmla="*/ 41 h 285"/>
                <a:gd name="T68" fmla="*/ 211 w 303"/>
                <a:gd name="T69" fmla="*/ 51 h 285"/>
                <a:gd name="T70" fmla="*/ 221 w 303"/>
                <a:gd name="T71" fmla="*/ 56 h 285"/>
                <a:gd name="T72" fmla="*/ 229 w 303"/>
                <a:gd name="T73" fmla="*/ 61 h 285"/>
                <a:gd name="T74" fmla="*/ 239 w 303"/>
                <a:gd name="T75" fmla="*/ 64 h 285"/>
                <a:gd name="T76" fmla="*/ 249 w 303"/>
                <a:gd name="T77" fmla="*/ 71 h 285"/>
                <a:gd name="T78" fmla="*/ 252 w 303"/>
                <a:gd name="T79" fmla="*/ 81 h 285"/>
                <a:gd name="T80" fmla="*/ 257 w 303"/>
                <a:gd name="T81" fmla="*/ 92 h 285"/>
                <a:gd name="T82" fmla="*/ 257 w 303"/>
                <a:gd name="T83" fmla="*/ 99 h 285"/>
                <a:gd name="T84" fmla="*/ 267 w 303"/>
                <a:gd name="T85" fmla="*/ 104 h 285"/>
                <a:gd name="T86" fmla="*/ 280 w 303"/>
                <a:gd name="T87" fmla="*/ 109 h 285"/>
                <a:gd name="T88" fmla="*/ 280 w 303"/>
                <a:gd name="T89" fmla="*/ 120 h 285"/>
                <a:gd name="T90" fmla="*/ 282 w 303"/>
                <a:gd name="T91" fmla="*/ 132 h 285"/>
                <a:gd name="T92" fmla="*/ 288 w 303"/>
                <a:gd name="T93" fmla="*/ 137 h 285"/>
                <a:gd name="T94" fmla="*/ 298 w 303"/>
                <a:gd name="T95" fmla="*/ 145 h 285"/>
                <a:gd name="T96" fmla="*/ 300 w 303"/>
                <a:gd name="T97" fmla="*/ 155 h 285"/>
                <a:gd name="T98" fmla="*/ 300 w 303"/>
                <a:gd name="T99" fmla="*/ 160 h 285"/>
                <a:gd name="T100" fmla="*/ 298 w 303"/>
                <a:gd name="T101" fmla="*/ 173 h 285"/>
                <a:gd name="T102" fmla="*/ 257 w 303"/>
                <a:gd name="T103" fmla="*/ 158 h 285"/>
                <a:gd name="T104" fmla="*/ 242 w 303"/>
                <a:gd name="T105" fmla="*/ 150 h 285"/>
                <a:gd name="T106" fmla="*/ 226 w 303"/>
                <a:gd name="T107" fmla="*/ 163 h 285"/>
                <a:gd name="T108" fmla="*/ 214 w 303"/>
                <a:gd name="T109" fmla="*/ 181 h 285"/>
                <a:gd name="T110" fmla="*/ 160 w 303"/>
                <a:gd name="T111" fmla="*/ 232 h 285"/>
                <a:gd name="T112" fmla="*/ 137 w 303"/>
                <a:gd name="T113" fmla="*/ 239 h 285"/>
                <a:gd name="T114" fmla="*/ 127 w 303"/>
                <a:gd name="T115" fmla="*/ 262 h 285"/>
                <a:gd name="T116" fmla="*/ 125 w 303"/>
                <a:gd name="T117" fmla="*/ 2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3" h="285">
                  <a:moveTo>
                    <a:pt x="117" y="282"/>
                  </a:moveTo>
                  <a:lnTo>
                    <a:pt x="120" y="280"/>
                  </a:lnTo>
                  <a:lnTo>
                    <a:pt x="120" y="277"/>
                  </a:lnTo>
                  <a:lnTo>
                    <a:pt x="122" y="272"/>
                  </a:lnTo>
                  <a:lnTo>
                    <a:pt x="120" y="267"/>
                  </a:lnTo>
                  <a:lnTo>
                    <a:pt x="117" y="265"/>
                  </a:lnTo>
                  <a:lnTo>
                    <a:pt x="107" y="262"/>
                  </a:lnTo>
                  <a:lnTo>
                    <a:pt x="99" y="260"/>
                  </a:lnTo>
                  <a:lnTo>
                    <a:pt x="94" y="260"/>
                  </a:lnTo>
                  <a:lnTo>
                    <a:pt x="86" y="257"/>
                  </a:lnTo>
                  <a:lnTo>
                    <a:pt x="81" y="260"/>
                  </a:lnTo>
                  <a:lnTo>
                    <a:pt x="74" y="260"/>
                  </a:lnTo>
                  <a:lnTo>
                    <a:pt x="69" y="260"/>
                  </a:lnTo>
                  <a:lnTo>
                    <a:pt x="66" y="257"/>
                  </a:lnTo>
                  <a:lnTo>
                    <a:pt x="64" y="254"/>
                  </a:lnTo>
                  <a:lnTo>
                    <a:pt x="61" y="249"/>
                  </a:lnTo>
                  <a:lnTo>
                    <a:pt x="61" y="242"/>
                  </a:lnTo>
                  <a:lnTo>
                    <a:pt x="66" y="232"/>
                  </a:lnTo>
                  <a:lnTo>
                    <a:pt x="66" y="232"/>
                  </a:lnTo>
                  <a:lnTo>
                    <a:pt x="69" y="229"/>
                  </a:lnTo>
                  <a:lnTo>
                    <a:pt x="69" y="229"/>
                  </a:lnTo>
                  <a:lnTo>
                    <a:pt x="69" y="226"/>
                  </a:lnTo>
                  <a:lnTo>
                    <a:pt x="69" y="224"/>
                  </a:lnTo>
                  <a:lnTo>
                    <a:pt x="69" y="224"/>
                  </a:lnTo>
                  <a:lnTo>
                    <a:pt x="69" y="221"/>
                  </a:lnTo>
                  <a:lnTo>
                    <a:pt x="69" y="219"/>
                  </a:lnTo>
                  <a:lnTo>
                    <a:pt x="66" y="219"/>
                  </a:lnTo>
                  <a:lnTo>
                    <a:pt x="66" y="211"/>
                  </a:lnTo>
                  <a:lnTo>
                    <a:pt x="66" y="209"/>
                  </a:lnTo>
                  <a:lnTo>
                    <a:pt x="66" y="209"/>
                  </a:lnTo>
                  <a:lnTo>
                    <a:pt x="66" y="206"/>
                  </a:lnTo>
                  <a:lnTo>
                    <a:pt x="61" y="199"/>
                  </a:lnTo>
                  <a:lnTo>
                    <a:pt x="58" y="193"/>
                  </a:lnTo>
                  <a:lnTo>
                    <a:pt x="58" y="193"/>
                  </a:lnTo>
                  <a:lnTo>
                    <a:pt x="56" y="188"/>
                  </a:lnTo>
                  <a:lnTo>
                    <a:pt x="56" y="186"/>
                  </a:lnTo>
                  <a:lnTo>
                    <a:pt x="51" y="178"/>
                  </a:lnTo>
                  <a:lnTo>
                    <a:pt x="51" y="178"/>
                  </a:lnTo>
                  <a:lnTo>
                    <a:pt x="51" y="171"/>
                  </a:lnTo>
                  <a:lnTo>
                    <a:pt x="48" y="168"/>
                  </a:lnTo>
                  <a:lnTo>
                    <a:pt x="48" y="165"/>
                  </a:lnTo>
                  <a:lnTo>
                    <a:pt x="48" y="163"/>
                  </a:lnTo>
                  <a:lnTo>
                    <a:pt x="41" y="158"/>
                  </a:lnTo>
                  <a:lnTo>
                    <a:pt x="38" y="155"/>
                  </a:lnTo>
                  <a:lnTo>
                    <a:pt x="36" y="155"/>
                  </a:lnTo>
                  <a:lnTo>
                    <a:pt x="36" y="153"/>
                  </a:lnTo>
                  <a:lnTo>
                    <a:pt x="28" y="150"/>
                  </a:lnTo>
                  <a:lnTo>
                    <a:pt x="25" y="150"/>
                  </a:lnTo>
                  <a:lnTo>
                    <a:pt x="23" y="145"/>
                  </a:lnTo>
                  <a:lnTo>
                    <a:pt x="25" y="140"/>
                  </a:lnTo>
                  <a:lnTo>
                    <a:pt x="23" y="135"/>
                  </a:lnTo>
                  <a:lnTo>
                    <a:pt x="23" y="132"/>
                  </a:lnTo>
                  <a:lnTo>
                    <a:pt x="25" y="127"/>
                  </a:lnTo>
                  <a:lnTo>
                    <a:pt x="23" y="125"/>
                  </a:lnTo>
                  <a:lnTo>
                    <a:pt x="20" y="122"/>
                  </a:lnTo>
                  <a:lnTo>
                    <a:pt x="15" y="122"/>
                  </a:lnTo>
                  <a:lnTo>
                    <a:pt x="10" y="120"/>
                  </a:lnTo>
                  <a:lnTo>
                    <a:pt x="8" y="117"/>
                  </a:lnTo>
                  <a:lnTo>
                    <a:pt x="5" y="112"/>
                  </a:lnTo>
                  <a:lnTo>
                    <a:pt x="5" y="112"/>
                  </a:lnTo>
                  <a:lnTo>
                    <a:pt x="5" y="109"/>
                  </a:lnTo>
                  <a:lnTo>
                    <a:pt x="5" y="107"/>
                  </a:lnTo>
                  <a:lnTo>
                    <a:pt x="5" y="104"/>
                  </a:lnTo>
                  <a:lnTo>
                    <a:pt x="2" y="102"/>
                  </a:lnTo>
                  <a:lnTo>
                    <a:pt x="0" y="99"/>
                  </a:lnTo>
                  <a:lnTo>
                    <a:pt x="2" y="97"/>
                  </a:lnTo>
                  <a:lnTo>
                    <a:pt x="2" y="97"/>
                  </a:lnTo>
                  <a:lnTo>
                    <a:pt x="5" y="94"/>
                  </a:lnTo>
                  <a:lnTo>
                    <a:pt x="8" y="92"/>
                  </a:lnTo>
                  <a:lnTo>
                    <a:pt x="8" y="92"/>
                  </a:lnTo>
                  <a:lnTo>
                    <a:pt x="13" y="89"/>
                  </a:lnTo>
                  <a:lnTo>
                    <a:pt x="15" y="89"/>
                  </a:lnTo>
                  <a:lnTo>
                    <a:pt x="15" y="87"/>
                  </a:lnTo>
                  <a:lnTo>
                    <a:pt x="18" y="79"/>
                  </a:lnTo>
                  <a:lnTo>
                    <a:pt x="15" y="76"/>
                  </a:lnTo>
                  <a:lnTo>
                    <a:pt x="15" y="69"/>
                  </a:lnTo>
                  <a:lnTo>
                    <a:pt x="18" y="66"/>
                  </a:lnTo>
                  <a:lnTo>
                    <a:pt x="18" y="59"/>
                  </a:lnTo>
                  <a:lnTo>
                    <a:pt x="18" y="56"/>
                  </a:lnTo>
                  <a:lnTo>
                    <a:pt x="20" y="51"/>
                  </a:lnTo>
                  <a:lnTo>
                    <a:pt x="23" y="48"/>
                  </a:lnTo>
                  <a:lnTo>
                    <a:pt x="25" y="43"/>
                  </a:lnTo>
                  <a:lnTo>
                    <a:pt x="25" y="41"/>
                  </a:lnTo>
                  <a:lnTo>
                    <a:pt x="25" y="41"/>
                  </a:lnTo>
                  <a:lnTo>
                    <a:pt x="25" y="38"/>
                  </a:lnTo>
                  <a:lnTo>
                    <a:pt x="28" y="38"/>
                  </a:lnTo>
                  <a:lnTo>
                    <a:pt x="30" y="36"/>
                  </a:lnTo>
                  <a:lnTo>
                    <a:pt x="30" y="33"/>
                  </a:lnTo>
                  <a:lnTo>
                    <a:pt x="33" y="33"/>
                  </a:lnTo>
                  <a:lnTo>
                    <a:pt x="38" y="36"/>
                  </a:lnTo>
                  <a:lnTo>
                    <a:pt x="38" y="36"/>
                  </a:lnTo>
                  <a:lnTo>
                    <a:pt x="43" y="33"/>
                  </a:lnTo>
                  <a:lnTo>
                    <a:pt x="43" y="31"/>
                  </a:lnTo>
                  <a:lnTo>
                    <a:pt x="43" y="31"/>
                  </a:lnTo>
                  <a:lnTo>
                    <a:pt x="33" y="28"/>
                  </a:lnTo>
                  <a:lnTo>
                    <a:pt x="33" y="25"/>
                  </a:lnTo>
                  <a:lnTo>
                    <a:pt x="36" y="25"/>
                  </a:lnTo>
                  <a:lnTo>
                    <a:pt x="41" y="25"/>
                  </a:lnTo>
                  <a:lnTo>
                    <a:pt x="43" y="25"/>
                  </a:lnTo>
                  <a:lnTo>
                    <a:pt x="48" y="25"/>
                  </a:lnTo>
                  <a:lnTo>
                    <a:pt x="51" y="25"/>
                  </a:lnTo>
                  <a:lnTo>
                    <a:pt x="53" y="28"/>
                  </a:lnTo>
                  <a:lnTo>
                    <a:pt x="58" y="28"/>
                  </a:lnTo>
                  <a:lnTo>
                    <a:pt x="61" y="25"/>
                  </a:lnTo>
                  <a:lnTo>
                    <a:pt x="64" y="25"/>
                  </a:lnTo>
                  <a:lnTo>
                    <a:pt x="69" y="23"/>
                  </a:lnTo>
                  <a:lnTo>
                    <a:pt x="71" y="23"/>
                  </a:lnTo>
                  <a:lnTo>
                    <a:pt x="74" y="20"/>
                  </a:lnTo>
                  <a:lnTo>
                    <a:pt x="76" y="20"/>
                  </a:lnTo>
                  <a:lnTo>
                    <a:pt x="79" y="18"/>
                  </a:lnTo>
                  <a:lnTo>
                    <a:pt x="81" y="15"/>
                  </a:lnTo>
                  <a:lnTo>
                    <a:pt x="84" y="15"/>
                  </a:lnTo>
                  <a:lnTo>
                    <a:pt x="84" y="15"/>
                  </a:lnTo>
                  <a:lnTo>
                    <a:pt x="86" y="15"/>
                  </a:lnTo>
                  <a:lnTo>
                    <a:pt x="89" y="15"/>
                  </a:lnTo>
                  <a:lnTo>
                    <a:pt x="94" y="15"/>
                  </a:lnTo>
                  <a:lnTo>
                    <a:pt x="97" y="13"/>
                  </a:lnTo>
                  <a:lnTo>
                    <a:pt x="99" y="13"/>
                  </a:lnTo>
                  <a:lnTo>
                    <a:pt x="104" y="13"/>
                  </a:lnTo>
                  <a:lnTo>
                    <a:pt x="109" y="8"/>
                  </a:lnTo>
                  <a:lnTo>
                    <a:pt x="114" y="5"/>
                  </a:lnTo>
                  <a:lnTo>
                    <a:pt x="120" y="3"/>
                  </a:lnTo>
                  <a:lnTo>
                    <a:pt x="122" y="0"/>
                  </a:lnTo>
                  <a:lnTo>
                    <a:pt x="122" y="0"/>
                  </a:lnTo>
                  <a:lnTo>
                    <a:pt x="125" y="3"/>
                  </a:lnTo>
                  <a:lnTo>
                    <a:pt x="127" y="3"/>
                  </a:lnTo>
                  <a:lnTo>
                    <a:pt x="130" y="0"/>
                  </a:lnTo>
                  <a:lnTo>
                    <a:pt x="132" y="3"/>
                  </a:lnTo>
                  <a:lnTo>
                    <a:pt x="132" y="3"/>
                  </a:lnTo>
                  <a:lnTo>
                    <a:pt x="137" y="3"/>
                  </a:lnTo>
                  <a:lnTo>
                    <a:pt x="140" y="5"/>
                  </a:lnTo>
                  <a:lnTo>
                    <a:pt x="148" y="8"/>
                  </a:lnTo>
                  <a:lnTo>
                    <a:pt x="150" y="8"/>
                  </a:lnTo>
                  <a:lnTo>
                    <a:pt x="153" y="10"/>
                  </a:lnTo>
                  <a:lnTo>
                    <a:pt x="158" y="8"/>
                  </a:lnTo>
                  <a:lnTo>
                    <a:pt x="158" y="8"/>
                  </a:lnTo>
                  <a:lnTo>
                    <a:pt x="160" y="8"/>
                  </a:lnTo>
                  <a:lnTo>
                    <a:pt x="165" y="10"/>
                  </a:lnTo>
                  <a:lnTo>
                    <a:pt x="168" y="10"/>
                  </a:lnTo>
                  <a:lnTo>
                    <a:pt x="170" y="10"/>
                  </a:lnTo>
                  <a:lnTo>
                    <a:pt x="173" y="10"/>
                  </a:lnTo>
                  <a:lnTo>
                    <a:pt x="176" y="8"/>
                  </a:lnTo>
                  <a:lnTo>
                    <a:pt x="178" y="10"/>
                  </a:lnTo>
                  <a:lnTo>
                    <a:pt x="181" y="10"/>
                  </a:lnTo>
                  <a:lnTo>
                    <a:pt x="181" y="13"/>
                  </a:lnTo>
                  <a:lnTo>
                    <a:pt x="181" y="15"/>
                  </a:lnTo>
                  <a:lnTo>
                    <a:pt x="181" y="18"/>
                  </a:lnTo>
                  <a:lnTo>
                    <a:pt x="181" y="18"/>
                  </a:lnTo>
                  <a:lnTo>
                    <a:pt x="176" y="20"/>
                  </a:lnTo>
                  <a:lnTo>
                    <a:pt x="178" y="23"/>
                  </a:lnTo>
                  <a:lnTo>
                    <a:pt x="181" y="25"/>
                  </a:lnTo>
                  <a:lnTo>
                    <a:pt x="183" y="25"/>
                  </a:lnTo>
                  <a:lnTo>
                    <a:pt x="186" y="28"/>
                  </a:lnTo>
                  <a:lnTo>
                    <a:pt x="188" y="25"/>
                  </a:lnTo>
                  <a:lnTo>
                    <a:pt x="191" y="25"/>
                  </a:lnTo>
                  <a:lnTo>
                    <a:pt x="193" y="25"/>
                  </a:lnTo>
                  <a:lnTo>
                    <a:pt x="193" y="28"/>
                  </a:lnTo>
                  <a:lnTo>
                    <a:pt x="193" y="31"/>
                  </a:lnTo>
                  <a:lnTo>
                    <a:pt x="196" y="31"/>
                  </a:lnTo>
                  <a:lnTo>
                    <a:pt x="196" y="33"/>
                  </a:lnTo>
                  <a:lnTo>
                    <a:pt x="196" y="36"/>
                  </a:lnTo>
                  <a:lnTo>
                    <a:pt x="198" y="36"/>
                  </a:lnTo>
                  <a:lnTo>
                    <a:pt x="198" y="36"/>
                  </a:lnTo>
                  <a:lnTo>
                    <a:pt x="201" y="36"/>
                  </a:lnTo>
                  <a:lnTo>
                    <a:pt x="201" y="36"/>
                  </a:lnTo>
                  <a:lnTo>
                    <a:pt x="204" y="38"/>
                  </a:lnTo>
                  <a:lnTo>
                    <a:pt x="206" y="38"/>
                  </a:lnTo>
                  <a:lnTo>
                    <a:pt x="209" y="38"/>
                  </a:lnTo>
                  <a:lnTo>
                    <a:pt x="209" y="38"/>
                  </a:lnTo>
                  <a:lnTo>
                    <a:pt x="206" y="41"/>
                  </a:lnTo>
                  <a:lnTo>
                    <a:pt x="206" y="41"/>
                  </a:lnTo>
                  <a:lnTo>
                    <a:pt x="209" y="46"/>
                  </a:lnTo>
                  <a:lnTo>
                    <a:pt x="211" y="48"/>
                  </a:lnTo>
                  <a:lnTo>
                    <a:pt x="211" y="51"/>
                  </a:lnTo>
                  <a:lnTo>
                    <a:pt x="211" y="51"/>
                  </a:lnTo>
                  <a:lnTo>
                    <a:pt x="214" y="53"/>
                  </a:lnTo>
                  <a:lnTo>
                    <a:pt x="216" y="53"/>
                  </a:lnTo>
                  <a:lnTo>
                    <a:pt x="216" y="56"/>
                  </a:lnTo>
                  <a:lnTo>
                    <a:pt x="219" y="56"/>
                  </a:lnTo>
                  <a:lnTo>
                    <a:pt x="221" y="56"/>
                  </a:lnTo>
                  <a:lnTo>
                    <a:pt x="221" y="56"/>
                  </a:lnTo>
                  <a:lnTo>
                    <a:pt x="224" y="59"/>
                  </a:lnTo>
                  <a:lnTo>
                    <a:pt x="224" y="61"/>
                  </a:lnTo>
                  <a:lnTo>
                    <a:pt x="226" y="61"/>
                  </a:lnTo>
                  <a:lnTo>
                    <a:pt x="229" y="61"/>
                  </a:lnTo>
                  <a:lnTo>
                    <a:pt x="229" y="64"/>
                  </a:lnTo>
                  <a:lnTo>
                    <a:pt x="232" y="64"/>
                  </a:lnTo>
                  <a:lnTo>
                    <a:pt x="234" y="64"/>
                  </a:lnTo>
                  <a:lnTo>
                    <a:pt x="237" y="64"/>
                  </a:lnTo>
                  <a:lnTo>
                    <a:pt x="239" y="64"/>
                  </a:lnTo>
                  <a:lnTo>
                    <a:pt x="242" y="64"/>
                  </a:lnTo>
                  <a:lnTo>
                    <a:pt x="244" y="64"/>
                  </a:lnTo>
                  <a:lnTo>
                    <a:pt x="244" y="66"/>
                  </a:lnTo>
                  <a:lnTo>
                    <a:pt x="247" y="69"/>
                  </a:lnTo>
                  <a:lnTo>
                    <a:pt x="249" y="71"/>
                  </a:lnTo>
                  <a:lnTo>
                    <a:pt x="249" y="74"/>
                  </a:lnTo>
                  <a:lnTo>
                    <a:pt x="252" y="76"/>
                  </a:lnTo>
                  <a:lnTo>
                    <a:pt x="252" y="76"/>
                  </a:lnTo>
                  <a:lnTo>
                    <a:pt x="252" y="79"/>
                  </a:lnTo>
                  <a:lnTo>
                    <a:pt x="252" y="81"/>
                  </a:lnTo>
                  <a:lnTo>
                    <a:pt x="254" y="81"/>
                  </a:lnTo>
                  <a:lnTo>
                    <a:pt x="254" y="84"/>
                  </a:lnTo>
                  <a:lnTo>
                    <a:pt x="254" y="87"/>
                  </a:lnTo>
                  <a:lnTo>
                    <a:pt x="254" y="89"/>
                  </a:lnTo>
                  <a:lnTo>
                    <a:pt x="257" y="92"/>
                  </a:lnTo>
                  <a:lnTo>
                    <a:pt x="257" y="94"/>
                  </a:lnTo>
                  <a:lnTo>
                    <a:pt x="257" y="94"/>
                  </a:lnTo>
                  <a:lnTo>
                    <a:pt x="260" y="97"/>
                  </a:lnTo>
                  <a:lnTo>
                    <a:pt x="257" y="99"/>
                  </a:lnTo>
                  <a:lnTo>
                    <a:pt x="257" y="99"/>
                  </a:lnTo>
                  <a:lnTo>
                    <a:pt x="260" y="102"/>
                  </a:lnTo>
                  <a:lnTo>
                    <a:pt x="262" y="102"/>
                  </a:lnTo>
                  <a:lnTo>
                    <a:pt x="265" y="102"/>
                  </a:lnTo>
                  <a:lnTo>
                    <a:pt x="267" y="104"/>
                  </a:lnTo>
                  <a:lnTo>
                    <a:pt x="267" y="104"/>
                  </a:lnTo>
                  <a:lnTo>
                    <a:pt x="270" y="107"/>
                  </a:lnTo>
                  <a:lnTo>
                    <a:pt x="272" y="107"/>
                  </a:lnTo>
                  <a:lnTo>
                    <a:pt x="275" y="109"/>
                  </a:lnTo>
                  <a:lnTo>
                    <a:pt x="277" y="109"/>
                  </a:lnTo>
                  <a:lnTo>
                    <a:pt x="280" y="109"/>
                  </a:lnTo>
                  <a:lnTo>
                    <a:pt x="280" y="112"/>
                  </a:lnTo>
                  <a:lnTo>
                    <a:pt x="277" y="115"/>
                  </a:lnTo>
                  <a:lnTo>
                    <a:pt x="277" y="117"/>
                  </a:lnTo>
                  <a:lnTo>
                    <a:pt x="277" y="117"/>
                  </a:lnTo>
                  <a:lnTo>
                    <a:pt x="280" y="120"/>
                  </a:lnTo>
                  <a:lnTo>
                    <a:pt x="280" y="125"/>
                  </a:lnTo>
                  <a:lnTo>
                    <a:pt x="282" y="127"/>
                  </a:lnTo>
                  <a:lnTo>
                    <a:pt x="282" y="130"/>
                  </a:lnTo>
                  <a:lnTo>
                    <a:pt x="282" y="130"/>
                  </a:lnTo>
                  <a:lnTo>
                    <a:pt x="282" y="132"/>
                  </a:lnTo>
                  <a:lnTo>
                    <a:pt x="282" y="135"/>
                  </a:lnTo>
                  <a:lnTo>
                    <a:pt x="285" y="135"/>
                  </a:lnTo>
                  <a:lnTo>
                    <a:pt x="285" y="135"/>
                  </a:lnTo>
                  <a:lnTo>
                    <a:pt x="288" y="137"/>
                  </a:lnTo>
                  <a:lnTo>
                    <a:pt x="288" y="137"/>
                  </a:lnTo>
                  <a:lnTo>
                    <a:pt x="290" y="140"/>
                  </a:lnTo>
                  <a:lnTo>
                    <a:pt x="293" y="143"/>
                  </a:lnTo>
                  <a:lnTo>
                    <a:pt x="293" y="143"/>
                  </a:lnTo>
                  <a:lnTo>
                    <a:pt x="295" y="143"/>
                  </a:lnTo>
                  <a:lnTo>
                    <a:pt x="298" y="145"/>
                  </a:lnTo>
                  <a:lnTo>
                    <a:pt x="298" y="145"/>
                  </a:lnTo>
                  <a:lnTo>
                    <a:pt x="300" y="145"/>
                  </a:lnTo>
                  <a:lnTo>
                    <a:pt x="300" y="145"/>
                  </a:lnTo>
                  <a:lnTo>
                    <a:pt x="303" y="150"/>
                  </a:lnTo>
                  <a:lnTo>
                    <a:pt x="300" y="155"/>
                  </a:lnTo>
                  <a:lnTo>
                    <a:pt x="300" y="158"/>
                  </a:lnTo>
                  <a:lnTo>
                    <a:pt x="300" y="158"/>
                  </a:lnTo>
                  <a:lnTo>
                    <a:pt x="300" y="158"/>
                  </a:lnTo>
                  <a:lnTo>
                    <a:pt x="303" y="160"/>
                  </a:lnTo>
                  <a:lnTo>
                    <a:pt x="300" y="160"/>
                  </a:lnTo>
                  <a:lnTo>
                    <a:pt x="300" y="163"/>
                  </a:lnTo>
                  <a:lnTo>
                    <a:pt x="300" y="168"/>
                  </a:lnTo>
                  <a:lnTo>
                    <a:pt x="298" y="171"/>
                  </a:lnTo>
                  <a:lnTo>
                    <a:pt x="298" y="171"/>
                  </a:lnTo>
                  <a:lnTo>
                    <a:pt x="298" y="173"/>
                  </a:lnTo>
                  <a:lnTo>
                    <a:pt x="298" y="173"/>
                  </a:lnTo>
                  <a:lnTo>
                    <a:pt x="290" y="176"/>
                  </a:lnTo>
                  <a:lnTo>
                    <a:pt x="275" y="178"/>
                  </a:lnTo>
                  <a:lnTo>
                    <a:pt x="262" y="171"/>
                  </a:lnTo>
                  <a:lnTo>
                    <a:pt x="257" y="158"/>
                  </a:lnTo>
                  <a:lnTo>
                    <a:pt x="254" y="145"/>
                  </a:lnTo>
                  <a:lnTo>
                    <a:pt x="252" y="145"/>
                  </a:lnTo>
                  <a:lnTo>
                    <a:pt x="249" y="145"/>
                  </a:lnTo>
                  <a:lnTo>
                    <a:pt x="244" y="148"/>
                  </a:lnTo>
                  <a:lnTo>
                    <a:pt x="242" y="150"/>
                  </a:lnTo>
                  <a:lnTo>
                    <a:pt x="237" y="153"/>
                  </a:lnTo>
                  <a:lnTo>
                    <a:pt x="232" y="155"/>
                  </a:lnTo>
                  <a:lnTo>
                    <a:pt x="229" y="158"/>
                  </a:lnTo>
                  <a:lnTo>
                    <a:pt x="229" y="160"/>
                  </a:lnTo>
                  <a:lnTo>
                    <a:pt x="226" y="163"/>
                  </a:lnTo>
                  <a:lnTo>
                    <a:pt x="224" y="168"/>
                  </a:lnTo>
                  <a:lnTo>
                    <a:pt x="221" y="173"/>
                  </a:lnTo>
                  <a:lnTo>
                    <a:pt x="221" y="176"/>
                  </a:lnTo>
                  <a:lnTo>
                    <a:pt x="216" y="178"/>
                  </a:lnTo>
                  <a:lnTo>
                    <a:pt x="214" y="181"/>
                  </a:lnTo>
                  <a:lnTo>
                    <a:pt x="211" y="183"/>
                  </a:lnTo>
                  <a:lnTo>
                    <a:pt x="188" y="204"/>
                  </a:lnTo>
                  <a:lnTo>
                    <a:pt x="163" y="229"/>
                  </a:lnTo>
                  <a:lnTo>
                    <a:pt x="163" y="229"/>
                  </a:lnTo>
                  <a:lnTo>
                    <a:pt x="160" y="232"/>
                  </a:lnTo>
                  <a:lnTo>
                    <a:pt x="158" y="232"/>
                  </a:lnTo>
                  <a:lnTo>
                    <a:pt x="148" y="234"/>
                  </a:lnTo>
                  <a:lnTo>
                    <a:pt x="140" y="234"/>
                  </a:lnTo>
                  <a:lnTo>
                    <a:pt x="140" y="237"/>
                  </a:lnTo>
                  <a:lnTo>
                    <a:pt x="137" y="239"/>
                  </a:lnTo>
                  <a:lnTo>
                    <a:pt x="137" y="244"/>
                  </a:lnTo>
                  <a:lnTo>
                    <a:pt x="135" y="247"/>
                  </a:lnTo>
                  <a:lnTo>
                    <a:pt x="132" y="249"/>
                  </a:lnTo>
                  <a:lnTo>
                    <a:pt x="127" y="254"/>
                  </a:lnTo>
                  <a:lnTo>
                    <a:pt x="127" y="262"/>
                  </a:lnTo>
                  <a:lnTo>
                    <a:pt x="127" y="267"/>
                  </a:lnTo>
                  <a:lnTo>
                    <a:pt x="127" y="270"/>
                  </a:lnTo>
                  <a:lnTo>
                    <a:pt x="130" y="275"/>
                  </a:lnTo>
                  <a:lnTo>
                    <a:pt x="127" y="275"/>
                  </a:lnTo>
                  <a:lnTo>
                    <a:pt x="125" y="280"/>
                  </a:lnTo>
                  <a:lnTo>
                    <a:pt x="122" y="282"/>
                  </a:lnTo>
                  <a:lnTo>
                    <a:pt x="117" y="285"/>
                  </a:lnTo>
                  <a:lnTo>
                    <a:pt x="117" y="282"/>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5" name="Freeform 18">
              <a:extLst>
                <a:ext uri="{FF2B5EF4-FFF2-40B4-BE49-F238E27FC236}">
                  <a16:creationId xmlns:a16="http://schemas.microsoft.com/office/drawing/2014/main" id="{65755074-CBA4-E1E4-DCDF-7EBDE48CEFA9}"/>
                </a:ext>
              </a:extLst>
            </p:cNvPr>
            <p:cNvSpPr>
              <a:spLocks/>
            </p:cNvSpPr>
            <p:nvPr/>
          </p:nvSpPr>
          <p:spPr bwMode="auto">
            <a:xfrm>
              <a:off x="3663" y="1054"/>
              <a:ext cx="947" cy="1511"/>
            </a:xfrm>
            <a:custGeom>
              <a:avLst/>
              <a:gdLst>
                <a:gd name="T0" fmla="*/ 616 w 947"/>
                <a:gd name="T1" fmla="*/ 1473 h 1511"/>
                <a:gd name="T2" fmla="*/ 563 w 947"/>
                <a:gd name="T3" fmla="*/ 1422 h 1511"/>
                <a:gd name="T4" fmla="*/ 525 w 947"/>
                <a:gd name="T5" fmla="*/ 1374 h 1511"/>
                <a:gd name="T6" fmla="*/ 474 w 947"/>
                <a:gd name="T7" fmla="*/ 1407 h 1511"/>
                <a:gd name="T8" fmla="*/ 459 w 947"/>
                <a:gd name="T9" fmla="*/ 1371 h 1511"/>
                <a:gd name="T10" fmla="*/ 441 w 947"/>
                <a:gd name="T11" fmla="*/ 1359 h 1511"/>
                <a:gd name="T12" fmla="*/ 413 w 947"/>
                <a:gd name="T13" fmla="*/ 1346 h 1511"/>
                <a:gd name="T14" fmla="*/ 410 w 947"/>
                <a:gd name="T15" fmla="*/ 1303 h 1511"/>
                <a:gd name="T16" fmla="*/ 369 w 947"/>
                <a:gd name="T17" fmla="*/ 1267 h 1511"/>
                <a:gd name="T18" fmla="*/ 364 w 947"/>
                <a:gd name="T19" fmla="*/ 1234 h 1511"/>
                <a:gd name="T20" fmla="*/ 331 w 947"/>
                <a:gd name="T21" fmla="*/ 1219 h 1511"/>
                <a:gd name="T22" fmla="*/ 301 w 947"/>
                <a:gd name="T23" fmla="*/ 1178 h 1511"/>
                <a:gd name="T24" fmla="*/ 275 w 947"/>
                <a:gd name="T25" fmla="*/ 1158 h 1511"/>
                <a:gd name="T26" fmla="*/ 242 w 947"/>
                <a:gd name="T27" fmla="*/ 1140 h 1511"/>
                <a:gd name="T28" fmla="*/ 227 w 947"/>
                <a:gd name="T29" fmla="*/ 1117 h 1511"/>
                <a:gd name="T30" fmla="*/ 214 w 947"/>
                <a:gd name="T31" fmla="*/ 1081 h 1511"/>
                <a:gd name="T32" fmla="*/ 166 w 947"/>
                <a:gd name="T33" fmla="*/ 1069 h 1511"/>
                <a:gd name="T34" fmla="*/ 201 w 947"/>
                <a:gd name="T35" fmla="*/ 1046 h 1511"/>
                <a:gd name="T36" fmla="*/ 166 w 947"/>
                <a:gd name="T37" fmla="*/ 1043 h 1511"/>
                <a:gd name="T38" fmla="*/ 168 w 947"/>
                <a:gd name="T39" fmla="*/ 1015 h 1511"/>
                <a:gd name="T40" fmla="*/ 156 w 947"/>
                <a:gd name="T41" fmla="*/ 985 h 1511"/>
                <a:gd name="T42" fmla="*/ 199 w 947"/>
                <a:gd name="T43" fmla="*/ 957 h 1511"/>
                <a:gd name="T44" fmla="*/ 148 w 947"/>
                <a:gd name="T45" fmla="*/ 923 h 1511"/>
                <a:gd name="T46" fmla="*/ 135 w 947"/>
                <a:gd name="T47" fmla="*/ 865 h 1511"/>
                <a:gd name="T48" fmla="*/ 186 w 947"/>
                <a:gd name="T49" fmla="*/ 847 h 1511"/>
                <a:gd name="T50" fmla="*/ 186 w 947"/>
                <a:gd name="T51" fmla="*/ 811 h 1511"/>
                <a:gd name="T52" fmla="*/ 194 w 947"/>
                <a:gd name="T53" fmla="*/ 789 h 1511"/>
                <a:gd name="T54" fmla="*/ 181 w 947"/>
                <a:gd name="T55" fmla="*/ 733 h 1511"/>
                <a:gd name="T56" fmla="*/ 199 w 947"/>
                <a:gd name="T57" fmla="*/ 682 h 1511"/>
                <a:gd name="T58" fmla="*/ 245 w 947"/>
                <a:gd name="T59" fmla="*/ 641 h 1511"/>
                <a:gd name="T60" fmla="*/ 263 w 947"/>
                <a:gd name="T61" fmla="*/ 582 h 1511"/>
                <a:gd name="T62" fmla="*/ 217 w 947"/>
                <a:gd name="T63" fmla="*/ 519 h 1511"/>
                <a:gd name="T64" fmla="*/ 222 w 947"/>
                <a:gd name="T65" fmla="*/ 468 h 1511"/>
                <a:gd name="T66" fmla="*/ 227 w 947"/>
                <a:gd name="T67" fmla="*/ 432 h 1511"/>
                <a:gd name="T68" fmla="*/ 176 w 947"/>
                <a:gd name="T69" fmla="*/ 389 h 1511"/>
                <a:gd name="T70" fmla="*/ 89 w 947"/>
                <a:gd name="T71" fmla="*/ 366 h 1511"/>
                <a:gd name="T72" fmla="*/ 64 w 947"/>
                <a:gd name="T73" fmla="*/ 290 h 1511"/>
                <a:gd name="T74" fmla="*/ 21 w 947"/>
                <a:gd name="T75" fmla="*/ 211 h 1511"/>
                <a:gd name="T76" fmla="*/ 13 w 947"/>
                <a:gd name="T77" fmla="*/ 137 h 1511"/>
                <a:gd name="T78" fmla="*/ 33 w 947"/>
                <a:gd name="T79" fmla="*/ 104 h 1511"/>
                <a:gd name="T80" fmla="*/ 97 w 947"/>
                <a:gd name="T81" fmla="*/ 63 h 1511"/>
                <a:gd name="T82" fmla="*/ 163 w 947"/>
                <a:gd name="T83" fmla="*/ 66 h 1511"/>
                <a:gd name="T84" fmla="*/ 204 w 947"/>
                <a:gd name="T85" fmla="*/ 40 h 1511"/>
                <a:gd name="T86" fmla="*/ 306 w 947"/>
                <a:gd name="T87" fmla="*/ 7 h 1511"/>
                <a:gd name="T88" fmla="*/ 375 w 947"/>
                <a:gd name="T89" fmla="*/ 17 h 1511"/>
                <a:gd name="T90" fmla="*/ 474 w 947"/>
                <a:gd name="T91" fmla="*/ 20 h 1511"/>
                <a:gd name="T92" fmla="*/ 535 w 947"/>
                <a:gd name="T93" fmla="*/ 50 h 1511"/>
                <a:gd name="T94" fmla="*/ 581 w 947"/>
                <a:gd name="T95" fmla="*/ 15 h 1511"/>
                <a:gd name="T96" fmla="*/ 624 w 947"/>
                <a:gd name="T97" fmla="*/ 68 h 1511"/>
                <a:gd name="T98" fmla="*/ 677 w 947"/>
                <a:gd name="T99" fmla="*/ 112 h 1511"/>
                <a:gd name="T100" fmla="*/ 764 w 947"/>
                <a:gd name="T101" fmla="*/ 252 h 1511"/>
                <a:gd name="T102" fmla="*/ 845 w 947"/>
                <a:gd name="T103" fmla="*/ 267 h 1511"/>
                <a:gd name="T104" fmla="*/ 858 w 947"/>
                <a:gd name="T105" fmla="*/ 361 h 1511"/>
                <a:gd name="T106" fmla="*/ 800 w 947"/>
                <a:gd name="T107" fmla="*/ 465 h 1511"/>
                <a:gd name="T108" fmla="*/ 863 w 947"/>
                <a:gd name="T109" fmla="*/ 531 h 1511"/>
                <a:gd name="T110" fmla="*/ 881 w 947"/>
                <a:gd name="T111" fmla="*/ 613 h 1511"/>
                <a:gd name="T112" fmla="*/ 932 w 947"/>
                <a:gd name="T113" fmla="*/ 791 h 1511"/>
                <a:gd name="T114" fmla="*/ 899 w 947"/>
                <a:gd name="T115" fmla="*/ 931 h 1511"/>
                <a:gd name="T116" fmla="*/ 843 w 947"/>
                <a:gd name="T117" fmla="*/ 1025 h 1511"/>
                <a:gd name="T118" fmla="*/ 764 w 947"/>
                <a:gd name="T119" fmla="*/ 1135 h 1511"/>
                <a:gd name="T120" fmla="*/ 708 w 947"/>
                <a:gd name="T121" fmla="*/ 1333 h 1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7" h="1511">
                  <a:moveTo>
                    <a:pt x="644" y="1509"/>
                  </a:moveTo>
                  <a:lnTo>
                    <a:pt x="644" y="1506"/>
                  </a:lnTo>
                  <a:lnTo>
                    <a:pt x="642" y="1506"/>
                  </a:lnTo>
                  <a:lnTo>
                    <a:pt x="642" y="1504"/>
                  </a:lnTo>
                  <a:lnTo>
                    <a:pt x="639" y="1504"/>
                  </a:lnTo>
                  <a:lnTo>
                    <a:pt x="639" y="1501"/>
                  </a:lnTo>
                  <a:lnTo>
                    <a:pt x="637" y="1501"/>
                  </a:lnTo>
                  <a:lnTo>
                    <a:pt x="637" y="1499"/>
                  </a:lnTo>
                  <a:lnTo>
                    <a:pt x="634" y="1499"/>
                  </a:lnTo>
                  <a:lnTo>
                    <a:pt x="634" y="1496"/>
                  </a:lnTo>
                  <a:lnTo>
                    <a:pt x="632" y="1494"/>
                  </a:lnTo>
                  <a:lnTo>
                    <a:pt x="629" y="1491"/>
                  </a:lnTo>
                  <a:lnTo>
                    <a:pt x="627" y="1486"/>
                  </a:lnTo>
                  <a:lnTo>
                    <a:pt x="624" y="1486"/>
                  </a:lnTo>
                  <a:lnTo>
                    <a:pt x="624" y="1483"/>
                  </a:lnTo>
                  <a:lnTo>
                    <a:pt x="621" y="1481"/>
                  </a:lnTo>
                  <a:lnTo>
                    <a:pt x="619" y="1476"/>
                  </a:lnTo>
                  <a:lnTo>
                    <a:pt x="616" y="1476"/>
                  </a:lnTo>
                  <a:lnTo>
                    <a:pt x="616" y="1473"/>
                  </a:lnTo>
                  <a:lnTo>
                    <a:pt x="614" y="1471"/>
                  </a:lnTo>
                  <a:lnTo>
                    <a:pt x="614" y="1468"/>
                  </a:lnTo>
                  <a:lnTo>
                    <a:pt x="591" y="1453"/>
                  </a:lnTo>
                  <a:lnTo>
                    <a:pt x="588" y="1450"/>
                  </a:lnTo>
                  <a:lnTo>
                    <a:pt x="586" y="1453"/>
                  </a:lnTo>
                  <a:lnTo>
                    <a:pt x="586" y="1450"/>
                  </a:lnTo>
                  <a:lnTo>
                    <a:pt x="583" y="1450"/>
                  </a:lnTo>
                  <a:lnTo>
                    <a:pt x="581" y="1448"/>
                  </a:lnTo>
                  <a:lnTo>
                    <a:pt x="578" y="1448"/>
                  </a:lnTo>
                  <a:lnTo>
                    <a:pt x="576" y="1448"/>
                  </a:lnTo>
                  <a:lnTo>
                    <a:pt x="576" y="1445"/>
                  </a:lnTo>
                  <a:lnTo>
                    <a:pt x="573" y="1445"/>
                  </a:lnTo>
                  <a:lnTo>
                    <a:pt x="571" y="1443"/>
                  </a:lnTo>
                  <a:lnTo>
                    <a:pt x="571" y="1432"/>
                  </a:lnTo>
                  <a:lnTo>
                    <a:pt x="571" y="1430"/>
                  </a:lnTo>
                  <a:lnTo>
                    <a:pt x="571" y="1427"/>
                  </a:lnTo>
                  <a:lnTo>
                    <a:pt x="568" y="1425"/>
                  </a:lnTo>
                  <a:lnTo>
                    <a:pt x="565" y="1425"/>
                  </a:lnTo>
                  <a:lnTo>
                    <a:pt x="563" y="1422"/>
                  </a:lnTo>
                  <a:lnTo>
                    <a:pt x="560" y="1420"/>
                  </a:lnTo>
                  <a:lnTo>
                    <a:pt x="560" y="1417"/>
                  </a:lnTo>
                  <a:lnTo>
                    <a:pt x="560" y="1415"/>
                  </a:lnTo>
                  <a:lnTo>
                    <a:pt x="558" y="1376"/>
                  </a:lnTo>
                  <a:lnTo>
                    <a:pt x="555" y="1374"/>
                  </a:lnTo>
                  <a:lnTo>
                    <a:pt x="553" y="1371"/>
                  </a:lnTo>
                  <a:lnTo>
                    <a:pt x="550" y="1371"/>
                  </a:lnTo>
                  <a:lnTo>
                    <a:pt x="548" y="1371"/>
                  </a:lnTo>
                  <a:lnTo>
                    <a:pt x="545" y="1371"/>
                  </a:lnTo>
                  <a:lnTo>
                    <a:pt x="545" y="1369"/>
                  </a:lnTo>
                  <a:lnTo>
                    <a:pt x="543" y="1369"/>
                  </a:lnTo>
                  <a:lnTo>
                    <a:pt x="540" y="1369"/>
                  </a:lnTo>
                  <a:lnTo>
                    <a:pt x="535" y="1369"/>
                  </a:lnTo>
                  <a:lnTo>
                    <a:pt x="530" y="1369"/>
                  </a:lnTo>
                  <a:lnTo>
                    <a:pt x="530" y="1371"/>
                  </a:lnTo>
                  <a:lnTo>
                    <a:pt x="527" y="1371"/>
                  </a:lnTo>
                  <a:lnTo>
                    <a:pt x="525" y="1371"/>
                  </a:lnTo>
                  <a:lnTo>
                    <a:pt x="522" y="1371"/>
                  </a:lnTo>
                  <a:lnTo>
                    <a:pt x="525" y="1374"/>
                  </a:lnTo>
                  <a:lnTo>
                    <a:pt x="527" y="1376"/>
                  </a:lnTo>
                  <a:lnTo>
                    <a:pt x="530" y="1376"/>
                  </a:lnTo>
                  <a:lnTo>
                    <a:pt x="530" y="1379"/>
                  </a:lnTo>
                  <a:lnTo>
                    <a:pt x="530" y="1382"/>
                  </a:lnTo>
                  <a:lnTo>
                    <a:pt x="532" y="1384"/>
                  </a:lnTo>
                  <a:lnTo>
                    <a:pt x="532" y="1387"/>
                  </a:lnTo>
                  <a:lnTo>
                    <a:pt x="532" y="1389"/>
                  </a:lnTo>
                  <a:lnTo>
                    <a:pt x="532" y="1392"/>
                  </a:lnTo>
                  <a:lnTo>
                    <a:pt x="530" y="1394"/>
                  </a:lnTo>
                  <a:lnTo>
                    <a:pt x="530" y="1397"/>
                  </a:lnTo>
                  <a:lnTo>
                    <a:pt x="530" y="1399"/>
                  </a:lnTo>
                  <a:lnTo>
                    <a:pt x="481" y="1417"/>
                  </a:lnTo>
                  <a:lnTo>
                    <a:pt x="479" y="1417"/>
                  </a:lnTo>
                  <a:lnTo>
                    <a:pt x="479" y="1415"/>
                  </a:lnTo>
                  <a:lnTo>
                    <a:pt x="476" y="1415"/>
                  </a:lnTo>
                  <a:lnTo>
                    <a:pt x="476" y="1412"/>
                  </a:lnTo>
                  <a:lnTo>
                    <a:pt x="474" y="1412"/>
                  </a:lnTo>
                  <a:lnTo>
                    <a:pt x="474" y="1410"/>
                  </a:lnTo>
                  <a:lnTo>
                    <a:pt x="474" y="1407"/>
                  </a:lnTo>
                  <a:lnTo>
                    <a:pt x="471" y="1404"/>
                  </a:lnTo>
                  <a:lnTo>
                    <a:pt x="471" y="1402"/>
                  </a:lnTo>
                  <a:lnTo>
                    <a:pt x="469" y="1402"/>
                  </a:lnTo>
                  <a:lnTo>
                    <a:pt x="469" y="1399"/>
                  </a:lnTo>
                  <a:lnTo>
                    <a:pt x="469" y="1397"/>
                  </a:lnTo>
                  <a:lnTo>
                    <a:pt x="469" y="1394"/>
                  </a:lnTo>
                  <a:lnTo>
                    <a:pt x="466" y="1394"/>
                  </a:lnTo>
                  <a:lnTo>
                    <a:pt x="466" y="1392"/>
                  </a:lnTo>
                  <a:lnTo>
                    <a:pt x="466" y="1389"/>
                  </a:lnTo>
                  <a:lnTo>
                    <a:pt x="466" y="1387"/>
                  </a:lnTo>
                  <a:lnTo>
                    <a:pt x="466" y="1384"/>
                  </a:lnTo>
                  <a:lnTo>
                    <a:pt x="464" y="1384"/>
                  </a:lnTo>
                  <a:lnTo>
                    <a:pt x="464" y="1382"/>
                  </a:lnTo>
                  <a:lnTo>
                    <a:pt x="464" y="1379"/>
                  </a:lnTo>
                  <a:lnTo>
                    <a:pt x="464" y="1376"/>
                  </a:lnTo>
                  <a:lnTo>
                    <a:pt x="464" y="1374"/>
                  </a:lnTo>
                  <a:lnTo>
                    <a:pt x="461" y="1374"/>
                  </a:lnTo>
                  <a:lnTo>
                    <a:pt x="461" y="1371"/>
                  </a:lnTo>
                  <a:lnTo>
                    <a:pt x="459" y="1371"/>
                  </a:lnTo>
                  <a:lnTo>
                    <a:pt x="459" y="1369"/>
                  </a:lnTo>
                  <a:lnTo>
                    <a:pt x="459" y="1366"/>
                  </a:lnTo>
                  <a:lnTo>
                    <a:pt x="456" y="1366"/>
                  </a:lnTo>
                  <a:lnTo>
                    <a:pt x="459" y="1366"/>
                  </a:lnTo>
                  <a:lnTo>
                    <a:pt x="456" y="1364"/>
                  </a:lnTo>
                  <a:lnTo>
                    <a:pt x="453" y="1364"/>
                  </a:lnTo>
                  <a:lnTo>
                    <a:pt x="451" y="1364"/>
                  </a:lnTo>
                  <a:lnTo>
                    <a:pt x="451" y="1366"/>
                  </a:lnTo>
                  <a:lnTo>
                    <a:pt x="451" y="1364"/>
                  </a:lnTo>
                  <a:lnTo>
                    <a:pt x="451" y="1361"/>
                  </a:lnTo>
                  <a:lnTo>
                    <a:pt x="451" y="1359"/>
                  </a:lnTo>
                  <a:lnTo>
                    <a:pt x="448" y="1359"/>
                  </a:lnTo>
                  <a:lnTo>
                    <a:pt x="446" y="1359"/>
                  </a:lnTo>
                  <a:lnTo>
                    <a:pt x="446" y="1361"/>
                  </a:lnTo>
                  <a:lnTo>
                    <a:pt x="446" y="1364"/>
                  </a:lnTo>
                  <a:lnTo>
                    <a:pt x="443" y="1364"/>
                  </a:lnTo>
                  <a:lnTo>
                    <a:pt x="443" y="1361"/>
                  </a:lnTo>
                  <a:lnTo>
                    <a:pt x="443" y="1359"/>
                  </a:lnTo>
                  <a:lnTo>
                    <a:pt x="441" y="1359"/>
                  </a:lnTo>
                  <a:lnTo>
                    <a:pt x="441" y="1361"/>
                  </a:lnTo>
                  <a:lnTo>
                    <a:pt x="438" y="1361"/>
                  </a:lnTo>
                  <a:lnTo>
                    <a:pt x="438" y="1359"/>
                  </a:lnTo>
                  <a:lnTo>
                    <a:pt x="438" y="1356"/>
                  </a:lnTo>
                  <a:lnTo>
                    <a:pt x="436" y="1356"/>
                  </a:lnTo>
                  <a:lnTo>
                    <a:pt x="436" y="1359"/>
                  </a:lnTo>
                  <a:lnTo>
                    <a:pt x="436" y="1361"/>
                  </a:lnTo>
                  <a:lnTo>
                    <a:pt x="433" y="1361"/>
                  </a:lnTo>
                  <a:lnTo>
                    <a:pt x="431" y="1361"/>
                  </a:lnTo>
                  <a:lnTo>
                    <a:pt x="428" y="1361"/>
                  </a:lnTo>
                  <a:lnTo>
                    <a:pt x="428" y="1359"/>
                  </a:lnTo>
                  <a:lnTo>
                    <a:pt x="425" y="1359"/>
                  </a:lnTo>
                  <a:lnTo>
                    <a:pt x="423" y="1359"/>
                  </a:lnTo>
                  <a:lnTo>
                    <a:pt x="420" y="1359"/>
                  </a:lnTo>
                  <a:lnTo>
                    <a:pt x="418" y="1359"/>
                  </a:lnTo>
                  <a:lnTo>
                    <a:pt x="415" y="1359"/>
                  </a:lnTo>
                  <a:lnTo>
                    <a:pt x="413" y="1351"/>
                  </a:lnTo>
                  <a:lnTo>
                    <a:pt x="413" y="1348"/>
                  </a:lnTo>
                  <a:lnTo>
                    <a:pt x="413" y="1346"/>
                  </a:lnTo>
                  <a:lnTo>
                    <a:pt x="415" y="1343"/>
                  </a:lnTo>
                  <a:lnTo>
                    <a:pt x="415" y="1338"/>
                  </a:lnTo>
                  <a:lnTo>
                    <a:pt x="418" y="1338"/>
                  </a:lnTo>
                  <a:lnTo>
                    <a:pt x="420" y="1338"/>
                  </a:lnTo>
                  <a:lnTo>
                    <a:pt x="420" y="1336"/>
                  </a:lnTo>
                  <a:lnTo>
                    <a:pt x="423" y="1333"/>
                  </a:lnTo>
                  <a:lnTo>
                    <a:pt x="423" y="1331"/>
                  </a:lnTo>
                  <a:lnTo>
                    <a:pt x="423" y="1328"/>
                  </a:lnTo>
                  <a:lnTo>
                    <a:pt x="423" y="1326"/>
                  </a:lnTo>
                  <a:lnTo>
                    <a:pt x="423" y="1323"/>
                  </a:lnTo>
                  <a:lnTo>
                    <a:pt x="423" y="1320"/>
                  </a:lnTo>
                  <a:lnTo>
                    <a:pt x="423" y="1318"/>
                  </a:lnTo>
                  <a:lnTo>
                    <a:pt x="420" y="1315"/>
                  </a:lnTo>
                  <a:lnTo>
                    <a:pt x="420" y="1313"/>
                  </a:lnTo>
                  <a:lnTo>
                    <a:pt x="418" y="1310"/>
                  </a:lnTo>
                  <a:lnTo>
                    <a:pt x="418" y="1308"/>
                  </a:lnTo>
                  <a:lnTo>
                    <a:pt x="415" y="1308"/>
                  </a:lnTo>
                  <a:lnTo>
                    <a:pt x="413" y="1305"/>
                  </a:lnTo>
                  <a:lnTo>
                    <a:pt x="410" y="1303"/>
                  </a:lnTo>
                  <a:lnTo>
                    <a:pt x="410" y="1300"/>
                  </a:lnTo>
                  <a:lnTo>
                    <a:pt x="408" y="1300"/>
                  </a:lnTo>
                  <a:lnTo>
                    <a:pt x="408" y="1298"/>
                  </a:lnTo>
                  <a:lnTo>
                    <a:pt x="408" y="1292"/>
                  </a:lnTo>
                  <a:lnTo>
                    <a:pt x="405" y="1290"/>
                  </a:lnTo>
                  <a:lnTo>
                    <a:pt x="405" y="1287"/>
                  </a:lnTo>
                  <a:lnTo>
                    <a:pt x="403" y="1285"/>
                  </a:lnTo>
                  <a:lnTo>
                    <a:pt x="400" y="1285"/>
                  </a:lnTo>
                  <a:lnTo>
                    <a:pt x="397" y="1285"/>
                  </a:lnTo>
                  <a:lnTo>
                    <a:pt x="392" y="1282"/>
                  </a:lnTo>
                  <a:lnTo>
                    <a:pt x="390" y="1282"/>
                  </a:lnTo>
                  <a:lnTo>
                    <a:pt x="387" y="1282"/>
                  </a:lnTo>
                  <a:lnTo>
                    <a:pt x="385" y="1280"/>
                  </a:lnTo>
                  <a:lnTo>
                    <a:pt x="380" y="1277"/>
                  </a:lnTo>
                  <a:lnTo>
                    <a:pt x="377" y="1275"/>
                  </a:lnTo>
                  <a:lnTo>
                    <a:pt x="375" y="1272"/>
                  </a:lnTo>
                  <a:lnTo>
                    <a:pt x="372" y="1272"/>
                  </a:lnTo>
                  <a:lnTo>
                    <a:pt x="369" y="1270"/>
                  </a:lnTo>
                  <a:lnTo>
                    <a:pt x="369" y="1267"/>
                  </a:lnTo>
                  <a:lnTo>
                    <a:pt x="372" y="1264"/>
                  </a:lnTo>
                  <a:lnTo>
                    <a:pt x="375" y="1262"/>
                  </a:lnTo>
                  <a:lnTo>
                    <a:pt x="377" y="1262"/>
                  </a:lnTo>
                  <a:lnTo>
                    <a:pt x="380" y="1259"/>
                  </a:lnTo>
                  <a:lnTo>
                    <a:pt x="382" y="1257"/>
                  </a:lnTo>
                  <a:lnTo>
                    <a:pt x="385" y="1254"/>
                  </a:lnTo>
                  <a:lnTo>
                    <a:pt x="385" y="1252"/>
                  </a:lnTo>
                  <a:lnTo>
                    <a:pt x="385" y="1249"/>
                  </a:lnTo>
                  <a:lnTo>
                    <a:pt x="382" y="1247"/>
                  </a:lnTo>
                  <a:lnTo>
                    <a:pt x="382" y="1244"/>
                  </a:lnTo>
                  <a:lnTo>
                    <a:pt x="382" y="1242"/>
                  </a:lnTo>
                  <a:lnTo>
                    <a:pt x="382" y="1239"/>
                  </a:lnTo>
                  <a:lnTo>
                    <a:pt x="380" y="1239"/>
                  </a:lnTo>
                  <a:lnTo>
                    <a:pt x="375" y="1234"/>
                  </a:lnTo>
                  <a:lnTo>
                    <a:pt x="372" y="1234"/>
                  </a:lnTo>
                  <a:lnTo>
                    <a:pt x="372" y="1231"/>
                  </a:lnTo>
                  <a:lnTo>
                    <a:pt x="369" y="1231"/>
                  </a:lnTo>
                  <a:lnTo>
                    <a:pt x="367" y="1231"/>
                  </a:lnTo>
                  <a:lnTo>
                    <a:pt x="364" y="1234"/>
                  </a:lnTo>
                  <a:lnTo>
                    <a:pt x="362" y="1234"/>
                  </a:lnTo>
                  <a:lnTo>
                    <a:pt x="359" y="1236"/>
                  </a:lnTo>
                  <a:lnTo>
                    <a:pt x="357" y="1236"/>
                  </a:lnTo>
                  <a:lnTo>
                    <a:pt x="357" y="1239"/>
                  </a:lnTo>
                  <a:lnTo>
                    <a:pt x="354" y="1239"/>
                  </a:lnTo>
                  <a:lnTo>
                    <a:pt x="354" y="1242"/>
                  </a:lnTo>
                  <a:lnTo>
                    <a:pt x="349" y="1242"/>
                  </a:lnTo>
                  <a:lnTo>
                    <a:pt x="347" y="1242"/>
                  </a:lnTo>
                  <a:lnTo>
                    <a:pt x="344" y="1242"/>
                  </a:lnTo>
                  <a:lnTo>
                    <a:pt x="341" y="1239"/>
                  </a:lnTo>
                  <a:lnTo>
                    <a:pt x="341" y="1236"/>
                  </a:lnTo>
                  <a:lnTo>
                    <a:pt x="339" y="1234"/>
                  </a:lnTo>
                  <a:lnTo>
                    <a:pt x="339" y="1231"/>
                  </a:lnTo>
                  <a:lnTo>
                    <a:pt x="339" y="1229"/>
                  </a:lnTo>
                  <a:lnTo>
                    <a:pt x="336" y="1229"/>
                  </a:lnTo>
                  <a:lnTo>
                    <a:pt x="336" y="1226"/>
                  </a:lnTo>
                  <a:lnTo>
                    <a:pt x="334" y="1224"/>
                  </a:lnTo>
                  <a:lnTo>
                    <a:pt x="334" y="1221"/>
                  </a:lnTo>
                  <a:lnTo>
                    <a:pt x="331" y="1219"/>
                  </a:lnTo>
                  <a:lnTo>
                    <a:pt x="329" y="1216"/>
                  </a:lnTo>
                  <a:lnTo>
                    <a:pt x="329" y="1214"/>
                  </a:lnTo>
                  <a:lnTo>
                    <a:pt x="329" y="1211"/>
                  </a:lnTo>
                  <a:lnTo>
                    <a:pt x="329" y="1208"/>
                  </a:lnTo>
                  <a:lnTo>
                    <a:pt x="326" y="1208"/>
                  </a:lnTo>
                  <a:lnTo>
                    <a:pt x="326" y="1206"/>
                  </a:lnTo>
                  <a:lnTo>
                    <a:pt x="321" y="1203"/>
                  </a:lnTo>
                  <a:lnTo>
                    <a:pt x="319" y="1203"/>
                  </a:lnTo>
                  <a:lnTo>
                    <a:pt x="316" y="1203"/>
                  </a:lnTo>
                  <a:lnTo>
                    <a:pt x="313" y="1203"/>
                  </a:lnTo>
                  <a:lnTo>
                    <a:pt x="306" y="1198"/>
                  </a:lnTo>
                  <a:lnTo>
                    <a:pt x="306" y="1196"/>
                  </a:lnTo>
                  <a:lnTo>
                    <a:pt x="303" y="1196"/>
                  </a:lnTo>
                  <a:lnTo>
                    <a:pt x="303" y="1193"/>
                  </a:lnTo>
                  <a:lnTo>
                    <a:pt x="301" y="1188"/>
                  </a:lnTo>
                  <a:lnTo>
                    <a:pt x="301" y="1186"/>
                  </a:lnTo>
                  <a:lnTo>
                    <a:pt x="301" y="1183"/>
                  </a:lnTo>
                  <a:lnTo>
                    <a:pt x="301" y="1180"/>
                  </a:lnTo>
                  <a:lnTo>
                    <a:pt x="301" y="1178"/>
                  </a:lnTo>
                  <a:lnTo>
                    <a:pt x="303" y="1178"/>
                  </a:lnTo>
                  <a:lnTo>
                    <a:pt x="303" y="1175"/>
                  </a:lnTo>
                  <a:lnTo>
                    <a:pt x="303" y="1173"/>
                  </a:lnTo>
                  <a:lnTo>
                    <a:pt x="303" y="1170"/>
                  </a:lnTo>
                  <a:lnTo>
                    <a:pt x="303" y="1168"/>
                  </a:lnTo>
                  <a:lnTo>
                    <a:pt x="303" y="1165"/>
                  </a:lnTo>
                  <a:lnTo>
                    <a:pt x="303" y="1160"/>
                  </a:lnTo>
                  <a:lnTo>
                    <a:pt x="303" y="1158"/>
                  </a:lnTo>
                  <a:lnTo>
                    <a:pt x="301" y="1155"/>
                  </a:lnTo>
                  <a:lnTo>
                    <a:pt x="298" y="1158"/>
                  </a:lnTo>
                  <a:lnTo>
                    <a:pt x="298" y="1160"/>
                  </a:lnTo>
                  <a:lnTo>
                    <a:pt x="296" y="1160"/>
                  </a:lnTo>
                  <a:lnTo>
                    <a:pt x="293" y="1160"/>
                  </a:lnTo>
                  <a:lnTo>
                    <a:pt x="291" y="1160"/>
                  </a:lnTo>
                  <a:lnTo>
                    <a:pt x="288" y="1160"/>
                  </a:lnTo>
                  <a:lnTo>
                    <a:pt x="288" y="1158"/>
                  </a:lnTo>
                  <a:lnTo>
                    <a:pt x="285" y="1158"/>
                  </a:lnTo>
                  <a:lnTo>
                    <a:pt x="278" y="1158"/>
                  </a:lnTo>
                  <a:lnTo>
                    <a:pt x="275" y="1158"/>
                  </a:lnTo>
                  <a:lnTo>
                    <a:pt x="273" y="1158"/>
                  </a:lnTo>
                  <a:lnTo>
                    <a:pt x="270" y="1158"/>
                  </a:lnTo>
                  <a:lnTo>
                    <a:pt x="268" y="1155"/>
                  </a:lnTo>
                  <a:lnTo>
                    <a:pt x="265" y="1155"/>
                  </a:lnTo>
                  <a:lnTo>
                    <a:pt x="263" y="1155"/>
                  </a:lnTo>
                  <a:lnTo>
                    <a:pt x="260" y="1155"/>
                  </a:lnTo>
                  <a:lnTo>
                    <a:pt x="257" y="1158"/>
                  </a:lnTo>
                  <a:lnTo>
                    <a:pt x="255" y="1158"/>
                  </a:lnTo>
                  <a:lnTo>
                    <a:pt x="252" y="1155"/>
                  </a:lnTo>
                  <a:lnTo>
                    <a:pt x="250" y="1155"/>
                  </a:lnTo>
                  <a:lnTo>
                    <a:pt x="250" y="1152"/>
                  </a:lnTo>
                  <a:lnTo>
                    <a:pt x="250" y="1150"/>
                  </a:lnTo>
                  <a:lnTo>
                    <a:pt x="250" y="1147"/>
                  </a:lnTo>
                  <a:lnTo>
                    <a:pt x="252" y="1145"/>
                  </a:lnTo>
                  <a:lnTo>
                    <a:pt x="252" y="1142"/>
                  </a:lnTo>
                  <a:lnTo>
                    <a:pt x="250" y="1142"/>
                  </a:lnTo>
                  <a:lnTo>
                    <a:pt x="247" y="1140"/>
                  </a:lnTo>
                  <a:lnTo>
                    <a:pt x="245" y="1140"/>
                  </a:lnTo>
                  <a:lnTo>
                    <a:pt x="242" y="1140"/>
                  </a:lnTo>
                  <a:lnTo>
                    <a:pt x="240" y="1140"/>
                  </a:lnTo>
                  <a:lnTo>
                    <a:pt x="237" y="1140"/>
                  </a:lnTo>
                  <a:lnTo>
                    <a:pt x="229" y="1140"/>
                  </a:lnTo>
                  <a:lnTo>
                    <a:pt x="227" y="1140"/>
                  </a:lnTo>
                  <a:lnTo>
                    <a:pt x="227" y="1137"/>
                  </a:lnTo>
                  <a:lnTo>
                    <a:pt x="229" y="1135"/>
                  </a:lnTo>
                  <a:lnTo>
                    <a:pt x="232" y="1135"/>
                  </a:lnTo>
                  <a:lnTo>
                    <a:pt x="232" y="1132"/>
                  </a:lnTo>
                  <a:lnTo>
                    <a:pt x="232" y="1130"/>
                  </a:lnTo>
                  <a:lnTo>
                    <a:pt x="235" y="1130"/>
                  </a:lnTo>
                  <a:lnTo>
                    <a:pt x="235" y="1124"/>
                  </a:lnTo>
                  <a:lnTo>
                    <a:pt x="237" y="1124"/>
                  </a:lnTo>
                  <a:lnTo>
                    <a:pt x="237" y="1122"/>
                  </a:lnTo>
                  <a:lnTo>
                    <a:pt x="235" y="1122"/>
                  </a:lnTo>
                  <a:lnTo>
                    <a:pt x="235" y="1119"/>
                  </a:lnTo>
                  <a:lnTo>
                    <a:pt x="232" y="1119"/>
                  </a:lnTo>
                  <a:lnTo>
                    <a:pt x="232" y="1117"/>
                  </a:lnTo>
                  <a:lnTo>
                    <a:pt x="229" y="1117"/>
                  </a:lnTo>
                  <a:lnTo>
                    <a:pt x="227" y="1117"/>
                  </a:lnTo>
                  <a:lnTo>
                    <a:pt x="227" y="1114"/>
                  </a:lnTo>
                  <a:lnTo>
                    <a:pt x="227" y="1112"/>
                  </a:lnTo>
                  <a:lnTo>
                    <a:pt x="227" y="1109"/>
                  </a:lnTo>
                  <a:lnTo>
                    <a:pt x="227" y="1107"/>
                  </a:lnTo>
                  <a:lnTo>
                    <a:pt x="229" y="1107"/>
                  </a:lnTo>
                  <a:lnTo>
                    <a:pt x="229" y="1104"/>
                  </a:lnTo>
                  <a:lnTo>
                    <a:pt x="232" y="1104"/>
                  </a:lnTo>
                  <a:lnTo>
                    <a:pt x="232" y="1102"/>
                  </a:lnTo>
                  <a:lnTo>
                    <a:pt x="235" y="1099"/>
                  </a:lnTo>
                  <a:lnTo>
                    <a:pt x="235" y="1094"/>
                  </a:lnTo>
                  <a:lnTo>
                    <a:pt x="232" y="1094"/>
                  </a:lnTo>
                  <a:lnTo>
                    <a:pt x="232" y="1091"/>
                  </a:lnTo>
                  <a:lnTo>
                    <a:pt x="229" y="1091"/>
                  </a:lnTo>
                  <a:lnTo>
                    <a:pt x="229" y="1089"/>
                  </a:lnTo>
                  <a:lnTo>
                    <a:pt x="224" y="1084"/>
                  </a:lnTo>
                  <a:lnTo>
                    <a:pt x="224" y="1081"/>
                  </a:lnTo>
                  <a:lnTo>
                    <a:pt x="222" y="1081"/>
                  </a:lnTo>
                  <a:lnTo>
                    <a:pt x="217" y="1081"/>
                  </a:lnTo>
                  <a:lnTo>
                    <a:pt x="214" y="1081"/>
                  </a:lnTo>
                  <a:lnTo>
                    <a:pt x="212" y="1081"/>
                  </a:lnTo>
                  <a:lnTo>
                    <a:pt x="209" y="1081"/>
                  </a:lnTo>
                  <a:lnTo>
                    <a:pt x="207" y="1081"/>
                  </a:lnTo>
                  <a:lnTo>
                    <a:pt x="204" y="1081"/>
                  </a:lnTo>
                  <a:lnTo>
                    <a:pt x="201" y="1079"/>
                  </a:lnTo>
                  <a:lnTo>
                    <a:pt x="199" y="1076"/>
                  </a:lnTo>
                  <a:lnTo>
                    <a:pt x="196" y="1076"/>
                  </a:lnTo>
                  <a:lnTo>
                    <a:pt x="194" y="1076"/>
                  </a:lnTo>
                  <a:lnTo>
                    <a:pt x="189" y="1076"/>
                  </a:lnTo>
                  <a:lnTo>
                    <a:pt x="186" y="1076"/>
                  </a:lnTo>
                  <a:lnTo>
                    <a:pt x="184" y="1076"/>
                  </a:lnTo>
                  <a:lnTo>
                    <a:pt x="181" y="1074"/>
                  </a:lnTo>
                  <a:lnTo>
                    <a:pt x="179" y="1074"/>
                  </a:lnTo>
                  <a:lnTo>
                    <a:pt x="173" y="1074"/>
                  </a:lnTo>
                  <a:lnTo>
                    <a:pt x="171" y="1074"/>
                  </a:lnTo>
                  <a:lnTo>
                    <a:pt x="171" y="1071"/>
                  </a:lnTo>
                  <a:lnTo>
                    <a:pt x="168" y="1071"/>
                  </a:lnTo>
                  <a:lnTo>
                    <a:pt x="166" y="1071"/>
                  </a:lnTo>
                  <a:lnTo>
                    <a:pt x="166" y="1069"/>
                  </a:lnTo>
                  <a:lnTo>
                    <a:pt x="166" y="1066"/>
                  </a:lnTo>
                  <a:lnTo>
                    <a:pt x="168" y="1063"/>
                  </a:lnTo>
                  <a:lnTo>
                    <a:pt x="171" y="1063"/>
                  </a:lnTo>
                  <a:lnTo>
                    <a:pt x="173" y="1063"/>
                  </a:lnTo>
                  <a:lnTo>
                    <a:pt x="176" y="1063"/>
                  </a:lnTo>
                  <a:lnTo>
                    <a:pt x="179" y="1063"/>
                  </a:lnTo>
                  <a:lnTo>
                    <a:pt x="181" y="1063"/>
                  </a:lnTo>
                  <a:lnTo>
                    <a:pt x="181" y="1061"/>
                  </a:lnTo>
                  <a:lnTo>
                    <a:pt x="184" y="1061"/>
                  </a:lnTo>
                  <a:lnTo>
                    <a:pt x="186" y="1061"/>
                  </a:lnTo>
                  <a:lnTo>
                    <a:pt x="189" y="1058"/>
                  </a:lnTo>
                  <a:lnTo>
                    <a:pt x="191" y="1058"/>
                  </a:lnTo>
                  <a:lnTo>
                    <a:pt x="191" y="1056"/>
                  </a:lnTo>
                  <a:lnTo>
                    <a:pt x="194" y="1053"/>
                  </a:lnTo>
                  <a:lnTo>
                    <a:pt x="194" y="1051"/>
                  </a:lnTo>
                  <a:lnTo>
                    <a:pt x="196" y="1048"/>
                  </a:lnTo>
                  <a:lnTo>
                    <a:pt x="199" y="1048"/>
                  </a:lnTo>
                  <a:lnTo>
                    <a:pt x="199" y="1046"/>
                  </a:lnTo>
                  <a:lnTo>
                    <a:pt x="201" y="1046"/>
                  </a:lnTo>
                  <a:lnTo>
                    <a:pt x="201" y="1043"/>
                  </a:lnTo>
                  <a:lnTo>
                    <a:pt x="204" y="1041"/>
                  </a:lnTo>
                  <a:lnTo>
                    <a:pt x="204" y="1038"/>
                  </a:lnTo>
                  <a:lnTo>
                    <a:pt x="201" y="1033"/>
                  </a:lnTo>
                  <a:lnTo>
                    <a:pt x="199" y="1033"/>
                  </a:lnTo>
                  <a:lnTo>
                    <a:pt x="196" y="1033"/>
                  </a:lnTo>
                  <a:lnTo>
                    <a:pt x="194" y="1033"/>
                  </a:lnTo>
                  <a:lnTo>
                    <a:pt x="191" y="1033"/>
                  </a:lnTo>
                  <a:lnTo>
                    <a:pt x="191" y="1035"/>
                  </a:lnTo>
                  <a:lnTo>
                    <a:pt x="189" y="1035"/>
                  </a:lnTo>
                  <a:lnTo>
                    <a:pt x="186" y="1035"/>
                  </a:lnTo>
                  <a:lnTo>
                    <a:pt x="184" y="1035"/>
                  </a:lnTo>
                  <a:lnTo>
                    <a:pt x="181" y="1035"/>
                  </a:lnTo>
                  <a:lnTo>
                    <a:pt x="179" y="1035"/>
                  </a:lnTo>
                  <a:lnTo>
                    <a:pt x="176" y="1035"/>
                  </a:lnTo>
                  <a:lnTo>
                    <a:pt x="173" y="1035"/>
                  </a:lnTo>
                  <a:lnTo>
                    <a:pt x="171" y="1038"/>
                  </a:lnTo>
                  <a:lnTo>
                    <a:pt x="168" y="1041"/>
                  </a:lnTo>
                  <a:lnTo>
                    <a:pt x="166" y="1043"/>
                  </a:lnTo>
                  <a:lnTo>
                    <a:pt x="163" y="1046"/>
                  </a:lnTo>
                  <a:lnTo>
                    <a:pt x="161" y="1043"/>
                  </a:lnTo>
                  <a:lnTo>
                    <a:pt x="158" y="1043"/>
                  </a:lnTo>
                  <a:lnTo>
                    <a:pt x="158" y="1041"/>
                  </a:lnTo>
                  <a:lnTo>
                    <a:pt x="156" y="1038"/>
                  </a:lnTo>
                  <a:lnTo>
                    <a:pt x="156" y="1035"/>
                  </a:lnTo>
                  <a:lnTo>
                    <a:pt x="156" y="1033"/>
                  </a:lnTo>
                  <a:lnTo>
                    <a:pt x="153" y="1030"/>
                  </a:lnTo>
                  <a:lnTo>
                    <a:pt x="153" y="1028"/>
                  </a:lnTo>
                  <a:lnTo>
                    <a:pt x="156" y="1028"/>
                  </a:lnTo>
                  <a:lnTo>
                    <a:pt x="156" y="1025"/>
                  </a:lnTo>
                  <a:lnTo>
                    <a:pt x="156" y="1023"/>
                  </a:lnTo>
                  <a:lnTo>
                    <a:pt x="158" y="1020"/>
                  </a:lnTo>
                  <a:lnTo>
                    <a:pt x="161" y="1020"/>
                  </a:lnTo>
                  <a:lnTo>
                    <a:pt x="163" y="1020"/>
                  </a:lnTo>
                  <a:lnTo>
                    <a:pt x="163" y="1018"/>
                  </a:lnTo>
                  <a:lnTo>
                    <a:pt x="166" y="1018"/>
                  </a:lnTo>
                  <a:lnTo>
                    <a:pt x="166" y="1015"/>
                  </a:lnTo>
                  <a:lnTo>
                    <a:pt x="168" y="1015"/>
                  </a:lnTo>
                  <a:lnTo>
                    <a:pt x="171" y="1013"/>
                  </a:lnTo>
                  <a:lnTo>
                    <a:pt x="176" y="1013"/>
                  </a:lnTo>
                  <a:lnTo>
                    <a:pt x="179" y="1015"/>
                  </a:lnTo>
                  <a:lnTo>
                    <a:pt x="181" y="1013"/>
                  </a:lnTo>
                  <a:lnTo>
                    <a:pt x="181" y="1010"/>
                  </a:lnTo>
                  <a:lnTo>
                    <a:pt x="181" y="1007"/>
                  </a:lnTo>
                  <a:lnTo>
                    <a:pt x="181" y="1005"/>
                  </a:lnTo>
                  <a:lnTo>
                    <a:pt x="179" y="1002"/>
                  </a:lnTo>
                  <a:lnTo>
                    <a:pt x="176" y="1002"/>
                  </a:lnTo>
                  <a:lnTo>
                    <a:pt x="173" y="1005"/>
                  </a:lnTo>
                  <a:lnTo>
                    <a:pt x="173" y="1002"/>
                  </a:lnTo>
                  <a:lnTo>
                    <a:pt x="171" y="1002"/>
                  </a:lnTo>
                  <a:lnTo>
                    <a:pt x="168" y="1000"/>
                  </a:lnTo>
                  <a:lnTo>
                    <a:pt x="166" y="997"/>
                  </a:lnTo>
                  <a:lnTo>
                    <a:pt x="163" y="997"/>
                  </a:lnTo>
                  <a:lnTo>
                    <a:pt x="161" y="1000"/>
                  </a:lnTo>
                  <a:lnTo>
                    <a:pt x="158" y="997"/>
                  </a:lnTo>
                  <a:lnTo>
                    <a:pt x="156" y="995"/>
                  </a:lnTo>
                  <a:lnTo>
                    <a:pt x="156" y="985"/>
                  </a:lnTo>
                  <a:lnTo>
                    <a:pt x="161" y="982"/>
                  </a:lnTo>
                  <a:lnTo>
                    <a:pt x="163" y="979"/>
                  </a:lnTo>
                  <a:lnTo>
                    <a:pt x="163" y="977"/>
                  </a:lnTo>
                  <a:lnTo>
                    <a:pt x="163" y="974"/>
                  </a:lnTo>
                  <a:lnTo>
                    <a:pt x="163" y="972"/>
                  </a:lnTo>
                  <a:lnTo>
                    <a:pt x="163" y="967"/>
                  </a:lnTo>
                  <a:lnTo>
                    <a:pt x="166" y="964"/>
                  </a:lnTo>
                  <a:lnTo>
                    <a:pt x="171" y="964"/>
                  </a:lnTo>
                  <a:lnTo>
                    <a:pt x="173" y="964"/>
                  </a:lnTo>
                  <a:lnTo>
                    <a:pt x="179" y="964"/>
                  </a:lnTo>
                  <a:lnTo>
                    <a:pt x="181" y="964"/>
                  </a:lnTo>
                  <a:lnTo>
                    <a:pt x="186" y="964"/>
                  </a:lnTo>
                  <a:lnTo>
                    <a:pt x="189" y="964"/>
                  </a:lnTo>
                  <a:lnTo>
                    <a:pt x="191" y="967"/>
                  </a:lnTo>
                  <a:lnTo>
                    <a:pt x="196" y="967"/>
                  </a:lnTo>
                  <a:lnTo>
                    <a:pt x="199" y="964"/>
                  </a:lnTo>
                  <a:lnTo>
                    <a:pt x="201" y="964"/>
                  </a:lnTo>
                  <a:lnTo>
                    <a:pt x="201" y="962"/>
                  </a:lnTo>
                  <a:lnTo>
                    <a:pt x="199" y="957"/>
                  </a:lnTo>
                  <a:lnTo>
                    <a:pt x="196" y="957"/>
                  </a:lnTo>
                  <a:lnTo>
                    <a:pt x="191" y="957"/>
                  </a:lnTo>
                  <a:lnTo>
                    <a:pt x="191" y="954"/>
                  </a:lnTo>
                  <a:lnTo>
                    <a:pt x="189" y="949"/>
                  </a:lnTo>
                  <a:lnTo>
                    <a:pt x="186" y="949"/>
                  </a:lnTo>
                  <a:lnTo>
                    <a:pt x="184" y="946"/>
                  </a:lnTo>
                  <a:lnTo>
                    <a:pt x="184" y="944"/>
                  </a:lnTo>
                  <a:lnTo>
                    <a:pt x="181" y="941"/>
                  </a:lnTo>
                  <a:lnTo>
                    <a:pt x="176" y="939"/>
                  </a:lnTo>
                  <a:lnTo>
                    <a:pt x="176" y="936"/>
                  </a:lnTo>
                  <a:lnTo>
                    <a:pt x="176" y="934"/>
                  </a:lnTo>
                  <a:lnTo>
                    <a:pt x="171" y="934"/>
                  </a:lnTo>
                  <a:lnTo>
                    <a:pt x="168" y="931"/>
                  </a:lnTo>
                  <a:lnTo>
                    <a:pt x="163" y="931"/>
                  </a:lnTo>
                  <a:lnTo>
                    <a:pt x="158" y="929"/>
                  </a:lnTo>
                  <a:lnTo>
                    <a:pt x="156" y="929"/>
                  </a:lnTo>
                  <a:lnTo>
                    <a:pt x="153" y="931"/>
                  </a:lnTo>
                  <a:lnTo>
                    <a:pt x="151" y="926"/>
                  </a:lnTo>
                  <a:lnTo>
                    <a:pt x="148" y="923"/>
                  </a:lnTo>
                  <a:lnTo>
                    <a:pt x="148" y="921"/>
                  </a:lnTo>
                  <a:lnTo>
                    <a:pt x="151" y="916"/>
                  </a:lnTo>
                  <a:lnTo>
                    <a:pt x="151" y="913"/>
                  </a:lnTo>
                  <a:lnTo>
                    <a:pt x="156" y="908"/>
                  </a:lnTo>
                  <a:lnTo>
                    <a:pt x="158" y="906"/>
                  </a:lnTo>
                  <a:lnTo>
                    <a:pt x="161" y="901"/>
                  </a:lnTo>
                  <a:lnTo>
                    <a:pt x="161" y="898"/>
                  </a:lnTo>
                  <a:lnTo>
                    <a:pt x="161" y="895"/>
                  </a:lnTo>
                  <a:lnTo>
                    <a:pt x="156" y="890"/>
                  </a:lnTo>
                  <a:lnTo>
                    <a:pt x="153" y="890"/>
                  </a:lnTo>
                  <a:lnTo>
                    <a:pt x="151" y="888"/>
                  </a:lnTo>
                  <a:lnTo>
                    <a:pt x="148" y="885"/>
                  </a:lnTo>
                  <a:lnTo>
                    <a:pt x="143" y="880"/>
                  </a:lnTo>
                  <a:lnTo>
                    <a:pt x="140" y="878"/>
                  </a:lnTo>
                  <a:lnTo>
                    <a:pt x="138" y="875"/>
                  </a:lnTo>
                  <a:lnTo>
                    <a:pt x="135" y="873"/>
                  </a:lnTo>
                  <a:lnTo>
                    <a:pt x="133" y="870"/>
                  </a:lnTo>
                  <a:lnTo>
                    <a:pt x="135" y="867"/>
                  </a:lnTo>
                  <a:lnTo>
                    <a:pt x="135" y="865"/>
                  </a:lnTo>
                  <a:lnTo>
                    <a:pt x="138" y="860"/>
                  </a:lnTo>
                  <a:lnTo>
                    <a:pt x="140" y="860"/>
                  </a:lnTo>
                  <a:lnTo>
                    <a:pt x="145" y="860"/>
                  </a:lnTo>
                  <a:lnTo>
                    <a:pt x="148" y="860"/>
                  </a:lnTo>
                  <a:lnTo>
                    <a:pt x="151" y="860"/>
                  </a:lnTo>
                  <a:lnTo>
                    <a:pt x="153" y="860"/>
                  </a:lnTo>
                  <a:lnTo>
                    <a:pt x="158" y="860"/>
                  </a:lnTo>
                  <a:lnTo>
                    <a:pt x="163" y="862"/>
                  </a:lnTo>
                  <a:lnTo>
                    <a:pt x="166" y="862"/>
                  </a:lnTo>
                  <a:lnTo>
                    <a:pt x="171" y="862"/>
                  </a:lnTo>
                  <a:lnTo>
                    <a:pt x="173" y="865"/>
                  </a:lnTo>
                  <a:lnTo>
                    <a:pt x="179" y="865"/>
                  </a:lnTo>
                  <a:lnTo>
                    <a:pt x="181" y="865"/>
                  </a:lnTo>
                  <a:lnTo>
                    <a:pt x="181" y="862"/>
                  </a:lnTo>
                  <a:lnTo>
                    <a:pt x="184" y="860"/>
                  </a:lnTo>
                  <a:lnTo>
                    <a:pt x="184" y="857"/>
                  </a:lnTo>
                  <a:lnTo>
                    <a:pt x="184" y="855"/>
                  </a:lnTo>
                  <a:lnTo>
                    <a:pt x="184" y="850"/>
                  </a:lnTo>
                  <a:lnTo>
                    <a:pt x="186" y="847"/>
                  </a:lnTo>
                  <a:lnTo>
                    <a:pt x="186" y="845"/>
                  </a:lnTo>
                  <a:lnTo>
                    <a:pt x="189" y="845"/>
                  </a:lnTo>
                  <a:lnTo>
                    <a:pt x="189" y="839"/>
                  </a:lnTo>
                  <a:lnTo>
                    <a:pt x="186" y="839"/>
                  </a:lnTo>
                  <a:lnTo>
                    <a:pt x="179" y="837"/>
                  </a:lnTo>
                  <a:lnTo>
                    <a:pt x="176" y="837"/>
                  </a:lnTo>
                  <a:lnTo>
                    <a:pt x="176" y="834"/>
                  </a:lnTo>
                  <a:lnTo>
                    <a:pt x="173" y="832"/>
                  </a:lnTo>
                  <a:lnTo>
                    <a:pt x="171" y="829"/>
                  </a:lnTo>
                  <a:lnTo>
                    <a:pt x="173" y="827"/>
                  </a:lnTo>
                  <a:lnTo>
                    <a:pt x="176" y="824"/>
                  </a:lnTo>
                  <a:lnTo>
                    <a:pt x="181" y="824"/>
                  </a:lnTo>
                  <a:lnTo>
                    <a:pt x="184" y="824"/>
                  </a:lnTo>
                  <a:lnTo>
                    <a:pt x="186" y="822"/>
                  </a:lnTo>
                  <a:lnTo>
                    <a:pt x="189" y="819"/>
                  </a:lnTo>
                  <a:lnTo>
                    <a:pt x="189" y="817"/>
                  </a:lnTo>
                  <a:lnTo>
                    <a:pt x="189" y="814"/>
                  </a:lnTo>
                  <a:lnTo>
                    <a:pt x="189" y="811"/>
                  </a:lnTo>
                  <a:lnTo>
                    <a:pt x="186" y="811"/>
                  </a:lnTo>
                  <a:lnTo>
                    <a:pt x="181" y="811"/>
                  </a:lnTo>
                  <a:lnTo>
                    <a:pt x="176" y="811"/>
                  </a:lnTo>
                  <a:lnTo>
                    <a:pt x="173" y="811"/>
                  </a:lnTo>
                  <a:lnTo>
                    <a:pt x="171" y="811"/>
                  </a:lnTo>
                  <a:lnTo>
                    <a:pt x="168" y="809"/>
                  </a:lnTo>
                  <a:lnTo>
                    <a:pt x="168" y="804"/>
                  </a:lnTo>
                  <a:lnTo>
                    <a:pt x="166" y="801"/>
                  </a:lnTo>
                  <a:lnTo>
                    <a:pt x="166" y="799"/>
                  </a:lnTo>
                  <a:lnTo>
                    <a:pt x="166" y="796"/>
                  </a:lnTo>
                  <a:lnTo>
                    <a:pt x="166" y="794"/>
                  </a:lnTo>
                  <a:lnTo>
                    <a:pt x="168" y="794"/>
                  </a:lnTo>
                  <a:lnTo>
                    <a:pt x="173" y="794"/>
                  </a:lnTo>
                  <a:lnTo>
                    <a:pt x="176" y="796"/>
                  </a:lnTo>
                  <a:lnTo>
                    <a:pt x="179" y="796"/>
                  </a:lnTo>
                  <a:lnTo>
                    <a:pt x="181" y="794"/>
                  </a:lnTo>
                  <a:lnTo>
                    <a:pt x="186" y="794"/>
                  </a:lnTo>
                  <a:lnTo>
                    <a:pt x="189" y="791"/>
                  </a:lnTo>
                  <a:lnTo>
                    <a:pt x="191" y="789"/>
                  </a:lnTo>
                  <a:lnTo>
                    <a:pt x="194" y="789"/>
                  </a:lnTo>
                  <a:lnTo>
                    <a:pt x="196" y="786"/>
                  </a:lnTo>
                  <a:lnTo>
                    <a:pt x="196" y="783"/>
                  </a:lnTo>
                  <a:lnTo>
                    <a:pt x="196" y="776"/>
                  </a:lnTo>
                  <a:lnTo>
                    <a:pt x="196" y="773"/>
                  </a:lnTo>
                  <a:lnTo>
                    <a:pt x="199" y="771"/>
                  </a:lnTo>
                  <a:lnTo>
                    <a:pt x="201" y="766"/>
                  </a:lnTo>
                  <a:lnTo>
                    <a:pt x="201" y="761"/>
                  </a:lnTo>
                  <a:lnTo>
                    <a:pt x="196" y="761"/>
                  </a:lnTo>
                  <a:lnTo>
                    <a:pt x="194" y="758"/>
                  </a:lnTo>
                  <a:lnTo>
                    <a:pt x="189" y="755"/>
                  </a:lnTo>
                  <a:lnTo>
                    <a:pt x="186" y="755"/>
                  </a:lnTo>
                  <a:lnTo>
                    <a:pt x="181" y="755"/>
                  </a:lnTo>
                  <a:lnTo>
                    <a:pt x="176" y="753"/>
                  </a:lnTo>
                  <a:lnTo>
                    <a:pt x="173" y="750"/>
                  </a:lnTo>
                  <a:lnTo>
                    <a:pt x="173" y="748"/>
                  </a:lnTo>
                  <a:lnTo>
                    <a:pt x="173" y="743"/>
                  </a:lnTo>
                  <a:lnTo>
                    <a:pt x="176" y="738"/>
                  </a:lnTo>
                  <a:lnTo>
                    <a:pt x="179" y="735"/>
                  </a:lnTo>
                  <a:lnTo>
                    <a:pt x="181" y="733"/>
                  </a:lnTo>
                  <a:lnTo>
                    <a:pt x="184" y="733"/>
                  </a:lnTo>
                  <a:lnTo>
                    <a:pt x="189" y="733"/>
                  </a:lnTo>
                  <a:lnTo>
                    <a:pt x="194" y="733"/>
                  </a:lnTo>
                  <a:lnTo>
                    <a:pt x="196" y="730"/>
                  </a:lnTo>
                  <a:lnTo>
                    <a:pt x="199" y="727"/>
                  </a:lnTo>
                  <a:lnTo>
                    <a:pt x="201" y="725"/>
                  </a:lnTo>
                  <a:lnTo>
                    <a:pt x="204" y="722"/>
                  </a:lnTo>
                  <a:lnTo>
                    <a:pt x="209" y="720"/>
                  </a:lnTo>
                  <a:lnTo>
                    <a:pt x="214" y="717"/>
                  </a:lnTo>
                  <a:lnTo>
                    <a:pt x="212" y="715"/>
                  </a:lnTo>
                  <a:lnTo>
                    <a:pt x="209" y="712"/>
                  </a:lnTo>
                  <a:lnTo>
                    <a:pt x="207" y="707"/>
                  </a:lnTo>
                  <a:lnTo>
                    <a:pt x="207" y="702"/>
                  </a:lnTo>
                  <a:lnTo>
                    <a:pt x="201" y="699"/>
                  </a:lnTo>
                  <a:lnTo>
                    <a:pt x="199" y="697"/>
                  </a:lnTo>
                  <a:lnTo>
                    <a:pt x="199" y="692"/>
                  </a:lnTo>
                  <a:lnTo>
                    <a:pt x="199" y="689"/>
                  </a:lnTo>
                  <a:lnTo>
                    <a:pt x="199" y="687"/>
                  </a:lnTo>
                  <a:lnTo>
                    <a:pt x="199" y="682"/>
                  </a:lnTo>
                  <a:lnTo>
                    <a:pt x="199" y="679"/>
                  </a:lnTo>
                  <a:lnTo>
                    <a:pt x="199" y="671"/>
                  </a:lnTo>
                  <a:lnTo>
                    <a:pt x="201" y="666"/>
                  </a:lnTo>
                  <a:lnTo>
                    <a:pt x="207" y="664"/>
                  </a:lnTo>
                  <a:lnTo>
                    <a:pt x="212" y="664"/>
                  </a:lnTo>
                  <a:lnTo>
                    <a:pt x="214" y="664"/>
                  </a:lnTo>
                  <a:lnTo>
                    <a:pt x="219" y="661"/>
                  </a:lnTo>
                  <a:lnTo>
                    <a:pt x="222" y="659"/>
                  </a:lnTo>
                  <a:lnTo>
                    <a:pt x="229" y="659"/>
                  </a:lnTo>
                  <a:lnTo>
                    <a:pt x="235" y="659"/>
                  </a:lnTo>
                  <a:lnTo>
                    <a:pt x="242" y="659"/>
                  </a:lnTo>
                  <a:lnTo>
                    <a:pt x="240" y="654"/>
                  </a:lnTo>
                  <a:lnTo>
                    <a:pt x="237" y="651"/>
                  </a:lnTo>
                  <a:lnTo>
                    <a:pt x="235" y="651"/>
                  </a:lnTo>
                  <a:lnTo>
                    <a:pt x="232" y="649"/>
                  </a:lnTo>
                  <a:lnTo>
                    <a:pt x="229" y="641"/>
                  </a:lnTo>
                  <a:lnTo>
                    <a:pt x="237" y="638"/>
                  </a:lnTo>
                  <a:lnTo>
                    <a:pt x="240" y="641"/>
                  </a:lnTo>
                  <a:lnTo>
                    <a:pt x="245" y="641"/>
                  </a:lnTo>
                  <a:lnTo>
                    <a:pt x="250" y="636"/>
                  </a:lnTo>
                  <a:lnTo>
                    <a:pt x="255" y="633"/>
                  </a:lnTo>
                  <a:lnTo>
                    <a:pt x="257" y="628"/>
                  </a:lnTo>
                  <a:lnTo>
                    <a:pt x="257" y="623"/>
                  </a:lnTo>
                  <a:lnTo>
                    <a:pt x="255" y="621"/>
                  </a:lnTo>
                  <a:lnTo>
                    <a:pt x="255" y="613"/>
                  </a:lnTo>
                  <a:lnTo>
                    <a:pt x="260" y="613"/>
                  </a:lnTo>
                  <a:lnTo>
                    <a:pt x="265" y="613"/>
                  </a:lnTo>
                  <a:lnTo>
                    <a:pt x="265" y="618"/>
                  </a:lnTo>
                  <a:lnTo>
                    <a:pt x="268" y="621"/>
                  </a:lnTo>
                  <a:lnTo>
                    <a:pt x="273" y="621"/>
                  </a:lnTo>
                  <a:lnTo>
                    <a:pt x="278" y="618"/>
                  </a:lnTo>
                  <a:lnTo>
                    <a:pt x="280" y="610"/>
                  </a:lnTo>
                  <a:lnTo>
                    <a:pt x="278" y="608"/>
                  </a:lnTo>
                  <a:lnTo>
                    <a:pt x="275" y="600"/>
                  </a:lnTo>
                  <a:lnTo>
                    <a:pt x="273" y="595"/>
                  </a:lnTo>
                  <a:lnTo>
                    <a:pt x="270" y="590"/>
                  </a:lnTo>
                  <a:lnTo>
                    <a:pt x="265" y="585"/>
                  </a:lnTo>
                  <a:lnTo>
                    <a:pt x="263" y="582"/>
                  </a:lnTo>
                  <a:lnTo>
                    <a:pt x="257" y="582"/>
                  </a:lnTo>
                  <a:lnTo>
                    <a:pt x="255" y="585"/>
                  </a:lnTo>
                  <a:lnTo>
                    <a:pt x="252" y="580"/>
                  </a:lnTo>
                  <a:lnTo>
                    <a:pt x="255" y="577"/>
                  </a:lnTo>
                  <a:lnTo>
                    <a:pt x="260" y="577"/>
                  </a:lnTo>
                  <a:lnTo>
                    <a:pt x="265" y="575"/>
                  </a:lnTo>
                  <a:lnTo>
                    <a:pt x="263" y="572"/>
                  </a:lnTo>
                  <a:lnTo>
                    <a:pt x="257" y="567"/>
                  </a:lnTo>
                  <a:lnTo>
                    <a:pt x="255" y="562"/>
                  </a:lnTo>
                  <a:lnTo>
                    <a:pt x="250" y="559"/>
                  </a:lnTo>
                  <a:lnTo>
                    <a:pt x="245" y="557"/>
                  </a:lnTo>
                  <a:lnTo>
                    <a:pt x="245" y="554"/>
                  </a:lnTo>
                  <a:lnTo>
                    <a:pt x="245" y="547"/>
                  </a:lnTo>
                  <a:lnTo>
                    <a:pt x="240" y="542"/>
                  </a:lnTo>
                  <a:lnTo>
                    <a:pt x="232" y="539"/>
                  </a:lnTo>
                  <a:lnTo>
                    <a:pt x="224" y="537"/>
                  </a:lnTo>
                  <a:lnTo>
                    <a:pt x="222" y="531"/>
                  </a:lnTo>
                  <a:lnTo>
                    <a:pt x="222" y="526"/>
                  </a:lnTo>
                  <a:lnTo>
                    <a:pt x="217" y="519"/>
                  </a:lnTo>
                  <a:lnTo>
                    <a:pt x="219" y="519"/>
                  </a:lnTo>
                  <a:lnTo>
                    <a:pt x="229" y="521"/>
                  </a:lnTo>
                  <a:lnTo>
                    <a:pt x="235" y="519"/>
                  </a:lnTo>
                  <a:lnTo>
                    <a:pt x="240" y="511"/>
                  </a:lnTo>
                  <a:lnTo>
                    <a:pt x="245" y="509"/>
                  </a:lnTo>
                  <a:lnTo>
                    <a:pt x="250" y="509"/>
                  </a:lnTo>
                  <a:lnTo>
                    <a:pt x="255" y="506"/>
                  </a:lnTo>
                  <a:lnTo>
                    <a:pt x="263" y="501"/>
                  </a:lnTo>
                  <a:lnTo>
                    <a:pt x="268" y="496"/>
                  </a:lnTo>
                  <a:lnTo>
                    <a:pt x="265" y="491"/>
                  </a:lnTo>
                  <a:lnTo>
                    <a:pt x="263" y="488"/>
                  </a:lnTo>
                  <a:lnTo>
                    <a:pt x="257" y="486"/>
                  </a:lnTo>
                  <a:lnTo>
                    <a:pt x="250" y="481"/>
                  </a:lnTo>
                  <a:lnTo>
                    <a:pt x="240" y="481"/>
                  </a:lnTo>
                  <a:lnTo>
                    <a:pt x="237" y="481"/>
                  </a:lnTo>
                  <a:lnTo>
                    <a:pt x="232" y="473"/>
                  </a:lnTo>
                  <a:lnTo>
                    <a:pt x="229" y="473"/>
                  </a:lnTo>
                  <a:lnTo>
                    <a:pt x="224" y="468"/>
                  </a:lnTo>
                  <a:lnTo>
                    <a:pt x="222" y="468"/>
                  </a:lnTo>
                  <a:lnTo>
                    <a:pt x="219" y="468"/>
                  </a:lnTo>
                  <a:lnTo>
                    <a:pt x="212" y="465"/>
                  </a:lnTo>
                  <a:lnTo>
                    <a:pt x="217" y="463"/>
                  </a:lnTo>
                  <a:lnTo>
                    <a:pt x="222" y="460"/>
                  </a:lnTo>
                  <a:lnTo>
                    <a:pt x="219" y="455"/>
                  </a:lnTo>
                  <a:lnTo>
                    <a:pt x="219" y="448"/>
                  </a:lnTo>
                  <a:lnTo>
                    <a:pt x="224" y="445"/>
                  </a:lnTo>
                  <a:lnTo>
                    <a:pt x="229" y="450"/>
                  </a:lnTo>
                  <a:lnTo>
                    <a:pt x="232" y="455"/>
                  </a:lnTo>
                  <a:lnTo>
                    <a:pt x="237" y="458"/>
                  </a:lnTo>
                  <a:lnTo>
                    <a:pt x="240" y="458"/>
                  </a:lnTo>
                  <a:lnTo>
                    <a:pt x="242" y="453"/>
                  </a:lnTo>
                  <a:lnTo>
                    <a:pt x="242" y="448"/>
                  </a:lnTo>
                  <a:lnTo>
                    <a:pt x="240" y="440"/>
                  </a:lnTo>
                  <a:lnTo>
                    <a:pt x="242" y="435"/>
                  </a:lnTo>
                  <a:lnTo>
                    <a:pt x="237" y="432"/>
                  </a:lnTo>
                  <a:lnTo>
                    <a:pt x="232" y="432"/>
                  </a:lnTo>
                  <a:lnTo>
                    <a:pt x="229" y="432"/>
                  </a:lnTo>
                  <a:lnTo>
                    <a:pt x="227" y="432"/>
                  </a:lnTo>
                  <a:lnTo>
                    <a:pt x="227" y="437"/>
                  </a:lnTo>
                  <a:lnTo>
                    <a:pt x="224" y="437"/>
                  </a:lnTo>
                  <a:lnTo>
                    <a:pt x="219" y="440"/>
                  </a:lnTo>
                  <a:lnTo>
                    <a:pt x="212" y="437"/>
                  </a:lnTo>
                  <a:lnTo>
                    <a:pt x="209" y="432"/>
                  </a:lnTo>
                  <a:lnTo>
                    <a:pt x="209" y="425"/>
                  </a:lnTo>
                  <a:lnTo>
                    <a:pt x="209" y="420"/>
                  </a:lnTo>
                  <a:lnTo>
                    <a:pt x="214" y="414"/>
                  </a:lnTo>
                  <a:lnTo>
                    <a:pt x="219" y="409"/>
                  </a:lnTo>
                  <a:lnTo>
                    <a:pt x="222" y="407"/>
                  </a:lnTo>
                  <a:lnTo>
                    <a:pt x="217" y="404"/>
                  </a:lnTo>
                  <a:lnTo>
                    <a:pt x="209" y="407"/>
                  </a:lnTo>
                  <a:lnTo>
                    <a:pt x="201" y="407"/>
                  </a:lnTo>
                  <a:lnTo>
                    <a:pt x="196" y="407"/>
                  </a:lnTo>
                  <a:lnTo>
                    <a:pt x="191" y="404"/>
                  </a:lnTo>
                  <a:lnTo>
                    <a:pt x="189" y="399"/>
                  </a:lnTo>
                  <a:lnTo>
                    <a:pt x="184" y="394"/>
                  </a:lnTo>
                  <a:lnTo>
                    <a:pt x="184" y="389"/>
                  </a:lnTo>
                  <a:lnTo>
                    <a:pt x="176" y="389"/>
                  </a:lnTo>
                  <a:lnTo>
                    <a:pt x="168" y="389"/>
                  </a:lnTo>
                  <a:lnTo>
                    <a:pt x="163" y="389"/>
                  </a:lnTo>
                  <a:lnTo>
                    <a:pt x="158" y="389"/>
                  </a:lnTo>
                  <a:lnTo>
                    <a:pt x="156" y="386"/>
                  </a:lnTo>
                  <a:lnTo>
                    <a:pt x="153" y="384"/>
                  </a:lnTo>
                  <a:lnTo>
                    <a:pt x="145" y="384"/>
                  </a:lnTo>
                  <a:lnTo>
                    <a:pt x="143" y="386"/>
                  </a:lnTo>
                  <a:lnTo>
                    <a:pt x="138" y="381"/>
                  </a:lnTo>
                  <a:lnTo>
                    <a:pt x="135" y="379"/>
                  </a:lnTo>
                  <a:lnTo>
                    <a:pt x="133" y="374"/>
                  </a:lnTo>
                  <a:lnTo>
                    <a:pt x="128" y="371"/>
                  </a:lnTo>
                  <a:lnTo>
                    <a:pt x="123" y="369"/>
                  </a:lnTo>
                  <a:lnTo>
                    <a:pt x="120" y="364"/>
                  </a:lnTo>
                  <a:lnTo>
                    <a:pt x="115" y="364"/>
                  </a:lnTo>
                  <a:lnTo>
                    <a:pt x="110" y="364"/>
                  </a:lnTo>
                  <a:lnTo>
                    <a:pt x="107" y="364"/>
                  </a:lnTo>
                  <a:lnTo>
                    <a:pt x="97" y="361"/>
                  </a:lnTo>
                  <a:lnTo>
                    <a:pt x="92" y="361"/>
                  </a:lnTo>
                  <a:lnTo>
                    <a:pt x="89" y="366"/>
                  </a:lnTo>
                  <a:lnTo>
                    <a:pt x="82" y="369"/>
                  </a:lnTo>
                  <a:lnTo>
                    <a:pt x="77" y="374"/>
                  </a:lnTo>
                  <a:lnTo>
                    <a:pt x="74" y="379"/>
                  </a:lnTo>
                  <a:lnTo>
                    <a:pt x="69" y="374"/>
                  </a:lnTo>
                  <a:lnTo>
                    <a:pt x="61" y="369"/>
                  </a:lnTo>
                  <a:lnTo>
                    <a:pt x="59" y="364"/>
                  </a:lnTo>
                  <a:lnTo>
                    <a:pt x="61" y="358"/>
                  </a:lnTo>
                  <a:lnTo>
                    <a:pt x="69" y="356"/>
                  </a:lnTo>
                  <a:lnTo>
                    <a:pt x="72" y="353"/>
                  </a:lnTo>
                  <a:lnTo>
                    <a:pt x="69" y="343"/>
                  </a:lnTo>
                  <a:lnTo>
                    <a:pt x="54" y="323"/>
                  </a:lnTo>
                  <a:lnTo>
                    <a:pt x="54" y="320"/>
                  </a:lnTo>
                  <a:lnTo>
                    <a:pt x="59" y="318"/>
                  </a:lnTo>
                  <a:lnTo>
                    <a:pt x="61" y="313"/>
                  </a:lnTo>
                  <a:lnTo>
                    <a:pt x="64" y="308"/>
                  </a:lnTo>
                  <a:lnTo>
                    <a:pt x="64" y="302"/>
                  </a:lnTo>
                  <a:lnTo>
                    <a:pt x="67" y="297"/>
                  </a:lnTo>
                  <a:lnTo>
                    <a:pt x="69" y="292"/>
                  </a:lnTo>
                  <a:lnTo>
                    <a:pt x="64" y="290"/>
                  </a:lnTo>
                  <a:lnTo>
                    <a:pt x="59" y="287"/>
                  </a:lnTo>
                  <a:lnTo>
                    <a:pt x="56" y="285"/>
                  </a:lnTo>
                  <a:lnTo>
                    <a:pt x="59" y="280"/>
                  </a:lnTo>
                  <a:lnTo>
                    <a:pt x="59" y="274"/>
                  </a:lnTo>
                  <a:lnTo>
                    <a:pt x="59" y="269"/>
                  </a:lnTo>
                  <a:lnTo>
                    <a:pt x="61" y="267"/>
                  </a:lnTo>
                  <a:lnTo>
                    <a:pt x="56" y="262"/>
                  </a:lnTo>
                  <a:lnTo>
                    <a:pt x="51" y="259"/>
                  </a:lnTo>
                  <a:lnTo>
                    <a:pt x="46" y="254"/>
                  </a:lnTo>
                  <a:lnTo>
                    <a:pt x="41" y="252"/>
                  </a:lnTo>
                  <a:lnTo>
                    <a:pt x="39" y="249"/>
                  </a:lnTo>
                  <a:lnTo>
                    <a:pt x="36" y="244"/>
                  </a:lnTo>
                  <a:lnTo>
                    <a:pt x="33" y="241"/>
                  </a:lnTo>
                  <a:lnTo>
                    <a:pt x="33" y="236"/>
                  </a:lnTo>
                  <a:lnTo>
                    <a:pt x="33" y="231"/>
                  </a:lnTo>
                  <a:lnTo>
                    <a:pt x="36" y="226"/>
                  </a:lnTo>
                  <a:lnTo>
                    <a:pt x="33" y="218"/>
                  </a:lnTo>
                  <a:lnTo>
                    <a:pt x="28" y="213"/>
                  </a:lnTo>
                  <a:lnTo>
                    <a:pt x="21" y="211"/>
                  </a:lnTo>
                  <a:lnTo>
                    <a:pt x="18" y="206"/>
                  </a:lnTo>
                  <a:lnTo>
                    <a:pt x="13" y="201"/>
                  </a:lnTo>
                  <a:lnTo>
                    <a:pt x="11" y="196"/>
                  </a:lnTo>
                  <a:lnTo>
                    <a:pt x="0" y="180"/>
                  </a:lnTo>
                  <a:lnTo>
                    <a:pt x="3" y="178"/>
                  </a:lnTo>
                  <a:lnTo>
                    <a:pt x="3" y="175"/>
                  </a:lnTo>
                  <a:lnTo>
                    <a:pt x="5" y="173"/>
                  </a:lnTo>
                  <a:lnTo>
                    <a:pt x="8" y="170"/>
                  </a:lnTo>
                  <a:lnTo>
                    <a:pt x="11" y="165"/>
                  </a:lnTo>
                  <a:lnTo>
                    <a:pt x="11" y="160"/>
                  </a:lnTo>
                  <a:lnTo>
                    <a:pt x="13" y="160"/>
                  </a:lnTo>
                  <a:lnTo>
                    <a:pt x="11" y="157"/>
                  </a:lnTo>
                  <a:lnTo>
                    <a:pt x="13" y="152"/>
                  </a:lnTo>
                  <a:lnTo>
                    <a:pt x="11" y="150"/>
                  </a:lnTo>
                  <a:lnTo>
                    <a:pt x="13" y="147"/>
                  </a:lnTo>
                  <a:lnTo>
                    <a:pt x="16" y="145"/>
                  </a:lnTo>
                  <a:lnTo>
                    <a:pt x="16" y="142"/>
                  </a:lnTo>
                  <a:lnTo>
                    <a:pt x="16" y="140"/>
                  </a:lnTo>
                  <a:lnTo>
                    <a:pt x="13" y="137"/>
                  </a:lnTo>
                  <a:lnTo>
                    <a:pt x="16" y="137"/>
                  </a:lnTo>
                  <a:lnTo>
                    <a:pt x="16" y="134"/>
                  </a:lnTo>
                  <a:lnTo>
                    <a:pt x="18" y="132"/>
                  </a:lnTo>
                  <a:lnTo>
                    <a:pt x="18" y="129"/>
                  </a:lnTo>
                  <a:lnTo>
                    <a:pt x="18" y="127"/>
                  </a:lnTo>
                  <a:lnTo>
                    <a:pt x="21" y="127"/>
                  </a:lnTo>
                  <a:lnTo>
                    <a:pt x="21" y="122"/>
                  </a:lnTo>
                  <a:lnTo>
                    <a:pt x="21" y="119"/>
                  </a:lnTo>
                  <a:lnTo>
                    <a:pt x="23" y="117"/>
                  </a:lnTo>
                  <a:lnTo>
                    <a:pt x="23" y="114"/>
                  </a:lnTo>
                  <a:lnTo>
                    <a:pt x="18" y="114"/>
                  </a:lnTo>
                  <a:lnTo>
                    <a:pt x="18" y="112"/>
                  </a:lnTo>
                  <a:lnTo>
                    <a:pt x="18" y="109"/>
                  </a:lnTo>
                  <a:lnTo>
                    <a:pt x="21" y="104"/>
                  </a:lnTo>
                  <a:lnTo>
                    <a:pt x="23" y="101"/>
                  </a:lnTo>
                  <a:lnTo>
                    <a:pt x="26" y="104"/>
                  </a:lnTo>
                  <a:lnTo>
                    <a:pt x="28" y="104"/>
                  </a:lnTo>
                  <a:lnTo>
                    <a:pt x="31" y="104"/>
                  </a:lnTo>
                  <a:lnTo>
                    <a:pt x="33" y="104"/>
                  </a:lnTo>
                  <a:lnTo>
                    <a:pt x="41" y="104"/>
                  </a:lnTo>
                  <a:lnTo>
                    <a:pt x="41" y="101"/>
                  </a:lnTo>
                  <a:lnTo>
                    <a:pt x="44" y="101"/>
                  </a:lnTo>
                  <a:lnTo>
                    <a:pt x="49" y="101"/>
                  </a:lnTo>
                  <a:lnTo>
                    <a:pt x="54" y="101"/>
                  </a:lnTo>
                  <a:lnTo>
                    <a:pt x="64" y="96"/>
                  </a:lnTo>
                  <a:lnTo>
                    <a:pt x="69" y="94"/>
                  </a:lnTo>
                  <a:lnTo>
                    <a:pt x="69" y="91"/>
                  </a:lnTo>
                  <a:lnTo>
                    <a:pt x="72" y="89"/>
                  </a:lnTo>
                  <a:lnTo>
                    <a:pt x="74" y="86"/>
                  </a:lnTo>
                  <a:lnTo>
                    <a:pt x="74" y="84"/>
                  </a:lnTo>
                  <a:lnTo>
                    <a:pt x="77" y="81"/>
                  </a:lnTo>
                  <a:lnTo>
                    <a:pt x="79" y="81"/>
                  </a:lnTo>
                  <a:lnTo>
                    <a:pt x="82" y="78"/>
                  </a:lnTo>
                  <a:lnTo>
                    <a:pt x="87" y="73"/>
                  </a:lnTo>
                  <a:lnTo>
                    <a:pt x="89" y="68"/>
                  </a:lnTo>
                  <a:lnTo>
                    <a:pt x="92" y="66"/>
                  </a:lnTo>
                  <a:lnTo>
                    <a:pt x="95" y="63"/>
                  </a:lnTo>
                  <a:lnTo>
                    <a:pt x="97" y="63"/>
                  </a:lnTo>
                  <a:lnTo>
                    <a:pt x="105" y="71"/>
                  </a:lnTo>
                  <a:lnTo>
                    <a:pt x="107" y="71"/>
                  </a:lnTo>
                  <a:lnTo>
                    <a:pt x="115" y="73"/>
                  </a:lnTo>
                  <a:lnTo>
                    <a:pt x="120" y="76"/>
                  </a:lnTo>
                  <a:lnTo>
                    <a:pt x="123" y="78"/>
                  </a:lnTo>
                  <a:lnTo>
                    <a:pt x="128" y="81"/>
                  </a:lnTo>
                  <a:lnTo>
                    <a:pt x="130" y="81"/>
                  </a:lnTo>
                  <a:lnTo>
                    <a:pt x="135" y="81"/>
                  </a:lnTo>
                  <a:lnTo>
                    <a:pt x="138" y="81"/>
                  </a:lnTo>
                  <a:lnTo>
                    <a:pt x="140" y="81"/>
                  </a:lnTo>
                  <a:lnTo>
                    <a:pt x="140" y="71"/>
                  </a:lnTo>
                  <a:lnTo>
                    <a:pt x="143" y="66"/>
                  </a:lnTo>
                  <a:lnTo>
                    <a:pt x="145" y="63"/>
                  </a:lnTo>
                  <a:lnTo>
                    <a:pt x="148" y="63"/>
                  </a:lnTo>
                  <a:lnTo>
                    <a:pt x="153" y="63"/>
                  </a:lnTo>
                  <a:lnTo>
                    <a:pt x="156" y="63"/>
                  </a:lnTo>
                  <a:lnTo>
                    <a:pt x="158" y="61"/>
                  </a:lnTo>
                  <a:lnTo>
                    <a:pt x="163" y="63"/>
                  </a:lnTo>
                  <a:lnTo>
                    <a:pt x="163" y="66"/>
                  </a:lnTo>
                  <a:lnTo>
                    <a:pt x="166" y="66"/>
                  </a:lnTo>
                  <a:lnTo>
                    <a:pt x="168" y="66"/>
                  </a:lnTo>
                  <a:lnTo>
                    <a:pt x="173" y="63"/>
                  </a:lnTo>
                  <a:lnTo>
                    <a:pt x="176" y="61"/>
                  </a:lnTo>
                  <a:lnTo>
                    <a:pt x="176" y="58"/>
                  </a:lnTo>
                  <a:lnTo>
                    <a:pt x="176" y="56"/>
                  </a:lnTo>
                  <a:lnTo>
                    <a:pt x="173" y="53"/>
                  </a:lnTo>
                  <a:lnTo>
                    <a:pt x="176" y="48"/>
                  </a:lnTo>
                  <a:lnTo>
                    <a:pt x="176" y="45"/>
                  </a:lnTo>
                  <a:lnTo>
                    <a:pt x="179" y="45"/>
                  </a:lnTo>
                  <a:lnTo>
                    <a:pt x="181" y="43"/>
                  </a:lnTo>
                  <a:lnTo>
                    <a:pt x="184" y="43"/>
                  </a:lnTo>
                  <a:lnTo>
                    <a:pt x="186" y="43"/>
                  </a:lnTo>
                  <a:lnTo>
                    <a:pt x="189" y="43"/>
                  </a:lnTo>
                  <a:lnTo>
                    <a:pt x="191" y="43"/>
                  </a:lnTo>
                  <a:lnTo>
                    <a:pt x="196" y="43"/>
                  </a:lnTo>
                  <a:lnTo>
                    <a:pt x="199" y="40"/>
                  </a:lnTo>
                  <a:lnTo>
                    <a:pt x="201" y="40"/>
                  </a:lnTo>
                  <a:lnTo>
                    <a:pt x="204" y="40"/>
                  </a:lnTo>
                  <a:lnTo>
                    <a:pt x="207" y="38"/>
                  </a:lnTo>
                  <a:lnTo>
                    <a:pt x="212" y="33"/>
                  </a:lnTo>
                  <a:lnTo>
                    <a:pt x="214" y="28"/>
                  </a:lnTo>
                  <a:lnTo>
                    <a:pt x="219" y="28"/>
                  </a:lnTo>
                  <a:lnTo>
                    <a:pt x="224" y="30"/>
                  </a:lnTo>
                  <a:lnTo>
                    <a:pt x="229" y="30"/>
                  </a:lnTo>
                  <a:lnTo>
                    <a:pt x="235" y="30"/>
                  </a:lnTo>
                  <a:lnTo>
                    <a:pt x="237" y="33"/>
                  </a:lnTo>
                  <a:lnTo>
                    <a:pt x="245" y="33"/>
                  </a:lnTo>
                  <a:lnTo>
                    <a:pt x="250" y="33"/>
                  </a:lnTo>
                  <a:lnTo>
                    <a:pt x="260" y="35"/>
                  </a:lnTo>
                  <a:lnTo>
                    <a:pt x="263" y="35"/>
                  </a:lnTo>
                  <a:lnTo>
                    <a:pt x="263" y="33"/>
                  </a:lnTo>
                  <a:lnTo>
                    <a:pt x="273" y="22"/>
                  </a:lnTo>
                  <a:lnTo>
                    <a:pt x="278" y="20"/>
                  </a:lnTo>
                  <a:lnTo>
                    <a:pt x="280" y="17"/>
                  </a:lnTo>
                  <a:lnTo>
                    <a:pt x="288" y="12"/>
                  </a:lnTo>
                  <a:lnTo>
                    <a:pt x="293" y="12"/>
                  </a:lnTo>
                  <a:lnTo>
                    <a:pt x="306" y="7"/>
                  </a:lnTo>
                  <a:lnTo>
                    <a:pt x="308" y="7"/>
                  </a:lnTo>
                  <a:lnTo>
                    <a:pt x="311" y="7"/>
                  </a:lnTo>
                  <a:lnTo>
                    <a:pt x="313" y="7"/>
                  </a:lnTo>
                  <a:lnTo>
                    <a:pt x="316" y="7"/>
                  </a:lnTo>
                  <a:lnTo>
                    <a:pt x="324" y="7"/>
                  </a:lnTo>
                  <a:lnTo>
                    <a:pt x="326" y="7"/>
                  </a:lnTo>
                  <a:lnTo>
                    <a:pt x="329" y="7"/>
                  </a:lnTo>
                  <a:lnTo>
                    <a:pt x="334" y="7"/>
                  </a:lnTo>
                  <a:lnTo>
                    <a:pt x="344" y="2"/>
                  </a:lnTo>
                  <a:lnTo>
                    <a:pt x="347" y="0"/>
                  </a:lnTo>
                  <a:lnTo>
                    <a:pt x="349" y="0"/>
                  </a:lnTo>
                  <a:lnTo>
                    <a:pt x="352" y="0"/>
                  </a:lnTo>
                  <a:lnTo>
                    <a:pt x="354" y="2"/>
                  </a:lnTo>
                  <a:lnTo>
                    <a:pt x="357" y="2"/>
                  </a:lnTo>
                  <a:lnTo>
                    <a:pt x="362" y="7"/>
                  </a:lnTo>
                  <a:lnTo>
                    <a:pt x="367" y="15"/>
                  </a:lnTo>
                  <a:lnTo>
                    <a:pt x="369" y="15"/>
                  </a:lnTo>
                  <a:lnTo>
                    <a:pt x="372" y="17"/>
                  </a:lnTo>
                  <a:lnTo>
                    <a:pt x="375" y="17"/>
                  </a:lnTo>
                  <a:lnTo>
                    <a:pt x="382" y="17"/>
                  </a:lnTo>
                  <a:lnTo>
                    <a:pt x="385" y="17"/>
                  </a:lnTo>
                  <a:lnTo>
                    <a:pt x="387" y="15"/>
                  </a:lnTo>
                  <a:lnTo>
                    <a:pt x="392" y="15"/>
                  </a:lnTo>
                  <a:lnTo>
                    <a:pt x="397" y="15"/>
                  </a:lnTo>
                  <a:lnTo>
                    <a:pt x="405" y="15"/>
                  </a:lnTo>
                  <a:lnTo>
                    <a:pt x="413" y="15"/>
                  </a:lnTo>
                  <a:lnTo>
                    <a:pt x="420" y="15"/>
                  </a:lnTo>
                  <a:lnTo>
                    <a:pt x="423" y="15"/>
                  </a:lnTo>
                  <a:lnTo>
                    <a:pt x="428" y="17"/>
                  </a:lnTo>
                  <a:lnTo>
                    <a:pt x="431" y="17"/>
                  </a:lnTo>
                  <a:lnTo>
                    <a:pt x="436" y="17"/>
                  </a:lnTo>
                  <a:lnTo>
                    <a:pt x="441" y="15"/>
                  </a:lnTo>
                  <a:lnTo>
                    <a:pt x="443" y="15"/>
                  </a:lnTo>
                  <a:lnTo>
                    <a:pt x="443" y="17"/>
                  </a:lnTo>
                  <a:lnTo>
                    <a:pt x="459" y="20"/>
                  </a:lnTo>
                  <a:lnTo>
                    <a:pt x="466" y="22"/>
                  </a:lnTo>
                  <a:lnTo>
                    <a:pt x="469" y="22"/>
                  </a:lnTo>
                  <a:lnTo>
                    <a:pt x="474" y="20"/>
                  </a:lnTo>
                  <a:lnTo>
                    <a:pt x="476" y="20"/>
                  </a:lnTo>
                  <a:lnTo>
                    <a:pt x="494" y="28"/>
                  </a:lnTo>
                  <a:lnTo>
                    <a:pt x="499" y="30"/>
                  </a:lnTo>
                  <a:lnTo>
                    <a:pt x="502" y="33"/>
                  </a:lnTo>
                  <a:lnTo>
                    <a:pt x="504" y="33"/>
                  </a:lnTo>
                  <a:lnTo>
                    <a:pt x="507" y="33"/>
                  </a:lnTo>
                  <a:lnTo>
                    <a:pt x="509" y="30"/>
                  </a:lnTo>
                  <a:lnTo>
                    <a:pt x="517" y="28"/>
                  </a:lnTo>
                  <a:lnTo>
                    <a:pt x="520" y="28"/>
                  </a:lnTo>
                  <a:lnTo>
                    <a:pt x="522" y="30"/>
                  </a:lnTo>
                  <a:lnTo>
                    <a:pt x="522" y="33"/>
                  </a:lnTo>
                  <a:lnTo>
                    <a:pt x="522" y="35"/>
                  </a:lnTo>
                  <a:lnTo>
                    <a:pt x="522" y="38"/>
                  </a:lnTo>
                  <a:lnTo>
                    <a:pt x="517" y="45"/>
                  </a:lnTo>
                  <a:lnTo>
                    <a:pt x="520" y="50"/>
                  </a:lnTo>
                  <a:lnTo>
                    <a:pt x="522" y="53"/>
                  </a:lnTo>
                  <a:lnTo>
                    <a:pt x="527" y="53"/>
                  </a:lnTo>
                  <a:lnTo>
                    <a:pt x="530" y="53"/>
                  </a:lnTo>
                  <a:lnTo>
                    <a:pt x="535" y="50"/>
                  </a:lnTo>
                  <a:lnTo>
                    <a:pt x="537" y="53"/>
                  </a:lnTo>
                  <a:lnTo>
                    <a:pt x="540" y="53"/>
                  </a:lnTo>
                  <a:lnTo>
                    <a:pt x="545" y="48"/>
                  </a:lnTo>
                  <a:lnTo>
                    <a:pt x="548" y="45"/>
                  </a:lnTo>
                  <a:lnTo>
                    <a:pt x="548" y="43"/>
                  </a:lnTo>
                  <a:lnTo>
                    <a:pt x="553" y="40"/>
                  </a:lnTo>
                  <a:lnTo>
                    <a:pt x="555" y="38"/>
                  </a:lnTo>
                  <a:lnTo>
                    <a:pt x="558" y="33"/>
                  </a:lnTo>
                  <a:lnTo>
                    <a:pt x="560" y="33"/>
                  </a:lnTo>
                  <a:lnTo>
                    <a:pt x="560" y="30"/>
                  </a:lnTo>
                  <a:lnTo>
                    <a:pt x="563" y="30"/>
                  </a:lnTo>
                  <a:lnTo>
                    <a:pt x="565" y="30"/>
                  </a:lnTo>
                  <a:lnTo>
                    <a:pt x="568" y="30"/>
                  </a:lnTo>
                  <a:lnTo>
                    <a:pt x="573" y="25"/>
                  </a:lnTo>
                  <a:lnTo>
                    <a:pt x="573" y="22"/>
                  </a:lnTo>
                  <a:lnTo>
                    <a:pt x="573" y="17"/>
                  </a:lnTo>
                  <a:lnTo>
                    <a:pt x="576" y="15"/>
                  </a:lnTo>
                  <a:lnTo>
                    <a:pt x="578" y="15"/>
                  </a:lnTo>
                  <a:lnTo>
                    <a:pt x="581" y="15"/>
                  </a:lnTo>
                  <a:lnTo>
                    <a:pt x="583" y="15"/>
                  </a:lnTo>
                  <a:lnTo>
                    <a:pt x="583" y="20"/>
                  </a:lnTo>
                  <a:lnTo>
                    <a:pt x="583" y="22"/>
                  </a:lnTo>
                  <a:lnTo>
                    <a:pt x="583" y="30"/>
                  </a:lnTo>
                  <a:lnTo>
                    <a:pt x="583" y="33"/>
                  </a:lnTo>
                  <a:lnTo>
                    <a:pt x="583" y="35"/>
                  </a:lnTo>
                  <a:lnTo>
                    <a:pt x="583" y="40"/>
                  </a:lnTo>
                  <a:lnTo>
                    <a:pt x="583" y="45"/>
                  </a:lnTo>
                  <a:lnTo>
                    <a:pt x="583" y="50"/>
                  </a:lnTo>
                  <a:lnTo>
                    <a:pt x="583" y="53"/>
                  </a:lnTo>
                  <a:lnTo>
                    <a:pt x="588" y="58"/>
                  </a:lnTo>
                  <a:lnTo>
                    <a:pt x="599" y="58"/>
                  </a:lnTo>
                  <a:lnTo>
                    <a:pt x="609" y="56"/>
                  </a:lnTo>
                  <a:lnTo>
                    <a:pt x="614" y="56"/>
                  </a:lnTo>
                  <a:lnTo>
                    <a:pt x="616" y="58"/>
                  </a:lnTo>
                  <a:lnTo>
                    <a:pt x="619" y="58"/>
                  </a:lnTo>
                  <a:lnTo>
                    <a:pt x="621" y="58"/>
                  </a:lnTo>
                  <a:lnTo>
                    <a:pt x="621" y="61"/>
                  </a:lnTo>
                  <a:lnTo>
                    <a:pt x="624" y="68"/>
                  </a:lnTo>
                  <a:lnTo>
                    <a:pt x="629" y="76"/>
                  </a:lnTo>
                  <a:lnTo>
                    <a:pt x="632" y="81"/>
                  </a:lnTo>
                  <a:lnTo>
                    <a:pt x="634" y="86"/>
                  </a:lnTo>
                  <a:lnTo>
                    <a:pt x="634" y="89"/>
                  </a:lnTo>
                  <a:lnTo>
                    <a:pt x="637" y="96"/>
                  </a:lnTo>
                  <a:lnTo>
                    <a:pt x="637" y="101"/>
                  </a:lnTo>
                  <a:lnTo>
                    <a:pt x="639" y="101"/>
                  </a:lnTo>
                  <a:lnTo>
                    <a:pt x="639" y="104"/>
                  </a:lnTo>
                  <a:lnTo>
                    <a:pt x="644" y="109"/>
                  </a:lnTo>
                  <a:lnTo>
                    <a:pt x="644" y="112"/>
                  </a:lnTo>
                  <a:lnTo>
                    <a:pt x="647" y="117"/>
                  </a:lnTo>
                  <a:lnTo>
                    <a:pt x="649" y="122"/>
                  </a:lnTo>
                  <a:lnTo>
                    <a:pt x="655" y="122"/>
                  </a:lnTo>
                  <a:lnTo>
                    <a:pt x="660" y="124"/>
                  </a:lnTo>
                  <a:lnTo>
                    <a:pt x="662" y="122"/>
                  </a:lnTo>
                  <a:lnTo>
                    <a:pt x="672" y="112"/>
                  </a:lnTo>
                  <a:lnTo>
                    <a:pt x="675" y="112"/>
                  </a:lnTo>
                  <a:lnTo>
                    <a:pt x="675" y="109"/>
                  </a:lnTo>
                  <a:lnTo>
                    <a:pt x="677" y="112"/>
                  </a:lnTo>
                  <a:lnTo>
                    <a:pt x="683" y="114"/>
                  </a:lnTo>
                  <a:lnTo>
                    <a:pt x="688" y="122"/>
                  </a:lnTo>
                  <a:lnTo>
                    <a:pt x="693" y="134"/>
                  </a:lnTo>
                  <a:lnTo>
                    <a:pt x="693" y="137"/>
                  </a:lnTo>
                  <a:lnTo>
                    <a:pt x="698" y="147"/>
                  </a:lnTo>
                  <a:lnTo>
                    <a:pt x="700" y="155"/>
                  </a:lnTo>
                  <a:lnTo>
                    <a:pt x="700" y="157"/>
                  </a:lnTo>
                  <a:lnTo>
                    <a:pt x="700" y="160"/>
                  </a:lnTo>
                  <a:lnTo>
                    <a:pt x="703" y="160"/>
                  </a:lnTo>
                  <a:lnTo>
                    <a:pt x="711" y="175"/>
                  </a:lnTo>
                  <a:lnTo>
                    <a:pt x="716" y="180"/>
                  </a:lnTo>
                  <a:lnTo>
                    <a:pt x="723" y="198"/>
                  </a:lnTo>
                  <a:lnTo>
                    <a:pt x="726" y="201"/>
                  </a:lnTo>
                  <a:lnTo>
                    <a:pt x="731" y="213"/>
                  </a:lnTo>
                  <a:lnTo>
                    <a:pt x="733" y="216"/>
                  </a:lnTo>
                  <a:lnTo>
                    <a:pt x="736" y="221"/>
                  </a:lnTo>
                  <a:lnTo>
                    <a:pt x="749" y="236"/>
                  </a:lnTo>
                  <a:lnTo>
                    <a:pt x="754" y="241"/>
                  </a:lnTo>
                  <a:lnTo>
                    <a:pt x="764" y="252"/>
                  </a:lnTo>
                  <a:lnTo>
                    <a:pt x="769" y="257"/>
                  </a:lnTo>
                  <a:lnTo>
                    <a:pt x="782" y="272"/>
                  </a:lnTo>
                  <a:lnTo>
                    <a:pt x="787" y="277"/>
                  </a:lnTo>
                  <a:lnTo>
                    <a:pt x="789" y="280"/>
                  </a:lnTo>
                  <a:lnTo>
                    <a:pt x="797" y="285"/>
                  </a:lnTo>
                  <a:lnTo>
                    <a:pt x="805" y="287"/>
                  </a:lnTo>
                  <a:lnTo>
                    <a:pt x="807" y="290"/>
                  </a:lnTo>
                  <a:lnTo>
                    <a:pt x="812" y="285"/>
                  </a:lnTo>
                  <a:lnTo>
                    <a:pt x="820" y="272"/>
                  </a:lnTo>
                  <a:lnTo>
                    <a:pt x="823" y="269"/>
                  </a:lnTo>
                  <a:lnTo>
                    <a:pt x="825" y="269"/>
                  </a:lnTo>
                  <a:lnTo>
                    <a:pt x="828" y="262"/>
                  </a:lnTo>
                  <a:lnTo>
                    <a:pt x="838" y="252"/>
                  </a:lnTo>
                  <a:lnTo>
                    <a:pt x="840" y="246"/>
                  </a:lnTo>
                  <a:lnTo>
                    <a:pt x="843" y="246"/>
                  </a:lnTo>
                  <a:lnTo>
                    <a:pt x="845" y="244"/>
                  </a:lnTo>
                  <a:lnTo>
                    <a:pt x="848" y="249"/>
                  </a:lnTo>
                  <a:lnTo>
                    <a:pt x="845" y="254"/>
                  </a:lnTo>
                  <a:lnTo>
                    <a:pt x="845" y="267"/>
                  </a:lnTo>
                  <a:lnTo>
                    <a:pt x="845" y="274"/>
                  </a:lnTo>
                  <a:lnTo>
                    <a:pt x="851" y="290"/>
                  </a:lnTo>
                  <a:lnTo>
                    <a:pt x="853" y="292"/>
                  </a:lnTo>
                  <a:lnTo>
                    <a:pt x="853" y="300"/>
                  </a:lnTo>
                  <a:lnTo>
                    <a:pt x="853" y="305"/>
                  </a:lnTo>
                  <a:lnTo>
                    <a:pt x="851" y="310"/>
                  </a:lnTo>
                  <a:lnTo>
                    <a:pt x="845" y="315"/>
                  </a:lnTo>
                  <a:lnTo>
                    <a:pt x="840" y="323"/>
                  </a:lnTo>
                  <a:lnTo>
                    <a:pt x="833" y="325"/>
                  </a:lnTo>
                  <a:lnTo>
                    <a:pt x="830" y="328"/>
                  </a:lnTo>
                  <a:lnTo>
                    <a:pt x="830" y="338"/>
                  </a:lnTo>
                  <a:lnTo>
                    <a:pt x="830" y="343"/>
                  </a:lnTo>
                  <a:lnTo>
                    <a:pt x="833" y="346"/>
                  </a:lnTo>
                  <a:lnTo>
                    <a:pt x="835" y="348"/>
                  </a:lnTo>
                  <a:lnTo>
                    <a:pt x="845" y="353"/>
                  </a:lnTo>
                  <a:lnTo>
                    <a:pt x="851" y="353"/>
                  </a:lnTo>
                  <a:lnTo>
                    <a:pt x="853" y="356"/>
                  </a:lnTo>
                  <a:lnTo>
                    <a:pt x="856" y="356"/>
                  </a:lnTo>
                  <a:lnTo>
                    <a:pt x="858" y="361"/>
                  </a:lnTo>
                  <a:lnTo>
                    <a:pt x="861" y="364"/>
                  </a:lnTo>
                  <a:lnTo>
                    <a:pt x="861" y="369"/>
                  </a:lnTo>
                  <a:lnTo>
                    <a:pt x="858" y="374"/>
                  </a:lnTo>
                  <a:lnTo>
                    <a:pt x="858" y="376"/>
                  </a:lnTo>
                  <a:lnTo>
                    <a:pt x="856" y="379"/>
                  </a:lnTo>
                  <a:lnTo>
                    <a:pt x="848" y="384"/>
                  </a:lnTo>
                  <a:lnTo>
                    <a:pt x="840" y="386"/>
                  </a:lnTo>
                  <a:lnTo>
                    <a:pt x="833" y="394"/>
                  </a:lnTo>
                  <a:lnTo>
                    <a:pt x="830" y="397"/>
                  </a:lnTo>
                  <a:lnTo>
                    <a:pt x="825" y="412"/>
                  </a:lnTo>
                  <a:lnTo>
                    <a:pt x="820" y="417"/>
                  </a:lnTo>
                  <a:lnTo>
                    <a:pt x="815" y="422"/>
                  </a:lnTo>
                  <a:lnTo>
                    <a:pt x="805" y="425"/>
                  </a:lnTo>
                  <a:lnTo>
                    <a:pt x="802" y="430"/>
                  </a:lnTo>
                  <a:lnTo>
                    <a:pt x="805" y="435"/>
                  </a:lnTo>
                  <a:lnTo>
                    <a:pt x="807" y="442"/>
                  </a:lnTo>
                  <a:lnTo>
                    <a:pt x="807" y="448"/>
                  </a:lnTo>
                  <a:lnTo>
                    <a:pt x="805" y="458"/>
                  </a:lnTo>
                  <a:lnTo>
                    <a:pt x="800" y="465"/>
                  </a:lnTo>
                  <a:lnTo>
                    <a:pt x="800" y="470"/>
                  </a:lnTo>
                  <a:lnTo>
                    <a:pt x="802" y="473"/>
                  </a:lnTo>
                  <a:lnTo>
                    <a:pt x="805" y="478"/>
                  </a:lnTo>
                  <a:lnTo>
                    <a:pt x="810" y="483"/>
                  </a:lnTo>
                  <a:lnTo>
                    <a:pt x="815" y="486"/>
                  </a:lnTo>
                  <a:lnTo>
                    <a:pt x="817" y="486"/>
                  </a:lnTo>
                  <a:lnTo>
                    <a:pt x="838" y="488"/>
                  </a:lnTo>
                  <a:lnTo>
                    <a:pt x="840" y="488"/>
                  </a:lnTo>
                  <a:lnTo>
                    <a:pt x="843" y="491"/>
                  </a:lnTo>
                  <a:lnTo>
                    <a:pt x="851" y="491"/>
                  </a:lnTo>
                  <a:lnTo>
                    <a:pt x="856" y="493"/>
                  </a:lnTo>
                  <a:lnTo>
                    <a:pt x="861" y="496"/>
                  </a:lnTo>
                  <a:lnTo>
                    <a:pt x="863" y="496"/>
                  </a:lnTo>
                  <a:lnTo>
                    <a:pt x="863" y="498"/>
                  </a:lnTo>
                  <a:lnTo>
                    <a:pt x="863" y="501"/>
                  </a:lnTo>
                  <a:lnTo>
                    <a:pt x="861" y="509"/>
                  </a:lnTo>
                  <a:lnTo>
                    <a:pt x="861" y="511"/>
                  </a:lnTo>
                  <a:lnTo>
                    <a:pt x="861" y="526"/>
                  </a:lnTo>
                  <a:lnTo>
                    <a:pt x="863" y="531"/>
                  </a:lnTo>
                  <a:lnTo>
                    <a:pt x="863" y="534"/>
                  </a:lnTo>
                  <a:lnTo>
                    <a:pt x="876" y="542"/>
                  </a:lnTo>
                  <a:lnTo>
                    <a:pt x="879" y="544"/>
                  </a:lnTo>
                  <a:lnTo>
                    <a:pt x="879" y="549"/>
                  </a:lnTo>
                  <a:lnTo>
                    <a:pt x="879" y="567"/>
                  </a:lnTo>
                  <a:lnTo>
                    <a:pt x="879" y="570"/>
                  </a:lnTo>
                  <a:lnTo>
                    <a:pt x="881" y="572"/>
                  </a:lnTo>
                  <a:lnTo>
                    <a:pt x="881" y="575"/>
                  </a:lnTo>
                  <a:lnTo>
                    <a:pt x="884" y="580"/>
                  </a:lnTo>
                  <a:lnTo>
                    <a:pt x="889" y="582"/>
                  </a:lnTo>
                  <a:lnTo>
                    <a:pt x="891" y="590"/>
                  </a:lnTo>
                  <a:lnTo>
                    <a:pt x="894" y="593"/>
                  </a:lnTo>
                  <a:lnTo>
                    <a:pt x="894" y="598"/>
                  </a:lnTo>
                  <a:lnTo>
                    <a:pt x="889" y="603"/>
                  </a:lnTo>
                  <a:lnTo>
                    <a:pt x="886" y="603"/>
                  </a:lnTo>
                  <a:lnTo>
                    <a:pt x="881" y="605"/>
                  </a:lnTo>
                  <a:lnTo>
                    <a:pt x="879" y="608"/>
                  </a:lnTo>
                  <a:lnTo>
                    <a:pt x="879" y="610"/>
                  </a:lnTo>
                  <a:lnTo>
                    <a:pt x="881" y="613"/>
                  </a:lnTo>
                  <a:lnTo>
                    <a:pt x="884" y="615"/>
                  </a:lnTo>
                  <a:lnTo>
                    <a:pt x="891" y="610"/>
                  </a:lnTo>
                  <a:lnTo>
                    <a:pt x="896" y="610"/>
                  </a:lnTo>
                  <a:lnTo>
                    <a:pt x="899" y="610"/>
                  </a:lnTo>
                  <a:lnTo>
                    <a:pt x="901" y="613"/>
                  </a:lnTo>
                  <a:lnTo>
                    <a:pt x="901" y="628"/>
                  </a:lnTo>
                  <a:lnTo>
                    <a:pt x="907" y="651"/>
                  </a:lnTo>
                  <a:lnTo>
                    <a:pt x="907" y="654"/>
                  </a:lnTo>
                  <a:lnTo>
                    <a:pt x="907" y="659"/>
                  </a:lnTo>
                  <a:lnTo>
                    <a:pt x="912" y="677"/>
                  </a:lnTo>
                  <a:lnTo>
                    <a:pt x="912" y="684"/>
                  </a:lnTo>
                  <a:lnTo>
                    <a:pt x="914" y="692"/>
                  </a:lnTo>
                  <a:lnTo>
                    <a:pt x="914" y="699"/>
                  </a:lnTo>
                  <a:lnTo>
                    <a:pt x="919" y="738"/>
                  </a:lnTo>
                  <a:lnTo>
                    <a:pt x="922" y="745"/>
                  </a:lnTo>
                  <a:lnTo>
                    <a:pt x="924" y="750"/>
                  </a:lnTo>
                  <a:lnTo>
                    <a:pt x="924" y="758"/>
                  </a:lnTo>
                  <a:lnTo>
                    <a:pt x="929" y="768"/>
                  </a:lnTo>
                  <a:lnTo>
                    <a:pt x="932" y="791"/>
                  </a:lnTo>
                  <a:lnTo>
                    <a:pt x="937" y="811"/>
                  </a:lnTo>
                  <a:lnTo>
                    <a:pt x="937" y="817"/>
                  </a:lnTo>
                  <a:lnTo>
                    <a:pt x="937" y="819"/>
                  </a:lnTo>
                  <a:lnTo>
                    <a:pt x="940" y="827"/>
                  </a:lnTo>
                  <a:lnTo>
                    <a:pt x="945" y="847"/>
                  </a:lnTo>
                  <a:lnTo>
                    <a:pt x="945" y="860"/>
                  </a:lnTo>
                  <a:lnTo>
                    <a:pt x="945" y="878"/>
                  </a:lnTo>
                  <a:lnTo>
                    <a:pt x="945" y="885"/>
                  </a:lnTo>
                  <a:lnTo>
                    <a:pt x="947" y="893"/>
                  </a:lnTo>
                  <a:lnTo>
                    <a:pt x="947" y="908"/>
                  </a:lnTo>
                  <a:lnTo>
                    <a:pt x="947" y="913"/>
                  </a:lnTo>
                  <a:lnTo>
                    <a:pt x="942" y="918"/>
                  </a:lnTo>
                  <a:lnTo>
                    <a:pt x="937" y="921"/>
                  </a:lnTo>
                  <a:lnTo>
                    <a:pt x="935" y="921"/>
                  </a:lnTo>
                  <a:lnTo>
                    <a:pt x="919" y="929"/>
                  </a:lnTo>
                  <a:lnTo>
                    <a:pt x="919" y="931"/>
                  </a:lnTo>
                  <a:lnTo>
                    <a:pt x="917" y="931"/>
                  </a:lnTo>
                  <a:lnTo>
                    <a:pt x="907" y="931"/>
                  </a:lnTo>
                  <a:lnTo>
                    <a:pt x="899" y="931"/>
                  </a:lnTo>
                  <a:lnTo>
                    <a:pt x="896" y="929"/>
                  </a:lnTo>
                  <a:lnTo>
                    <a:pt x="894" y="931"/>
                  </a:lnTo>
                  <a:lnTo>
                    <a:pt x="889" y="939"/>
                  </a:lnTo>
                  <a:lnTo>
                    <a:pt x="884" y="944"/>
                  </a:lnTo>
                  <a:lnTo>
                    <a:pt x="884" y="946"/>
                  </a:lnTo>
                  <a:lnTo>
                    <a:pt x="884" y="951"/>
                  </a:lnTo>
                  <a:lnTo>
                    <a:pt x="891" y="964"/>
                  </a:lnTo>
                  <a:lnTo>
                    <a:pt x="899" y="974"/>
                  </a:lnTo>
                  <a:lnTo>
                    <a:pt x="899" y="982"/>
                  </a:lnTo>
                  <a:lnTo>
                    <a:pt x="899" y="987"/>
                  </a:lnTo>
                  <a:lnTo>
                    <a:pt x="899" y="992"/>
                  </a:lnTo>
                  <a:lnTo>
                    <a:pt x="894" y="997"/>
                  </a:lnTo>
                  <a:lnTo>
                    <a:pt x="891" y="1000"/>
                  </a:lnTo>
                  <a:lnTo>
                    <a:pt x="879" y="1000"/>
                  </a:lnTo>
                  <a:lnTo>
                    <a:pt x="861" y="1005"/>
                  </a:lnTo>
                  <a:lnTo>
                    <a:pt x="856" y="1007"/>
                  </a:lnTo>
                  <a:lnTo>
                    <a:pt x="851" y="1010"/>
                  </a:lnTo>
                  <a:lnTo>
                    <a:pt x="845" y="1020"/>
                  </a:lnTo>
                  <a:lnTo>
                    <a:pt x="843" y="1025"/>
                  </a:lnTo>
                  <a:lnTo>
                    <a:pt x="825" y="1048"/>
                  </a:lnTo>
                  <a:lnTo>
                    <a:pt x="817" y="1063"/>
                  </a:lnTo>
                  <a:lnTo>
                    <a:pt x="815" y="1061"/>
                  </a:lnTo>
                  <a:lnTo>
                    <a:pt x="812" y="1058"/>
                  </a:lnTo>
                  <a:lnTo>
                    <a:pt x="810" y="1051"/>
                  </a:lnTo>
                  <a:lnTo>
                    <a:pt x="807" y="1048"/>
                  </a:lnTo>
                  <a:lnTo>
                    <a:pt x="800" y="1046"/>
                  </a:lnTo>
                  <a:lnTo>
                    <a:pt x="800" y="1056"/>
                  </a:lnTo>
                  <a:lnTo>
                    <a:pt x="797" y="1061"/>
                  </a:lnTo>
                  <a:lnTo>
                    <a:pt x="795" y="1091"/>
                  </a:lnTo>
                  <a:lnTo>
                    <a:pt x="792" y="1091"/>
                  </a:lnTo>
                  <a:lnTo>
                    <a:pt x="789" y="1099"/>
                  </a:lnTo>
                  <a:lnTo>
                    <a:pt x="784" y="1104"/>
                  </a:lnTo>
                  <a:lnTo>
                    <a:pt x="779" y="1107"/>
                  </a:lnTo>
                  <a:lnTo>
                    <a:pt x="774" y="1114"/>
                  </a:lnTo>
                  <a:lnTo>
                    <a:pt x="774" y="1122"/>
                  </a:lnTo>
                  <a:lnTo>
                    <a:pt x="772" y="1124"/>
                  </a:lnTo>
                  <a:lnTo>
                    <a:pt x="772" y="1127"/>
                  </a:lnTo>
                  <a:lnTo>
                    <a:pt x="764" y="1135"/>
                  </a:lnTo>
                  <a:lnTo>
                    <a:pt x="764" y="1140"/>
                  </a:lnTo>
                  <a:lnTo>
                    <a:pt x="764" y="1145"/>
                  </a:lnTo>
                  <a:lnTo>
                    <a:pt x="761" y="1147"/>
                  </a:lnTo>
                  <a:lnTo>
                    <a:pt x="754" y="1160"/>
                  </a:lnTo>
                  <a:lnTo>
                    <a:pt x="751" y="1168"/>
                  </a:lnTo>
                  <a:lnTo>
                    <a:pt x="746" y="1178"/>
                  </a:lnTo>
                  <a:lnTo>
                    <a:pt x="744" y="1186"/>
                  </a:lnTo>
                  <a:lnTo>
                    <a:pt x="733" y="1206"/>
                  </a:lnTo>
                  <a:lnTo>
                    <a:pt x="726" y="1221"/>
                  </a:lnTo>
                  <a:lnTo>
                    <a:pt x="726" y="1224"/>
                  </a:lnTo>
                  <a:lnTo>
                    <a:pt x="721" y="1270"/>
                  </a:lnTo>
                  <a:lnTo>
                    <a:pt x="721" y="1280"/>
                  </a:lnTo>
                  <a:lnTo>
                    <a:pt x="721" y="1282"/>
                  </a:lnTo>
                  <a:lnTo>
                    <a:pt x="718" y="1287"/>
                  </a:lnTo>
                  <a:lnTo>
                    <a:pt x="716" y="1298"/>
                  </a:lnTo>
                  <a:lnTo>
                    <a:pt x="713" y="1300"/>
                  </a:lnTo>
                  <a:lnTo>
                    <a:pt x="711" y="1308"/>
                  </a:lnTo>
                  <a:lnTo>
                    <a:pt x="711" y="1323"/>
                  </a:lnTo>
                  <a:lnTo>
                    <a:pt x="708" y="1333"/>
                  </a:lnTo>
                  <a:lnTo>
                    <a:pt x="705" y="1336"/>
                  </a:lnTo>
                  <a:lnTo>
                    <a:pt x="700" y="1356"/>
                  </a:lnTo>
                  <a:lnTo>
                    <a:pt x="700" y="1369"/>
                  </a:lnTo>
                  <a:lnTo>
                    <a:pt x="695" y="1397"/>
                  </a:lnTo>
                  <a:lnTo>
                    <a:pt x="698" y="1399"/>
                  </a:lnTo>
                  <a:lnTo>
                    <a:pt x="698" y="1402"/>
                  </a:lnTo>
                  <a:lnTo>
                    <a:pt x="700" y="1407"/>
                  </a:lnTo>
                  <a:lnTo>
                    <a:pt x="708" y="1420"/>
                  </a:lnTo>
                  <a:lnTo>
                    <a:pt x="700" y="1432"/>
                  </a:lnTo>
                  <a:lnTo>
                    <a:pt x="685" y="1453"/>
                  </a:lnTo>
                  <a:lnTo>
                    <a:pt x="685" y="1455"/>
                  </a:lnTo>
                  <a:lnTo>
                    <a:pt x="670" y="1471"/>
                  </a:lnTo>
                  <a:lnTo>
                    <a:pt x="667" y="1504"/>
                  </a:lnTo>
                  <a:lnTo>
                    <a:pt x="665" y="1506"/>
                  </a:lnTo>
                  <a:lnTo>
                    <a:pt x="657" y="1509"/>
                  </a:lnTo>
                  <a:lnTo>
                    <a:pt x="647" y="1511"/>
                  </a:lnTo>
                  <a:lnTo>
                    <a:pt x="647" y="1509"/>
                  </a:lnTo>
                  <a:lnTo>
                    <a:pt x="644" y="1509"/>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046" name="TextBox 1045">
            <a:extLst>
              <a:ext uri="{FF2B5EF4-FFF2-40B4-BE49-F238E27FC236}">
                <a16:creationId xmlns:a16="http://schemas.microsoft.com/office/drawing/2014/main" id="{8A57591F-F75D-FBB3-BD7E-757A1AFC2F44}"/>
              </a:ext>
            </a:extLst>
          </p:cNvPr>
          <p:cNvSpPr txBox="1"/>
          <p:nvPr/>
        </p:nvSpPr>
        <p:spPr>
          <a:xfrm>
            <a:off x="162891" y="4152137"/>
            <a:ext cx="2020327" cy="1251872"/>
          </a:xfrm>
          <a:prstGeom prst="rect">
            <a:avLst/>
          </a:prstGeom>
        </p:spPr>
        <p:txBody>
          <a:bodyPr vert="horz" wrap="square" lIns="91440" tIns="45720" rIns="91440" bIns="45720" rtlCol="0" anchor="ctr">
            <a:normAutofit/>
          </a:bodyPr>
          <a:lstStyle/>
          <a:p>
            <a:pPr algn="ctr"/>
            <a:r>
              <a:rPr lang="fr-FR" sz="2400" b="1" dirty="0">
                <a:latin typeface="Source Sans Pro" panose="020B0503030403020204" pitchFamily="34" charset="0"/>
                <a:ea typeface="Source Sans Pro" panose="020B0503030403020204" pitchFamily="34" charset="0"/>
              </a:rPr>
              <a:t>Côte d’Ivoire</a:t>
            </a:r>
          </a:p>
          <a:p>
            <a:pPr algn="ctr"/>
            <a:r>
              <a:rPr lang="fr-FR" sz="2400" b="1" dirty="0">
                <a:latin typeface="Source Sans Pro" panose="020B0503030403020204" pitchFamily="34" charset="0"/>
                <a:ea typeface="Source Sans Pro" panose="020B0503030403020204" pitchFamily="34" charset="0"/>
              </a:rPr>
              <a:t>26%</a:t>
            </a:r>
          </a:p>
        </p:txBody>
      </p:sp>
      <p:sp>
        <p:nvSpPr>
          <p:cNvPr id="7" name="Title 1">
            <a:extLst>
              <a:ext uri="{FF2B5EF4-FFF2-40B4-BE49-F238E27FC236}">
                <a16:creationId xmlns:a16="http://schemas.microsoft.com/office/drawing/2014/main" id="{F2C956E8-250A-590E-CBEC-FC09C7D759BE}"/>
              </a:ext>
            </a:extLst>
          </p:cNvPr>
          <p:cNvSpPr>
            <a:spLocks noGrp="1"/>
          </p:cNvSpPr>
          <p:nvPr>
            <p:ph type="title"/>
          </p:nvPr>
        </p:nvSpPr>
        <p:spPr>
          <a:xfrm>
            <a:off x="628646" y="219984"/>
            <a:ext cx="7886700" cy="1010101"/>
          </a:xfrm>
        </p:spPr>
        <p:txBody>
          <a:bodyPr>
            <a:noAutofit/>
          </a:bodyPr>
          <a:lstStyle/>
          <a:p>
            <a:pPr algn="l"/>
            <a:r>
              <a:rPr lang="fr-FR" noProof="0" dirty="0"/>
              <a:t>Prévalence du paludisme selon la région</a:t>
            </a:r>
          </a:p>
        </p:txBody>
      </p:sp>
      <p:sp>
        <p:nvSpPr>
          <p:cNvPr id="8" name="Content Placeholder 2">
            <a:extLst>
              <a:ext uri="{FF2B5EF4-FFF2-40B4-BE49-F238E27FC236}">
                <a16:creationId xmlns:a16="http://schemas.microsoft.com/office/drawing/2014/main" id="{50465140-704C-78EA-1C8C-C2CC0557B59A}"/>
              </a:ext>
            </a:extLst>
          </p:cNvPr>
          <p:cNvSpPr>
            <a:spLocks noGrp="1"/>
          </p:cNvSpPr>
          <p:nvPr>
            <p:ph idx="1"/>
          </p:nvPr>
        </p:nvSpPr>
        <p:spPr>
          <a:xfrm>
            <a:off x="628646" y="1049923"/>
            <a:ext cx="7886700" cy="445179"/>
          </a:xfrm>
        </p:spPr>
        <p:txBody>
          <a:bodyPr>
            <a:normAutofit/>
          </a:bodyPr>
          <a:lstStyle/>
          <a:p>
            <a:pPr algn="l"/>
            <a:r>
              <a:rPr lang="fr-FR" noProof="0" dirty="0"/>
              <a:t>Pourcentage d’enfants de 6-59 mois dont les résultats </a:t>
            </a:r>
            <a:r>
              <a:rPr lang="fr-FR" dirty="0"/>
              <a:t>par</a:t>
            </a:r>
            <a:r>
              <a:rPr lang="fr-FR" noProof="0" dirty="0"/>
              <a:t> microscopie sont positifs</a:t>
            </a:r>
          </a:p>
        </p:txBody>
      </p:sp>
      <p:sp>
        <p:nvSpPr>
          <p:cNvPr id="2" name="TextBox 1">
            <a:extLst>
              <a:ext uri="{FF2B5EF4-FFF2-40B4-BE49-F238E27FC236}">
                <a16:creationId xmlns:a16="http://schemas.microsoft.com/office/drawing/2014/main" id="{04201A7C-59EC-7916-3A0D-FB8E05978E6D}"/>
              </a:ext>
            </a:extLst>
          </p:cNvPr>
          <p:cNvSpPr txBox="1"/>
          <p:nvPr/>
        </p:nvSpPr>
        <p:spPr>
          <a:xfrm>
            <a:off x="6250876" y="2678861"/>
            <a:ext cx="1033540" cy="772463"/>
          </a:xfrm>
          <a:prstGeom prst="rect">
            <a:avLst/>
          </a:prstGeom>
        </p:spPr>
        <p:txBody>
          <a:bodyPr vert="horz" wrap="square" lIns="91440" tIns="45720" rIns="91440" bIns="45720" rtlCol="0" anchor="ctr">
            <a:normAutofit/>
          </a:bodyPr>
          <a:lstStyle/>
          <a:p>
            <a:pPr algn="ctr"/>
            <a:r>
              <a:rPr lang="fr-FR" sz="1800" dirty="0" err="1">
                <a:latin typeface="Source Sans Pro SemiBold" panose="020B0603030403020204" pitchFamily="34" charset="0"/>
                <a:ea typeface="Source Sans Pro SemiBold" panose="020B0603030403020204" pitchFamily="34" charset="0"/>
              </a:rPr>
              <a:t>Zanzan</a:t>
            </a:r>
            <a:endParaRPr lang="fr-FR" sz="1800"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44 %</a:t>
            </a:r>
            <a:endParaRPr lang="fr-FR" sz="1800" dirty="0">
              <a:latin typeface="Source Sans Pro SemiBold" panose="020B0603030403020204" pitchFamily="34" charset="0"/>
              <a:ea typeface="Source Sans Pro SemiBold" panose="020B0603030403020204" pitchFamily="34" charset="0"/>
            </a:endParaRPr>
          </a:p>
        </p:txBody>
      </p:sp>
      <p:sp>
        <p:nvSpPr>
          <p:cNvPr id="3" name="TextBox 2">
            <a:extLst>
              <a:ext uri="{FF2B5EF4-FFF2-40B4-BE49-F238E27FC236}">
                <a16:creationId xmlns:a16="http://schemas.microsoft.com/office/drawing/2014/main" id="{09D5BFC5-F069-14DE-6529-48D05499C250}"/>
              </a:ext>
            </a:extLst>
          </p:cNvPr>
          <p:cNvSpPr txBox="1"/>
          <p:nvPr/>
        </p:nvSpPr>
        <p:spPr>
          <a:xfrm>
            <a:off x="4125058" y="1848766"/>
            <a:ext cx="1033540" cy="719729"/>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Savanes</a:t>
            </a:r>
          </a:p>
          <a:p>
            <a:pPr algn="ctr"/>
            <a:r>
              <a:rPr lang="fr-FR" dirty="0">
                <a:latin typeface="Source Sans Pro SemiBold" panose="020B0603030403020204" pitchFamily="34" charset="0"/>
                <a:ea typeface="Source Sans Pro SemiBold" panose="020B0603030403020204" pitchFamily="34" charset="0"/>
              </a:rPr>
              <a:t>20 %</a:t>
            </a:r>
            <a:endParaRPr lang="fr-FR" sz="1800" dirty="0">
              <a:latin typeface="Source Sans Pro SemiBold" panose="020B0603030403020204" pitchFamily="34" charset="0"/>
              <a:ea typeface="Source Sans Pro SemiBold" panose="020B0603030403020204" pitchFamily="34" charset="0"/>
            </a:endParaRPr>
          </a:p>
        </p:txBody>
      </p:sp>
      <p:sp>
        <p:nvSpPr>
          <p:cNvPr id="4" name="TextBox 3">
            <a:extLst>
              <a:ext uri="{FF2B5EF4-FFF2-40B4-BE49-F238E27FC236}">
                <a16:creationId xmlns:a16="http://schemas.microsoft.com/office/drawing/2014/main" id="{BAC34DCF-25D5-36B2-5E14-6636E4775422}"/>
              </a:ext>
            </a:extLst>
          </p:cNvPr>
          <p:cNvSpPr txBox="1"/>
          <p:nvPr/>
        </p:nvSpPr>
        <p:spPr>
          <a:xfrm>
            <a:off x="2589204" y="1911916"/>
            <a:ext cx="1351572" cy="740101"/>
          </a:xfrm>
          <a:prstGeom prst="rect">
            <a:avLst/>
          </a:prstGeom>
        </p:spPr>
        <p:txBody>
          <a:bodyPr vert="horz" wrap="square" lIns="91440" tIns="45720" rIns="91440" bIns="45720" rtlCol="0" anchor="ctr">
            <a:normAutofit/>
          </a:bodyPr>
          <a:lstStyle/>
          <a:p>
            <a:pPr algn="ctr"/>
            <a:r>
              <a:rPr lang="fr-FR" dirty="0" err="1">
                <a:latin typeface="Source Sans Pro SemiBold" panose="020B0603030403020204" pitchFamily="34" charset="0"/>
                <a:ea typeface="Source Sans Pro SemiBold" panose="020B0603030403020204" pitchFamily="34" charset="0"/>
              </a:rPr>
              <a:t>Denguélé</a:t>
            </a:r>
            <a:endParaRPr lang="fr-FR"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30 %</a:t>
            </a:r>
          </a:p>
        </p:txBody>
      </p:sp>
      <p:sp>
        <p:nvSpPr>
          <p:cNvPr id="5" name="TextBox 4">
            <a:extLst>
              <a:ext uri="{FF2B5EF4-FFF2-40B4-BE49-F238E27FC236}">
                <a16:creationId xmlns:a16="http://schemas.microsoft.com/office/drawing/2014/main" id="{119C57F2-03C2-85A8-520F-247B7B7DDDE2}"/>
              </a:ext>
            </a:extLst>
          </p:cNvPr>
          <p:cNvSpPr txBox="1"/>
          <p:nvPr/>
        </p:nvSpPr>
        <p:spPr>
          <a:xfrm>
            <a:off x="3480512" y="2944117"/>
            <a:ext cx="1033540" cy="719729"/>
          </a:xfrm>
          <a:prstGeom prst="rect">
            <a:avLst/>
          </a:prstGeom>
        </p:spPr>
        <p:txBody>
          <a:bodyPr vert="horz" wrap="square" lIns="91440" tIns="45720" rIns="91440" bIns="45720" rtlCol="0" anchor="ctr">
            <a:normAutofit/>
          </a:bodyPr>
          <a:lstStyle/>
          <a:p>
            <a:pPr algn="ctr"/>
            <a:r>
              <a:rPr lang="fr-FR" sz="1800" dirty="0" err="1">
                <a:latin typeface="Source Sans Pro SemiBold" panose="020B0603030403020204" pitchFamily="34" charset="0"/>
                <a:ea typeface="Source Sans Pro SemiBold" panose="020B0603030403020204" pitchFamily="34" charset="0"/>
              </a:rPr>
              <a:t>Woroba</a:t>
            </a:r>
            <a:endParaRPr lang="fr-FR" sz="1800"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40 %</a:t>
            </a:r>
            <a:endParaRPr lang="fr-FR" sz="1800" dirty="0">
              <a:latin typeface="Source Sans Pro SemiBold" panose="020B0603030403020204" pitchFamily="34" charset="0"/>
              <a:ea typeface="Source Sans Pro SemiBold" panose="020B0603030403020204" pitchFamily="34" charset="0"/>
            </a:endParaRPr>
          </a:p>
        </p:txBody>
      </p:sp>
      <p:sp>
        <p:nvSpPr>
          <p:cNvPr id="6" name="TextBox 5">
            <a:extLst>
              <a:ext uri="{FF2B5EF4-FFF2-40B4-BE49-F238E27FC236}">
                <a16:creationId xmlns:a16="http://schemas.microsoft.com/office/drawing/2014/main" id="{07ABA9C2-EAE9-8097-9002-CB13306EDABD}"/>
              </a:ext>
            </a:extLst>
          </p:cNvPr>
          <p:cNvSpPr txBox="1"/>
          <p:nvPr/>
        </p:nvSpPr>
        <p:spPr>
          <a:xfrm>
            <a:off x="4908071" y="2892331"/>
            <a:ext cx="1175581"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Vallée du Bandama </a:t>
            </a:r>
          </a:p>
          <a:p>
            <a:pPr algn="ctr"/>
            <a:r>
              <a:rPr lang="fr-FR" dirty="0">
                <a:latin typeface="Source Sans Pro SemiBold" panose="020B0603030403020204" pitchFamily="34" charset="0"/>
                <a:ea typeface="Source Sans Pro SemiBold" panose="020B0603030403020204" pitchFamily="34" charset="0"/>
              </a:rPr>
              <a:t>19 %</a:t>
            </a:r>
            <a:endParaRPr lang="fr-FR" sz="1800" dirty="0">
              <a:latin typeface="Source Sans Pro SemiBold" panose="020B0603030403020204" pitchFamily="34" charset="0"/>
              <a:ea typeface="Source Sans Pro SemiBold" panose="020B0603030403020204" pitchFamily="34" charset="0"/>
            </a:endParaRPr>
          </a:p>
        </p:txBody>
      </p:sp>
      <p:sp>
        <p:nvSpPr>
          <p:cNvPr id="9" name="TextBox 8">
            <a:extLst>
              <a:ext uri="{FF2B5EF4-FFF2-40B4-BE49-F238E27FC236}">
                <a16:creationId xmlns:a16="http://schemas.microsoft.com/office/drawing/2014/main" id="{9C908AB3-EDA3-367A-6B7B-9C0146FD8B1F}"/>
              </a:ext>
            </a:extLst>
          </p:cNvPr>
          <p:cNvSpPr txBox="1"/>
          <p:nvPr/>
        </p:nvSpPr>
        <p:spPr>
          <a:xfrm>
            <a:off x="5506559" y="3824157"/>
            <a:ext cx="837821" cy="72717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Lacs</a:t>
            </a:r>
          </a:p>
          <a:p>
            <a:pPr algn="ctr"/>
            <a:r>
              <a:rPr lang="fr-FR" dirty="0">
                <a:latin typeface="Source Sans Pro SemiBold" panose="020B0603030403020204" pitchFamily="34" charset="0"/>
                <a:ea typeface="Source Sans Pro SemiBold" panose="020B0603030403020204" pitchFamily="34" charset="0"/>
              </a:rPr>
              <a:t>32 %</a:t>
            </a:r>
            <a:endParaRPr lang="fr-FR" sz="1800" dirty="0">
              <a:latin typeface="Source Sans Pro SemiBold" panose="020B0603030403020204" pitchFamily="34" charset="0"/>
              <a:ea typeface="Source Sans Pro SemiBold" panose="020B0603030403020204" pitchFamily="34" charset="0"/>
            </a:endParaRPr>
          </a:p>
        </p:txBody>
      </p:sp>
      <p:sp>
        <p:nvSpPr>
          <p:cNvPr id="10" name="TextBox 9">
            <a:extLst>
              <a:ext uri="{FF2B5EF4-FFF2-40B4-BE49-F238E27FC236}">
                <a16:creationId xmlns:a16="http://schemas.microsoft.com/office/drawing/2014/main" id="{DAD2CF8C-9936-5DEF-6C46-379CAA128DE7}"/>
              </a:ext>
            </a:extLst>
          </p:cNvPr>
          <p:cNvSpPr txBox="1"/>
          <p:nvPr/>
        </p:nvSpPr>
        <p:spPr>
          <a:xfrm>
            <a:off x="5381637" y="4959650"/>
            <a:ext cx="1100457" cy="68510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Lagunes </a:t>
            </a:r>
          </a:p>
          <a:p>
            <a:pPr algn="ctr"/>
            <a:r>
              <a:rPr lang="fr-FR" dirty="0">
                <a:latin typeface="Source Sans Pro SemiBold" panose="020B0603030403020204" pitchFamily="34" charset="0"/>
                <a:ea typeface="Source Sans Pro SemiBold" panose="020B0603030403020204" pitchFamily="34" charset="0"/>
              </a:rPr>
              <a:t>28 %</a:t>
            </a:r>
            <a:endParaRPr lang="fr-FR" sz="1800" dirty="0">
              <a:latin typeface="Source Sans Pro SemiBold" panose="020B0603030403020204" pitchFamily="34" charset="0"/>
              <a:ea typeface="Source Sans Pro SemiBold" panose="020B0603030403020204" pitchFamily="34" charset="0"/>
            </a:endParaRPr>
          </a:p>
        </p:txBody>
      </p:sp>
      <p:sp>
        <p:nvSpPr>
          <p:cNvPr id="11" name="TextBox 10">
            <a:extLst>
              <a:ext uri="{FF2B5EF4-FFF2-40B4-BE49-F238E27FC236}">
                <a16:creationId xmlns:a16="http://schemas.microsoft.com/office/drawing/2014/main" id="{BFD18ED4-0A4D-B38E-26D8-709908B4465B}"/>
              </a:ext>
            </a:extLst>
          </p:cNvPr>
          <p:cNvSpPr txBox="1"/>
          <p:nvPr/>
        </p:nvSpPr>
        <p:spPr>
          <a:xfrm>
            <a:off x="3461886" y="3897118"/>
            <a:ext cx="1379196"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Sassandra-</a:t>
            </a:r>
            <a:r>
              <a:rPr lang="fr-FR" sz="1800" dirty="0" err="1">
                <a:latin typeface="Source Sans Pro SemiBold" panose="020B0603030403020204" pitchFamily="34" charset="0"/>
                <a:ea typeface="Source Sans Pro SemiBold" panose="020B0603030403020204" pitchFamily="34" charset="0"/>
              </a:rPr>
              <a:t>Marahoue</a:t>
            </a:r>
            <a:r>
              <a:rPr lang="fr-FR" sz="1800" dirty="0">
                <a:latin typeface="Source Sans Pro SemiBold" panose="020B0603030403020204" pitchFamily="34" charset="0"/>
                <a:ea typeface="Source Sans Pro SemiBold" panose="020B0603030403020204" pitchFamily="34" charset="0"/>
              </a:rPr>
              <a:t> </a:t>
            </a:r>
          </a:p>
          <a:p>
            <a:pPr algn="ctr"/>
            <a:r>
              <a:rPr lang="fr-FR" dirty="0">
                <a:latin typeface="Source Sans Pro SemiBold" panose="020B0603030403020204" pitchFamily="34" charset="0"/>
                <a:ea typeface="Source Sans Pro SemiBold" panose="020B0603030403020204" pitchFamily="34" charset="0"/>
              </a:rPr>
              <a:t>41 %</a:t>
            </a:r>
            <a:endParaRPr lang="fr-FR" sz="1800" dirty="0">
              <a:latin typeface="Source Sans Pro SemiBold" panose="020B0603030403020204" pitchFamily="34" charset="0"/>
              <a:ea typeface="Source Sans Pro SemiBold" panose="020B0603030403020204" pitchFamily="34" charset="0"/>
            </a:endParaRPr>
          </a:p>
        </p:txBody>
      </p:sp>
      <p:sp>
        <p:nvSpPr>
          <p:cNvPr id="12" name="TextBox 11">
            <a:extLst>
              <a:ext uri="{FF2B5EF4-FFF2-40B4-BE49-F238E27FC236}">
                <a16:creationId xmlns:a16="http://schemas.microsoft.com/office/drawing/2014/main" id="{7B5EFF88-84D1-9004-CF67-803B6CD98E45}"/>
              </a:ext>
            </a:extLst>
          </p:cNvPr>
          <p:cNvSpPr txBox="1"/>
          <p:nvPr/>
        </p:nvSpPr>
        <p:spPr>
          <a:xfrm>
            <a:off x="3270081" y="5302201"/>
            <a:ext cx="1379196"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Bas-Sassandra</a:t>
            </a:r>
          </a:p>
          <a:p>
            <a:pPr algn="ctr"/>
            <a:r>
              <a:rPr lang="fr-FR" dirty="0">
                <a:latin typeface="Source Sans Pro SemiBold" panose="020B0603030403020204" pitchFamily="34" charset="0"/>
                <a:ea typeface="Source Sans Pro SemiBold" panose="020B0603030403020204" pitchFamily="34" charset="0"/>
              </a:rPr>
              <a:t>36 %</a:t>
            </a:r>
            <a:endParaRPr lang="fr-FR" sz="1800" dirty="0">
              <a:latin typeface="Source Sans Pro SemiBold" panose="020B0603030403020204" pitchFamily="34" charset="0"/>
              <a:ea typeface="Source Sans Pro SemiBold" panose="020B0603030403020204" pitchFamily="34" charset="0"/>
            </a:endParaRPr>
          </a:p>
        </p:txBody>
      </p:sp>
      <p:sp>
        <p:nvSpPr>
          <p:cNvPr id="13" name="TextBox 12">
            <a:extLst>
              <a:ext uri="{FF2B5EF4-FFF2-40B4-BE49-F238E27FC236}">
                <a16:creationId xmlns:a16="http://schemas.microsoft.com/office/drawing/2014/main" id="{A8A4124F-DF63-5E0C-E19B-3B43C397B17C}"/>
              </a:ext>
            </a:extLst>
          </p:cNvPr>
          <p:cNvSpPr txBox="1"/>
          <p:nvPr/>
        </p:nvSpPr>
        <p:spPr>
          <a:xfrm>
            <a:off x="4209750" y="4817067"/>
            <a:ext cx="1087116" cy="882648"/>
          </a:xfrm>
          <a:prstGeom prst="rect">
            <a:avLst/>
          </a:prstGeom>
        </p:spPr>
        <p:txBody>
          <a:bodyPr vert="horz" wrap="square" lIns="91440" tIns="45720" rIns="91440" bIns="45720" rtlCol="0" anchor="ctr">
            <a:normAutofit lnSpcReduction="10000"/>
          </a:bodyPr>
          <a:lstStyle/>
          <a:p>
            <a:pPr algn="ctr"/>
            <a:r>
              <a:rPr lang="fr-FR" dirty="0">
                <a:latin typeface="Source Sans Pro SemiBold" panose="020B0603030403020204" pitchFamily="34" charset="0"/>
                <a:ea typeface="Source Sans Pro SemiBold" panose="020B0603030403020204" pitchFamily="34" charset="0"/>
              </a:rPr>
              <a:t>Goh-</a:t>
            </a:r>
          </a:p>
          <a:p>
            <a:pPr algn="ctr"/>
            <a:r>
              <a:rPr lang="fr-FR" dirty="0" err="1">
                <a:latin typeface="Source Sans Pro SemiBold" panose="020B0603030403020204" pitchFamily="34" charset="0"/>
                <a:ea typeface="Source Sans Pro SemiBold" panose="020B0603030403020204" pitchFamily="34" charset="0"/>
              </a:rPr>
              <a:t>Djiboua</a:t>
            </a:r>
            <a:r>
              <a:rPr lang="fr-FR" dirty="0">
                <a:latin typeface="Source Sans Pro SemiBold" panose="020B0603030403020204" pitchFamily="34" charset="0"/>
                <a:ea typeface="Source Sans Pro SemiBold" panose="020B0603030403020204" pitchFamily="34" charset="0"/>
              </a:rPr>
              <a:t> </a:t>
            </a:r>
          </a:p>
          <a:p>
            <a:pPr algn="ctr"/>
            <a:r>
              <a:rPr lang="fr-FR" dirty="0">
                <a:latin typeface="Source Sans Pro SemiBold" panose="020B0603030403020204" pitchFamily="34" charset="0"/>
                <a:ea typeface="Source Sans Pro SemiBold" panose="020B0603030403020204" pitchFamily="34" charset="0"/>
              </a:rPr>
              <a:t>21 %</a:t>
            </a:r>
          </a:p>
        </p:txBody>
      </p:sp>
      <p:cxnSp>
        <p:nvCxnSpPr>
          <p:cNvPr id="14" name="Straight Connector 13">
            <a:extLst>
              <a:ext uri="{FF2B5EF4-FFF2-40B4-BE49-F238E27FC236}">
                <a16:creationId xmlns:a16="http://schemas.microsoft.com/office/drawing/2014/main" id="{C31D07EC-5011-18F7-AF3E-A38421F750AC}"/>
              </a:ext>
            </a:extLst>
          </p:cNvPr>
          <p:cNvCxnSpPr>
            <a:cxnSpLocks/>
          </p:cNvCxnSpPr>
          <p:nvPr/>
        </p:nvCxnSpPr>
        <p:spPr>
          <a:xfrm flipV="1">
            <a:off x="5035715" y="4503775"/>
            <a:ext cx="2226734" cy="40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672E5AC-93D2-74FF-4189-60DA54BB0B5C}"/>
              </a:ext>
            </a:extLst>
          </p:cNvPr>
          <p:cNvCxnSpPr>
            <a:cxnSpLocks/>
          </p:cNvCxnSpPr>
          <p:nvPr/>
        </p:nvCxnSpPr>
        <p:spPr>
          <a:xfrm flipV="1">
            <a:off x="6076945" y="5366183"/>
            <a:ext cx="1231277" cy="3668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208D8315-0354-2921-CC9D-46961426E8AF}"/>
              </a:ext>
            </a:extLst>
          </p:cNvPr>
          <p:cNvSpPr txBox="1"/>
          <p:nvPr/>
        </p:nvSpPr>
        <p:spPr>
          <a:xfrm>
            <a:off x="7025676" y="4954907"/>
            <a:ext cx="1278197" cy="70105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Abidjan</a:t>
            </a:r>
          </a:p>
          <a:p>
            <a:pPr algn="ctr"/>
            <a:r>
              <a:rPr lang="fr-FR" sz="1800" dirty="0">
                <a:latin typeface="Source Sans Pro SemiBold" panose="020B0603030403020204" pitchFamily="34" charset="0"/>
                <a:ea typeface="Source Sans Pro SemiBold" panose="020B0603030403020204" pitchFamily="34" charset="0"/>
              </a:rPr>
              <a:t> </a:t>
            </a:r>
            <a:r>
              <a:rPr lang="fr-FR" dirty="0">
                <a:latin typeface="Source Sans Pro SemiBold" panose="020B0603030403020204" pitchFamily="34" charset="0"/>
                <a:ea typeface="Source Sans Pro SemiBold" panose="020B0603030403020204" pitchFamily="34" charset="0"/>
              </a:rPr>
              <a:t>1 %</a:t>
            </a:r>
            <a:endParaRPr lang="fr-FR" sz="1800" dirty="0">
              <a:latin typeface="Source Sans Pro SemiBold" panose="020B0603030403020204" pitchFamily="34" charset="0"/>
              <a:ea typeface="Source Sans Pro SemiBold" panose="020B0603030403020204" pitchFamily="34" charset="0"/>
            </a:endParaRPr>
          </a:p>
        </p:txBody>
      </p:sp>
      <p:sp>
        <p:nvSpPr>
          <p:cNvPr id="17" name="TextBox 16">
            <a:extLst>
              <a:ext uri="{FF2B5EF4-FFF2-40B4-BE49-F238E27FC236}">
                <a16:creationId xmlns:a16="http://schemas.microsoft.com/office/drawing/2014/main" id="{E139E0EC-40D8-D445-0C6D-A688AE8DD243}"/>
              </a:ext>
            </a:extLst>
          </p:cNvPr>
          <p:cNvSpPr txBox="1"/>
          <p:nvPr/>
        </p:nvSpPr>
        <p:spPr>
          <a:xfrm>
            <a:off x="6342017" y="5487684"/>
            <a:ext cx="950910" cy="746123"/>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Comoé </a:t>
            </a:r>
          </a:p>
          <a:p>
            <a:pPr algn="ctr"/>
            <a:r>
              <a:rPr lang="fr-FR" dirty="0">
                <a:latin typeface="Source Sans Pro SemiBold" panose="020B0603030403020204" pitchFamily="34" charset="0"/>
                <a:ea typeface="Source Sans Pro SemiBold" panose="020B0603030403020204" pitchFamily="34" charset="0"/>
              </a:rPr>
              <a:t>13 %</a:t>
            </a:r>
            <a:endParaRPr lang="fr-FR" sz="1800" dirty="0">
              <a:latin typeface="Source Sans Pro SemiBold" panose="020B0603030403020204" pitchFamily="34" charset="0"/>
              <a:ea typeface="Source Sans Pro SemiBold" panose="020B0603030403020204" pitchFamily="34" charset="0"/>
            </a:endParaRPr>
          </a:p>
        </p:txBody>
      </p:sp>
      <p:sp>
        <p:nvSpPr>
          <p:cNvPr id="18" name="TextBox 17">
            <a:extLst>
              <a:ext uri="{FF2B5EF4-FFF2-40B4-BE49-F238E27FC236}">
                <a16:creationId xmlns:a16="http://schemas.microsoft.com/office/drawing/2014/main" id="{157B48B6-F9B6-6C20-E765-2A8168495D07}"/>
              </a:ext>
            </a:extLst>
          </p:cNvPr>
          <p:cNvSpPr txBox="1"/>
          <p:nvPr/>
        </p:nvSpPr>
        <p:spPr>
          <a:xfrm>
            <a:off x="6982791" y="4118731"/>
            <a:ext cx="1649268" cy="68510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Yamoussoukro </a:t>
            </a:r>
            <a:r>
              <a:rPr lang="fr-FR" dirty="0">
                <a:latin typeface="Source Sans Pro SemiBold" panose="020B0603030403020204" pitchFamily="34" charset="0"/>
                <a:ea typeface="Source Sans Pro SemiBold" panose="020B0603030403020204" pitchFamily="34" charset="0"/>
              </a:rPr>
              <a:t>9 %</a:t>
            </a:r>
            <a:endParaRPr lang="fr-FR" sz="1800" dirty="0">
              <a:latin typeface="Source Sans Pro SemiBold" panose="020B0603030403020204" pitchFamily="34" charset="0"/>
              <a:ea typeface="Source Sans Pro SemiBold" panose="020B0603030403020204" pitchFamily="34" charset="0"/>
            </a:endParaRPr>
          </a:p>
        </p:txBody>
      </p:sp>
      <p:sp>
        <p:nvSpPr>
          <p:cNvPr id="19" name="TextBox 18">
            <a:extLst>
              <a:ext uri="{FF2B5EF4-FFF2-40B4-BE49-F238E27FC236}">
                <a16:creationId xmlns:a16="http://schemas.microsoft.com/office/drawing/2014/main" id="{F0BE1AFD-A893-382D-BE33-908FF78A9361}"/>
              </a:ext>
            </a:extLst>
          </p:cNvPr>
          <p:cNvSpPr txBox="1"/>
          <p:nvPr/>
        </p:nvSpPr>
        <p:spPr>
          <a:xfrm>
            <a:off x="2383661" y="4023686"/>
            <a:ext cx="1281302" cy="78695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Montagnes </a:t>
            </a:r>
          </a:p>
          <a:p>
            <a:pPr algn="ctr"/>
            <a:r>
              <a:rPr lang="fr-FR" dirty="0">
                <a:latin typeface="Source Sans Pro SemiBold" panose="020B0603030403020204" pitchFamily="34" charset="0"/>
                <a:ea typeface="Source Sans Pro SemiBold" panose="020B0603030403020204" pitchFamily="34" charset="0"/>
              </a:rPr>
              <a:t>38 %</a:t>
            </a:r>
            <a:endParaRPr lang="fr-FR" sz="180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38694984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12855" y="191821"/>
            <a:ext cx="8153609" cy="642711"/>
          </a:xfrm>
        </p:spPr>
        <p:txBody>
          <a:bodyPr>
            <a:noAutofit/>
          </a:bodyPr>
          <a:lstStyle/>
          <a:p>
            <a:r>
              <a:rPr lang="fr-FR" sz="3200" noProof="0" dirty="0"/>
              <a:t>Tendance de la possession de MII</a:t>
            </a:r>
          </a:p>
        </p:txBody>
      </p:sp>
      <p:sp>
        <p:nvSpPr>
          <p:cNvPr id="5" name="Content Placeholder 2">
            <a:extLst>
              <a:ext uri="{FF2B5EF4-FFF2-40B4-BE49-F238E27FC236}">
                <a16:creationId xmlns:a16="http://schemas.microsoft.com/office/drawing/2014/main" id="{C304CF6F-7154-6EB7-5B56-C541DD075CD8}"/>
              </a:ext>
            </a:extLst>
          </p:cNvPr>
          <p:cNvSpPr>
            <a:spLocks noGrp="1"/>
          </p:cNvSpPr>
          <p:nvPr>
            <p:ph idx="1"/>
          </p:nvPr>
        </p:nvSpPr>
        <p:spPr>
          <a:xfrm>
            <a:off x="512861" y="834532"/>
            <a:ext cx="7096253" cy="594630"/>
          </a:xfrm>
        </p:spPr>
        <p:txBody>
          <a:bodyPr>
            <a:normAutofit/>
          </a:bodyPr>
          <a:lstStyle/>
          <a:p>
            <a:r>
              <a:rPr lang="fr-FR" noProof="0" dirty="0"/>
              <a:t>Pourcentage de ménages ayant au moins une moustiquaire imprégnée d’insecticide (MII)</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632512109"/>
              </p:ext>
            </p:extLst>
          </p:nvPr>
        </p:nvGraphicFramePr>
        <p:xfrm>
          <a:off x="628648" y="1445619"/>
          <a:ext cx="7886700" cy="463949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287889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330985"/>
            <a:ext cx="7886700" cy="594301"/>
          </a:xfrm>
        </p:spPr>
        <p:txBody>
          <a:bodyPr/>
          <a:lstStyle/>
          <a:p>
            <a:r>
              <a:rPr lang="fr-FR" noProof="0" dirty="0"/>
              <a:t>Résultats Clés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1" y="1153887"/>
            <a:ext cx="7886699" cy="5166300"/>
          </a:xfrm>
        </p:spPr>
        <p:txBody>
          <a:bodyPr>
            <a:noAutofit/>
          </a:bodyPr>
          <a:lstStyle/>
          <a:p>
            <a:pPr marL="285750" indent="-285750">
              <a:lnSpc>
                <a:spcPct val="100000"/>
              </a:lnSpc>
              <a:buFont typeface="Arial" panose="020B0604020202020204" pitchFamily="34" charset="0"/>
              <a:buChar char="•"/>
            </a:pPr>
            <a:r>
              <a:rPr lang="fr-FR" sz="2400" b="1" i="0" noProof="0" dirty="0">
                <a:solidFill>
                  <a:schemeClr val="accent5"/>
                </a:solidFill>
              </a:rPr>
              <a:t>72 % </a:t>
            </a:r>
            <a:r>
              <a:rPr lang="fr-FR" sz="2400" i="0" noProof="0" dirty="0"/>
              <a:t>de ménages possèdent </a:t>
            </a:r>
            <a:r>
              <a:rPr lang="fr-FR" sz="2400" b="1" i="0" noProof="0" dirty="0">
                <a:solidFill>
                  <a:schemeClr val="accent5"/>
                </a:solidFill>
              </a:rPr>
              <a:t>au moins 1 MII. </a:t>
            </a:r>
          </a:p>
          <a:p>
            <a:pPr marL="285750" indent="-285750">
              <a:lnSpc>
                <a:spcPct val="100000"/>
              </a:lnSpc>
              <a:buFont typeface="Arial" panose="020B0604020202020204" pitchFamily="34" charset="0"/>
              <a:buChar char="•"/>
            </a:pPr>
            <a:r>
              <a:rPr lang="fr-FR" sz="2400" b="1" i="0" noProof="0" dirty="0">
                <a:solidFill>
                  <a:schemeClr val="accent5"/>
                </a:solidFill>
              </a:rPr>
              <a:t>65 % </a:t>
            </a:r>
            <a:r>
              <a:rPr lang="fr-FR" sz="2400" i="0" noProof="0" dirty="0"/>
              <a:t>de la population des ménages a </a:t>
            </a:r>
            <a:r>
              <a:rPr lang="fr-FR" sz="2400" b="1" i="0" noProof="0" dirty="0">
                <a:solidFill>
                  <a:schemeClr val="accent5"/>
                </a:solidFill>
              </a:rPr>
              <a:t>accès à une MII.</a:t>
            </a:r>
          </a:p>
          <a:p>
            <a:pPr marL="285750" indent="-285750">
              <a:lnSpc>
                <a:spcPct val="100000"/>
              </a:lnSpc>
              <a:buFont typeface="Arial" panose="020B0604020202020204" pitchFamily="34" charset="0"/>
              <a:buChar char="•"/>
            </a:pPr>
            <a:r>
              <a:rPr lang="fr-FR" sz="2400" b="1" i="0" noProof="0" dirty="0">
                <a:solidFill>
                  <a:schemeClr val="accent5"/>
                </a:solidFill>
              </a:rPr>
              <a:t>52 % </a:t>
            </a:r>
            <a:r>
              <a:rPr lang="fr-FR" sz="2400" i="0" noProof="0" dirty="0"/>
              <a:t>de la </a:t>
            </a:r>
            <a:r>
              <a:rPr lang="fr-FR" sz="2400" b="1" i="0" noProof="0" dirty="0">
                <a:solidFill>
                  <a:schemeClr val="accent5"/>
                </a:solidFill>
              </a:rPr>
              <a:t>population </a:t>
            </a:r>
            <a:r>
              <a:rPr lang="fr-FR" sz="2400" i="0" noProof="0" dirty="0"/>
              <a:t>des ménages, </a:t>
            </a:r>
            <a:r>
              <a:rPr lang="fr-FR" sz="2400" b="1" i="0" noProof="0" dirty="0">
                <a:solidFill>
                  <a:schemeClr val="accent5"/>
                </a:solidFill>
              </a:rPr>
              <a:t>59 % </a:t>
            </a:r>
            <a:r>
              <a:rPr lang="fr-FR" sz="2400" i="0" noProof="0" dirty="0"/>
              <a:t>des</a:t>
            </a:r>
            <a:r>
              <a:rPr lang="fr-FR" sz="2400" b="1" i="0" noProof="0" dirty="0">
                <a:solidFill>
                  <a:schemeClr val="accent5"/>
                </a:solidFill>
              </a:rPr>
              <a:t> enfants </a:t>
            </a:r>
            <a:r>
              <a:rPr lang="fr-FR" sz="2400" i="0" noProof="0" dirty="0"/>
              <a:t>de moins de 5 ans, et</a:t>
            </a:r>
            <a:r>
              <a:rPr lang="fr-FR" sz="2400" b="1" i="0" noProof="0" dirty="0">
                <a:solidFill>
                  <a:schemeClr val="accent5"/>
                </a:solidFill>
              </a:rPr>
              <a:t>  64 % </a:t>
            </a:r>
            <a:r>
              <a:rPr lang="fr-FR" sz="2400" i="0" noProof="0" dirty="0"/>
              <a:t>des</a:t>
            </a:r>
            <a:r>
              <a:rPr lang="fr-FR" sz="2400" b="1" i="0" noProof="0" dirty="0">
                <a:solidFill>
                  <a:schemeClr val="accent5"/>
                </a:solidFill>
              </a:rPr>
              <a:t> femmes enceintes ont dormis sous une MII </a:t>
            </a:r>
            <a:r>
              <a:rPr lang="fr-FR" sz="2400" i="0" noProof="0" dirty="0"/>
              <a:t>la nuit précédant l’interview.</a:t>
            </a:r>
          </a:p>
          <a:p>
            <a:pPr marL="285750" indent="-285750">
              <a:lnSpc>
                <a:spcPct val="100000"/>
              </a:lnSpc>
              <a:buFont typeface="Arial" panose="020B0604020202020204" pitchFamily="34" charset="0"/>
              <a:buChar char="•"/>
            </a:pPr>
            <a:r>
              <a:rPr lang="fr-FR" sz="2400" b="1" i="0" noProof="0" dirty="0">
                <a:solidFill>
                  <a:schemeClr val="accent5"/>
                </a:solidFill>
              </a:rPr>
              <a:t>Un traitement ou des conseils </a:t>
            </a:r>
            <a:r>
              <a:rPr lang="fr-FR" sz="2400" i="0" noProof="0" dirty="0"/>
              <a:t>ont été recherchés pour </a:t>
            </a:r>
            <a:r>
              <a:rPr lang="fr-FR" sz="2400" b="1" i="0" noProof="0" dirty="0">
                <a:solidFill>
                  <a:schemeClr val="accent5"/>
                </a:solidFill>
              </a:rPr>
              <a:t>59 % </a:t>
            </a:r>
            <a:r>
              <a:rPr lang="fr-FR" sz="2400" i="0" noProof="0" dirty="0"/>
              <a:t>des enfants de moins de 5 ans avec fièvre dans les 2 semaines précédant l’interview. </a:t>
            </a:r>
          </a:p>
          <a:p>
            <a:pPr marL="285750" indent="-285750">
              <a:lnSpc>
                <a:spcPct val="100000"/>
              </a:lnSpc>
              <a:buFont typeface="Arial" panose="020B0604020202020204" pitchFamily="34" charset="0"/>
              <a:buChar char="•"/>
            </a:pPr>
            <a:r>
              <a:rPr lang="fr-FR" sz="2400" b="1" i="0" noProof="0" dirty="0">
                <a:solidFill>
                  <a:schemeClr val="accent5"/>
                </a:solidFill>
              </a:rPr>
              <a:t>26 % </a:t>
            </a:r>
            <a:r>
              <a:rPr lang="fr-FR" sz="2400" i="0" noProof="0" dirty="0"/>
              <a:t>d’enfants de 6-59 mois ont </a:t>
            </a:r>
            <a:r>
              <a:rPr lang="fr-FR" sz="2400" b="1" i="0" noProof="0" dirty="0">
                <a:solidFill>
                  <a:schemeClr val="accent5"/>
                </a:solidFill>
              </a:rPr>
              <a:t>testé positifs pour le paludisme </a:t>
            </a:r>
            <a:r>
              <a:rPr lang="fr-FR" sz="2400" i="0" noProof="0" dirty="0"/>
              <a:t>selon le microscopie.</a:t>
            </a:r>
          </a:p>
          <a:p>
            <a:pPr marL="285750" indent="-285750">
              <a:lnSpc>
                <a:spcPct val="100000"/>
              </a:lnSpc>
              <a:buFont typeface="Arial" panose="020B0604020202020204" pitchFamily="34" charset="0"/>
              <a:buChar char="•"/>
            </a:pPr>
            <a:r>
              <a:rPr lang="fr-FR" sz="2400" b="1" i="0" noProof="0" dirty="0">
                <a:solidFill>
                  <a:schemeClr val="accent5"/>
                </a:solidFill>
              </a:rPr>
              <a:t>9 % </a:t>
            </a:r>
            <a:r>
              <a:rPr lang="fr-FR" sz="2400" i="0" noProof="0" dirty="0"/>
              <a:t>d’enfants de 6-59 mois sont atteints de </a:t>
            </a:r>
            <a:r>
              <a:rPr lang="fr-FR" sz="2400" b="1" i="0" noProof="0" dirty="0">
                <a:solidFill>
                  <a:schemeClr val="accent5"/>
                </a:solidFill>
              </a:rPr>
              <a:t>faible niveau d’hémoglobine.</a:t>
            </a:r>
          </a:p>
        </p:txBody>
      </p:sp>
    </p:spTree>
    <p:extLst>
      <p:ext uri="{BB962C8B-B14F-4D97-AF65-F5344CB8AC3E}">
        <p14:creationId xmlns:p14="http://schemas.microsoft.com/office/powerpoint/2010/main" val="3475639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30518" y="244772"/>
            <a:ext cx="8082959" cy="827566"/>
          </a:xfrm>
        </p:spPr>
        <p:txBody>
          <a:bodyPr>
            <a:noAutofit/>
          </a:bodyPr>
          <a:lstStyle/>
          <a:p>
            <a:r>
              <a:rPr lang="fr-FR" sz="3200" noProof="0" dirty="0"/>
              <a:t>Possession de moustiquaires selon le milieu de résidence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30518" y="1175658"/>
            <a:ext cx="7886700" cy="457200"/>
          </a:xfrm>
        </p:spPr>
        <p:txBody>
          <a:bodyPr>
            <a:normAutofit/>
          </a:bodyPr>
          <a:lstStyle/>
          <a:p>
            <a:r>
              <a:rPr lang="fr-FR" noProof="0" dirty="0"/>
              <a:t>Pourcentage de ménages ayant au moins: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964105847"/>
              </p:ext>
            </p:extLst>
          </p:nvPr>
        </p:nvGraphicFramePr>
        <p:xfrm>
          <a:off x="628649" y="1632859"/>
          <a:ext cx="7886699" cy="486001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11987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71233361"/>
              </p:ext>
            </p:extLst>
          </p:nvPr>
        </p:nvGraphicFramePr>
        <p:xfrm>
          <a:off x="628648" y="1788737"/>
          <a:ext cx="7886699" cy="4261454"/>
        </p:xfrm>
        <a:graphic>
          <a:graphicData uri="http://schemas.openxmlformats.org/drawingml/2006/chart">
            <c:chart xmlns:c="http://schemas.openxmlformats.org/drawingml/2006/chart" xmlns:r="http://schemas.openxmlformats.org/officeDocument/2006/relationships" r:id="rId3"/>
          </a:graphicData>
        </a:graphic>
      </p:graphicFrame>
      <p:sp>
        <p:nvSpPr>
          <p:cNvPr id="18" name="Title 1">
            <a:extLst>
              <a:ext uri="{FF2B5EF4-FFF2-40B4-BE49-F238E27FC236}">
                <a16:creationId xmlns:a16="http://schemas.microsoft.com/office/drawing/2014/main" id="{DE86525C-1C20-430A-E192-D59011362E2B}"/>
              </a:ext>
            </a:extLst>
          </p:cNvPr>
          <p:cNvSpPr>
            <a:spLocks noGrp="1"/>
          </p:cNvSpPr>
          <p:nvPr>
            <p:ph type="title"/>
          </p:nvPr>
        </p:nvSpPr>
        <p:spPr>
          <a:xfrm>
            <a:off x="363002" y="346156"/>
            <a:ext cx="8439150" cy="1039132"/>
          </a:xfrm>
        </p:spPr>
        <p:txBody>
          <a:bodyPr>
            <a:noAutofit/>
          </a:bodyPr>
          <a:lstStyle/>
          <a:p>
            <a:r>
              <a:rPr lang="fr-FR" sz="3200" noProof="0" dirty="0"/>
              <a:t>Possession de MII selon le bien-être économique</a:t>
            </a:r>
          </a:p>
        </p:txBody>
      </p:sp>
      <p:sp>
        <p:nvSpPr>
          <p:cNvPr id="26" name="Content Placeholder 2">
            <a:extLst>
              <a:ext uri="{FF2B5EF4-FFF2-40B4-BE49-F238E27FC236}">
                <a16:creationId xmlns:a16="http://schemas.microsoft.com/office/drawing/2014/main" id="{D4E770C2-7B4F-7AC9-CECA-53B2861CA4CB}"/>
              </a:ext>
            </a:extLst>
          </p:cNvPr>
          <p:cNvSpPr>
            <a:spLocks noGrp="1"/>
          </p:cNvSpPr>
          <p:nvPr>
            <p:ph idx="1"/>
          </p:nvPr>
        </p:nvSpPr>
        <p:spPr>
          <a:xfrm>
            <a:off x="363002" y="1194107"/>
            <a:ext cx="8542240" cy="594630"/>
          </a:xfrm>
        </p:spPr>
        <p:txBody>
          <a:bodyPr>
            <a:normAutofit/>
          </a:bodyPr>
          <a:lstStyle/>
          <a:p>
            <a:r>
              <a:rPr lang="fr-FR" noProof="0" dirty="0"/>
              <a:t>Pourcentage de ménages ayant au moins une moustiquaire imprégnée d’insecticide (MII)</a:t>
            </a:r>
          </a:p>
        </p:txBody>
      </p:sp>
      <p:grpSp>
        <p:nvGrpSpPr>
          <p:cNvPr id="20" name="Group 19">
            <a:extLst>
              <a:ext uri="{FF2B5EF4-FFF2-40B4-BE49-F238E27FC236}">
                <a16:creationId xmlns:a16="http://schemas.microsoft.com/office/drawing/2014/main" id="{F73FAC92-A2E5-4D63-44D5-929E6AFEB2E8}"/>
              </a:ext>
            </a:extLst>
          </p:cNvPr>
          <p:cNvGrpSpPr/>
          <p:nvPr/>
        </p:nvGrpSpPr>
        <p:grpSpPr>
          <a:xfrm>
            <a:off x="341842" y="6147396"/>
            <a:ext cx="8460310" cy="558457"/>
            <a:chOff x="315990" y="6092826"/>
            <a:chExt cx="8460310" cy="558457"/>
          </a:xfrm>
        </p:grpSpPr>
        <p:sp>
          <p:nvSpPr>
            <p:cNvPr id="21" name="Arrow: Right 20">
              <a:extLst>
                <a:ext uri="{FF2B5EF4-FFF2-40B4-BE49-F238E27FC236}">
                  <a16:creationId xmlns:a16="http://schemas.microsoft.com/office/drawing/2014/main" id="{7C6BCE7F-F9D2-7183-4393-4BBF88AACDFF}"/>
                </a:ext>
              </a:extLst>
            </p:cNvPr>
            <p:cNvSpPr/>
            <p:nvPr/>
          </p:nvSpPr>
          <p:spPr>
            <a:xfrm>
              <a:off x="1834241" y="6198960"/>
              <a:ext cx="5423808" cy="35922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88F10D0D-C493-936C-FB87-D8A8ABAF5469}"/>
                </a:ext>
              </a:extLst>
            </p:cNvPr>
            <p:cNvSpPr txBox="1"/>
            <p:nvPr/>
          </p:nvSpPr>
          <p:spPr>
            <a:xfrm>
              <a:off x="315990" y="6092826"/>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plus pauvres</a:t>
              </a:r>
              <a:endParaRPr kumimoji="0" lang="fr-FR" sz="18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23" name="TextBox 22">
              <a:extLst>
                <a:ext uri="{FF2B5EF4-FFF2-40B4-BE49-F238E27FC236}">
                  <a16:creationId xmlns:a16="http://schemas.microsoft.com/office/drawing/2014/main" id="{1A8A73DB-544A-F1D4-E8EF-B4883973CC12}"/>
                </a:ext>
              </a:extLst>
            </p:cNvPr>
            <p:cNvSpPr txBox="1"/>
            <p:nvPr/>
          </p:nvSpPr>
          <p:spPr>
            <a:xfrm>
              <a:off x="7258049" y="6092826"/>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 plus riches</a:t>
              </a:r>
              <a:endParaRPr kumimoji="0" lang="fr-FR" sz="18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Tree>
    <p:extLst>
      <p:ext uri="{BB962C8B-B14F-4D97-AF65-F5344CB8AC3E}">
        <p14:creationId xmlns:p14="http://schemas.microsoft.com/office/powerpoint/2010/main" val="35022584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4">
            <a:extLst>
              <a:ext uri="{FF2B5EF4-FFF2-40B4-BE49-F238E27FC236}">
                <a16:creationId xmlns:a16="http://schemas.microsoft.com/office/drawing/2014/main" id="{179F9891-85F7-30B0-4625-2AB36C2D7C7C}"/>
              </a:ext>
            </a:extLst>
          </p:cNvPr>
          <p:cNvGrpSpPr>
            <a:grpSpLocks noChangeAspect="1"/>
          </p:cNvGrpSpPr>
          <p:nvPr/>
        </p:nvGrpSpPr>
        <p:grpSpPr bwMode="auto">
          <a:xfrm>
            <a:off x="1810544" y="941518"/>
            <a:ext cx="6061075" cy="6061075"/>
            <a:chOff x="1110" y="402"/>
            <a:chExt cx="3818" cy="3818"/>
          </a:xfrm>
        </p:grpSpPr>
        <p:sp>
          <p:nvSpPr>
            <p:cNvPr id="20" name="AutoShape 3">
              <a:extLst>
                <a:ext uri="{FF2B5EF4-FFF2-40B4-BE49-F238E27FC236}">
                  <a16:creationId xmlns:a16="http://schemas.microsoft.com/office/drawing/2014/main" id="{8CEEA102-05EC-AD87-8D4B-B1B814051080}"/>
                </a:ext>
              </a:extLst>
            </p:cNvPr>
            <p:cNvSpPr>
              <a:spLocks noChangeAspect="1" noChangeArrowheads="1" noTextEdit="1"/>
            </p:cNvSpPr>
            <p:nvPr/>
          </p:nvSpPr>
          <p:spPr bwMode="auto">
            <a:xfrm>
              <a:off x="1110" y="402"/>
              <a:ext cx="3818" cy="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5">
              <a:extLst>
                <a:ext uri="{FF2B5EF4-FFF2-40B4-BE49-F238E27FC236}">
                  <a16:creationId xmlns:a16="http://schemas.microsoft.com/office/drawing/2014/main" id="{834EC5BC-4C95-7C62-B1BC-CF40C7EF20FE}"/>
                </a:ext>
              </a:extLst>
            </p:cNvPr>
            <p:cNvSpPr>
              <a:spLocks/>
            </p:cNvSpPr>
            <p:nvPr/>
          </p:nvSpPr>
          <p:spPr bwMode="auto">
            <a:xfrm>
              <a:off x="3605" y="3309"/>
              <a:ext cx="366" cy="216"/>
            </a:xfrm>
            <a:custGeom>
              <a:avLst/>
              <a:gdLst>
                <a:gd name="T0" fmla="*/ 318 w 366"/>
                <a:gd name="T1" fmla="*/ 139 h 216"/>
                <a:gd name="T2" fmla="*/ 331 w 366"/>
                <a:gd name="T3" fmla="*/ 145 h 216"/>
                <a:gd name="T4" fmla="*/ 341 w 366"/>
                <a:gd name="T5" fmla="*/ 152 h 216"/>
                <a:gd name="T6" fmla="*/ 351 w 366"/>
                <a:gd name="T7" fmla="*/ 157 h 216"/>
                <a:gd name="T8" fmla="*/ 354 w 366"/>
                <a:gd name="T9" fmla="*/ 167 h 216"/>
                <a:gd name="T10" fmla="*/ 361 w 366"/>
                <a:gd name="T11" fmla="*/ 173 h 216"/>
                <a:gd name="T12" fmla="*/ 321 w 366"/>
                <a:gd name="T13" fmla="*/ 183 h 216"/>
                <a:gd name="T14" fmla="*/ 315 w 366"/>
                <a:gd name="T15" fmla="*/ 198 h 216"/>
                <a:gd name="T16" fmla="*/ 295 w 366"/>
                <a:gd name="T17" fmla="*/ 213 h 216"/>
                <a:gd name="T18" fmla="*/ 287 w 366"/>
                <a:gd name="T19" fmla="*/ 211 h 216"/>
                <a:gd name="T20" fmla="*/ 280 w 366"/>
                <a:gd name="T21" fmla="*/ 208 h 216"/>
                <a:gd name="T22" fmla="*/ 272 w 366"/>
                <a:gd name="T23" fmla="*/ 206 h 216"/>
                <a:gd name="T24" fmla="*/ 262 w 366"/>
                <a:gd name="T25" fmla="*/ 206 h 216"/>
                <a:gd name="T26" fmla="*/ 254 w 366"/>
                <a:gd name="T27" fmla="*/ 203 h 216"/>
                <a:gd name="T28" fmla="*/ 244 w 366"/>
                <a:gd name="T29" fmla="*/ 203 h 216"/>
                <a:gd name="T30" fmla="*/ 239 w 366"/>
                <a:gd name="T31" fmla="*/ 198 h 216"/>
                <a:gd name="T32" fmla="*/ 229 w 366"/>
                <a:gd name="T33" fmla="*/ 198 h 216"/>
                <a:gd name="T34" fmla="*/ 221 w 366"/>
                <a:gd name="T35" fmla="*/ 201 h 216"/>
                <a:gd name="T36" fmla="*/ 214 w 366"/>
                <a:gd name="T37" fmla="*/ 203 h 216"/>
                <a:gd name="T38" fmla="*/ 203 w 366"/>
                <a:gd name="T39" fmla="*/ 203 h 216"/>
                <a:gd name="T40" fmla="*/ 196 w 366"/>
                <a:gd name="T41" fmla="*/ 206 h 216"/>
                <a:gd name="T42" fmla="*/ 186 w 366"/>
                <a:gd name="T43" fmla="*/ 206 h 216"/>
                <a:gd name="T44" fmla="*/ 175 w 366"/>
                <a:gd name="T45" fmla="*/ 206 h 216"/>
                <a:gd name="T46" fmla="*/ 168 w 366"/>
                <a:gd name="T47" fmla="*/ 208 h 216"/>
                <a:gd name="T48" fmla="*/ 158 w 366"/>
                <a:gd name="T49" fmla="*/ 208 h 216"/>
                <a:gd name="T50" fmla="*/ 147 w 366"/>
                <a:gd name="T51" fmla="*/ 211 h 216"/>
                <a:gd name="T52" fmla="*/ 137 w 366"/>
                <a:gd name="T53" fmla="*/ 211 h 216"/>
                <a:gd name="T54" fmla="*/ 130 w 366"/>
                <a:gd name="T55" fmla="*/ 213 h 216"/>
                <a:gd name="T56" fmla="*/ 119 w 366"/>
                <a:gd name="T57" fmla="*/ 213 h 216"/>
                <a:gd name="T58" fmla="*/ 112 w 366"/>
                <a:gd name="T59" fmla="*/ 216 h 216"/>
                <a:gd name="T60" fmla="*/ 97 w 366"/>
                <a:gd name="T61" fmla="*/ 206 h 216"/>
                <a:gd name="T62" fmla="*/ 89 w 366"/>
                <a:gd name="T63" fmla="*/ 178 h 216"/>
                <a:gd name="T64" fmla="*/ 66 w 366"/>
                <a:gd name="T65" fmla="*/ 170 h 216"/>
                <a:gd name="T66" fmla="*/ 81 w 366"/>
                <a:gd name="T67" fmla="*/ 104 h 216"/>
                <a:gd name="T68" fmla="*/ 81 w 366"/>
                <a:gd name="T69" fmla="*/ 94 h 216"/>
                <a:gd name="T70" fmla="*/ 41 w 366"/>
                <a:gd name="T71" fmla="*/ 63 h 216"/>
                <a:gd name="T72" fmla="*/ 28 w 366"/>
                <a:gd name="T73" fmla="*/ 22 h 216"/>
                <a:gd name="T74" fmla="*/ 86 w 366"/>
                <a:gd name="T75" fmla="*/ 15 h 216"/>
                <a:gd name="T76" fmla="*/ 97 w 366"/>
                <a:gd name="T77" fmla="*/ 15 h 216"/>
                <a:gd name="T78" fmla="*/ 178 w 366"/>
                <a:gd name="T79" fmla="*/ 20 h 216"/>
                <a:gd name="T80" fmla="*/ 237 w 366"/>
                <a:gd name="T81" fmla="*/ 7 h 216"/>
                <a:gd name="T82" fmla="*/ 247 w 366"/>
                <a:gd name="T83" fmla="*/ 5 h 216"/>
                <a:gd name="T84" fmla="*/ 254 w 366"/>
                <a:gd name="T85" fmla="*/ 2 h 216"/>
                <a:gd name="T86" fmla="*/ 254 w 366"/>
                <a:gd name="T87" fmla="*/ 15 h 216"/>
                <a:gd name="T88" fmla="*/ 257 w 366"/>
                <a:gd name="T89" fmla="*/ 25 h 216"/>
                <a:gd name="T90" fmla="*/ 262 w 366"/>
                <a:gd name="T91" fmla="*/ 33 h 216"/>
                <a:gd name="T92" fmla="*/ 270 w 366"/>
                <a:gd name="T93" fmla="*/ 38 h 216"/>
                <a:gd name="T94" fmla="*/ 275 w 366"/>
                <a:gd name="T95" fmla="*/ 45 h 216"/>
                <a:gd name="T96" fmla="*/ 285 w 366"/>
                <a:gd name="T97" fmla="*/ 58 h 216"/>
                <a:gd name="T98" fmla="*/ 287 w 366"/>
                <a:gd name="T99" fmla="*/ 66 h 216"/>
                <a:gd name="T100" fmla="*/ 295 w 366"/>
                <a:gd name="T101" fmla="*/ 66 h 216"/>
                <a:gd name="T102" fmla="*/ 303 w 366"/>
                <a:gd name="T103" fmla="*/ 68 h 216"/>
                <a:gd name="T104" fmla="*/ 305 w 366"/>
                <a:gd name="T105" fmla="*/ 76 h 216"/>
                <a:gd name="T106" fmla="*/ 310 w 366"/>
                <a:gd name="T107" fmla="*/ 86 h 216"/>
                <a:gd name="T108" fmla="*/ 310 w 366"/>
                <a:gd name="T109" fmla="*/ 94 h 216"/>
                <a:gd name="T110" fmla="*/ 310 w 366"/>
                <a:gd name="T111" fmla="*/ 99 h 216"/>
                <a:gd name="T112" fmla="*/ 315 w 366"/>
                <a:gd name="T113" fmla="*/ 104 h 216"/>
                <a:gd name="T114" fmla="*/ 318 w 366"/>
                <a:gd name="T115" fmla="*/ 111 h 216"/>
                <a:gd name="T116" fmla="*/ 315 w 366"/>
                <a:gd name="T117" fmla="*/ 119 h 216"/>
                <a:gd name="T118" fmla="*/ 310 w 366"/>
                <a:gd name="T119" fmla="*/ 12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6" h="216">
                  <a:moveTo>
                    <a:pt x="313" y="134"/>
                  </a:moveTo>
                  <a:lnTo>
                    <a:pt x="313" y="137"/>
                  </a:lnTo>
                  <a:lnTo>
                    <a:pt x="315" y="137"/>
                  </a:lnTo>
                  <a:lnTo>
                    <a:pt x="318" y="139"/>
                  </a:lnTo>
                  <a:lnTo>
                    <a:pt x="321" y="139"/>
                  </a:lnTo>
                  <a:lnTo>
                    <a:pt x="323" y="139"/>
                  </a:lnTo>
                  <a:lnTo>
                    <a:pt x="326" y="142"/>
                  </a:lnTo>
                  <a:lnTo>
                    <a:pt x="331" y="145"/>
                  </a:lnTo>
                  <a:lnTo>
                    <a:pt x="333" y="145"/>
                  </a:lnTo>
                  <a:lnTo>
                    <a:pt x="336" y="147"/>
                  </a:lnTo>
                  <a:lnTo>
                    <a:pt x="338" y="150"/>
                  </a:lnTo>
                  <a:lnTo>
                    <a:pt x="341" y="152"/>
                  </a:lnTo>
                  <a:lnTo>
                    <a:pt x="343" y="155"/>
                  </a:lnTo>
                  <a:lnTo>
                    <a:pt x="346" y="155"/>
                  </a:lnTo>
                  <a:lnTo>
                    <a:pt x="349" y="157"/>
                  </a:lnTo>
                  <a:lnTo>
                    <a:pt x="351" y="157"/>
                  </a:lnTo>
                  <a:lnTo>
                    <a:pt x="351" y="160"/>
                  </a:lnTo>
                  <a:lnTo>
                    <a:pt x="351" y="165"/>
                  </a:lnTo>
                  <a:lnTo>
                    <a:pt x="351" y="167"/>
                  </a:lnTo>
                  <a:lnTo>
                    <a:pt x="354" y="167"/>
                  </a:lnTo>
                  <a:lnTo>
                    <a:pt x="354" y="170"/>
                  </a:lnTo>
                  <a:lnTo>
                    <a:pt x="356" y="170"/>
                  </a:lnTo>
                  <a:lnTo>
                    <a:pt x="359" y="173"/>
                  </a:lnTo>
                  <a:lnTo>
                    <a:pt x="361" y="173"/>
                  </a:lnTo>
                  <a:lnTo>
                    <a:pt x="364" y="173"/>
                  </a:lnTo>
                  <a:lnTo>
                    <a:pt x="366" y="175"/>
                  </a:lnTo>
                  <a:lnTo>
                    <a:pt x="331" y="188"/>
                  </a:lnTo>
                  <a:lnTo>
                    <a:pt x="321" y="183"/>
                  </a:lnTo>
                  <a:lnTo>
                    <a:pt x="313" y="190"/>
                  </a:lnTo>
                  <a:lnTo>
                    <a:pt x="313" y="193"/>
                  </a:lnTo>
                  <a:lnTo>
                    <a:pt x="315" y="195"/>
                  </a:lnTo>
                  <a:lnTo>
                    <a:pt x="315" y="198"/>
                  </a:lnTo>
                  <a:lnTo>
                    <a:pt x="315" y="201"/>
                  </a:lnTo>
                  <a:lnTo>
                    <a:pt x="303" y="198"/>
                  </a:lnTo>
                  <a:lnTo>
                    <a:pt x="298" y="213"/>
                  </a:lnTo>
                  <a:lnTo>
                    <a:pt x="295" y="213"/>
                  </a:lnTo>
                  <a:lnTo>
                    <a:pt x="295" y="211"/>
                  </a:lnTo>
                  <a:lnTo>
                    <a:pt x="293" y="211"/>
                  </a:lnTo>
                  <a:lnTo>
                    <a:pt x="290" y="211"/>
                  </a:lnTo>
                  <a:lnTo>
                    <a:pt x="287" y="211"/>
                  </a:lnTo>
                  <a:lnTo>
                    <a:pt x="287" y="208"/>
                  </a:lnTo>
                  <a:lnTo>
                    <a:pt x="285" y="208"/>
                  </a:lnTo>
                  <a:lnTo>
                    <a:pt x="282" y="208"/>
                  </a:lnTo>
                  <a:lnTo>
                    <a:pt x="280" y="208"/>
                  </a:lnTo>
                  <a:lnTo>
                    <a:pt x="277" y="208"/>
                  </a:lnTo>
                  <a:lnTo>
                    <a:pt x="275" y="208"/>
                  </a:lnTo>
                  <a:lnTo>
                    <a:pt x="275" y="206"/>
                  </a:lnTo>
                  <a:lnTo>
                    <a:pt x="272" y="206"/>
                  </a:lnTo>
                  <a:lnTo>
                    <a:pt x="270" y="206"/>
                  </a:lnTo>
                  <a:lnTo>
                    <a:pt x="267" y="206"/>
                  </a:lnTo>
                  <a:lnTo>
                    <a:pt x="265" y="206"/>
                  </a:lnTo>
                  <a:lnTo>
                    <a:pt x="262" y="206"/>
                  </a:lnTo>
                  <a:lnTo>
                    <a:pt x="259" y="206"/>
                  </a:lnTo>
                  <a:lnTo>
                    <a:pt x="259" y="203"/>
                  </a:lnTo>
                  <a:lnTo>
                    <a:pt x="257" y="203"/>
                  </a:lnTo>
                  <a:lnTo>
                    <a:pt x="254" y="203"/>
                  </a:lnTo>
                  <a:lnTo>
                    <a:pt x="252" y="203"/>
                  </a:lnTo>
                  <a:lnTo>
                    <a:pt x="249" y="203"/>
                  </a:lnTo>
                  <a:lnTo>
                    <a:pt x="247" y="203"/>
                  </a:lnTo>
                  <a:lnTo>
                    <a:pt x="244" y="203"/>
                  </a:lnTo>
                  <a:lnTo>
                    <a:pt x="244" y="201"/>
                  </a:lnTo>
                  <a:lnTo>
                    <a:pt x="242" y="201"/>
                  </a:lnTo>
                  <a:lnTo>
                    <a:pt x="239" y="201"/>
                  </a:lnTo>
                  <a:lnTo>
                    <a:pt x="239" y="198"/>
                  </a:lnTo>
                  <a:lnTo>
                    <a:pt x="237" y="198"/>
                  </a:lnTo>
                  <a:lnTo>
                    <a:pt x="234" y="198"/>
                  </a:lnTo>
                  <a:lnTo>
                    <a:pt x="231" y="198"/>
                  </a:lnTo>
                  <a:lnTo>
                    <a:pt x="229" y="198"/>
                  </a:lnTo>
                  <a:lnTo>
                    <a:pt x="226" y="198"/>
                  </a:lnTo>
                  <a:lnTo>
                    <a:pt x="224" y="198"/>
                  </a:lnTo>
                  <a:lnTo>
                    <a:pt x="221" y="198"/>
                  </a:lnTo>
                  <a:lnTo>
                    <a:pt x="221" y="201"/>
                  </a:lnTo>
                  <a:lnTo>
                    <a:pt x="219" y="201"/>
                  </a:lnTo>
                  <a:lnTo>
                    <a:pt x="219" y="203"/>
                  </a:lnTo>
                  <a:lnTo>
                    <a:pt x="216" y="203"/>
                  </a:lnTo>
                  <a:lnTo>
                    <a:pt x="214" y="203"/>
                  </a:lnTo>
                  <a:lnTo>
                    <a:pt x="211" y="203"/>
                  </a:lnTo>
                  <a:lnTo>
                    <a:pt x="209" y="203"/>
                  </a:lnTo>
                  <a:lnTo>
                    <a:pt x="206" y="203"/>
                  </a:lnTo>
                  <a:lnTo>
                    <a:pt x="203" y="203"/>
                  </a:lnTo>
                  <a:lnTo>
                    <a:pt x="201" y="203"/>
                  </a:lnTo>
                  <a:lnTo>
                    <a:pt x="198" y="203"/>
                  </a:lnTo>
                  <a:lnTo>
                    <a:pt x="196" y="203"/>
                  </a:lnTo>
                  <a:lnTo>
                    <a:pt x="196" y="206"/>
                  </a:lnTo>
                  <a:lnTo>
                    <a:pt x="193" y="206"/>
                  </a:lnTo>
                  <a:lnTo>
                    <a:pt x="191" y="206"/>
                  </a:lnTo>
                  <a:lnTo>
                    <a:pt x="188" y="206"/>
                  </a:lnTo>
                  <a:lnTo>
                    <a:pt x="186" y="206"/>
                  </a:lnTo>
                  <a:lnTo>
                    <a:pt x="183" y="206"/>
                  </a:lnTo>
                  <a:lnTo>
                    <a:pt x="181" y="206"/>
                  </a:lnTo>
                  <a:lnTo>
                    <a:pt x="178" y="206"/>
                  </a:lnTo>
                  <a:lnTo>
                    <a:pt x="175" y="206"/>
                  </a:lnTo>
                  <a:lnTo>
                    <a:pt x="175" y="208"/>
                  </a:lnTo>
                  <a:lnTo>
                    <a:pt x="173" y="208"/>
                  </a:lnTo>
                  <a:lnTo>
                    <a:pt x="170" y="208"/>
                  </a:lnTo>
                  <a:lnTo>
                    <a:pt x="168" y="208"/>
                  </a:lnTo>
                  <a:lnTo>
                    <a:pt x="165" y="208"/>
                  </a:lnTo>
                  <a:lnTo>
                    <a:pt x="163" y="208"/>
                  </a:lnTo>
                  <a:lnTo>
                    <a:pt x="160" y="208"/>
                  </a:lnTo>
                  <a:lnTo>
                    <a:pt x="158" y="208"/>
                  </a:lnTo>
                  <a:lnTo>
                    <a:pt x="158" y="211"/>
                  </a:lnTo>
                  <a:lnTo>
                    <a:pt x="155" y="211"/>
                  </a:lnTo>
                  <a:lnTo>
                    <a:pt x="150" y="211"/>
                  </a:lnTo>
                  <a:lnTo>
                    <a:pt x="147" y="211"/>
                  </a:lnTo>
                  <a:lnTo>
                    <a:pt x="145" y="211"/>
                  </a:lnTo>
                  <a:lnTo>
                    <a:pt x="142" y="211"/>
                  </a:lnTo>
                  <a:lnTo>
                    <a:pt x="140" y="211"/>
                  </a:lnTo>
                  <a:lnTo>
                    <a:pt x="137" y="211"/>
                  </a:lnTo>
                  <a:lnTo>
                    <a:pt x="137" y="213"/>
                  </a:lnTo>
                  <a:lnTo>
                    <a:pt x="135" y="213"/>
                  </a:lnTo>
                  <a:lnTo>
                    <a:pt x="132" y="213"/>
                  </a:lnTo>
                  <a:lnTo>
                    <a:pt x="130" y="213"/>
                  </a:lnTo>
                  <a:lnTo>
                    <a:pt x="127" y="213"/>
                  </a:lnTo>
                  <a:lnTo>
                    <a:pt x="125" y="213"/>
                  </a:lnTo>
                  <a:lnTo>
                    <a:pt x="122" y="213"/>
                  </a:lnTo>
                  <a:lnTo>
                    <a:pt x="119" y="213"/>
                  </a:lnTo>
                  <a:lnTo>
                    <a:pt x="117" y="213"/>
                  </a:lnTo>
                  <a:lnTo>
                    <a:pt x="117" y="216"/>
                  </a:lnTo>
                  <a:lnTo>
                    <a:pt x="114" y="216"/>
                  </a:lnTo>
                  <a:lnTo>
                    <a:pt x="112" y="216"/>
                  </a:lnTo>
                  <a:lnTo>
                    <a:pt x="109" y="216"/>
                  </a:lnTo>
                  <a:lnTo>
                    <a:pt x="107" y="216"/>
                  </a:lnTo>
                  <a:lnTo>
                    <a:pt x="102" y="206"/>
                  </a:lnTo>
                  <a:lnTo>
                    <a:pt x="97" y="206"/>
                  </a:lnTo>
                  <a:lnTo>
                    <a:pt x="94" y="183"/>
                  </a:lnTo>
                  <a:lnTo>
                    <a:pt x="91" y="180"/>
                  </a:lnTo>
                  <a:lnTo>
                    <a:pt x="89" y="180"/>
                  </a:lnTo>
                  <a:lnTo>
                    <a:pt x="89" y="178"/>
                  </a:lnTo>
                  <a:lnTo>
                    <a:pt x="89" y="175"/>
                  </a:lnTo>
                  <a:lnTo>
                    <a:pt x="86" y="175"/>
                  </a:lnTo>
                  <a:lnTo>
                    <a:pt x="84" y="175"/>
                  </a:lnTo>
                  <a:lnTo>
                    <a:pt x="66" y="170"/>
                  </a:lnTo>
                  <a:lnTo>
                    <a:pt x="79" y="109"/>
                  </a:lnTo>
                  <a:lnTo>
                    <a:pt x="79" y="106"/>
                  </a:lnTo>
                  <a:lnTo>
                    <a:pt x="81" y="106"/>
                  </a:lnTo>
                  <a:lnTo>
                    <a:pt x="81" y="104"/>
                  </a:lnTo>
                  <a:lnTo>
                    <a:pt x="81" y="101"/>
                  </a:lnTo>
                  <a:lnTo>
                    <a:pt x="81" y="99"/>
                  </a:lnTo>
                  <a:lnTo>
                    <a:pt x="81" y="96"/>
                  </a:lnTo>
                  <a:lnTo>
                    <a:pt x="81" y="94"/>
                  </a:lnTo>
                  <a:lnTo>
                    <a:pt x="84" y="94"/>
                  </a:lnTo>
                  <a:lnTo>
                    <a:pt x="79" y="78"/>
                  </a:lnTo>
                  <a:lnTo>
                    <a:pt x="61" y="71"/>
                  </a:lnTo>
                  <a:lnTo>
                    <a:pt x="41" y="63"/>
                  </a:lnTo>
                  <a:lnTo>
                    <a:pt x="7" y="61"/>
                  </a:lnTo>
                  <a:lnTo>
                    <a:pt x="2" y="58"/>
                  </a:lnTo>
                  <a:lnTo>
                    <a:pt x="0" y="58"/>
                  </a:lnTo>
                  <a:lnTo>
                    <a:pt x="28" y="22"/>
                  </a:lnTo>
                  <a:lnTo>
                    <a:pt x="35" y="25"/>
                  </a:lnTo>
                  <a:lnTo>
                    <a:pt x="84" y="17"/>
                  </a:lnTo>
                  <a:lnTo>
                    <a:pt x="86" y="17"/>
                  </a:lnTo>
                  <a:lnTo>
                    <a:pt x="86" y="15"/>
                  </a:lnTo>
                  <a:lnTo>
                    <a:pt x="89" y="15"/>
                  </a:lnTo>
                  <a:lnTo>
                    <a:pt x="91" y="15"/>
                  </a:lnTo>
                  <a:lnTo>
                    <a:pt x="94" y="15"/>
                  </a:lnTo>
                  <a:lnTo>
                    <a:pt x="97" y="15"/>
                  </a:lnTo>
                  <a:lnTo>
                    <a:pt x="104" y="17"/>
                  </a:lnTo>
                  <a:lnTo>
                    <a:pt x="104" y="15"/>
                  </a:lnTo>
                  <a:lnTo>
                    <a:pt x="107" y="15"/>
                  </a:lnTo>
                  <a:lnTo>
                    <a:pt x="178" y="20"/>
                  </a:lnTo>
                  <a:lnTo>
                    <a:pt x="229" y="15"/>
                  </a:lnTo>
                  <a:lnTo>
                    <a:pt x="231" y="12"/>
                  </a:lnTo>
                  <a:lnTo>
                    <a:pt x="234" y="10"/>
                  </a:lnTo>
                  <a:lnTo>
                    <a:pt x="237" y="7"/>
                  </a:lnTo>
                  <a:lnTo>
                    <a:pt x="239" y="7"/>
                  </a:lnTo>
                  <a:lnTo>
                    <a:pt x="242" y="7"/>
                  </a:lnTo>
                  <a:lnTo>
                    <a:pt x="244" y="5"/>
                  </a:lnTo>
                  <a:lnTo>
                    <a:pt x="247" y="5"/>
                  </a:lnTo>
                  <a:lnTo>
                    <a:pt x="249" y="5"/>
                  </a:lnTo>
                  <a:lnTo>
                    <a:pt x="252" y="5"/>
                  </a:lnTo>
                  <a:lnTo>
                    <a:pt x="254" y="0"/>
                  </a:lnTo>
                  <a:lnTo>
                    <a:pt x="254" y="2"/>
                  </a:lnTo>
                  <a:lnTo>
                    <a:pt x="254" y="5"/>
                  </a:lnTo>
                  <a:lnTo>
                    <a:pt x="254" y="7"/>
                  </a:lnTo>
                  <a:lnTo>
                    <a:pt x="257" y="10"/>
                  </a:lnTo>
                  <a:lnTo>
                    <a:pt x="254" y="15"/>
                  </a:lnTo>
                  <a:lnTo>
                    <a:pt x="254" y="17"/>
                  </a:lnTo>
                  <a:lnTo>
                    <a:pt x="254" y="20"/>
                  </a:lnTo>
                  <a:lnTo>
                    <a:pt x="257" y="22"/>
                  </a:lnTo>
                  <a:lnTo>
                    <a:pt x="257" y="25"/>
                  </a:lnTo>
                  <a:lnTo>
                    <a:pt x="259" y="25"/>
                  </a:lnTo>
                  <a:lnTo>
                    <a:pt x="259" y="28"/>
                  </a:lnTo>
                  <a:lnTo>
                    <a:pt x="262" y="30"/>
                  </a:lnTo>
                  <a:lnTo>
                    <a:pt x="262" y="33"/>
                  </a:lnTo>
                  <a:lnTo>
                    <a:pt x="262" y="35"/>
                  </a:lnTo>
                  <a:lnTo>
                    <a:pt x="265" y="38"/>
                  </a:lnTo>
                  <a:lnTo>
                    <a:pt x="267" y="38"/>
                  </a:lnTo>
                  <a:lnTo>
                    <a:pt x="270" y="38"/>
                  </a:lnTo>
                  <a:lnTo>
                    <a:pt x="272" y="40"/>
                  </a:lnTo>
                  <a:lnTo>
                    <a:pt x="275" y="40"/>
                  </a:lnTo>
                  <a:lnTo>
                    <a:pt x="275" y="43"/>
                  </a:lnTo>
                  <a:lnTo>
                    <a:pt x="275" y="45"/>
                  </a:lnTo>
                  <a:lnTo>
                    <a:pt x="277" y="45"/>
                  </a:lnTo>
                  <a:lnTo>
                    <a:pt x="277" y="48"/>
                  </a:lnTo>
                  <a:lnTo>
                    <a:pt x="282" y="56"/>
                  </a:lnTo>
                  <a:lnTo>
                    <a:pt x="285" y="58"/>
                  </a:lnTo>
                  <a:lnTo>
                    <a:pt x="287" y="58"/>
                  </a:lnTo>
                  <a:lnTo>
                    <a:pt x="287" y="61"/>
                  </a:lnTo>
                  <a:lnTo>
                    <a:pt x="287" y="63"/>
                  </a:lnTo>
                  <a:lnTo>
                    <a:pt x="287" y="66"/>
                  </a:lnTo>
                  <a:lnTo>
                    <a:pt x="290" y="68"/>
                  </a:lnTo>
                  <a:lnTo>
                    <a:pt x="290" y="66"/>
                  </a:lnTo>
                  <a:lnTo>
                    <a:pt x="293" y="66"/>
                  </a:lnTo>
                  <a:lnTo>
                    <a:pt x="295" y="66"/>
                  </a:lnTo>
                  <a:lnTo>
                    <a:pt x="298" y="66"/>
                  </a:lnTo>
                  <a:lnTo>
                    <a:pt x="300" y="66"/>
                  </a:lnTo>
                  <a:lnTo>
                    <a:pt x="303" y="66"/>
                  </a:lnTo>
                  <a:lnTo>
                    <a:pt x="303" y="68"/>
                  </a:lnTo>
                  <a:lnTo>
                    <a:pt x="303" y="71"/>
                  </a:lnTo>
                  <a:lnTo>
                    <a:pt x="305" y="71"/>
                  </a:lnTo>
                  <a:lnTo>
                    <a:pt x="305" y="73"/>
                  </a:lnTo>
                  <a:lnTo>
                    <a:pt x="305" y="76"/>
                  </a:lnTo>
                  <a:lnTo>
                    <a:pt x="308" y="76"/>
                  </a:lnTo>
                  <a:lnTo>
                    <a:pt x="310" y="78"/>
                  </a:lnTo>
                  <a:lnTo>
                    <a:pt x="310" y="83"/>
                  </a:lnTo>
                  <a:lnTo>
                    <a:pt x="310" y="86"/>
                  </a:lnTo>
                  <a:lnTo>
                    <a:pt x="313" y="89"/>
                  </a:lnTo>
                  <a:lnTo>
                    <a:pt x="313" y="91"/>
                  </a:lnTo>
                  <a:lnTo>
                    <a:pt x="310" y="91"/>
                  </a:lnTo>
                  <a:lnTo>
                    <a:pt x="310" y="94"/>
                  </a:lnTo>
                  <a:lnTo>
                    <a:pt x="308" y="94"/>
                  </a:lnTo>
                  <a:lnTo>
                    <a:pt x="310" y="94"/>
                  </a:lnTo>
                  <a:lnTo>
                    <a:pt x="310" y="96"/>
                  </a:lnTo>
                  <a:lnTo>
                    <a:pt x="310" y="99"/>
                  </a:lnTo>
                  <a:lnTo>
                    <a:pt x="310" y="101"/>
                  </a:lnTo>
                  <a:lnTo>
                    <a:pt x="313" y="101"/>
                  </a:lnTo>
                  <a:lnTo>
                    <a:pt x="313" y="104"/>
                  </a:lnTo>
                  <a:lnTo>
                    <a:pt x="315" y="104"/>
                  </a:lnTo>
                  <a:lnTo>
                    <a:pt x="318" y="106"/>
                  </a:lnTo>
                  <a:lnTo>
                    <a:pt x="321" y="109"/>
                  </a:lnTo>
                  <a:lnTo>
                    <a:pt x="318" y="109"/>
                  </a:lnTo>
                  <a:lnTo>
                    <a:pt x="318" y="111"/>
                  </a:lnTo>
                  <a:lnTo>
                    <a:pt x="318" y="114"/>
                  </a:lnTo>
                  <a:lnTo>
                    <a:pt x="315" y="114"/>
                  </a:lnTo>
                  <a:lnTo>
                    <a:pt x="315" y="117"/>
                  </a:lnTo>
                  <a:lnTo>
                    <a:pt x="315" y="119"/>
                  </a:lnTo>
                  <a:lnTo>
                    <a:pt x="313" y="122"/>
                  </a:lnTo>
                  <a:lnTo>
                    <a:pt x="313" y="124"/>
                  </a:lnTo>
                  <a:lnTo>
                    <a:pt x="310" y="127"/>
                  </a:lnTo>
                  <a:lnTo>
                    <a:pt x="310" y="129"/>
                  </a:lnTo>
                  <a:lnTo>
                    <a:pt x="313" y="129"/>
                  </a:lnTo>
                  <a:lnTo>
                    <a:pt x="313" y="132"/>
                  </a:lnTo>
                  <a:lnTo>
                    <a:pt x="313" y="134"/>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6">
              <a:extLst>
                <a:ext uri="{FF2B5EF4-FFF2-40B4-BE49-F238E27FC236}">
                  <a16:creationId xmlns:a16="http://schemas.microsoft.com/office/drawing/2014/main" id="{3CBCCD26-596E-3A58-9BAD-0D5D4EE56381}"/>
                </a:ext>
              </a:extLst>
            </p:cNvPr>
            <p:cNvSpPr>
              <a:spLocks noEditPoints="1"/>
            </p:cNvSpPr>
            <p:nvPr/>
          </p:nvSpPr>
          <p:spPr bwMode="auto">
            <a:xfrm>
              <a:off x="1948" y="2827"/>
              <a:ext cx="1120" cy="1146"/>
            </a:xfrm>
            <a:custGeom>
              <a:avLst/>
              <a:gdLst>
                <a:gd name="T0" fmla="*/ 170 w 1120"/>
                <a:gd name="T1" fmla="*/ 1095 h 1146"/>
                <a:gd name="T2" fmla="*/ 134 w 1120"/>
                <a:gd name="T3" fmla="*/ 1113 h 1146"/>
                <a:gd name="T4" fmla="*/ 101 w 1120"/>
                <a:gd name="T5" fmla="*/ 1133 h 1146"/>
                <a:gd name="T6" fmla="*/ 66 w 1120"/>
                <a:gd name="T7" fmla="*/ 1146 h 1146"/>
                <a:gd name="T8" fmla="*/ 22 w 1120"/>
                <a:gd name="T9" fmla="*/ 1105 h 1146"/>
                <a:gd name="T10" fmla="*/ 17 w 1120"/>
                <a:gd name="T11" fmla="*/ 1026 h 1146"/>
                <a:gd name="T12" fmla="*/ 17 w 1120"/>
                <a:gd name="T13" fmla="*/ 975 h 1146"/>
                <a:gd name="T14" fmla="*/ 5 w 1120"/>
                <a:gd name="T15" fmla="*/ 907 h 1146"/>
                <a:gd name="T16" fmla="*/ 30 w 1120"/>
                <a:gd name="T17" fmla="*/ 856 h 1146"/>
                <a:gd name="T18" fmla="*/ 22 w 1120"/>
                <a:gd name="T19" fmla="*/ 805 h 1146"/>
                <a:gd name="T20" fmla="*/ 45 w 1120"/>
                <a:gd name="T21" fmla="*/ 761 h 1146"/>
                <a:gd name="T22" fmla="*/ 66 w 1120"/>
                <a:gd name="T23" fmla="*/ 693 h 1146"/>
                <a:gd name="T24" fmla="*/ 91 w 1120"/>
                <a:gd name="T25" fmla="*/ 667 h 1146"/>
                <a:gd name="T26" fmla="*/ 117 w 1120"/>
                <a:gd name="T27" fmla="*/ 639 h 1146"/>
                <a:gd name="T28" fmla="*/ 78 w 1120"/>
                <a:gd name="T29" fmla="*/ 591 h 1146"/>
                <a:gd name="T30" fmla="*/ 101 w 1120"/>
                <a:gd name="T31" fmla="*/ 545 h 1146"/>
                <a:gd name="T32" fmla="*/ 114 w 1120"/>
                <a:gd name="T33" fmla="*/ 487 h 1146"/>
                <a:gd name="T34" fmla="*/ 330 w 1120"/>
                <a:gd name="T35" fmla="*/ 21 h 1146"/>
                <a:gd name="T36" fmla="*/ 318 w 1120"/>
                <a:gd name="T37" fmla="*/ 59 h 1146"/>
                <a:gd name="T38" fmla="*/ 611 w 1120"/>
                <a:gd name="T39" fmla="*/ 151 h 1146"/>
                <a:gd name="T40" fmla="*/ 641 w 1120"/>
                <a:gd name="T41" fmla="*/ 268 h 1146"/>
                <a:gd name="T42" fmla="*/ 687 w 1120"/>
                <a:gd name="T43" fmla="*/ 359 h 1146"/>
                <a:gd name="T44" fmla="*/ 715 w 1120"/>
                <a:gd name="T45" fmla="*/ 408 h 1146"/>
                <a:gd name="T46" fmla="*/ 799 w 1120"/>
                <a:gd name="T47" fmla="*/ 431 h 1146"/>
                <a:gd name="T48" fmla="*/ 819 w 1120"/>
                <a:gd name="T49" fmla="*/ 471 h 1146"/>
                <a:gd name="T50" fmla="*/ 824 w 1120"/>
                <a:gd name="T51" fmla="*/ 510 h 1146"/>
                <a:gd name="T52" fmla="*/ 982 w 1120"/>
                <a:gd name="T53" fmla="*/ 497 h 1146"/>
                <a:gd name="T54" fmla="*/ 1102 w 1120"/>
                <a:gd name="T55" fmla="*/ 764 h 1146"/>
                <a:gd name="T56" fmla="*/ 1059 w 1120"/>
                <a:gd name="T57" fmla="*/ 769 h 1146"/>
                <a:gd name="T58" fmla="*/ 1048 w 1120"/>
                <a:gd name="T59" fmla="*/ 756 h 1146"/>
                <a:gd name="T60" fmla="*/ 1038 w 1120"/>
                <a:gd name="T61" fmla="*/ 754 h 1146"/>
                <a:gd name="T62" fmla="*/ 1036 w 1120"/>
                <a:gd name="T63" fmla="*/ 769 h 1146"/>
                <a:gd name="T64" fmla="*/ 1033 w 1120"/>
                <a:gd name="T65" fmla="*/ 774 h 1146"/>
                <a:gd name="T66" fmla="*/ 997 w 1120"/>
                <a:gd name="T67" fmla="*/ 782 h 1146"/>
                <a:gd name="T68" fmla="*/ 964 w 1120"/>
                <a:gd name="T69" fmla="*/ 782 h 1146"/>
                <a:gd name="T70" fmla="*/ 949 w 1120"/>
                <a:gd name="T71" fmla="*/ 779 h 1146"/>
                <a:gd name="T72" fmla="*/ 939 w 1120"/>
                <a:gd name="T73" fmla="*/ 782 h 1146"/>
                <a:gd name="T74" fmla="*/ 916 w 1120"/>
                <a:gd name="T75" fmla="*/ 792 h 1146"/>
                <a:gd name="T76" fmla="*/ 888 w 1120"/>
                <a:gd name="T77" fmla="*/ 802 h 1146"/>
                <a:gd name="T78" fmla="*/ 855 w 1120"/>
                <a:gd name="T79" fmla="*/ 812 h 1146"/>
                <a:gd name="T80" fmla="*/ 822 w 1120"/>
                <a:gd name="T81" fmla="*/ 828 h 1146"/>
                <a:gd name="T82" fmla="*/ 786 w 1120"/>
                <a:gd name="T83" fmla="*/ 845 h 1146"/>
                <a:gd name="T84" fmla="*/ 748 w 1120"/>
                <a:gd name="T85" fmla="*/ 861 h 1146"/>
                <a:gd name="T86" fmla="*/ 715 w 1120"/>
                <a:gd name="T87" fmla="*/ 876 h 1146"/>
                <a:gd name="T88" fmla="*/ 682 w 1120"/>
                <a:gd name="T89" fmla="*/ 891 h 1146"/>
                <a:gd name="T90" fmla="*/ 641 w 1120"/>
                <a:gd name="T91" fmla="*/ 904 h 1146"/>
                <a:gd name="T92" fmla="*/ 600 w 1120"/>
                <a:gd name="T93" fmla="*/ 917 h 1146"/>
                <a:gd name="T94" fmla="*/ 572 w 1120"/>
                <a:gd name="T95" fmla="*/ 927 h 1146"/>
                <a:gd name="T96" fmla="*/ 529 w 1120"/>
                <a:gd name="T97" fmla="*/ 937 h 1146"/>
                <a:gd name="T98" fmla="*/ 511 w 1120"/>
                <a:gd name="T99" fmla="*/ 942 h 1146"/>
                <a:gd name="T100" fmla="*/ 499 w 1120"/>
                <a:gd name="T101" fmla="*/ 957 h 1146"/>
                <a:gd name="T102" fmla="*/ 473 w 1120"/>
                <a:gd name="T103" fmla="*/ 950 h 1146"/>
                <a:gd name="T104" fmla="*/ 473 w 1120"/>
                <a:gd name="T105" fmla="*/ 963 h 1146"/>
                <a:gd name="T106" fmla="*/ 437 w 1120"/>
                <a:gd name="T107" fmla="*/ 975 h 1146"/>
                <a:gd name="T108" fmla="*/ 397 w 1120"/>
                <a:gd name="T109" fmla="*/ 983 h 1146"/>
                <a:gd name="T110" fmla="*/ 356 w 1120"/>
                <a:gd name="T111" fmla="*/ 991 h 1146"/>
                <a:gd name="T112" fmla="*/ 330 w 1120"/>
                <a:gd name="T113" fmla="*/ 1013 h 1146"/>
                <a:gd name="T114" fmla="*/ 305 w 1120"/>
                <a:gd name="T115" fmla="*/ 1036 h 1146"/>
                <a:gd name="T116" fmla="*/ 269 w 1120"/>
                <a:gd name="T117" fmla="*/ 1054 h 1146"/>
                <a:gd name="T118" fmla="*/ 229 w 1120"/>
                <a:gd name="T119" fmla="*/ 1062 h 1146"/>
                <a:gd name="T120" fmla="*/ 483 w 1120"/>
                <a:gd name="T121" fmla="*/ 955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20" h="1146">
                  <a:moveTo>
                    <a:pt x="196" y="1075"/>
                  </a:moveTo>
                  <a:lnTo>
                    <a:pt x="193" y="1075"/>
                  </a:lnTo>
                  <a:lnTo>
                    <a:pt x="193" y="1077"/>
                  </a:lnTo>
                  <a:lnTo>
                    <a:pt x="190" y="1077"/>
                  </a:lnTo>
                  <a:lnTo>
                    <a:pt x="188" y="1077"/>
                  </a:lnTo>
                  <a:lnTo>
                    <a:pt x="188" y="1080"/>
                  </a:lnTo>
                  <a:lnTo>
                    <a:pt x="185" y="1080"/>
                  </a:lnTo>
                  <a:lnTo>
                    <a:pt x="185" y="1082"/>
                  </a:lnTo>
                  <a:lnTo>
                    <a:pt x="183" y="1082"/>
                  </a:lnTo>
                  <a:lnTo>
                    <a:pt x="183" y="1085"/>
                  </a:lnTo>
                  <a:lnTo>
                    <a:pt x="185" y="1085"/>
                  </a:lnTo>
                  <a:lnTo>
                    <a:pt x="185" y="1087"/>
                  </a:lnTo>
                  <a:lnTo>
                    <a:pt x="183" y="1087"/>
                  </a:lnTo>
                  <a:lnTo>
                    <a:pt x="183" y="1090"/>
                  </a:lnTo>
                  <a:lnTo>
                    <a:pt x="183" y="1092"/>
                  </a:lnTo>
                  <a:lnTo>
                    <a:pt x="180" y="1092"/>
                  </a:lnTo>
                  <a:lnTo>
                    <a:pt x="178" y="1092"/>
                  </a:lnTo>
                  <a:lnTo>
                    <a:pt x="175" y="1092"/>
                  </a:lnTo>
                  <a:lnTo>
                    <a:pt x="173" y="1092"/>
                  </a:lnTo>
                  <a:lnTo>
                    <a:pt x="173" y="1095"/>
                  </a:lnTo>
                  <a:lnTo>
                    <a:pt x="170" y="1095"/>
                  </a:lnTo>
                  <a:lnTo>
                    <a:pt x="168" y="1095"/>
                  </a:lnTo>
                  <a:lnTo>
                    <a:pt x="165" y="1095"/>
                  </a:lnTo>
                  <a:lnTo>
                    <a:pt x="162" y="1095"/>
                  </a:lnTo>
                  <a:lnTo>
                    <a:pt x="162" y="1097"/>
                  </a:lnTo>
                  <a:lnTo>
                    <a:pt x="160" y="1097"/>
                  </a:lnTo>
                  <a:lnTo>
                    <a:pt x="157" y="1097"/>
                  </a:lnTo>
                  <a:lnTo>
                    <a:pt x="155" y="1097"/>
                  </a:lnTo>
                  <a:lnTo>
                    <a:pt x="155" y="1100"/>
                  </a:lnTo>
                  <a:lnTo>
                    <a:pt x="152" y="1100"/>
                  </a:lnTo>
                  <a:lnTo>
                    <a:pt x="150" y="1100"/>
                  </a:lnTo>
                  <a:lnTo>
                    <a:pt x="150" y="1103"/>
                  </a:lnTo>
                  <a:lnTo>
                    <a:pt x="150" y="1105"/>
                  </a:lnTo>
                  <a:lnTo>
                    <a:pt x="147" y="1105"/>
                  </a:lnTo>
                  <a:lnTo>
                    <a:pt x="147" y="1108"/>
                  </a:lnTo>
                  <a:lnTo>
                    <a:pt x="145" y="1108"/>
                  </a:lnTo>
                  <a:lnTo>
                    <a:pt x="145" y="1110"/>
                  </a:lnTo>
                  <a:lnTo>
                    <a:pt x="142" y="1110"/>
                  </a:lnTo>
                  <a:lnTo>
                    <a:pt x="142" y="1113"/>
                  </a:lnTo>
                  <a:lnTo>
                    <a:pt x="140" y="1113"/>
                  </a:lnTo>
                  <a:lnTo>
                    <a:pt x="137" y="1113"/>
                  </a:lnTo>
                  <a:lnTo>
                    <a:pt x="134" y="1113"/>
                  </a:lnTo>
                  <a:lnTo>
                    <a:pt x="134" y="1115"/>
                  </a:lnTo>
                  <a:lnTo>
                    <a:pt x="132" y="1115"/>
                  </a:lnTo>
                  <a:lnTo>
                    <a:pt x="129" y="1115"/>
                  </a:lnTo>
                  <a:lnTo>
                    <a:pt x="129" y="1118"/>
                  </a:lnTo>
                  <a:lnTo>
                    <a:pt x="127" y="1118"/>
                  </a:lnTo>
                  <a:lnTo>
                    <a:pt x="127" y="1120"/>
                  </a:lnTo>
                  <a:lnTo>
                    <a:pt x="124" y="1120"/>
                  </a:lnTo>
                  <a:lnTo>
                    <a:pt x="124" y="1123"/>
                  </a:lnTo>
                  <a:lnTo>
                    <a:pt x="122" y="1123"/>
                  </a:lnTo>
                  <a:lnTo>
                    <a:pt x="119" y="1123"/>
                  </a:lnTo>
                  <a:lnTo>
                    <a:pt x="119" y="1125"/>
                  </a:lnTo>
                  <a:lnTo>
                    <a:pt x="117" y="1125"/>
                  </a:lnTo>
                  <a:lnTo>
                    <a:pt x="114" y="1125"/>
                  </a:lnTo>
                  <a:lnTo>
                    <a:pt x="112" y="1125"/>
                  </a:lnTo>
                  <a:lnTo>
                    <a:pt x="112" y="1128"/>
                  </a:lnTo>
                  <a:lnTo>
                    <a:pt x="109" y="1128"/>
                  </a:lnTo>
                  <a:lnTo>
                    <a:pt x="106" y="1128"/>
                  </a:lnTo>
                  <a:lnTo>
                    <a:pt x="106" y="1131"/>
                  </a:lnTo>
                  <a:lnTo>
                    <a:pt x="104" y="1131"/>
                  </a:lnTo>
                  <a:lnTo>
                    <a:pt x="104" y="1133"/>
                  </a:lnTo>
                  <a:lnTo>
                    <a:pt x="101" y="1133"/>
                  </a:lnTo>
                  <a:lnTo>
                    <a:pt x="101" y="1136"/>
                  </a:lnTo>
                  <a:lnTo>
                    <a:pt x="99" y="1136"/>
                  </a:lnTo>
                  <a:lnTo>
                    <a:pt x="96" y="1136"/>
                  </a:lnTo>
                  <a:lnTo>
                    <a:pt x="94" y="1136"/>
                  </a:lnTo>
                  <a:lnTo>
                    <a:pt x="94" y="1138"/>
                  </a:lnTo>
                  <a:lnTo>
                    <a:pt x="91" y="1138"/>
                  </a:lnTo>
                  <a:lnTo>
                    <a:pt x="89" y="1138"/>
                  </a:lnTo>
                  <a:lnTo>
                    <a:pt x="86" y="1138"/>
                  </a:lnTo>
                  <a:lnTo>
                    <a:pt x="84" y="1138"/>
                  </a:lnTo>
                  <a:lnTo>
                    <a:pt x="81" y="1138"/>
                  </a:lnTo>
                  <a:lnTo>
                    <a:pt x="81" y="1141"/>
                  </a:lnTo>
                  <a:lnTo>
                    <a:pt x="78" y="1141"/>
                  </a:lnTo>
                  <a:lnTo>
                    <a:pt x="76" y="1141"/>
                  </a:lnTo>
                  <a:lnTo>
                    <a:pt x="76" y="1143"/>
                  </a:lnTo>
                  <a:lnTo>
                    <a:pt x="73" y="1143"/>
                  </a:lnTo>
                  <a:lnTo>
                    <a:pt x="76" y="1143"/>
                  </a:lnTo>
                  <a:lnTo>
                    <a:pt x="73" y="1143"/>
                  </a:lnTo>
                  <a:lnTo>
                    <a:pt x="71" y="1143"/>
                  </a:lnTo>
                  <a:lnTo>
                    <a:pt x="68" y="1143"/>
                  </a:lnTo>
                  <a:lnTo>
                    <a:pt x="68" y="1146"/>
                  </a:lnTo>
                  <a:lnTo>
                    <a:pt x="66" y="1146"/>
                  </a:lnTo>
                  <a:lnTo>
                    <a:pt x="63" y="1146"/>
                  </a:lnTo>
                  <a:lnTo>
                    <a:pt x="61" y="1146"/>
                  </a:lnTo>
                  <a:lnTo>
                    <a:pt x="58" y="1146"/>
                  </a:lnTo>
                  <a:lnTo>
                    <a:pt x="56" y="1146"/>
                  </a:lnTo>
                  <a:lnTo>
                    <a:pt x="53" y="1146"/>
                  </a:lnTo>
                  <a:lnTo>
                    <a:pt x="45" y="1146"/>
                  </a:lnTo>
                  <a:lnTo>
                    <a:pt x="43" y="1146"/>
                  </a:lnTo>
                  <a:lnTo>
                    <a:pt x="40" y="1146"/>
                  </a:lnTo>
                  <a:lnTo>
                    <a:pt x="38" y="1146"/>
                  </a:lnTo>
                  <a:lnTo>
                    <a:pt x="40" y="1146"/>
                  </a:lnTo>
                  <a:lnTo>
                    <a:pt x="38" y="1143"/>
                  </a:lnTo>
                  <a:lnTo>
                    <a:pt x="25" y="1136"/>
                  </a:lnTo>
                  <a:lnTo>
                    <a:pt x="22" y="1133"/>
                  </a:lnTo>
                  <a:lnTo>
                    <a:pt x="20" y="1131"/>
                  </a:lnTo>
                  <a:lnTo>
                    <a:pt x="20" y="1128"/>
                  </a:lnTo>
                  <a:lnTo>
                    <a:pt x="22" y="1123"/>
                  </a:lnTo>
                  <a:lnTo>
                    <a:pt x="30" y="1113"/>
                  </a:lnTo>
                  <a:lnTo>
                    <a:pt x="30" y="1110"/>
                  </a:lnTo>
                  <a:lnTo>
                    <a:pt x="30" y="1108"/>
                  </a:lnTo>
                  <a:lnTo>
                    <a:pt x="25" y="1105"/>
                  </a:lnTo>
                  <a:lnTo>
                    <a:pt x="22" y="1105"/>
                  </a:lnTo>
                  <a:lnTo>
                    <a:pt x="22" y="1103"/>
                  </a:lnTo>
                  <a:lnTo>
                    <a:pt x="20" y="1097"/>
                  </a:lnTo>
                  <a:lnTo>
                    <a:pt x="17" y="1092"/>
                  </a:lnTo>
                  <a:lnTo>
                    <a:pt x="20" y="1090"/>
                  </a:lnTo>
                  <a:lnTo>
                    <a:pt x="20" y="1085"/>
                  </a:lnTo>
                  <a:lnTo>
                    <a:pt x="22" y="1080"/>
                  </a:lnTo>
                  <a:lnTo>
                    <a:pt x="25" y="1069"/>
                  </a:lnTo>
                  <a:lnTo>
                    <a:pt x="22" y="1062"/>
                  </a:lnTo>
                  <a:lnTo>
                    <a:pt x="20" y="1062"/>
                  </a:lnTo>
                  <a:lnTo>
                    <a:pt x="20" y="1059"/>
                  </a:lnTo>
                  <a:lnTo>
                    <a:pt x="17" y="1057"/>
                  </a:lnTo>
                  <a:lnTo>
                    <a:pt x="20" y="1054"/>
                  </a:lnTo>
                  <a:lnTo>
                    <a:pt x="22" y="1052"/>
                  </a:lnTo>
                  <a:lnTo>
                    <a:pt x="20" y="1047"/>
                  </a:lnTo>
                  <a:lnTo>
                    <a:pt x="22" y="1044"/>
                  </a:lnTo>
                  <a:lnTo>
                    <a:pt x="22" y="1039"/>
                  </a:lnTo>
                  <a:lnTo>
                    <a:pt x="20" y="1039"/>
                  </a:lnTo>
                  <a:lnTo>
                    <a:pt x="15" y="1034"/>
                  </a:lnTo>
                  <a:lnTo>
                    <a:pt x="15" y="1031"/>
                  </a:lnTo>
                  <a:lnTo>
                    <a:pt x="15" y="1029"/>
                  </a:lnTo>
                  <a:lnTo>
                    <a:pt x="17" y="1026"/>
                  </a:lnTo>
                  <a:lnTo>
                    <a:pt x="20" y="1026"/>
                  </a:lnTo>
                  <a:lnTo>
                    <a:pt x="22" y="1026"/>
                  </a:lnTo>
                  <a:lnTo>
                    <a:pt x="22" y="1024"/>
                  </a:lnTo>
                  <a:lnTo>
                    <a:pt x="25" y="1016"/>
                  </a:lnTo>
                  <a:lnTo>
                    <a:pt x="25" y="1013"/>
                  </a:lnTo>
                  <a:lnTo>
                    <a:pt x="25" y="1011"/>
                  </a:lnTo>
                  <a:lnTo>
                    <a:pt x="22" y="1003"/>
                  </a:lnTo>
                  <a:lnTo>
                    <a:pt x="22" y="998"/>
                  </a:lnTo>
                  <a:lnTo>
                    <a:pt x="20" y="996"/>
                  </a:lnTo>
                  <a:lnTo>
                    <a:pt x="17" y="996"/>
                  </a:lnTo>
                  <a:lnTo>
                    <a:pt x="15" y="996"/>
                  </a:lnTo>
                  <a:lnTo>
                    <a:pt x="12" y="993"/>
                  </a:lnTo>
                  <a:lnTo>
                    <a:pt x="15" y="991"/>
                  </a:lnTo>
                  <a:lnTo>
                    <a:pt x="15" y="988"/>
                  </a:lnTo>
                  <a:lnTo>
                    <a:pt x="17" y="988"/>
                  </a:lnTo>
                  <a:lnTo>
                    <a:pt x="20" y="988"/>
                  </a:lnTo>
                  <a:lnTo>
                    <a:pt x="22" y="985"/>
                  </a:lnTo>
                  <a:lnTo>
                    <a:pt x="20" y="983"/>
                  </a:lnTo>
                  <a:lnTo>
                    <a:pt x="17" y="980"/>
                  </a:lnTo>
                  <a:lnTo>
                    <a:pt x="17" y="978"/>
                  </a:lnTo>
                  <a:lnTo>
                    <a:pt x="17" y="975"/>
                  </a:lnTo>
                  <a:lnTo>
                    <a:pt x="22" y="975"/>
                  </a:lnTo>
                  <a:lnTo>
                    <a:pt x="22" y="973"/>
                  </a:lnTo>
                  <a:lnTo>
                    <a:pt x="22" y="970"/>
                  </a:lnTo>
                  <a:lnTo>
                    <a:pt x="22" y="968"/>
                  </a:lnTo>
                  <a:lnTo>
                    <a:pt x="20" y="960"/>
                  </a:lnTo>
                  <a:lnTo>
                    <a:pt x="20" y="955"/>
                  </a:lnTo>
                  <a:lnTo>
                    <a:pt x="22" y="952"/>
                  </a:lnTo>
                  <a:lnTo>
                    <a:pt x="20" y="940"/>
                  </a:lnTo>
                  <a:lnTo>
                    <a:pt x="17" y="937"/>
                  </a:lnTo>
                  <a:lnTo>
                    <a:pt x="17" y="935"/>
                  </a:lnTo>
                  <a:lnTo>
                    <a:pt x="20" y="929"/>
                  </a:lnTo>
                  <a:lnTo>
                    <a:pt x="20" y="927"/>
                  </a:lnTo>
                  <a:lnTo>
                    <a:pt x="20" y="924"/>
                  </a:lnTo>
                  <a:lnTo>
                    <a:pt x="17" y="924"/>
                  </a:lnTo>
                  <a:lnTo>
                    <a:pt x="7" y="922"/>
                  </a:lnTo>
                  <a:lnTo>
                    <a:pt x="2" y="914"/>
                  </a:lnTo>
                  <a:lnTo>
                    <a:pt x="5" y="912"/>
                  </a:lnTo>
                  <a:lnTo>
                    <a:pt x="5" y="909"/>
                  </a:lnTo>
                  <a:lnTo>
                    <a:pt x="2" y="909"/>
                  </a:lnTo>
                  <a:lnTo>
                    <a:pt x="2" y="907"/>
                  </a:lnTo>
                  <a:lnTo>
                    <a:pt x="5" y="907"/>
                  </a:lnTo>
                  <a:lnTo>
                    <a:pt x="7" y="904"/>
                  </a:lnTo>
                  <a:lnTo>
                    <a:pt x="10" y="901"/>
                  </a:lnTo>
                  <a:lnTo>
                    <a:pt x="7" y="899"/>
                  </a:lnTo>
                  <a:lnTo>
                    <a:pt x="5" y="896"/>
                  </a:lnTo>
                  <a:lnTo>
                    <a:pt x="5" y="891"/>
                  </a:lnTo>
                  <a:lnTo>
                    <a:pt x="5" y="886"/>
                  </a:lnTo>
                  <a:lnTo>
                    <a:pt x="5" y="884"/>
                  </a:lnTo>
                  <a:lnTo>
                    <a:pt x="5" y="881"/>
                  </a:lnTo>
                  <a:lnTo>
                    <a:pt x="5" y="879"/>
                  </a:lnTo>
                  <a:lnTo>
                    <a:pt x="5" y="873"/>
                  </a:lnTo>
                  <a:lnTo>
                    <a:pt x="0" y="871"/>
                  </a:lnTo>
                  <a:lnTo>
                    <a:pt x="0" y="868"/>
                  </a:lnTo>
                  <a:lnTo>
                    <a:pt x="2" y="863"/>
                  </a:lnTo>
                  <a:lnTo>
                    <a:pt x="7" y="861"/>
                  </a:lnTo>
                  <a:lnTo>
                    <a:pt x="10" y="861"/>
                  </a:lnTo>
                  <a:lnTo>
                    <a:pt x="12" y="861"/>
                  </a:lnTo>
                  <a:lnTo>
                    <a:pt x="17" y="861"/>
                  </a:lnTo>
                  <a:lnTo>
                    <a:pt x="20" y="856"/>
                  </a:lnTo>
                  <a:lnTo>
                    <a:pt x="22" y="853"/>
                  </a:lnTo>
                  <a:lnTo>
                    <a:pt x="25" y="853"/>
                  </a:lnTo>
                  <a:lnTo>
                    <a:pt x="30" y="856"/>
                  </a:lnTo>
                  <a:lnTo>
                    <a:pt x="38" y="856"/>
                  </a:lnTo>
                  <a:lnTo>
                    <a:pt x="38" y="853"/>
                  </a:lnTo>
                  <a:lnTo>
                    <a:pt x="38" y="851"/>
                  </a:lnTo>
                  <a:lnTo>
                    <a:pt x="33" y="848"/>
                  </a:lnTo>
                  <a:lnTo>
                    <a:pt x="30" y="843"/>
                  </a:lnTo>
                  <a:lnTo>
                    <a:pt x="30" y="840"/>
                  </a:lnTo>
                  <a:lnTo>
                    <a:pt x="33" y="838"/>
                  </a:lnTo>
                  <a:lnTo>
                    <a:pt x="33" y="835"/>
                  </a:lnTo>
                  <a:lnTo>
                    <a:pt x="28" y="830"/>
                  </a:lnTo>
                  <a:lnTo>
                    <a:pt x="25" y="830"/>
                  </a:lnTo>
                  <a:lnTo>
                    <a:pt x="22" y="830"/>
                  </a:lnTo>
                  <a:lnTo>
                    <a:pt x="22" y="828"/>
                  </a:lnTo>
                  <a:lnTo>
                    <a:pt x="20" y="825"/>
                  </a:lnTo>
                  <a:lnTo>
                    <a:pt x="25" y="820"/>
                  </a:lnTo>
                  <a:lnTo>
                    <a:pt x="28" y="817"/>
                  </a:lnTo>
                  <a:lnTo>
                    <a:pt x="30" y="815"/>
                  </a:lnTo>
                  <a:lnTo>
                    <a:pt x="30" y="812"/>
                  </a:lnTo>
                  <a:lnTo>
                    <a:pt x="28" y="810"/>
                  </a:lnTo>
                  <a:lnTo>
                    <a:pt x="25" y="807"/>
                  </a:lnTo>
                  <a:lnTo>
                    <a:pt x="25" y="805"/>
                  </a:lnTo>
                  <a:lnTo>
                    <a:pt x="22" y="805"/>
                  </a:lnTo>
                  <a:lnTo>
                    <a:pt x="22" y="802"/>
                  </a:lnTo>
                  <a:lnTo>
                    <a:pt x="25" y="800"/>
                  </a:lnTo>
                  <a:lnTo>
                    <a:pt x="25" y="797"/>
                  </a:lnTo>
                  <a:lnTo>
                    <a:pt x="28" y="795"/>
                  </a:lnTo>
                  <a:lnTo>
                    <a:pt x="28" y="792"/>
                  </a:lnTo>
                  <a:lnTo>
                    <a:pt x="25" y="787"/>
                  </a:lnTo>
                  <a:lnTo>
                    <a:pt x="25" y="784"/>
                  </a:lnTo>
                  <a:lnTo>
                    <a:pt x="25" y="782"/>
                  </a:lnTo>
                  <a:lnTo>
                    <a:pt x="22" y="779"/>
                  </a:lnTo>
                  <a:lnTo>
                    <a:pt x="22" y="777"/>
                  </a:lnTo>
                  <a:lnTo>
                    <a:pt x="22" y="774"/>
                  </a:lnTo>
                  <a:lnTo>
                    <a:pt x="25" y="772"/>
                  </a:lnTo>
                  <a:lnTo>
                    <a:pt x="28" y="769"/>
                  </a:lnTo>
                  <a:lnTo>
                    <a:pt x="28" y="767"/>
                  </a:lnTo>
                  <a:lnTo>
                    <a:pt x="30" y="767"/>
                  </a:lnTo>
                  <a:lnTo>
                    <a:pt x="33" y="764"/>
                  </a:lnTo>
                  <a:lnTo>
                    <a:pt x="35" y="761"/>
                  </a:lnTo>
                  <a:lnTo>
                    <a:pt x="38" y="759"/>
                  </a:lnTo>
                  <a:lnTo>
                    <a:pt x="40" y="759"/>
                  </a:lnTo>
                  <a:lnTo>
                    <a:pt x="43" y="759"/>
                  </a:lnTo>
                  <a:lnTo>
                    <a:pt x="45" y="761"/>
                  </a:lnTo>
                  <a:lnTo>
                    <a:pt x="45" y="764"/>
                  </a:lnTo>
                  <a:lnTo>
                    <a:pt x="48" y="764"/>
                  </a:lnTo>
                  <a:lnTo>
                    <a:pt x="50" y="764"/>
                  </a:lnTo>
                  <a:lnTo>
                    <a:pt x="53" y="759"/>
                  </a:lnTo>
                  <a:lnTo>
                    <a:pt x="53" y="756"/>
                  </a:lnTo>
                  <a:lnTo>
                    <a:pt x="58" y="751"/>
                  </a:lnTo>
                  <a:lnTo>
                    <a:pt x="61" y="749"/>
                  </a:lnTo>
                  <a:lnTo>
                    <a:pt x="61" y="744"/>
                  </a:lnTo>
                  <a:lnTo>
                    <a:pt x="63" y="739"/>
                  </a:lnTo>
                  <a:lnTo>
                    <a:pt x="66" y="733"/>
                  </a:lnTo>
                  <a:lnTo>
                    <a:pt x="66" y="728"/>
                  </a:lnTo>
                  <a:lnTo>
                    <a:pt x="66" y="723"/>
                  </a:lnTo>
                  <a:lnTo>
                    <a:pt x="66" y="718"/>
                  </a:lnTo>
                  <a:lnTo>
                    <a:pt x="66" y="716"/>
                  </a:lnTo>
                  <a:lnTo>
                    <a:pt x="66" y="713"/>
                  </a:lnTo>
                  <a:lnTo>
                    <a:pt x="68" y="711"/>
                  </a:lnTo>
                  <a:lnTo>
                    <a:pt x="68" y="708"/>
                  </a:lnTo>
                  <a:lnTo>
                    <a:pt x="68" y="705"/>
                  </a:lnTo>
                  <a:lnTo>
                    <a:pt x="63" y="700"/>
                  </a:lnTo>
                  <a:lnTo>
                    <a:pt x="63" y="695"/>
                  </a:lnTo>
                  <a:lnTo>
                    <a:pt x="66" y="693"/>
                  </a:lnTo>
                  <a:lnTo>
                    <a:pt x="68" y="690"/>
                  </a:lnTo>
                  <a:lnTo>
                    <a:pt x="71" y="688"/>
                  </a:lnTo>
                  <a:lnTo>
                    <a:pt x="71" y="685"/>
                  </a:lnTo>
                  <a:lnTo>
                    <a:pt x="71" y="683"/>
                  </a:lnTo>
                  <a:lnTo>
                    <a:pt x="71" y="680"/>
                  </a:lnTo>
                  <a:lnTo>
                    <a:pt x="71" y="677"/>
                  </a:lnTo>
                  <a:lnTo>
                    <a:pt x="66" y="675"/>
                  </a:lnTo>
                  <a:lnTo>
                    <a:pt x="68" y="667"/>
                  </a:lnTo>
                  <a:lnTo>
                    <a:pt x="71" y="670"/>
                  </a:lnTo>
                  <a:lnTo>
                    <a:pt x="73" y="670"/>
                  </a:lnTo>
                  <a:lnTo>
                    <a:pt x="73" y="672"/>
                  </a:lnTo>
                  <a:lnTo>
                    <a:pt x="76" y="667"/>
                  </a:lnTo>
                  <a:lnTo>
                    <a:pt x="78" y="665"/>
                  </a:lnTo>
                  <a:lnTo>
                    <a:pt x="84" y="665"/>
                  </a:lnTo>
                  <a:lnTo>
                    <a:pt x="91" y="660"/>
                  </a:lnTo>
                  <a:lnTo>
                    <a:pt x="94" y="657"/>
                  </a:lnTo>
                  <a:lnTo>
                    <a:pt x="96" y="657"/>
                  </a:lnTo>
                  <a:lnTo>
                    <a:pt x="96" y="660"/>
                  </a:lnTo>
                  <a:lnTo>
                    <a:pt x="96" y="665"/>
                  </a:lnTo>
                  <a:lnTo>
                    <a:pt x="94" y="667"/>
                  </a:lnTo>
                  <a:lnTo>
                    <a:pt x="91" y="667"/>
                  </a:lnTo>
                  <a:lnTo>
                    <a:pt x="89" y="667"/>
                  </a:lnTo>
                  <a:lnTo>
                    <a:pt x="94" y="675"/>
                  </a:lnTo>
                  <a:lnTo>
                    <a:pt x="91" y="677"/>
                  </a:lnTo>
                  <a:lnTo>
                    <a:pt x="91" y="680"/>
                  </a:lnTo>
                  <a:lnTo>
                    <a:pt x="94" y="680"/>
                  </a:lnTo>
                  <a:lnTo>
                    <a:pt x="99" y="677"/>
                  </a:lnTo>
                  <a:lnTo>
                    <a:pt x="101" y="672"/>
                  </a:lnTo>
                  <a:lnTo>
                    <a:pt x="101" y="670"/>
                  </a:lnTo>
                  <a:lnTo>
                    <a:pt x="101" y="667"/>
                  </a:lnTo>
                  <a:lnTo>
                    <a:pt x="106" y="665"/>
                  </a:lnTo>
                  <a:lnTo>
                    <a:pt x="106" y="662"/>
                  </a:lnTo>
                  <a:lnTo>
                    <a:pt x="109" y="662"/>
                  </a:lnTo>
                  <a:lnTo>
                    <a:pt x="109" y="655"/>
                  </a:lnTo>
                  <a:lnTo>
                    <a:pt x="109" y="652"/>
                  </a:lnTo>
                  <a:lnTo>
                    <a:pt x="112" y="652"/>
                  </a:lnTo>
                  <a:lnTo>
                    <a:pt x="112" y="655"/>
                  </a:lnTo>
                  <a:lnTo>
                    <a:pt x="114" y="652"/>
                  </a:lnTo>
                  <a:lnTo>
                    <a:pt x="117" y="649"/>
                  </a:lnTo>
                  <a:lnTo>
                    <a:pt x="122" y="642"/>
                  </a:lnTo>
                  <a:lnTo>
                    <a:pt x="122" y="639"/>
                  </a:lnTo>
                  <a:lnTo>
                    <a:pt x="117" y="639"/>
                  </a:lnTo>
                  <a:lnTo>
                    <a:pt x="114" y="637"/>
                  </a:lnTo>
                  <a:lnTo>
                    <a:pt x="114" y="634"/>
                  </a:lnTo>
                  <a:lnTo>
                    <a:pt x="114" y="629"/>
                  </a:lnTo>
                  <a:lnTo>
                    <a:pt x="114" y="627"/>
                  </a:lnTo>
                  <a:lnTo>
                    <a:pt x="114" y="621"/>
                  </a:lnTo>
                  <a:lnTo>
                    <a:pt x="114" y="616"/>
                  </a:lnTo>
                  <a:lnTo>
                    <a:pt x="117" y="616"/>
                  </a:lnTo>
                  <a:lnTo>
                    <a:pt x="117" y="614"/>
                  </a:lnTo>
                  <a:lnTo>
                    <a:pt x="114" y="614"/>
                  </a:lnTo>
                  <a:lnTo>
                    <a:pt x="112" y="614"/>
                  </a:lnTo>
                  <a:lnTo>
                    <a:pt x="109" y="616"/>
                  </a:lnTo>
                  <a:lnTo>
                    <a:pt x="109" y="621"/>
                  </a:lnTo>
                  <a:lnTo>
                    <a:pt x="106" y="627"/>
                  </a:lnTo>
                  <a:lnTo>
                    <a:pt x="104" y="627"/>
                  </a:lnTo>
                  <a:lnTo>
                    <a:pt x="101" y="621"/>
                  </a:lnTo>
                  <a:lnTo>
                    <a:pt x="94" y="616"/>
                  </a:lnTo>
                  <a:lnTo>
                    <a:pt x="89" y="614"/>
                  </a:lnTo>
                  <a:lnTo>
                    <a:pt x="89" y="604"/>
                  </a:lnTo>
                  <a:lnTo>
                    <a:pt x="84" y="599"/>
                  </a:lnTo>
                  <a:lnTo>
                    <a:pt x="78" y="593"/>
                  </a:lnTo>
                  <a:lnTo>
                    <a:pt x="78" y="591"/>
                  </a:lnTo>
                  <a:lnTo>
                    <a:pt x="78" y="588"/>
                  </a:lnTo>
                  <a:lnTo>
                    <a:pt x="78" y="586"/>
                  </a:lnTo>
                  <a:lnTo>
                    <a:pt x="81" y="586"/>
                  </a:lnTo>
                  <a:lnTo>
                    <a:pt x="86" y="588"/>
                  </a:lnTo>
                  <a:lnTo>
                    <a:pt x="91" y="591"/>
                  </a:lnTo>
                  <a:lnTo>
                    <a:pt x="94" y="591"/>
                  </a:lnTo>
                  <a:lnTo>
                    <a:pt x="94" y="588"/>
                  </a:lnTo>
                  <a:lnTo>
                    <a:pt x="96" y="583"/>
                  </a:lnTo>
                  <a:lnTo>
                    <a:pt x="94" y="576"/>
                  </a:lnTo>
                  <a:lnTo>
                    <a:pt x="91" y="571"/>
                  </a:lnTo>
                  <a:lnTo>
                    <a:pt x="91" y="568"/>
                  </a:lnTo>
                  <a:lnTo>
                    <a:pt x="91" y="563"/>
                  </a:lnTo>
                  <a:lnTo>
                    <a:pt x="94" y="560"/>
                  </a:lnTo>
                  <a:lnTo>
                    <a:pt x="101" y="560"/>
                  </a:lnTo>
                  <a:lnTo>
                    <a:pt x="101" y="558"/>
                  </a:lnTo>
                  <a:lnTo>
                    <a:pt x="101" y="553"/>
                  </a:lnTo>
                  <a:lnTo>
                    <a:pt x="104" y="550"/>
                  </a:lnTo>
                  <a:lnTo>
                    <a:pt x="106" y="550"/>
                  </a:lnTo>
                  <a:lnTo>
                    <a:pt x="109" y="548"/>
                  </a:lnTo>
                  <a:lnTo>
                    <a:pt x="106" y="548"/>
                  </a:lnTo>
                  <a:lnTo>
                    <a:pt x="101" y="545"/>
                  </a:lnTo>
                  <a:lnTo>
                    <a:pt x="101" y="543"/>
                  </a:lnTo>
                  <a:lnTo>
                    <a:pt x="104" y="540"/>
                  </a:lnTo>
                  <a:lnTo>
                    <a:pt x="106" y="543"/>
                  </a:lnTo>
                  <a:lnTo>
                    <a:pt x="112" y="543"/>
                  </a:lnTo>
                  <a:lnTo>
                    <a:pt x="114" y="543"/>
                  </a:lnTo>
                  <a:lnTo>
                    <a:pt x="114" y="540"/>
                  </a:lnTo>
                  <a:lnTo>
                    <a:pt x="114" y="538"/>
                  </a:lnTo>
                  <a:lnTo>
                    <a:pt x="109" y="535"/>
                  </a:lnTo>
                  <a:lnTo>
                    <a:pt x="106" y="532"/>
                  </a:lnTo>
                  <a:lnTo>
                    <a:pt x="104" y="530"/>
                  </a:lnTo>
                  <a:lnTo>
                    <a:pt x="106" y="525"/>
                  </a:lnTo>
                  <a:lnTo>
                    <a:pt x="104" y="515"/>
                  </a:lnTo>
                  <a:lnTo>
                    <a:pt x="106" y="512"/>
                  </a:lnTo>
                  <a:lnTo>
                    <a:pt x="106" y="510"/>
                  </a:lnTo>
                  <a:lnTo>
                    <a:pt x="112" y="512"/>
                  </a:lnTo>
                  <a:lnTo>
                    <a:pt x="117" y="512"/>
                  </a:lnTo>
                  <a:lnTo>
                    <a:pt x="117" y="510"/>
                  </a:lnTo>
                  <a:lnTo>
                    <a:pt x="114" y="502"/>
                  </a:lnTo>
                  <a:lnTo>
                    <a:pt x="114" y="499"/>
                  </a:lnTo>
                  <a:lnTo>
                    <a:pt x="117" y="492"/>
                  </a:lnTo>
                  <a:lnTo>
                    <a:pt x="114" y="487"/>
                  </a:lnTo>
                  <a:lnTo>
                    <a:pt x="104" y="484"/>
                  </a:lnTo>
                  <a:lnTo>
                    <a:pt x="104" y="482"/>
                  </a:lnTo>
                  <a:lnTo>
                    <a:pt x="104" y="479"/>
                  </a:lnTo>
                  <a:lnTo>
                    <a:pt x="267" y="466"/>
                  </a:lnTo>
                  <a:lnTo>
                    <a:pt x="267" y="448"/>
                  </a:lnTo>
                  <a:lnTo>
                    <a:pt x="267" y="446"/>
                  </a:lnTo>
                  <a:lnTo>
                    <a:pt x="267" y="385"/>
                  </a:lnTo>
                  <a:lnTo>
                    <a:pt x="267" y="306"/>
                  </a:lnTo>
                  <a:lnTo>
                    <a:pt x="267" y="303"/>
                  </a:lnTo>
                  <a:lnTo>
                    <a:pt x="267" y="296"/>
                  </a:lnTo>
                  <a:lnTo>
                    <a:pt x="267" y="260"/>
                  </a:lnTo>
                  <a:lnTo>
                    <a:pt x="246" y="151"/>
                  </a:lnTo>
                  <a:lnTo>
                    <a:pt x="246" y="51"/>
                  </a:lnTo>
                  <a:lnTo>
                    <a:pt x="315" y="0"/>
                  </a:lnTo>
                  <a:lnTo>
                    <a:pt x="318" y="0"/>
                  </a:lnTo>
                  <a:lnTo>
                    <a:pt x="320" y="3"/>
                  </a:lnTo>
                  <a:lnTo>
                    <a:pt x="323" y="6"/>
                  </a:lnTo>
                  <a:lnTo>
                    <a:pt x="325" y="13"/>
                  </a:lnTo>
                  <a:lnTo>
                    <a:pt x="328" y="16"/>
                  </a:lnTo>
                  <a:lnTo>
                    <a:pt x="330" y="18"/>
                  </a:lnTo>
                  <a:lnTo>
                    <a:pt x="330" y="21"/>
                  </a:lnTo>
                  <a:lnTo>
                    <a:pt x="330" y="23"/>
                  </a:lnTo>
                  <a:lnTo>
                    <a:pt x="330" y="28"/>
                  </a:lnTo>
                  <a:lnTo>
                    <a:pt x="333" y="31"/>
                  </a:lnTo>
                  <a:lnTo>
                    <a:pt x="336" y="34"/>
                  </a:lnTo>
                  <a:lnTo>
                    <a:pt x="336" y="36"/>
                  </a:lnTo>
                  <a:lnTo>
                    <a:pt x="336" y="39"/>
                  </a:lnTo>
                  <a:lnTo>
                    <a:pt x="333" y="41"/>
                  </a:lnTo>
                  <a:lnTo>
                    <a:pt x="330" y="44"/>
                  </a:lnTo>
                  <a:lnTo>
                    <a:pt x="330" y="46"/>
                  </a:lnTo>
                  <a:lnTo>
                    <a:pt x="323" y="51"/>
                  </a:lnTo>
                  <a:lnTo>
                    <a:pt x="320" y="51"/>
                  </a:lnTo>
                  <a:lnTo>
                    <a:pt x="315" y="51"/>
                  </a:lnTo>
                  <a:lnTo>
                    <a:pt x="313" y="49"/>
                  </a:lnTo>
                  <a:lnTo>
                    <a:pt x="310" y="49"/>
                  </a:lnTo>
                  <a:lnTo>
                    <a:pt x="310" y="51"/>
                  </a:lnTo>
                  <a:lnTo>
                    <a:pt x="308" y="54"/>
                  </a:lnTo>
                  <a:lnTo>
                    <a:pt x="308" y="56"/>
                  </a:lnTo>
                  <a:lnTo>
                    <a:pt x="310" y="59"/>
                  </a:lnTo>
                  <a:lnTo>
                    <a:pt x="313" y="59"/>
                  </a:lnTo>
                  <a:lnTo>
                    <a:pt x="315" y="59"/>
                  </a:lnTo>
                  <a:lnTo>
                    <a:pt x="318" y="59"/>
                  </a:lnTo>
                  <a:lnTo>
                    <a:pt x="323" y="72"/>
                  </a:lnTo>
                  <a:lnTo>
                    <a:pt x="407" y="161"/>
                  </a:lnTo>
                  <a:lnTo>
                    <a:pt x="448" y="161"/>
                  </a:lnTo>
                  <a:lnTo>
                    <a:pt x="478" y="161"/>
                  </a:lnTo>
                  <a:lnTo>
                    <a:pt x="527" y="123"/>
                  </a:lnTo>
                  <a:lnTo>
                    <a:pt x="567" y="153"/>
                  </a:lnTo>
                  <a:lnTo>
                    <a:pt x="577" y="151"/>
                  </a:lnTo>
                  <a:lnTo>
                    <a:pt x="580" y="151"/>
                  </a:lnTo>
                  <a:lnTo>
                    <a:pt x="583" y="148"/>
                  </a:lnTo>
                  <a:lnTo>
                    <a:pt x="588" y="146"/>
                  </a:lnTo>
                  <a:lnTo>
                    <a:pt x="590" y="143"/>
                  </a:lnTo>
                  <a:lnTo>
                    <a:pt x="593" y="143"/>
                  </a:lnTo>
                  <a:lnTo>
                    <a:pt x="598" y="140"/>
                  </a:lnTo>
                  <a:lnTo>
                    <a:pt x="600" y="138"/>
                  </a:lnTo>
                  <a:lnTo>
                    <a:pt x="603" y="138"/>
                  </a:lnTo>
                  <a:lnTo>
                    <a:pt x="605" y="138"/>
                  </a:lnTo>
                  <a:lnTo>
                    <a:pt x="605" y="140"/>
                  </a:lnTo>
                  <a:lnTo>
                    <a:pt x="608" y="143"/>
                  </a:lnTo>
                  <a:lnTo>
                    <a:pt x="608" y="146"/>
                  </a:lnTo>
                  <a:lnTo>
                    <a:pt x="611" y="148"/>
                  </a:lnTo>
                  <a:lnTo>
                    <a:pt x="611" y="151"/>
                  </a:lnTo>
                  <a:lnTo>
                    <a:pt x="611" y="153"/>
                  </a:lnTo>
                  <a:lnTo>
                    <a:pt x="611" y="156"/>
                  </a:lnTo>
                  <a:lnTo>
                    <a:pt x="611" y="158"/>
                  </a:lnTo>
                  <a:lnTo>
                    <a:pt x="613" y="163"/>
                  </a:lnTo>
                  <a:lnTo>
                    <a:pt x="613" y="181"/>
                  </a:lnTo>
                  <a:lnTo>
                    <a:pt x="613" y="184"/>
                  </a:lnTo>
                  <a:lnTo>
                    <a:pt x="613" y="186"/>
                  </a:lnTo>
                  <a:lnTo>
                    <a:pt x="616" y="199"/>
                  </a:lnTo>
                  <a:lnTo>
                    <a:pt x="618" y="207"/>
                  </a:lnTo>
                  <a:lnTo>
                    <a:pt x="618" y="209"/>
                  </a:lnTo>
                  <a:lnTo>
                    <a:pt x="628" y="227"/>
                  </a:lnTo>
                  <a:lnTo>
                    <a:pt x="628" y="230"/>
                  </a:lnTo>
                  <a:lnTo>
                    <a:pt x="628" y="232"/>
                  </a:lnTo>
                  <a:lnTo>
                    <a:pt x="628" y="237"/>
                  </a:lnTo>
                  <a:lnTo>
                    <a:pt x="631" y="242"/>
                  </a:lnTo>
                  <a:lnTo>
                    <a:pt x="633" y="247"/>
                  </a:lnTo>
                  <a:lnTo>
                    <a:pt x="636" y="252"/>
                  </a:lnTo>
                  <a:lnTo>
                    <a:pt x="636" y="255"/>
                  </a:lnTo>
                  <a:lnTo>
                    <a:pt x="639" y="258"/>
                  </a:lnTo>
                  <a:lnTo>
                    <a:pt x="641" y="263"/>
                  </a:lnTo>
                  <a:lnTo>
                    <a:pt x="641" y="268"/>
                  </a:lnTo>
                  <a:lnTo>
                    <a:pt x="644" y="273"/>
                  </a:lnTo>
                  <a:lnTo>
                    <a:pt x="646" y="275"/>
                  </a:lnTo>
                  <a:lnTo>
                    <a:pt x="651" y="280"/>
                  </a:lnTo>
                  <a:lnTo>
                    <a:pt x="656" y="283"/>
                  </a:lnTo>
                  <a:lnTo>
                    <a:pt x="669" y="291"/>
                  </a:lnTo>
                  <a:lnTo>
                    <a:pt x="674" y="296"/>
                  </a:lnTo>
                  <a:lnTo>
                    <a:pt x="677" y="296"/>
                  </a:lnTo>
                  <a:lnTo>
                    <a:pt x="679" y="298"/>
                  </a:lnTo>
                  <a:lnTo>
                    <a:pt x="682" y="303"/>
                  </a:lnTo>
                  <a:lnTo>
                    <a:pt x="684" y="306"/>
                  </a:lnTo>
                  <a:lnTo>
                    <a:pt x="684" y="308"/>
                  </a:lnTo>
                  <a:lnTo>
                    <a:pt x="684" y="329"/>
                  </a:lnTo>
                  <a:lnTo>
                    <a:pt x="684" y="334"/>
                  </a:lnTo>
                  <a:lnTo>
                    <a:pt x="684" y="342"/>
                  </a:lnTo>
                  <a:lnTo>
                    <a:pt x="687" y="344"/>
                  </a:lnTo>
                  <a:lnTo>
                    <a:pt x="687" y="347"/>
                  </a:lnTo>
                  <a:lnTo>
                    <a:pt x="689" y="349"/>
                  </a:lnTo>
                  <a:lnTo>
                    <a:pt x="687" y="352"/>
                  </a:lnTo>
                  <a:lnTo>
                    <a:pt x="687" y="354"/>
                  </a:lnTo>
                  <a:lnTo>
                    <a:pt x="687" y="357"/>
                  </a:lnTo>
                  <a:lnTo>
                    <a:pt x="687" y="359"/>
                  </a:lnTo>
                  <a:lnTo>
                    <a:pt x="689" y="362"/>
                  </a:lnTo>
                  <a:lnTo>
                    <a:pt x="692" y="364"/>
                  </a:lnTo>
                  <a:lnTo>
                    <a:pt x="695" y="367"/>
                  </a:lnTo>
                  <a:lnTo>
                    <a:pt x="697" y="367"/>
                  </a:lnTo>
                  <a:lnTo>
                    <a:pt x="700" y="367"/>
                  </a:lnTo>
                  <a:lnTo>
                    <a:pt x="702" y="370"/>
                  </a:lnTo>
                  <a:lnTo>
                    <a:pt x="705" y="370"/>
                  </a:lnTo>
                  <a:lnTo>
                    <a:pt x="705" y="372"/>
                  </a:lnTo>
                  <a:lnTo>
                    <a:pt x="707" y="375"/>
                  </a:lnTo>
                  <a:lnTo>
                    <a:pt x="710" y="382"/>
                  </a:lnTo>
                  <a:lnTo>
                    <a:pt x="707" y="390"/>
                  </a:lnTo>
                  <a:lnTo>
                    <a:pt x="707" y="392"/>
                  </a:lnTo>
                  <a:lnTo>
                    <a:pt x="707" y="395"/>
                  </a:lnTo>
                  <a:lnTo>
                    <a:pt x="710" y="398"/>
                  </a:lnTo>
                  <a:lnTo>
                    <a:pt x="712" y="398"/>
                  </a:lnTo>
                  <a:lnTo>
                    <a:pt x="712" y="400"/>
                  </a:lnTo>
                  <a:lnTo>
                    <a:pt x="715" y="400"/>
                  </a:lnTo>
                  <a:lnTo>
                    <a:pt x="715" y="403"/>
                  </a:lnTo>
                  <a:lnTo>
                    <a:pt x="715" y="405"/>
                  </a:lnTo>
                  <a:lnTo>
                    <a:pt x="717" y="408"/>
                  </a:lnTo>
                  <a:lnTo>
                    <a:pt x="715" y="408"/>
                  </a:lnTo>
                  <a:lnTo>
                    <a:pt x="715" y="410"/>
                  </a:lnTo>
                  <a:lnTo>
                    <a:pt x="717" y="413"/>
                  </a:lnTo>
                  <a:lnTo>
                    <a:pt x="717" y="415"/>
                  </a:lnTo>
                  <a:lnTo>
                    <a:pt x="720" y="418"/>
                  </a:lnTo>
                  <a:lnTo>
                    <a:pt x="723" y="415"/>
                  </a:lnTo>
                  <a:lnTo>
                    <a:pt x="725" y="413"/>
                  </a:lnTo>
                  <a:lnTo>
                    <a:pt x="728" y="413"/>
                  </a:lnTo>
                  <a:lnTo>
                    <a:pt x="733" y="410"/>
                  </a:lnTo>
                  <a:lnTo>
                    <a:pt x="758" y="410"/>
                  </a:lnTo>
                  <a:lnTo>
                    <a:pt x="768" y="410"/>
                  </a:lnTo>
                  <a:lnTo>
                    <a:pt x="771" y="410"/>
                  </a:lnTo>
                  <a:lnTo>
                    <a:pt x="781" y="410"/>
                  </a:lnTo>
                  <a:lnTo>
                    <a:pt x="781" y="415"/>
                  </a:lnTo>
                  <a:lnTo>
                    <a:pt x="779" y="418"/>
                  </a:lnTo>
                  <a:lnTo>
                    <a:pt x="781" y="418"/>
                  </a:lnTo>
                  <a:lnTo>
                    <a:pt x="781" y="420"/>
                  </a:lnTo>
                  <a:lnTo>
                    <a:pt x="784" y="420"/>
                  </a:lnTo>
                  <a:lnTo>
                    <a:pt x="786" y="420"/>
                  </a:lnTo>
                  <a:lnTo>
                    <a:pt x="796" y="426"/>
                  </a:lnTo>
                  <a:lnTo>
                    <a:pt x="799" y="428"/>
                  </a:lnTo>
                  <a:lnTo>
                    <a:pt x="799" y="431"/>
                  </a:lnTo>
                  <a:lnTo>
                    <a:pt x="799" y="433"/>
                  </a:lnTo>
                  <a:lnTo>
                    <a:pt x="796" y="436"/>
                  </a:lnTo>
                  <a:lnTo>
                    <a:pt x="794" y="436"/>
                  </a:lnTo>
                  <a:lnTo>
                    <a:pt x="794" y="438"/>
                  </a:lnTo>
                  <a:lnTo>
                    <a:pt x="794" y="441"/>
                  </a:lnTo>
                  <a:lnTo>
                    <a:pt x="796" y="443"/>
                  </a:lnTo>
                  <a:lnTo>
                    <a:pt x="799" y="441"/>
                  </a:lnTo>
                  <a:lnTo>
                    <a:pt x="801" y="441"/>
                  </a:lnTo>
                  <a:lnTo>
                    <a:pt x="801" y="443"/>
                  </a:lnTo>
                  <a:lnTo>
                    <a:pt x="801" y="446"/>
                  </a:lnTo>
                  <a:lnTo>
                    <a:pt x="801" y="448"/>
                  </a:lnTo>
                  <a:lnTo>
                    <a:pt x="804" y="451"/>
                  </a:lnTo>
                  <a:lnTo>
                    <a:pt x="807" y="459"/>
                  </a:lnTo>
                  <a:lnTo>
                    <a:pt x="809" y="461"/>
                  </a:lnTo>
                  <a:lnTo>
                    <a:pt x="812" y="461"/>
                  </a:lnTo>
                  <a:lnTo>
                    <a:pt x="814" y="461"/>
                  </a:lnTo>
                  <a:lnTo>
                    <a:pt x="814" y="464"/>
                  </a:lnTo>
                  <a:lnTo>
                    <a:pt x="812" y="466"/>
                  </a:lnTo>
                  <a:lnTo>
                    <a:pt x="814" y="469"/>
                  </a:lnTo>
                  <a:lnTo>
                    <a:pt x="817" y="469"/>
                  </a:lnTo>
                  <a:lnTo>
                    <a:pt x="819" y="471"/>
                  </a:lnTo>
                  <a:lnTo>
                    <a:pt x="822" y="476"/>
                  </a:lnTo>
                  <a:lnTo>
                    <a:pt x="824" y="476"/>
                  </a:lnTo>
                  <a:lnTo>
                    <a:pt x="827" y="476"/>
                  </a:lnTo>
                  <a:lnTo>
                    <a:pt x="827" y="479"/>
                  </a:lnTo>
                  <a:lnTo>
                    <a:pt x="827" y="482"/>
                  </a:lnTo>
                  <a:lnTo>
                    <a:pt x="824" y="484"/>
                  </a:lnTo>
                  <a:lnTo>
                    <a:pt x="824" y="487"/>
                  </a:lnTo>
                  <a:lnTo>
                    <a:pt x="824" y="489"/>
                  </a:lnTo>
                  <a:lnTo>
                    <a:pt x="824" y="492"/>
                  </a:lnTo>
                  <a:lnTo>
                    <a:pt x="824" y="494"/>
                  </a:lnTo>
                  <a:lnTo>
                    <a:pt x="822" y="494"/>
                  </a:lnTo>
                  <a:lnTo>
                    <a:pt x="819" y="494"/>
                  </a:lnTo>
                  <a:lnTo>
                    <a:pt x="819" y="497"/>
                  </a:lnTo>
                  <a:lnTo>
                    <a:pt x="822" y="497"/>
                  </a:lnTo>
                  <a:lnTo>
                    <a:pt x="824" y="499"/>
                  </a:lnTo>
                  <a:lnTo>
                    <a:pt x="822" y="499"/>
                  </a:lnTo>
                  <a:lnTo>
                    <a:pt x="822" y="502"/>
                  </a:lnTo>
                  <a:lnTo>
                    <a:pt x="822" y="504"/>
                  </a:lnTo>
                  <a:lnTo>
                    <a:pt x="822" y="507"/>
                  </a:lnTo>
                  <a:lnTo>
                    <a:pt x="824" y="507"/>
                  </a:lnTo>
                  <a:lnTo>
                    <a:pt x="824" y="510"/>
                  </a:lnTo>
                  <a:lnTo>
                    <a:pt x="824" y="512"/>
                  </a:lnTo>
                  <a:lnTo>
                    <a:pt x="827" y="515"/>
                  </a:lnTo>
                  <a:lnTo>
                    <a:pt x="827" y="517"/>
                  </a:lnTo>
                  <a:lnTo>
                    <a:pt x="827" y="520"/>
                  </a:lnTo>
                  <a:lnTo>
                    <a:pt x="829" y="522"/>
                  </a:lnTo>
                  <a:lnTo>
                    <a:pt x="829" y="525"/>
                  </a:lnTo>
                  <a:lnTo>
                    <a:pt x="832" y="525"/>
                  </a:lnTo>
                  <a:lnTo>
                    <a:pt x="835" y="525"/>
                  </a:lnTo>
                  <a:lnTo>
                    <a:pt x="835" y="527"/>
                  </a:lnTo>
                  <a:lnTo>
                    <a:pt x="835" y="530"/>
                  </a:lnTo>
                  <a:lnTo>
                    <a:pt x="835" y="532"/>
                  </a:lnTo>
                  <a:lnTo>
                    <a:pt x="837" y="535"/>
                  </a:lnTo>
                  <a:lnTo>
                    <a:pt x="837" y="538"/>
                  </a:lnTo>
                  <a:lnTo>
                    <a:pt x="840" y="538"/>
                  </a:lnTo>
                  <a:lnTo>
                    <a:pt x="842" y="538"/>
                  </a:lnTo>
                  <a:lnTo>
                    <a:pt x="845" y="540"/>
                  </a:lnTo>
                  <a:lnTo>
                    <a:pt x="845" y="538"/>
                  </a:lnTo>
                  <a:lnTo>
                    <a:pt x="847" y="540"/>
                  </a:lnTo>
                  <a:lnTo>
                    <a:pt x="924" y="515"/>
                  </a:lnTo>
                  <a:lnTo>
                    <a:pt x="967" y="487"/>
                  </a:lnTo>
                  <a:lnTo>
                    <a:pt x="982" y="497"/>
                  </a:lnTo>
                  <a:lnTo>
                    <a:pt x="1015" y="520"/>
                  </a:lnTo>
                  <a:lnTo>
                    <a:pt x="1025" y="517"/>
                  </a:lnTo>
                  <a:lnTo>
                    <a:pt x="1036" y="515"/>
                  </a:lnTo>
                  <a:lnTo>
                    <a:pt x="1036" y="517"/>
                  </a:lnTo>
                  <a:lnTo>
                    <a:pt x="1036" y="525"/>
                  </a:lnTo>
                  <a:lnTo>
                    <a:pt x="1046" y="538"/>
                  </a:lnTo>
                  <a:lnTo>
                    <a:pt x="1087" y="588"/>
                  </a:lnTo>
                  <a:lnTo>
                    <a:pt x="1099" y="588"/>
                  </a:lnTo>
                  <a:lnTo>
                    <a:pt x="1109" y="586"/>
                  </a:lnTo>
                  <a:lnTo>
                    <a:pt x="1117" y="700"/>
                  </a:lnTo>
                  <a:lnTo>
                    <a:pt x="1117" y="723"/>
                  </a:lnTo>
                  <a:lnTo>
                    <a:pt x="1120" y="764"/>
                  </a:lnTo>
                  <a:lnTo>
                    <a:pt x="1117" y="764"/>
                  </a:lnTo>
                  <a:lnTo>
                    <a:pt x="1115" y="764"/>
                  </a:lnTo>
                  <a:lnTo>
                    <a:pt x="1112" y="764"/>
                  </a:lnTo>
                  <a:lnTo>
                    <a:pt x="1109" y="764"/>
                  </a:lnTo>
                  <a:lnTo>
                    <a:pt x="1107" y="764"/>
                  </a:lnTo>
                  <a:lnTo>
                    <a:pt x="1104" y="764"/>
                  </a:lnTo>
                  <a:lnTo>
                    <a:pt x="1102" y="764"/>
                  </a:lnTo>
                  <a:lnTo>
                    <a:pt x="1102" y="761"/>
                  </a:lnTo>
                  <a:lnTo>
                    <a:pt x="1102" y="764"/>
                  </a:lnTo>
                  <a:lnTo>
                    <a:pt x="1102" y="767"/>
                  </a:lnTo>
                  <a:lnTo>
                    <a:pt x="1099" y="767"/>
                  </a:lnTo>
                  <a:lnTo>
                    <a:pt x="1097" y="767"/>
                  </a:lnTo>
                  <a:lnTo>
                    <a:pt x="1094" y="767"/>
                  </a:lnTo>
                  <a:lnTo>
                    <a:pt x="1092" y="767"/>
                  </a:lnTo>
                  <a:lnTo>
                    <a:pt x="1089" y="767"/>
                  </a:lnTo>
                  <a:lnTo>
                    <a:pt x="1087" y="767"/>
                  </a:lnTo>
                  <a:lnTo>
                    <a:pt x="1084" y="767"/>
                  </a:lnTo>
                  <a:lnTo>
                    <a:pt x="1081" y="767"/>
                  </a:lnTo>
                  <a:lnTo>
                    <a:pt x="1079" y="767"/>
                  </a:lnTo>
                  <a:lnTo>
                    <a:pt x="1079" y="769"/>
                  </a:lnTo>
                  <a:lnTo>
                    <a:pt x="1076" y="769"/>
                  </a:lnTo>
                  <a:lnTo>
                    <a:pt x="1074" y="769"/>
                  </a:lnTo>
                  <a:lnTo>
                    <a:pt x="1071" y="769"/>
                  </a:lnTo>
                  <a:lnTo>
                    <a:pt x="1069" y="769"/>
                  </a:lnTo>
                  <a:lnTo>
                    <a:pt x="1066" y="769"/>
                  </a:lnTo>
                  <a:lnTo>
                    <a:pt x="1064" y="769"/>
                  </a:lnTo>
                  <a:lnTo>
                    <a:pt x="1061" y="769"/>
                  </a:lnTo>
                  <a:lnTo>
                    <a:pt x="1061" y="767"/>
                  </a:lnTo>
                  <a:lnTo>
                    <a:pt x="1061" y="769"/>
                  </a:lnTo>
                  <a:lnTo>
                    <a:pt x="1059" y="769"/>
                  </a:lnTo>
                  <a:lnTo>
                    <a:pt x="1056" y="769"/>
                  </a:lnTo>
                  <a:lnTo>
                    <a:pt x="1056" y="767"/>
                  </a:lnTo>
                  <a:lnTo>
                    <a:pt x="1059" y="767"/>
                  </a:lnTo>
                  <a:lnTo>
                    <a:pt x="1059" y="769"/>
                  </a:lnTo>
                  <a:lnTo>
                    <a:pt x="1059" y="767"/>
                  </a:lnTo>
                  <a:lnTo>
                    <a:pt x="1056" y="767"/>
                  </a:lnTo>
                  <a:lnTo>
                    <a:pt x="1056" y="764"/>
                  </a:lnTo>
                  <a:lnTo>
                    <a:pt x="1056" y="761"/>
                  </a:lnTo>
                  <a:lnTo>
                    <a:pt x="1056" y="764"/>
                  </a:lnTo>
                  <a:lnTo>
                    <a:pt x="1053" y="764"/>
                  </a:lnTo>
                  <a:lnTo>
                    <a:pt x="1051" y="764"/>
                  </a:lnTo>
                  <a:lnTo>
                    <a:pt x="1048" y="764"/>
                  </a:lnTo>
                  <a:lnTo>
                    <a:pt x="1048" y="761"/>
                  </a:lnTo>
                  <a:lnTo>
                    <a:pt x="1046" y="761"/>
                  </a:lnTo>
                  <a:lnTo>
                    <a:pt x="1046" y="759"/>
                  </a:lnTo>
                  <a:lnTo>
                    <a:pt x="1046" y="756"/>
                  </a:lnTo>
                  <a:lnTo>
                    <a:pt x="1048" y="756"/>
                  </a:lnTo>
                  <a:lnTo>
                    <a:pt x="1046" y="756"/>
                  </a:lnTo>
                  <a:lnTo>
                    <a:pt x="1048" y="756"/>
                  </a:lnTo>
                  <a:lnTo>
                    <a:pt x="1046" y="756"/>
                  </a:lnTo>
                  <a:lnTo>
                    <a:pt x="1048" y="756"/>
                  </a:lnTo>
                  <a:lnTo>
                    <a:pt x="1046" y="756"/>
                  </a:lnTo>
                  <a:lnTo>
                    <a:pt x="1046" y="754"/>
                  </a:lnTo>
                  <a:lnTo>
                    <a:pt x="1046" y="756"/>
                  </a:lnTo>
                  <a:lnTo>
                    <a:pt x="1046" y="759"/>
                  </a:lnTo>
                  <a:lnTo>
                    <a:pt x="1043" y="759"/>
                  </a:lnTo>
                  <a:lnTo>
                    <a:pt x="1043" y="756"/>
                  </a:lnTo>
                  <a:lnTo>
                    <a:pt x="1043" y="754"/>
                  </a:lnTo>
                  <a:lnTo>
                    <a:pt x="1041" y="754"/>
                  </a:lnTo>
                  <a:lnTo>
                    <a:pt x="1041" y="756"/>
                  </a:lnTo>
                  <a:lnTo>
                    <a:pt x="1041" y="759"/>
                  </a:lnTo>
                  <a:lnTo>
                    <a:pt x="1041" y="761"/>
                  </a:lnTo>
                  <a:lnTo>
                    <a:pt x="1038" y="761"/>
                  </a:lnTo>
                  <a:lnTo>
                    <a:pt x="1038" y="759"/>
                  </a:lnTo>
                  <a:lnTo>
                    <a:pt x="1038" y="756"/>
                  </a:lnTo>
                  <a:lnTo>
                    <a:pt x="1036" y="756"/>
                  </a:lnTo>
                  <a:lnTo>
                    <a:pt x="1038" y="756"/>
                  </a:lnTo>
                  <a:lnTo>
                    <a:pt x="1036" y="756"/>
                  </a:lnTo>
                  <a:lnTo>
                    <a:pt x="1038" y="756"/>
                  </a:lnTo>
                  <a:lnTo>
                    <a:pt x="1036" y="756"/>
                  </a:lnTo>
                  <a:lnTo>
                    <a:pt x="1036" y="754"/>
                  </a:lnTo>
                  <a:lnTo>
                    <a:pt x="1038" y="754"/>
                  </a:lnTo>
                  <a:lnTo>
                    <a:pt x="1036" y="754"/>
                  </a:lnTo>
                  <a:lnTo>
                    <a:pt x="1036" y="756"/>
                  </a:lnTo>
                  <a:lnTo>
                    <a:pt x="1036" y="759"/>
                  </a:lnTo>
                  <a:lnTo>
                    <a:pt x="1038" y="759"/>
                  </a:lnTo>
                  <a:lnTo>
                    <a:pt x="1038" y="761"/>
                  </a:lnTo>
                  <a:lnTo>
                    <a:pt x="1041" y="761"/>
                  </a:lnTo>
                  <a:lnTo>
                    <a:pt x="1043" y="761"/>
                  </a:lnTo>
                  <a:lnTo>
                    <a:pt x="1043" y="764"/>
                  </a:lnTo>
                  <a:lnTo>
                    <a:pt x="1041" y="764"/>
                  </a:lnTo>
                  <a:lnTo>
                    <a:pt x="1038" y="764"/>
                  </a:lnTo>
                  <a:lnTo>
                    <a:pt x="1038" y="767"/>
                  </a:lnTo>
                  <a:lnTo>
                    <a:pt x="1036" y="767"/>
                  </a:lnTo>
                  <a:lnTo>
                    <a:pt x="1036" y="764"/>
                  </a:lnTo>
                  <a:lnTo>
                    <a:pt x="1033" y="764"/>
                  </a:lnTo>
                  <a:lnTo>
                    <a:pt x="1033" y="761"/>
                  </a:lnTo>
                  <a:lnTo>
                    <a:pt x="1033" y="759"/>
                  </a:lnTo>
                  <a:lnTo>
                    <a:pt x="1033" y="761"/>
                  </a:lnTo>
                  <a:lnTo>
                    <a:pt x="1033" y="764"/>
                  </a:lnTo>
                  <a:lnTo>
                    <a:pt x="1033" y="767"/>
                  </a:lnTo>
                  <a:lnTo>
                    <a:pt x="1033" y="769"/>
                  </a:lnTo>
                  <a:lnTo>
                    <a:pt x="1036" y="769"/>
                  </a:lnTo>
                  <a:lnTo>
                    <a:pt x="1036" y="767"/>
                  </a:lnTo>
                  <a:lnTo>
                    <a:pt x="1038" y="767"/>
                  </a:lnTo>
                  <a:lnTo>
                    <a:pt x="1041" y="767"/>
                  </a:lnTo>
                  <a:lnTo>
                    <a:pt x="1043" y="767"/>
                  </a:lnTo>
                  <a:lnTo>
                    <a:pt x="1046" y="767"/>
                  </a:lnTo>
                  <a:lnTo>
                    <a:pt x="1048" y="767"/>
                  </a:lnTo>
                  <a:lnTo>
                    <a:pt x="1051" y="767"/>
                  </a:lnTo>
                  <a:lnTo>
                    <a:pt x="1053" y="767"/>
                  </a:lnTo>
                  <a:lnTo>
                    <a:pt x="1056" y="767"/>
                  </a:lnTo>
                  <a:lnTo>
                    <a:pt x="1056" y="769"/>
                  </a:lnTo>
                  <a:lnTo>
                    <a:pt x="1053" y="769"/>
                  </a:lnTo>
                  <a:lnTo>
                    <a:pt x="1051" y="769"/>
                  </a:lnTo>
                  <a:lnTo>
                    <a:pt x="1051" y="772"/>
                  </a:lnTo>
                  <a:lnTo>
                    <a:pt x="1048" y="772"/>
                  </a:lnTo>
                  <a:lnTo>
                    <a:pt x="1046" y="772"/>
                  </a:lnTo>
                  <a:lnTo>
                    <a:pt x="1043" y="772"/>
                  </a:lnTo>
                  <a:lnTo>
                    <a:pt x="1041" y="772"/>
                  </a:lnTo>
                  <a:lnTo>
                    <a:pt x="1041" y="774"/>
                  </a:lnTo>
                  <a:lnTo>
                    <a:pt x="1038" y="774"/>
                  </a:lnTo>
                  <a:lnTo>
                    <a:pt x="1036" y="774"/>
                  </a:lnTo>
                  <a:lnTo>
                    <a:pt x="1033" y="774"/>
                  </a:lnTo>
                  <a:lnTo>
                    <a:pt x="1033" y="777"/>
                  </a:lnTo>
                  <a:lnTo>
                    <a:pt x="1031" y="777"/>
                  </a:lnTo>
                  <a:lnTo>
                    <a:pt x="1028" y="777"/>
                  </a:lnTo>
                  <a:lnTo>
                    <a:pt x="1025" y="777"/>
                  </a:lnTo>
                  <a:lnTo>
                    <a:pt x="1023" y="777"/>
                  </a:lnTo>
                  <a:lnTo>
                    <a:pt x="1023" y="779"/>
                  </a:lnTo>
                  <a:lnTo>
                    <a:pt x="1023" y="777"/>
                  </a:lnTo>
                  <a:lnTo>
                    <a:pt x="1023" y="779"/>
                  </a:lnTo>
                  <a:lnTo>
                    <a:pt x="1020" y="779"/>
                  </a:lnTo>
                  <a:lnTo>
                    <a:pt x="1018" y="779"/>
                  </a:lnTo>
                  <a:lnTo>
                    <a:pt x="1015" y="779"/>
                  </a:lnTo>
                  <a:lnTo>
                    <a:pt x="1013" y="779"/>
                  </a:lnTo>
                  <a:lnTo>
                    <a:pt x="1010" y="779"/>
                  </a:lnTo>
                  <a:lnTo>
                    <a:pt x="1008" y="779"/>
                  </a:lnTo>
                  <a:lnTo>
                    <a:pt x="1005" y="779"/>
                  </a:lnTo>
                  <a:lnTo>
                    <a:pt x="1003" y="779"/>
                  </a:lnTo>
                  <a:lnTo>
                    <a:pt x="1000" y="779"/>
                  </a:lnTo>
                  <a:lnTo>
                    <a:pt x="1000" y="782"/>
                  </a:lnTo>
                  <a:lnTo>
                    <a:pt x="1000" y="779"/>
                  </a:lnTo>
                  <a:lnTo>
                    <a:pt x="1000" y="782"/>
                  </a:lnTo>
                  <a:lnTo>
                    <a:pt x="997" y="782"/>
                  </a:lnTo>
                  <a:lnTo>
                    <a:pt x="995" y="782"/>
                  </a:lnTo>
                  <a:lnTo>
                    <a:pt x="992" y="782"/>
                  </a:lnTo>
                  <a:lnTo>
                    <a:pt x="990" y="782"/>
                  </a:lnTo>
                  <a:lnTo>
                    <a:pt x="987" y="782"/>
                  </a:lnTo>
                  <a:lnTo>
                    <a:pt x="985" y="782"/>
                  </a:lnTo>
                  <a:lnTo>
                    <a:pt x="982" y="782"/>
                  </a:lnTo>
                  <a:lnTo>
                    <a:pt x="982" y="784"/>
                  </a:lnTo>
                  <a:lnTo>
                    <a:pt x="980" y="784"/>
                  </a:lnTo>
                  <a:lnTo>
                    <a:pt x="977" y="784"/>
                  </a:lnTo>
                  <a:lnTo>
                    <a:pt x="975" y="784"/>
                  </a:lnTo>
                  <a:lnTo>
                    <a:pt x="972" y="784"/>
                  </a:lnTo>
                  <a:lnTo>
                    <a:pt x="972" y="782"/>
                  </a:lnTo>
                  <a:lnTo>
                    <a:pt x="972" y="784"/>
                  </a:lnTo>
                  <a:lnTo>
                    <a:pt x="969" y="784"/>
                  </a:lnTo>
                  <a:lnTo>
                    <a:pt x="967" y="784"/>
                  </a:lnTo>
                  <a:lnTo>
                    <a:pt x="964" y="784"/>
                  </a:lnTo>
                  <a:lnTo>
                    <a:pt x="964" y="787"/>
                  </a:lnTo>
                  <a:lnTo>
                    <a:pt x="964" y="784"/>
                  </a:lnTo>
                  <a:lnTo>
                    <a:pt x="962" y="784"/>
                  </a:lnTo>
                  <a:lnTo>
                    <a:pt x="964" y="784"/>
                  </a:lnTo>
                  <a:lnTo>
                    <a:pt x="964" y="782"/>
                  </a:lnTo>
                  <a:lnTo>
                    <a:pt x="962" y="782"/>
                  </a:lnTo>
                  <a:lnTo>
                    <a:pt x="962" y="784"/>
                  </a:lnTo>
                  <a:lnTo>
                    <a:pt x="962" y="787"/>
                  </a:lnTo>
                  <a:lnTo>
                    <a:pt x="959" y="787"/>
                  </a:lnTo>
                  <a:lnTo>
                    <a:pt x="959" y="784"/>
                  </a:lnTo>
                  <a:lnTo>
                    <a:pt x="959" y="782"/>
                  </a:lnTo>
                  <a:lnTo>
                    <a:pt x="957" y="782"/>
                  </a:lnTo>
                  <a:lnTo>
                    <a:pt x="957" y="784"/>
                  </a:lnTo>
                  <a:lnTo>
                    <a:pt x="957" y="787"/>
                  </a:lnTo>
                  <a:lnTo>
                    <a:pt x="954" y="787"/>
                  </a:lnTo>
                  <a:lnTo>
                    <a:pt x="952" y="787"/>
                  </a:lnTo>
                  <a:lnTo>
                    <a:pt x="949" y="787"/>
                  </a:lnTo>
                  <a:lnTo>
                    <a:pt x="949" y="784"/>
                  </a:lnTo>
                  <a:lnTo>
                    <a:pt x="947" y="784"/>
                  </a:lnTo>
                  <a:lnTo>
                    <a:pt x="949" y="784"/>
                  </a:lnTo>
                  <a:lnTo>
                    <a:pt x="949" y="782"/>
                  </a:lnTo>
                  <a:lnTo>
                    <a:pt x="949" y="779"/>
                  </a:lnTo>
                  <a:lnTo>
                    <a:pt x="952" y="779"/>
                  </a:lnTo>
                  <a:lnTo>
                    <a:pt x="952" y="777"/>
                  </a:lnTo>
                  <a:lnTo>
                    <a:pt x="949" y="777"/>
                  </a:lnTo>
                  <a:lnTo>
                    <a:pt x="949" y="779"/>
                  </a:lnTo>
                  <a:lnTo>
                    <a:pt x="949" y="782"/>
                  </a:lnTo>
                  <a:lnTo>
                    <a:pt x="947" y="782"/>
                  </a:lnTo>
                  <a:lnTo>
                    <a:pt x="947" y="779"/>
                  </a:lnTo>
                  <a:lnTo>
                    <a:pt x="944" y="779"/>
                  </a:lnTo>
                  <a:lnTo>
                    <a:pt x="947" y="779"/>
                  </a:lnTo>
                  <a:lnTo>
                    <a:pt x="947" y="782"/>
                  </a:lnTo>
                  <a:lnTo>
                    <a:pt x="947" y="784"/>
                  </a:lnTo>
                  <a:lnTo>
                    <a:pt x="944" y="784"/>
                  </a:lnTo>
                  <a:lnTo>
                    <a:pt x="944" y="782"/>
                  </a:lnTo>
                  <a:lnTo>
                    <a:pt x="941" y="782"/>
                  </a:lnTo>
                  <a:lnTo>
                    <a:pt x="941" y="779"/>
                  </a:lnTo>
                  <a:lnTo>
                    <a:pt x="939" y="779"/>
                  </a:lnTo>
                  <a:lnTo>
                    <a:pt x="939" y="777"/>
                  </a:lnTo>
                  <a:lnTo>
                    <a:pt x="936" y="777"/>
                  </a:lnTo>
                  <a:lnTo>
                    <a:pt x="936" y="779"/>
                  </a:lnTo>
                  <a:lnTo>
                    <a:pt x="939" y="779"/>
                  </a:lnTo>
                  <a:lnTo>
                    <a:pt x="936" y="779"/>
                  </a:lnTo>
                  <a:lnTo>
                    <a:pt x="936" y="782"/>
                  </a:lnTo>
                  <a:lnTo>
                    <a:pt x="934" y="782"/>
                  </a:lnTo>
                  <a:lnTo>
                    <a:pt x="936" y="782"/>
                  </a:lnTo>
                  <a:lnTo>
                    <a:pt x="939" y="782"/>
                  </a:lnTo>
                  <a:lnTo>
                    <a:pt x="939" y="779"/>
                  </a:lnTo>
                  <a:lnTo>
                    <a:pt x="941" y="779"/>
                  </a:lnTo>
                  <a:lnTo>
                    <a:pt x="941" y="782"/>
                  </a:lnTo>
                  <a:lnTo>
                    <a:pt x="944" y="782"/>
                  </a:lnTo>
                  <a:lnTo>
                    <a:pt x="944" y="784"/>
                  </a:lnTo>
                  <a:lnTo>
                    <a:pt x="947" y="784"/>
                  </a:lnTo>
                  <a:lnTo>
                    <a:pt x="947" y="787"/>
                  </a:lnTo>
                  <a:lnTo>
                    <a:pt x="947" y="789"/>
                  </a:lnTo>
                  <a:lnTo>
                    <a:pt x="944" y="789"/>
                  </a:lnTo>
                  <a:lnTo>
                    <a:pt x="941" y="789"/>
                  </a:lnTo>
                  <a:lnTo>
                    <a:pt x="939" y="789"/>
                  </a:lnTo>
                  <a:lnTo>
                    <a:pt x="936" y="789"/>
                  </a:lnTo>
                  <a:lnTo>
                    <a:pt x="934" y="789"/>
                  </a:lnTo>
                  <a:lnTo>
                    <a:pt x="931" y="789"/>
                  </a:lnTo>
                  <a:lnTo>
                    <a:pt x="931" y="792"/>
                  </a:lnTo>
                  <a:lnTo>
                    <a:pt x="929" y="792"/>
                  </a:lnTo>
                  <a:lnTo>
                    <a:pt x="926" y="792"/>
                  </a:lnTo>
                  <a:lnTo>
                    <a:pt x="924" y="792"/>
                  </a:lnTo>
                  <a:lnTo>
                    <a:pt x="921" y="792"/>
                  </a:lnTo>
                  <a:lnTo>
                    <a:pt x="919" y="792"/>
                  </a:lnTo>
                  <a:lnTo>
                    <a:pt x="916" y="792"/>
                  </a:lnTo>
                  <a:lnTo>
                    <a:pt x="916" y="795"/>
                  </a:lnTo>
                  <a:lnTo>
                    <a:pt x="913" y="795"/>
                  </a:lnTo>
                  <a:lnTo>
                    <a:pt x="911" y="795"/>
                  </a:lnTo>
                  <a:lnTo>
                    <a:pt x="908" y="795"/>
                  </a:lnTo>
                  <a:lnTo>
                    <a:pt x="908" y="797"/>
                  </a:lnTo>
                  <a:lnTo>
                    <a:pt x="906" y="797"/>
                  </a:lnTo>
                  <a:lnTo>
                    <a:pt x="906" y="795"/>
                  </a:lnTo>
                  <a:lnTo>
                    <a:pt x="906" y="797"/>
                  </a:lnTo>
                  <a:lnTo>
                    <a:pt x="903" y="797"/>
                  </a:lnTo>
                  <a:lnTo>
                    <a:pt x="901" y="797"/>
                  </a:lnTo>
                  <a:lnTo>
                    <a:pt x="901" y="800"/>
                  </a:lnTo>
                  <a:lnTo>
                    <a:pt x="898" y="800"/>
                  </a:lnTo>
                  <a:lnTo>
                    <a:pt x="896" y="800"/>
                  </a:lnTo>
                  <a:lnTo>
                    <a:pt x="893" y="800"/>
                  </a:lnTo>
                  <a:lnTo>
                    <a:pt x="893" y="802"/>
                  </a:lnTo>
                  <a:lnTo>
                    <a:pt x="891" y="802"/>
                  </a:lnTo>
                  <a:lnTo>
                    <a:pt x="891" y="800"/>
                  </a:lnTo>
                  <a:lnTo>
                    <a:pt x="893" y="800"/>
                  </a:lnTo>
                  <a:lnTo>
                    <a:pt x="891" y="800"/>
                  </a:lnTo>
                  <a:lnTo>
                    <a:pt x="891" y="802"/>
                  </a:lnTo>
                  <a:lnTo>
                    <a:pt x="888" y="802"/>
                  </a:lnTo>
                  <a:lnTo>
                    <a:pt x="885" y="802"/>
                  </a:lnTo>
                  <a:lnTo>
                    <a:pt x="885" y="805"/>
                  </a:lnTo>
                  <a:lnTo>
                    <a:pt x="883" y="805"/>
                  </a:lnTo>
                  <a:lnTo>
                    <a:pt x="880" y="805"/>
                  </a:lnTo>
                  <a:lnTo>
                    <a:pt x="878" y="805"/>
                  </a:lnTo>
                  <a:lnTo>
                    <a:pt x="878" y="807"/>
                  </a:lnTo>
                  <a:lnTo>
                    <a:pt x="875" y="807"/>
                  </a:lnTo>
                  <a:lnTo>
                    <a:pt x="873" y="807"/>
                  </a:lnTo>
                  <a:lnTo>
                    <a:pt x="873" y="810"/>
                  </a:lnTo>
                  <a:lnTo>
                    <a:pt x="873" y="807"/>
                  </a:lnTo>
                  <a:lnTo>
                    <a:pt x="873" y="810"/>
                  </a:lnTo>
                  <a:lnTo>
                    <a:pt x="870" y="810"/>
                  </a:lnTo>
                  <a:lnTo>
                    <a:pt x="868" y="810"/>
                  </a:lnTo>
                  <a:lnTo>
                    <a:pt x="868" y="812"/>
                  </a:lnTo>
                  <a:lnTo>
                    <a:pt x="865" y="812"/>
                  </a:lnTo>
                  <a:lnTo>
                    <a:pt x="863" y="812"/>
                  </a:lnTo>
                  <a:lnTo>
                    <a:pt x="860" y="812"/>
                  </a:lnTo>
                  <a:lnTo>
                    <a:pt x="857" y="812"/>
                  </a:lnTo>
                  <a:lnTo>
                    <a:pt x="857" y="815"/>
                  </a:lnTo>
                  <a:lnTo>
                    <a:pt x="857" y="812"/>
                  </a:lnTo>
                  <a:lnTo>
                    <a:pt x="855" y="812"/>
                  </a:lnTo>
                  <a:lnTo>
                    <a:pt x="855" y="815"/>
                  </a:lnTo>
                  <a:lnTo>
                    <a:pt x="852" y="815"/>
                  </a:lnTo>
                  <a:lnTo>
                    <a:pt x="850" y="815"/>
                  </a:lnTo>
                  <a:lnTo>
                    <a:pt x="847" y="815"/>
                  </a:lnTo>
                  <a:lnTo>
                    <a:pt x="847" y="817"/>
                  </a:lnTo>
                  <a:lnTo>
                    <a:pt x="845" y="817"/>
                  </a:lnTo>
                  <a:lnTo>
                    <a:pt x="847" y="817"/>
                  </a:lnTo>
                  <a:lnTo>
                    <a:pt x="847" y="820"/>
                  </a:lnTo>
                  <a:lnTo>
                    <a:pt x="845" y="820"/>
                  </a:lnTo>
                  <a:lnTo>
                    <a:pt x="845" y="823"/>
                  </a:lnTo>
                  <a:lnTo>
                    <a:pt x="842" y="823"/>
                  </a:lnTo>
                  <a:lnTo>
                    <a:pt x="840" y="823"/>
                  </a:lnTo>
                  <a:lnTo>
                    <a:pt x="837" y="823"/>
                  </a:lnTo>
                  <a:lnTo>
                    <a:pt x="835" y="823"/>
                  </a:lnTo>
                  <a:lnTo>
                    <a:pt x="835" y="825"/>
                  </a:lnTo>
                  <a:lnTo>
                    <a:pt x="832" y="825"/>
                  </a:lnTo>
                  <a:lnTo>
                    <a:pt x="829" y="825"/>
                  </a:lnTo>
                  <a:lnTo>
                    <a:pt x="829" y="828"/>
                  </a:lnTo>
                  <a:lnTo>
                    <a:pt x="827" y="828"/>
                  </a:lnTo>
                  <a:lnTo>
                    <a:pt x="824" y="828"/>
                  </a:lnTo>
                  <a:lnTo>
                    <a:pt x="822" y="828"/>
                  </a:lnTo>
                  <a:lnTo>
                    <a:pt x="822" y="830"/>
                  </a:lnTo>
                  <a:lnTo>
                    <a:pt x="819" y="830"/>
                  </a:lnTo>
                  <a:lnTo>
                    <a:pt x="817" y="830"/>
                  </a:lnTo>
                  <a:lnTo>
                    <a:pt x="814" y="830"/>
                  </a:lnTo>
                  <a:lnTo>
                    <a:pt x="812" y="830"/>
                  </a:lnTo>
                  <a:lnTo>
                    <a:pt x="809" y="830"/>
                  </a:lnTo>
                  <a:lnTo>
                    <a:pt x="807" y="830"/>
                  </a:lnTo>
                  <a:lnTo>
                    <a:pt x="804" y="830"/>
                  </a:lnTo>
                  <a:lnTo>
                    <a:pt x="804" y="833"/>
                  </a:lnTo>
                  <a:lnTo>
                    <a:pt x="801" y="833"/>
                  </a:lnTo>
                  <a:lnTo>
                    <a:pt x="799" y="833"/>
                  </a:lnTo>
                  <a:lnTo>
                    <a:pt x="796" y="833"/>
                  </a:lnTo>
                  <a:lnTo>
                    <a:pt x="794" y="833"/>
                  </a:lnTo>
                  <a:lnTo>
                    <a:pt x="794" y="835"/>
                  </a:lnTo>
                  <a:lnTo>
                    <a:pt x="791" y="835"/>
                  </a:lnTo>
                  <a:lnTo>
                    <a:pt x="791" y="838"/>
                  </a:lnTo>
                  <a:lnTo>
                    <a:pt x="791" y="840"/>
                  </a:lnTo>
                  <a:lnTo>
                    <a:pt x="791" y="843"/>
                  </a:lnTo>
                  <a:lnTo>
                    <a:pt x="789" y="843"/>
                  </a:lnTo>
                  <a:lnTo>
                    <a:pt x="786" y="843"/>
                  </a:lnTo>
                  <a:lnTo>
                    <a:pt x="786" y="845"/>
                  </a:lnTo>
                  <a:lnTo>
                    <a:pt x="784" y="845"/>
                  </a:lnTo>
                  <a:lnTo>
                    <a:pt x="781" y="845"/>
                  </a:lnTo>
                  <a:lnTo>
                    <a:pt x="781" y="848"/>
                  </a:lnTo>
                  <a:lnTo>
                    <a:pt x="779" y="848"/>
                  </a:lnTo>
                  <a:lnTo>
                    <a:pt x="776" y="848"/>
                  </a:lnTo>
                  <a:lnTo>
                    <a:pt x="776" y="851"/>
                  </a:lnTo>
                  <a:lnTo>
                    <a:pt x="773" y="851"/>
                  </a:lnTo>
                  <a:lnTo>
                    <a:pt x="771" y="851"/>
                  </a:lnTo>
                  <a:lnTo>
                    <a:pt x="771" y="853"/>
                  </a:lnTo>
                  <a:lnTo>
                    <a:pt x="768" y="853"/>
                  </a:lnTo>
                  <a:lnTo>
                    <a:pt x="766" y="853"/>
                  </a:lnTo>
                  <a:lnTo>
                    <a:pt x="763" y="853"/>
                  </a:lnTo>
                  <a:lnTo>
                    <a:pt x="763" y="856"/>
                  </a:lnTo>
                  <a:lnTo>
                    <a:pt x="761" y="856"/>
                  </a:lnTo>
                  <a:lnTo>
                    <a:pt x="758" y="856"/>
                  </a:lnTo>
                  <a:lnTo>
                    <a:pt x="758" y="858"/>
                  </a:lnTo>
                  <a:lnTo>
                    <a:pt x="756" y="858"/>
                  </a:lnTo>
                  <a:lnTo>
                    <a:pt x="753" y="858"/>
                  </a:lnTo>
                  <a:lnTo>
                    <a:pt x="753" y="861"/>
                  </a:lnTo>
                  <a:lnTo>
                    <a:pt x="751" y="861"/>
                  </a:lnTo>
                  <a:lnTo>
                    <a:pt x="748" y="861"/>
                  </a:lnTo>
                  <a:lnTo>
                    <a:pt x="748" y="863"/>
                  </a:lnTo>
                  <a:lnTo>
                    <a:pt x="745" y="863"/>
                  </a:lnTo>
                  <a:lnTo>
                    <a:pt x="743" y="863"/>
                  </a:lnTo>
                  <a:lnTo>
                    <a:pt x="740" y="863"/>
                  </a:lnTo>
                  <a:lnTo>
                    <a:pt x="740" y="866"/>
                  </a:lnTo>
                  <a:lnTo>
                    <a:pt x="740" y="868"/>
                  </a:lnTo>
                  <a:lnTo>
                    <a:pt x="738" y="868"/>
                  </a:lnTo>
                  <a:lnTo>
                    <a:pt x="735" y="868"/>
                  </a:lnTo>
                  <a:lnTo>
                    <a:pt x="735" y="871"/>
                  </a:lnTo>
                  <a:lnTo>
                    <a:pt x="733" y="871"/>
                  </a:lnTo>
                  <a:lnTo>
                    <a:pt x="730" y="871"/>
                  </a:lnTo>
                  <a:lnTo>
                    <a:pt x="730" y="873"/>
                  </a:lnTo>
                  <a:lnTo>
                    <a:pt x="728" y="873"/>
                  </a:lnTo>
                  <a:lnTo>
                    <a:pt x="725" y="873"/>
                  </a:lnTo>
                  <a:lnTo>
                    <a:pt x="723" y="873"/>
                  </a:lnTo>
                  <a:lnTo>
                    <a:pt x="723" y="876"/>
                  </a:lnTo>
                  <a:lnTo>
                    <a:pt x="723" y="873"/>
                  </a:lnTo>
                  <a:lnTo>
                    <a:pt x="723" y="876"/>
                  </a:lnTo>
                  <a:lnTo>
                    <a:pt x="720" y="876"/>
                  </a:lnTo>
                  <a:lnTo>
                    <a:pt x="717" y="876"/>
                  </a:lnTo>
                  <a:lnTo>
                    <a:pt x="715" y="876"/>
                  </a:lnTo>
                  <a:lnTo>
                    <a:pt x="712" y="876"/>
                  </a:lnTo>
                  <a:lnTo>
                    <a:pt x="712" y="879"/>
                  </a:lnTo>
                  <a:lnTo>
                    <a:pt x="710" y="879"/>
                  </a:lnTo>
                  <a:lnTo>
                    <a:pt x="710" y="881"/>
                  </a:lnTo>
                  <a:lnTo>
                    <a:pt x="707" y="881"/>
                  </a:lnTo>
                  <a:lnTo>
                    <a:pt x="707" y="884"/>
                  </a:lnTo>
                  <a:lnTo>
                    <a:pt x="705" y="884"/>
                  </a:lnTo>
                  <a:lnTo>
                    <a:pt x="702" y="884"/>
                  </a:lnTo>
                  <a:lnTo>
                    <a:pt x="700" y="884"/>
                  </a:lnTo>
                  <a:lnTo>
                    <a:pt x="700" y="886"/>
                  </a:lnTo>
                  <a:lnTo>
                    <a:pt x="700" y="884"/>
                  </a:lnTo>
                  <a:lnTo>
                    <a:pt x="700" y="886"/>
                  </a:lnTo>
                  <a:lnTo>
                    <a:pt x="697" y="886"/>
                  </a:lnTo>
                  <a:lnTo>
                    <a:pt x="695" y="886"/>
                  </a:lnTo>
                  <a:lnTo>
                    <a:pt x="692" y="886"/>
                  </a:lnTo>
                  <a:lnTo>
                    <a:pt x="689" y="886"/>
                  </a:lnTo>
                  <a:lnTo>
                    <a:pt x="687" y="886"/>
                  </a:lnTo>
                  <a:lnTo>
                    <a:pt x="687" y="889"/>
                  </a:lnTo>
                  <a:lnTo>
                    <a:pt x="684" y="889"/>
                  </a:lnTo>
                  <a:lnTo>
                    <a:pt x="682" y="889"/>
                  </a:lnTo>
                  <a:lnTo>
                    <a:pt x="682" y="891"/>
                  </a:lnTo>
                  <a:lnTo>
                    <a:pt x="679" y="891"/>
                  </a:lnTo>
                  <a:lnTo>
                    <a:pt x="677" y="891"/>
                  </a:lnTo>
                  <a:lnTo>
                    <a:pt x="674" y="891"/>
                  </a:lnTo>
                  <a:lnTo>
                    <a:pt x="672" y="891"/>
                  </a:lnTo>
                  <a:lnTo>
                    <a:pt x="672" y="894"/>
                  </a:lnTo>
                  <a:lnTo>
                    <a:pt x="669" y="894"/>
                  </a:lnTo>
                  <a:lnTo>
                    <a:pt x="667" y="894"/>
                  </a:lnTo>
                  <a:lnTo>
                    <a:pt x="664" y="894"/>
                  </a:lnTo>
                  <a:lnTo>
                    <a:pt x="664" y="896"/>
                  </a:lnTo>
                  <a:lnTo>
                    <a:pt x="661" y="896"/>
                  </a:lnTo>
                  <a:lnTo>
                    <a:pt x="659" y="896"/>
                  </a:lnTo>
                  <a:lnTo>
                    <a:pt x="656" y="896"/>
                  </a:lnTo>
                  <a:lnTo>
                    <a:pt x="656" y="899"/>
                  </a:lnTo>
                  <a:lnTo>
                    <a:pt x="654" y="899"/>
                  </a:lnTo>
                  <a:lnTo>
                    <a:pt x="651" y="899"/>
                  </a:lnTo>
                  <a:lnTo>
                    <a:pt x="651" y="901"/>
                  </a:lnTo>
                  <a:lnTo>
                    <a:pt x="649" y="901"/>
                  </a:lnTo>
                  <a:lnTo>
                    <a:pt x="646" y="901"/>
                  </a:lnTo>
                  <a:lnTo>
                    <a:pt x="644" y="901"/>
                  </a:lnTo>
                  <a:lnTo>
                    <a:pt x="641" y="901"/>
                  </a:lnTo>
                  <a:lnTo>
                    <a:pt x="641" y="904"/>
                  </a:lnTo>
                  <a:lnTo>
                    <a:pt x="639" y="904"/>
                  </a:lnTo>
                  <a:lnTo>
                    <a:pt x="636" y="904"/>
                  </a:lnTo>
                  <a:lnTo>
                    <a:pt x="633" y="904"/>
                  </a:lnTo>
                  <a:lnTo>
                    <a:pt x="631" y="904"/>
                  </a:lnTo>
                  <a:lnTo>
                    <a:pt x="628" y="904"/>
                  </a:lnTo>
                  <a:lnTo>
                    <a:pt x="626" y="904"/>
                  </a:lnTo>
                  <a:lnTo>
                    <a:pt x="626" y="907"/>
                  </a:lnTo>
                  <a:lnTo>
                    <a:pt x="623" y="907"/>
                  </a:lnTo>
                  <a:lnTo>
                    <a:pt x="623" y="909"/>
                  </a:lnTo>
                  <a:lnTo>
                    <a:pt x="621" y="909"/>
                  </a:lnTo>
                  <a:lnTo>
                    <a:pt x="618" y="909"/>
                  </a:lnTo>
                  <a:lnTo>
                    <a:pt x="616" y="909"/>
                  </a:lnTo>
                  <a:lnTo>
                    <a:pt x="613" y="909"/>
                  </a:lnTo>
                  <a:lnTo>
                    <a:pt x="613" y="912"/>
                  </a:lnTo>
                  <a:lnTo>
                    <a:pt x="611" y="912"/>
                  </a:lnTo>
                  <a:lnTo>
                    <a:pt x="608" y="912"/>
                  </a:lnTo>
                  <a:lnTo>
                    <a:pt x="605" y="912"/>
                  </a:lnTo>
                  <a:lnTo>
                    <a:pt x="603" y="912"/>
                  </a:lnTo>
                  <a:lnTo>
                    <a:pt x="603" y="914"/>
                  </a:lnTo>
                  <a:lnTo>
                    <a:pt x="600" y="914"/>
                  </a:lnTo>
                  <a:lnTo>
                    <a:pt x="600" y="917"/>
                  </a:lnTo>
                  <a:lnTo>
                    <a:pt x="603" y="917"/>
                  </a:lnTo>
                  <a:lnTo>
                    <a:pt x="603" y="919"/>
                  </a:lnTo>
                  <a:lnTo>
                    <a:pt x="603" y="917"/>
                  </a:lnTo>
                  <a:lnTo>
                    <a:pt x="603" y="919"/>
                  </a:lnTo>
                  <a:lnTo>
                    <a:pt x="600" y="919"/>
                  </a:lnTo>
                  <a:lnTo>
                    <a:pt x="600" y="922"/>
                  </a:lnTo>
                  <a:lnTo>
                    <a:pt x="598" y="922"/>
                  </a:lnTo>
                  <a:lnTo>
                    <a:pt x="595" y="922"/>
                  </a:lnTo>
                  <a:lnTo>
                    <a:pt x="593" y="922"/>
                  </a:lnTo>
                  <a:lnTo>
                    <a:pt x="593" y="924"/>
                  </a:lnTo>
                  <a:lnTo>
                    <a:pt x="593" y="922"/>
                  </a:lnTo>
                  <a:lnTo>
                    <a:pt x="593" y="924"/>
                  </a:lnTo>
                  <a:lnTo>
                    <a:pt x="590" y="924"/>
                  </a:lnTo>
                  <a:lnTo>
                    <a:pt x="588" y="924"/>
                  </a:lnTo>
                  <a:lnTo>
                    <a:pt x="585" y="924"/>
                  </a:lnTo>
                  <a:lnTo>
                    <a:pt x="583" y="924"/>
                  </a:lnTo>
                  <a:lnTo>
                    <a:pt x="583" y="927"/>
                  </a:lnTo>
                  <a:lnTo>
                    <a:pt x="580" y="927"/>
                  </a:lnTo>
                  <a:lnTo>
                    <a:pt x="577" y="927"/>
                  </a:lnTo>
                  <a:lnTo>
                    <a:pt x="575" y="927"/>
                  </a:lnTo>
                  <a:lnTo>
                    <a:pt x="572" y="927"/>
                  </a:lnTo>
                  <a:lnTo>
                    <a:pt x="570" y="927"/>
                  </a:lnTo>
                  <a:lnTo>
                    <a:pt x="567" y="927"/>
                  </a:lnTo>
                  <a:lnTo>
                    <a:pt x="567" y="929"/>
                  </a:lnTo>
                  <a:lnTo>
                    <a:pt x="565" y="929"/>
                  </a:lnTo>
                  <a:lnTo>
                    <a:pt x="562" y="929"/>
                  </a:lnTo>
                  <a:lnTo>
                    <a:pt x="560" y="929"/>
                  </a:lnTo>
                  <a:lnTo>
                    <a:pt x="557" y="929"/>
                  </a:lnTo>
                  <a:lnTo>
                    <a:pt x="555" y="929"/>
                  </a:lnTo>
                  <a:lnTo>
                    <a:pt x="552" y="929"/>
                  </a:lnTo>
                  <a:lnTo>
                    <a:pt x="552" y="932"/>
                  </a:lnTo>
                  <a:lnTo>
                    <a:pt x="549" y="932"/>
                  </a:lnTo>
                  <a:lnTo>
                    <a:pt x="547" y="932"/>
                  </a:lnTo>
                  <a:lnTo>
                    <a:pt x="544" y="932"/>
                  </a:lnTo>
                  <a:lnTo>
                    <a:pt x="542" y="932"/>
                  </a:lnTo>
                  <a:lnTo>
                    <a:pt x="542" y="935"/>
                  </a:lnTo>
                  <a:lnTo>
                    <a:pt x="539" y="935"/>
                  </a:lnTo>
                  <a:lnTo>
                    <a:pt x="537" y="935"/>
                  </a:lnTo>
                  <a:lnTo>
                    <a:pt x="534" y="935"/>
                  </a:lnTo>
                  <a:lnTo>
                    <a:pt x="532" y="935"/>
                  </a:lnTo>
                  <a:lnTo>
                    <a:pt x="529" y="935"/>
                  </a:lnTo>
                  <a:lnTo>
                    <a:pt x="529" y="937"/>
                  </a:lnTo>
                  <a:lnTo>
                    <a:pt x="529" y="935"/>
                  </a:lnTo>
                  <a:lnTo>
                    <a:pt x="529" y="937"/>
                  </a:lnTo>
                  <a:lnTo>
                    <a:pt x="527" y="937"/>
                  </a:lnTo>
                  <a:lnTo>
                    <a:pt x="527" y="940"/>
                  </a:lnTo>
                  <a:lnTo>
                    <a:pt x="524" y="940"/>
                  </a:lnTo>
                  <a:lnTo>
                    <a:pt x="521" y="940"/>
                  </a:lnTo>
                  <a:lnTo>
                    <a:pt x="521" y="942"/>
                  </a:lnTo>
                  <a:lnTo>
                    <a:pt x="521" y="945"/>
                  </a:lnTo>
                  <a:lnTo>
                    <a:pt x="519" y="945"/>
                  </a:lnTo>
                  <a:lnTo>
                    <a:pt x="519" y="947"/>
                  </a:lnTo>
                  <a:lnTo>
                    <a:pt x="516" y="947"/>
                  </a:lnTo>
                  <a:lnTo>
                    <a:pt x="514" y="947"/>
                  </a:lnTo>
                  <a:lnTo>
                    <a:pt x="514" y="950"/>
                  </a:lnTo>
                  <a:lnTo>
                    <a:pt x="514" y="947"/>
                  </a:lnTo>
                  <a:lnTo>
                    <a:pt x="516" y="947"/>
                  </a:lnTo>
                  <a:lnTo>
                    <a:pt x="516" y="945"/>
                  </a:lnTo>
                  <a:lnTo>
                    <a:pt x="514" y="945"/>
                  </a:lnTo>
                  <a:lnTo>
                    <a:pt x="514" y="947"/>
                  </a:lnTo>
                  <a:lnTo>
                    <a:pt x="511" y="947"/>
                  </a:lnTo>
                  <a:lnTo>
                    <a:pt x="511" y="945"/>
                  </a:lnTo>
                  <a:lnTo>
                    <a:pt x="511" y="942"/>
                  </a:lnTo>
                  <a:lnTo>
                    <a:pt x="511" y="945"/>
                  </a:lnTo>
                  <a:lnTo>
                    <a:pt x="509" y="945"/>
                  </a:lnTo>
                  <a:lnTo>
                    <a:pt x="509" y="947"/>
                  </a:lnTo>
                  <a:lnTo>
                    <a:pt x="511" y="947"/>
                  </a:lnTo>
                  <a:lnTo>
                    <a:pt x="511" y="950"/>
                  </a:lnTo>
                  <a:lnTo>
                    <a:pt x="514" y="950"/>
                  </a:lnTo>
                  <a:lnTo>
                    <a:pt x="514" y="952"/>
                  </a:lnTo>
                  <a:lnTo>
                    <a:pt x="514" y="950"/>
                  </a:lnTo>
                  <a:lnTo>
                    <a:pt x="511" y="950"/>
                  </a:lnTo>
                  <a:lnTo>
                    <a:pt x="511" y="952"/>
                  </a:lnTo>
                  <a:lnTo>
                    <a:pt x="509" y="952"/>
                  </a:lnTo>
                  <a:lnTo>
                    <a:pt x="506" y="952"/>
                  </a:lnTo>
                  <a:lnTo>
                    <a:pt x="506" y="955"/>
                  </a:lnTo>
                  <a:lnTo>
                    <a:pt x="504" y="955"/>
                  </a:lnTo>
                  <a:lnTo>
                    <a:pt x="506" y="955"/>
                  </a:lnTo>
                  <a:lnTo>
                    <a:pt x="506" y="957"/>
                  </a:lnTo>
                  <a:lnTo>
                    <a:pt x="504" y="957"/>
                  </a:lnTo>
                  <a:lnTo>
                    <a:pt x="504" y="955"/>
                  </a:lnTo>
                  <a:lnTo>
                    <a:pt x="504" y="957"/>
                  </a:lnTo>
                  <a:lnTo>
                    <a:pt x="501" y="957"/>
                  </a:lnTo>
                  <a:lnTo>
                    <a:pt x="499" y="957"/>
                  </a:lnTo>
                  <a:lnTo>
                    <a:pt x="496" y="957"/>
                  </a:lnTo>
                  <a:lnTo>
                    <a:pt x="496" y="960"/>
                  </a:lnTo>
                  <a:lnTo>
                    <a:pt x="493" y="960"/>
                  </a:lnTo>
                  <a:lnTo>
                    <a:pt x="491" y="960"/>
                  </a:lnTo>
                  <a:lnTo>
                    <a:pt x="488" y="960"/>
                  </a:lnTo>
                  <a:lnTo>
                    <a:pt x="488" y="957"/>
                  </a:lnTo>
                  <a:lnTo>
                    <a:pt x="488" y="955"/>
                  </a:lnTo>
                  <a:lnTo>
                    <a:pt x="486" y="955"/>
                  </a:lnTo>
                  <a:lnTo>
                    <a:pt x="486" y="952"/>
                  </a:lnTo>
                  <a:lnTo>
                    <a:pt x="483" y="952"/>
                  </a:lnTo>
                  <a:lnTo>
                    <a:pt x="483" y="955"/>
                  </a:lnTo>
                  <a:lnTo>
                    <a:pt x="483" y="952"/>
                  </a:lnTo>
                  <a:lnTo>
                    <a:pt x="481" y="952"/>
                  </a:lnTo>
                  <a:lnTo>
                    <a:pt x="481" y="950"/>
                  </a:lnTo>
                  <a:lnTo>
                    <a:pt x="478" y="950"/>
                  </a:lnTo>
                  <a:lnTo>
                    <a:pt x="478" y="952"/>
                  </a:lnTo>
                  <a:lnTo>
                    <a:pt x="478" y="950"/>
                  </a:lnTo>
                  <a:lnTo>
                    <a:pt x="476" y="950"/>
                  </a:lnTo>
                  <a:lnTo>
                    <a:pt x="473" y="950"/>
                  </a:lnTo>
                  <a:lnTo>
                    <a:pt x="473" y="947"/>
                  </a:lnTo>
                  <a:lnTo>
                    <a:pt x="473" y="950"/>
                  </a:lnTo>
                  <a:lnTo>
                    <a:pt x="471" y="950"/>
                  </a:lnTo>
                  <a:lnTo>
                    <a:pt x="471" y="947"/>
                  </a:lnTo>
                  <a:lnTo>
                    <a:pt x="471" y="950"/>
                  </a:lnTo>
                  <a:lnTo>
                    <a:pt x="473" y="950"/>
                  </a:lnTo>
                  <a:lnTo>
                    <a:pt x="476" y="950"/>
                  </a:lnTo>
                  <a:lnTo>
                    <a:pt x="476" y="952"/>
                  </a:lnTo>
                  <a:lnTo>
                    <a:pt x="473" y="952"/>
                  </a:lnTo>
                  <a:lnTo>
                    <a:pt x="476" y="952"/>
                  </a:lnTo>
                  <a:lnTo>
                    <a:pt x="478" y="952"/>
                  </a:lnTo>
                  <a:lnTo>
                    <a:pt x="478" y="955"/>
                  </a:lnTo>
                  <a:lnTo>
                    <a:pt x="481" y="955"/>
                  </a:lnTo>
                  <a:lnTo>
                    <a:pt x="481" y="957"/>
                  </a:lnTo>
                  <a:lnTo>
                    <a:pt x="483" y="957"/>
                  </a:lnTo>
                  <a:lnTo>
                    <a:pt x="483" y="960"/>
                  </a:lnTo>
                  <a:lnTo>
                    <a:pt x="486" y="960"/>
                  </a:lnTo>
                  <a:lnTo>
                    <a:pt x="483" y="960"/>
                  </a:lnTo>
                  <a:lnTo>
                    <a:pt x="483" y="963"/>
                  </a:lnTo>
                  <a:lnTo>
                    <a:pt x="481" y="963"/>
                  </a:lnTo>
                  <a:lnTo>
                    <a:pt x="478" y="963"/>
                  </a:lnTo>
                  <a:lnTo>
                    <a:pt x="476" y="963"/>
                  </a:lnTo>
                  <a:lnTo>
                    <a:pt x="473" y="963"/>
                  </a:lnTo>
                  <a:lnTo>
                    <a:pt x="471" y="963"/>
                  </a:lnTo>
                  <a:lnTo>
                    <a:pt x="471" y="965"/>
                  </a:lnTo>
                  <a:lnTo>
                    <a:pt x="468" y="965"/>
                  </a:lnTo>
                  <a:lnTo>
                    <a:pt x="468" y="968"/>
                  </a:lnTo>
                  <a:lnTo>
                    <a:pt x="465" y="968"/>
                  </a:lnTo>
                  <a:lnTo>
                    <a:pt x="468" y="968"/>
                  </a:lnTo>
                  <a:lnTo>
                    <a:pt x="468" y="970"/>
                  </a:lnTo>
                  <a:lnTo>
                    <a:pt x="465" y="970"/>
                  </a:lnTo>
                  <a:lnTo>
                    <a:pt x="465" y="973"/>
                  </a:lnTo>
                  <a:lnTo>
                    <a:pt x="463" y="973"/>
                  </a:lnTo>
                  <a:lnTo>
                    <a:pt x="460" y="973"/>
                  </a:lnTo>
                  <a:lnTo>
                    <a:pt x="458" y="973"/>
                  </a:lnTo>
                  <a:lnTo>
                    <a:pt x="458" y="975"/>
                  </a:lnTo>
                  <a:lnTo>
                    <a:pt x="455" y="975"/>
                  </a:lnTo>
                  <a:lnTo>
                    <a:pt x="453" y="975"/>
                  </a:lnTo>
                  <a:lnTo>
                    <a:pt x="450" y="975"/>
                  </a:lnTo>
                  <a:lnTo>
                    <a:pt x="448" y="975"/>
                  </a:lnTo>
                  <a:lnTo>
                    <a:pt x="445" y="975"/>
                  </a:lnTo>
                  <a:lnTo>
                    <a:pt x="443" y="975"/>
                  </a:lnTo>
                  <a:lnTo>
                    <a:pt x="440" y="975"/>
                  </a:lnTo>
                  <a:lnTo>
                    <a:pt x="437" y="975"/>
                  </a:lnTo>
                  <a:lnTo>
                    <a:pt x="435" y="975"/>
                  </a:lnTo>
                  <a:lnTo>
                    <a:pt x="435" y="978"/>
                  </a:lnTo>
                  <a:lnTo>
                    <a:pt x="435" y="975"/>
                  </a:lnTo>
                  <a:lnTo>
                    <a:pt x="435" y="978"/>
                  </a:lnTo>
                  <a:lnTo>
                    <a:pt x="432" y="978"/>
                  </a:lnTo>
                  <a:lnTo>
                    <a:pt x="430" y="978"/>
                  </a:lnTo>
                  <a:lnTo>
                    <a:pt x="427" y="978"/>
                  </a:lnTo>
                  <a:lnTo>
                    <a:pt x="425" y="978"/>
                  </a:lnTo>
                  <a:lnTo>
                    <a:pt x="422" y="978"/>
                  </a:lnTo>
                  <a:lnTo>
                    <a:pt x="420" y="978"/>
                  </a:lnTo>
                  <a:lnTo>
                    <a:pt x="417" y="978"/>
                  </a:lnTo>
                  <a:lnTo>
                    <a:pt x="414" y="978"/>
                  </a:lnTo>
                  <a:lnTo>
                    <a:pt x="412" y="978"/>
                  </a:lnTo>
                  <a:lnTo>
                    <a:pt x="412" y="980"/>
                  </a:lnTo>
                  <a:lnTo>
                    <a:pt x="409" y="980"/>
                  </a:lnTo>
                  <a:lnTo>
                    <a:pt x="407" y="980"/>
                  </a:lnTo>
                  <a:lnTo>
                    <a:pt x="404" y="980"/>
                  </a:lnTo>
                  <a:lnTo>
                    <a:pt x="402" y="980"/>
                  </a:lnTo>
                  <a:lnTo>
                    <a:pt x="399" y="980"/>
                  </a:lnTo>
                  <a:lnTo>
                    <a:pt x="397" y="980"/>
                  </a:lnTo>
                  <a:lnTo>
                    <a:pt x="397" y="983"/>
                  </a:lnTo>
                  <a:lnTo>
                    <a:pt x="394" y="983"/>
                  </a:lnTo>
                  <a:lnTo>
                    <a:pt x="394" y="980"/>
                  </a:lnTo>
                  <a:lnTo>
                    <a:pt x="394" y="983"/>
                  </a:lnTo>
                  <a:lnTo>
                    <a:pt x="392" y="983"/>
                  </a:lnTo>
                  <a:lnTo>
                    <a:pt x="389" y="983"/>
                  </a:lnTo>
                  <a:lnTo>
                    <a:pt x="386" y="983"/>
                  </a:lnTo>
                  <a:lnTo>
                    <a:pt x="384" y="983"/>
                  </a:lnTo>
                  <a:lnTo>
                    <a:pt x="381" y="983"/>
                  </a:lnTo>
                  <a:lnTo>
                    <a:pt x="381" y="985"/>
                  </a:lnTo>
                  <a:lnTo>
                    <a:pt x="379" y="985"/>
                  </a:lnTo>
                  <a:lnTo>
                    <a:pt x="376" y="985"/>
                  </a:lnTo>
                  <a:lnTo>
                    <a:pt x="374" y="985"/>
                  </a:lnTo>
                  <a:lnTo>
                    <a:pt x="371" y="985"/>
                  </a:lnTo>
                  <a:lnTo>
                    <a:pt x="369" y="985"/>
                  </a:lnTo>
                  <a:lnTo>
                    <a:pt x="366" y="985"/>
                  </a:lnTo>
                  <a:lnTo>
                    <a:pt x="364" y="985"/>
                  </a:lnTo>
                  <a:lnTo>
                    <a:pt x="364" y="988"/>
                  </a:lnTo>
                  <a:lnTo>
                    <a:pt x="361" y="988"/>
                  </a:lnTo>
                  <a:lnTo>
                    <a:pt x="358" y="988"/>
                  </a:lnTo>
                  <a:lnTo>
                    <a:pt x="356" y="988"/>
                  </a:lnTo>
                  <a:lnTo>
                    <a:pt x="356" y="991"/>
                  </a:lnTo>
                  <a:lnTo>
                    <a:pt x="353" y="991"/>
                  </a:lnTo>
                  <a:lnTo>
                    <a:pt x="353" y="993"/>
                  </a:lnTo>
                  <a:lnTo>
                    <a:pt x="353" y="996"/>
                  </a:lnTo>
                  <a:lnTo>
                    <a:pt x="353" y="998"/>
                  </a:lnTo>
                  <a:lnTo>
                    <a:pt x="356" y="998"/>
                  </a:lnTo>
                  <a:lnTo>
                    <a:pt x="356" y="1001"/>
                  </a:lnTo>
                  <a:lnTo>
                    <a:pt x="353" y="1001"/>
                  </a:lnTo>
                  <a:lnTo>
                    <a:pt x="351" y="1001"/>
                  </a:lnTo>
                  <a:lnTo>
                    <a:pt x="351" y="1003"/>
                  </a:lnTo>
                  <a:lnTo>
                    <a:pt x="348" y="1003"/>
                  </a:lnTo>
                  <a:lnTo>
                    <a:pt x="346" y="1003"/>
                  </a:lnTo>
                  <a:lnTo>
                    <a:pt x="346" y="1006"/>
                  </a:lnTo>
                  <a:lnTo>
                    <a:pt x="343" y="1006"/>
                  </a:lnTo>
                  <a:lnTo>
                    <a:pt x="341" y="1006"/>
                  </a:lnTo>
                  <a:lnTo>
                    <a:pt x="341" y="1008"/>
                  </a:lnTo>
                  <a:lnTo>
                    <a:pt x="338" y="1008"/>
                  </a:lnTo>
                  <a:lnTo>
                    <a:pt x="336" y="1008"/>
                  </a:lnTo>
                  <a:lnTo>
                    <a:pt x="336" y="1011"/>
                  </a:lnTo>
                  <a:lnTo>
                    <a:pt x="333" y="1011"/>
                  </a:lnTo>
                  <a:lnTo>
                    <a:pt x="333" y="1013"/>
                  </a:lnTo>
                  <a:lnTo>
                    <a:pt x="330" y="1013"/>
                  </a:lnTo>
                  <a:lnTo>
                    <a:pt x="330" y="1016"/>
                  </a:lnTo>
                  <a:lnTo>
                    <a:pt x="328" y="1016"/>
                  </a:lnTo>
                  <a:lnTo>
                    <a:pt x="328" y="1019"/>
                  </a:lnTo>
                  <a:lnTo>
                    <a:pt x="325" y="1019"/>
                  </a:lnTo>
                  <a:lnTo>
                    <a:pt x="323" y="1019"/>
                  </a:lnTo>
                  <a:lnTo>
                    <a:pt x="323" y="1021"/>
                  </a:lnTo>
                  <a:lnTo>
                    <a:pt x="320" y="1021"/>
                  </a:lnTo>
                  <a:lnTo>
                    <a:pt x="320" y="1024"/>
                  </a:lnTo>
                  <a:lnTo>
                    <a:pt x="320" y="1026"/>
                  </a:lnTo>
                  <a:lnTo>
                    <a:pt x="318" y="1026"/>
                  </a:lnTo>
                  <a:lnTo>
                    <a:pt x="315" y="1026"/>
                  </a:lnTo>
                  <a:lnTo>
                    <a:pt x="315" y="1029"/>
                  </a:lnTo>
                  <a:lnTo>
                    <a:pt x="313" y="1029"/>
                  </a:lnTo>
                  <a:lnTo>
                    <a:pt x="313" y="1031"/>
                  </a:lnTo>
                  <a:lnTo>
                    <a:pt x="310" y="1031"/>
                  </a:lnTo>
                  <a:lnTo>
                    <a:pt x="308" y="1031"/>
                  </a:lnTo>
                  <a:lnTo>
                    <a:pt x="308" y="1034"/>
                  </a:lnTo>
                  <a:lnTo>
                    <a:pt x="305" y="1034"/>
                  </a:lnTo>
                  <a:lnTo>
                    <a:pt x="305" y="1036"/>
                  </a:lnTo>
                  <a:lnTo>
                    <a:pt x="302" y="1036"/>
                  </a:lnTo>
                  <a:lnTo>
                    <a:pt x="305" y="1036"/>
                  </a:lnTo>
                  <a:lnTo>
                    <a:pt x="302" y="1036"/>
                  </a:lnTo>
                  <a:lnTo>
                    <a:pt x="300" y="1036"/>
                  </a:lnTo>
                  <a:lnTo>
                    <a:pt x="300" y="1039"/>
                  </a:lnTo>
                  <a:lnTo>
                    <a:pt x="300" y="1041"/>
                  </a:lnTo>
                  <a:lnTo>
                    <a:pt x="297" y="1041"/>
                  </a:lnTo>
                  <a:lnTo>
                    <a:pt x="297" y="1044"/>
                  </a:lnTo>
                  <a:lnTo>
                    <a:pt x="295" y="1044"/>
                  </a:lnTo>
                  <a:lnTo>
                    <a:pt x="295" y="1047"/>
                  </a:lnTo>
                  <a:lnTo>
                    <a:pt x="295" y="1049"/>
                  </a:lnTo>
                  <a:lnTo>
                    <a:pt x="292" y="1049"/>
                  </a:lnTo>
                  <a:lnTo>
                    <a:pt x="290" y="1049"/>
                  </a:lnTo>
                  <a:lnTo>
                    <a:pt x="287" y="1049"/>
                  </a:lnTo>
                  <a:lnTo>
                    <a:pt x="287" y="1052"/>
                  </a:lnTo>
                  <a:lnTo>
                    <a:pt x="285" y="1052"/>
                  </a:lnTo>
                  <a:lnTo>
                    <a:pt x="282" y="1052"/>
                  </a:lnTo>
                  <a:lnTo>
                    <a:pt x="282" y="1054"/>
                  </a:lnTo>
                  <a:lnTo>
                    <a:pt x="280" y="1054"/>
                  </a:lnTo>
                  <a:lnTo>
                    <a:pt x="277" y="1054"/>
                  </a:lnTo>
                  <a:lnTo>
                    <a:pt x="274" y="1054"/>
                  </a:lnTo>
                  <a:lnTo>
                    <a:pt x="272" y="1054"/>
                  </a:lnTo>
                  <a:lnTo>
                    <a:pt x="269" y="1054"/>
                  </a:lnTo>
                  <a:lnTo>
                    <a:pt x="269" y="1057"/>
                  </a:lnTo>
                  <a:lnTo>
                    <a:pt x="267" y="1057"/>
                  </a:lnTo>
                  <a:lnTo>
                    <a:pt x="264" y="1057"/>
                  </a:lnTo>
                  <a:lnTo>
                    <a:pt x="262" y="1057"/>
                  </a:lnTo>
                  <a:lnTo>
                    <a:pt x="259" y="1057"/>
                  </a:lnTo>
                  <a:lnTo>
                    <a:pt x="257" y="1057"/>
                  </a:lnTo>
                  <a:lnTo>
                    <a:pt x="254" y="1057"/>
                  </a:lnTo>
                  <a:lnTo>
                    <a:pt x="252" y="1057"/>
                  </a:lnTo>
                  <a:lnTo>
                    <a:pt x="249" y="1057"/>
                  </a:lnTo>
                  <a:lnTo>
                    <a:pt x="249" y="1059"/>
                  </a:lnTo>
                  <a:lnTo>
                    <a:pt x="246" y="1059"/>
                  </a:lnTo>
                  <a:lnTo>
                    <a:pt x="244" y="1059"/>
                  </a:lnTo>
                  <a:lnTo>
                    <a:pt x="241" y="1059"/>
                  </a:lnTo>
                  <a:lnTo>
                    <a:pt x="239" y="1059"/>
                  </a:lnTo>
                  <a:lnTo>
                    <a:pt x="236" y="1059"/>
                  </a:lnTo>
                  <a:lnTo>
                    <a:pt x="234" y="1059"/>
                  </a:lnTo>
                  <a:lnTo>
                    <a:pt x="231" y="1059"/>
                  </a:lnTo>
                  <a:lnTo>
                    <a:pt x="231" y="1062"/>
                  </a:lnTo>
                  <a:lnTo>
                    <a:pt x="229" y="1062"/>
                  </a:lnTo>
                  <a:lnTo>
                    <a:pt x="229" y="1059"/>
                  </a:lnTo>
                  <a:lnTo>
                    <a:pt x="229" y="1062"/>
                  </a:lnTo>
                  <a:lnTo>
                    <a:pt x="226" y="1062"/>
                  </a:lnTo>
                  <a:lnTo>
                    <a:pt x="224" y="1062"/>
                  </a:lnTo>
                  <a:lnTo>
                    <a:pt x="221" y="1062"/>
                  </a:lnTo>
                  <a:lnTo>
                    <a:pt x="218" y="1062"/>
                  </a:lnTo>
                  <a:lnTo>
                    <a:pt x="216" y="1062"/>
                  </a:lnTo>
                  <a:lnTo>
                    <a:pt x="216" y="1064"/>
                  </a:lnTo>
                  <a:lnTo>
                    <a:pt x="213" y="1064"/>
                  </a:lnTo>
                  <a:lnTo>
                    <a:pt x="211" y="1064"/>
                  </a:lnTo>
                  <a:lnTo>
                    <a:pt x="211" y="1067"/>
                  </a:lnTo>
                  <a:lnTo>
                    <a:pt x="208" y="1067"/>
                  </a:lnTo>
                  <a:lnTo>
                    <a:pt x="211" y="1067"/>
                  </a:lnTo>
                  <a:lnTo>
                    <a:pt x="211" y="1069"/>
                  </a:lnTo>
                  <a:lnTo>
                    <a:pt x="208" y="1069"/>
                  </a:lnTo>
                  <a:lnTo>
                    <a:pt x="206" y="1069"/>
                  </a:lnTo>
                  <a:lnTo>
                    <a:pt x="203" y="1069"/>
                  </a:lnTo>
                  <a:lnTo>
                    <a:pt x="203" y="1072"/>
                  </a:lnTo>
                  <a:lnTo>
                    <a:pt x="201" y="1072"/>
                  </a:lnTo>
                  <a:lnTo>
                    <a:pt x="198" y="1072"/>
                  </a:lnTo>
                  <a:lnTo>
                    <a:pt x="198" y="1075"/>
                  </a:lnTo>
                  <a:lnTo>
                    <a:pt x="196" y="1075"/>
                  </a:lnTo>
                  <a:close/>
                  <a:moveTo>
                    <a:pt x="483" y="955"/>
                  </a:moveTo>
                  <a:lnTo>
                    <a:pt x="483" y="957"/>
                  </a:lnTo>
                  <a:lnTo>
                    <a:pt x="483" y="955"/>
                  </a:lnTo>
                  <a:close/>
                  <a:moveTo>
                    <a:pt x="1043" y="759"/>
                  </a:moveTo>
                  <a:lnTo>
                    <a:pt x="1043" y="761"/>
                  </a:lnTo>
                  <a:lnTo>
                    <a:pt x="1046" y="761"/>
                  </a:lnTo>
                  <a:lnTo>
                    <a:pt x="1043" y="761"/>
                  </a:lnTo>
                  <a:lnTo>
                    <a:pt x="1043" y="759"/>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7">
              <a:extLst>
                <a:ext uri="{FF2B5EF4-FFF2-40B4-BE49-F238E27FC236}">
                  <a16:creationId xmlns:a16="http://schemas.microsoft.com/office/drawing/2014/main" id="{7E35D781-7AE7-7DB7-DF7B-761A80037092}"/>
                </a:ext>
              </a:extLst>
            </p:cNvPr>
            <p:cNvSpPr>
              <a:spLocks/>
            </p:cNvSpPr>
            <p:nvPr/>
          </p:nvSpPr>
          <p:spPr bwMode="auto">
            <a:xfrm>
              <a:off x="3903" y="2410"/>
              <a:ext cx="588" cy="1189"/>
            </a:xfrm>
            <a:custGeom>
              <a:avLst/>
              <a:gdLst>
                <a:gd name="T0" fmla="*/ 435 w 588"/>
                <a:gd name="T1" fmla="*/ 802 h 1189"/>
                <a:gd name="T2" fmla="*/ 481 w 588"/>
                <a:gd name="T3" fmla="*/ 911 h 1189"/>
                <a:gd name="T4" fmla="*/ 552 w 588"/>
                <a:gd name="T5" fmla="*/ 906 h 1189"/>
                <a:gd name="T6" fmla="*/ 588 w 588"/>
                <a:gd name="T7" fmla="*/ 1051 h 1189"/>
                <a:gd name="T8" fmla="*/ 565 w 588"/>
                <a:gd name="T9" fmla="*/ 1094 h 1189"/>
                <a:gd name="T10" fmla="*/ 575 w 588"/>
                <a:gd name="T11" fmla="*/ 1128 h 1189"/>
                <a:gd name="T12" fmla="*/ 565 w 588"/>
                <a:gd name="T13" fmla="*/ 1173 h 1189"/>
                <a:gd name="T14" fmla="*/ 514 w 588"/>
                <a:gd name="T15" fmla="*/ 1168 h 1189"/>
                <a:gd name="T16" fmla="*/ 432 w 588"/>
                <a:gd name="T17" fmla="*/ 1171 h 1189"/>
                <a:gd name="T18" fmla="*/ 371 w 588"/>
                <a:gd name="T19" fmla="*/ 1178 h 1189"/>
                <a:gd name="T20" fmla="*/ 333 w 588"/>
                <a:gd name="T21" fmla="*/ 1171 h 1189"/>
                <a:gd name="T22" fmla="*/ 295 w 588"/>
                <a:gd name="T23" fmla="*/ 1163 h 1189"/>
                <a:gd name="T24" fmla="*/ 257 w 588"/>
                <a:gd name="T25" fmla="*/ 1156 h 1189"/>
                <a:gd name="T26" fmla="*/ 216 w 588"/>
                <a:gd name="T27" fmla="*/ 1150 h 1189"/>
                <a:gd name="T28" fmla="*/ 178 w 588"/>
                <a:gd name="T29" fmla="*/ 1143 h 1189"/>
                <a:gd name="T30" fmla="*/ 132 w 588"/>
                <a:gd name="T31" fmla="*/ 1140 h 1189"/>
                <a:gd name="T32" fmla="*/ 94 w 588"/>
                <a:gd name="T33" fmla="*/ 1133 h 1189"/>
                <a:gd name="T34" fmla="*/ 53 w 588"/>
                <a:gd name="T35" fmla="*/ 1128 h 1189"/>
                <a:gd name="T36" fmla="*/ 15 w 588"/>
                <a:gd name="T37" fmla="*/ 1120 h 1189"/>
                <a:gd name="T38" fmla="*/ 68 w 588"/>
                <a:gd name="T39" fmla="*/ 1074 h 1189"/>
                <a:gd name="T40" fmla="*/ 79 w 588"/>
                <a:gd name="T41" fmla="*/ 1107 h 1189"/>
                <a:gd name="T42" fmla="*/ 112 w 588"/>
                <a:gd name="T43" fmla="*/ 1097 h 1189"/>
                <a:gd name="T44" fmla="*/ 114 w 588"/>
                <a:gd name="T45" fmla="*/ 1066 h 1189"/>
                <a:gd name="T46" fmla="*/ 107 w 588"/>
                <a:gd name="T47" fmla="*/ 1018 h 1189"/>
                <a:gd name="T48" fmla="*/ 104 w 588"/>
                <a:gd name="T49" fmla="*/ 975 h 1189"/>
                <a:gd name="T50" fmla="*/ 127 w 588"/>
                <a:gd name="T51" fmla="*/ 939 h 1189"/>
                <a:gd name="T52" fmla="*/ 147 w 588"/>
                <a:gd name="T53" fmla="*/ 896 h 1189"/>
                <a:gd name="T54" fmla="*/ 180 w 588"/>
                <a:gd name="T55" fmla="*/ 868 h 1189"/>
                <a:gd name="T56" fmla="*/ 221 w 588"/>
                <a:gd name="T57" fmla="*/ 825 h 1189"/>
                <a:gd name="T58" fmla="*/ 211 w 588"/>
                <a:gd name="T59" fmla="*/ 792 h 1189"/>
                <a:gd name="T60" fmla="*/ 216 w 588"/>
                <a:gd name="T61" fmla="*/ 728 h 1189"/>
                <a:gd name="T62" fmla="*/ 231 w 588"/>
                <a:gd name="T63" fmla="*/ 672 h 1189"/>
                <a:gd name="T64" fmla="*/ 236 w 588"/>
                <a:gd name="T65" fmla="*/ 641 h 1189"/>
                <a:gd name="T66" fmla="*/ 198 w 588"/>
                <a:gd name="T67" fmla="*/ 598 h 1189"/>
                <a:gd name="T68" fmla="*/ 196 w 588"/>
                <a:gd name="T69" fmla="*/ 552 h 1189"/>
                <a:gd name="T70" fmla="*/ 142 w 588"/>
                <a:gd name="T71" fmla="*/ 507 h 1189"/>
                <a:gd name="T72" fmla="*/ 107 w 588"/>
                <a:gd name="T73" fmla="*/ 433 h 1189"/>
                <a:gd name="T74" fmla="*/ 73 w 588"/>
                <a:gd name="T75" fmla="*/ 372 h 1189"/>
                <a:gd name="T76" fmla="*/ 30 w 588"/>
                <a:gd name="T77" fmla="*/ 356 h 1189"/>
                <a:gd name="T78" fmla="*/ 33 w 588"/>
                <a:gd name="T79" fmla="*/ 326 h 1189"/>
                <a:gd name="T80" fmla="*/ 48 w 588"/>
                <a:gd name="T81" fmla="*/ 298 h 1189"/>
                <a:gd name="T82" fmla="*/ 38 w 588"/>
                <a:gd name="T83" fmla="*/ 260 h 1189"/>
                <a:gd name="T84" fmla="*/ 63 w 588"/>
                <a:gd name="T85" fmla="*/ 224 h 1189"/>
                <a:gd name="T86" fmla="*/ 43 w 588"/>
                <a:gd name="T87" fmla="*/ 216 h 1189"/>
                <a:gd name="T88" fmla="*/ 48 w 588"/>
                <a:gd name="T89" fmla="*/ 186 h 1189"/>
                <a:gd name="T90" fmla="*/ 96 w 588"/>
                <a:gd name="T91" fmla="*/ 158 h 1189"/>
                <a:gd name="T92" fmla="*/ 122 w 588"/>
                <a:gd name="T93" fmla="*/ 140 h 1189"/>
                <a:gd name="T94" fmla="*/ 142 w 588"/>
                <a:gd name="T95" fmla="*/ 138 h 1189"/>
                <a:gd name="T96" fmla="*/ 119 w 588"/>
                <a:gd name="T97" fmla="*/ 122 h 1189"/>
                <a:gd name="T98" fmla="*/ 109 w 588"/>
                <a:gd name="T99" fmla="*/ 79 h 1189"/>
                <a:gd name="T100" fmla="*/ 142 w 588"/>
                <a:gd name="T101" fmla="*/ 74 h 1189"/>
                <a:gd name="T102" fmla="*/ 152 w 588"/>
                <a:gd name="T103" fmla="*/ 41 h 1189"/>
                <a:gd name="T104" fmla="*/ 155 w 588"/>
                <a:gd name="T105" fmla="*/ 18 h 1189"/>
                <a:gd name="T106" fmla="*/ 193 w 588"/>
                <a:gd name="T107" fmla="*/ 5 h 1189"/>
                <a:gd name="T108" fmla="*/ 211 w 588"/>
                <a:gd name="T109" fmla="*/ 8 h 1189"/>
                <a:gd name="T110" fmla="*/ 226 w 588"/>
                <a:gd name="T111" fmla="*/ 31 h 1189"/>
                <a:gd name="T112" fmla="*/ 290 w 588"/>
                <a:gd name="T113" fmla="*/ 43 h 1189"/>
                <a:gd name="T114" fmla="*/ 300 w 588"/>
                <a:gd name="T115" fmla="*/ 13 h 1189"/>
                <a:gd name="T116" fmla="*/ 331 w 588"/>
                <a:gd name="T117" fmla="*/ 87 h 1189"/>
                <a:gd name="T118" fmla="*/ 384 w 588"/>
                <a:gd name="T119" fmla="*/ 130 h 1189"/>
                <a:gd name="T120" fmla="*/ 397 w 588"/>
                <a:gd name="T121" fmla="*/ 163 h 1189"/>
                <a:gd name="T122" fmla="*/ 341 w 588"/>
                <a:gd name="T123" fmla="*/ 336 h 1189"/>
                <a:gd name="T124" fmla="*/ 346 w 588"/>
                <a:gd name="T125" fmla="*/ 527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1189">
                  <a:moveTo>
                    <a:pt x="364" y="580"/>
                  </a:moveTo>
                  <a:lnTo>
                    <a:pt x="369" y="588"/>
                  </a:lnTo>
                  <a:lnTo>
                    <a:pt x="371" y="593"/>
                  </a:lnTo>
                  <a:lnTo>
                    <a:pt x="374" y="598"/>
                  </a:lnTo>
                  <a:lnTo>
                    <a:pt x="379" y="608"/>
                  </a:lnTo>
                  <a:lnTo>
                    <a:pt x="392" y="631"/>
                  </a:lnTo>
                  <a:lnTo>
                    <a:pt x="397" y="662"/>
                  </a:lnTo>
                  <a:lnTo>
                    <a:pt x="397" y="667"/>
                  </a:lnTo>
                  <a:lnTo>
                    <a:pt x="397" y="675"/>
                  </a:lnTo>
                  <a:lnTo>
                    <a:pt x="399" y="682"/>
                  </a:lnTo>
                  <a:lnTo>
                    <a:pt x="404" y="705"/>
                  </a:lnTo>
                  <a:lnTo>
                    <a:pt x="412" y="725"/>
                  </a:lnTo>
                  <a:lnTo>
                    <a:pt x="412" y="731"/>
                  </a:lnTo>
                  <a:lnTo>
                    <a:pt x="420" y="746"/>
                  </a:lnTo>
                  <a:lnTo>
                    <a:pt x="422" y="748"/>
                  </a:lnTo>
                  <a:lnTo>
                    <a:pt x="435" y="779"/>
                  </a:lnTo>
                  <a:lnTo>
                    <a:pt x="435" y="787"/>
                  </a:lnTo>
                  <a:lnTo>
                    <a:pt x="435" y="802"/>
                  </a:lnTo>
                  <a:lnTo>
                    <a:pt x="435" y="812"/>
                  </a:lnTo>
                  <a:lnTo>
                    <a:pt x="435" y="817"/>
                  </a:lnTo>
                  <a:lnTo>
                    <a:pt x="432" y="837"/>
                  </a:lnTo>
                  <a:lnTo>
                    <a:pt x="432" y="840"/>
                  </a:lnTo>
                  <a:lnTo>
                    <a:pt x="432" y="850"/>
                  </a:lnTo>
                  <a:lnTo>
                    <a:pt x="432" y="860"/>
                  </a:lnTo>
                  <a:lnTo>
                    <a:pt x="437" y="860"/>
                  </a:lnTo>
                  <a:lnTo>
                    <a:pt x="440" y="863"/>
                  </a:lnTo>
                  <a:lnTo>
                    <a:pt x="445" y="860"/>
                  </a:lnTo>
                  <a:lnTo>
                    <a:pt x="450" y="860"/>
                  </a:lnTo>
                  <a:lnTo>
                    <a:pt x="455" y="860"/>
                  </a:lnTo>
                  <a:lnTo>
                    <a:pt x="468" y="860"/>
                  </a:lnTo>
                  <a:lnTo>
                    <a:pt x="465" y="881"/>
                  </a:lnTo>
                  <a:lnTo>
                    <a:pt x="463" y="899"/>
                  </a:lnTo>
                  <a:lnTo>
                    <a:pt x="465" y="901"/>
                  </a:lnTo>
                  <a:lnTo>
                    <a:pt x="473" y="901"/>
                  </a:lnTo>
                  <a:lnTo>
                    <a:pt x="476" y="909"/>
                  </a:lnTo>
                  <a:lnTo>
                    <a:pt x="481" y="911"/>
                  </a:lnTo>
                  <a:lnTo>
                    <a:pt x="483" y="911"/>
                  </a:lnTo>
                  <a:lnTo>
                    <a:pt x="486" y="906"/>
                  </a:lnTo>
                  <a:lnTo>
                    <a:pt x="493" y="906"/>
                  </a:lnTo>
                  <a:lnTo>
                    <a:pt x="496" y="904"/>
                  </a:lnTo>
                  <a:lnTo>
                    <a:pt x="499" y="904"/>
                  </a:lnTo>
                  <a:lnTo>
                    <a:pt x="501" y="901"/>
                  </a:lnTo>
                  <a:lnTo>
                    <a:pt x="509" y="896"/>
                  </a:lnTo>
                  <a:lnTo>
                    <a:pt x="511" y="896"/>
                  </a:lnTo>
                  <a:lnTo>
                    <a:pt x="511" y="891"/>
                  </a:lnTo>
                  <a:lnTo>
                    <a:pt x="516" y="891"/>
                  </a:lnTo>
                  <a:lnTo>
                    <a:pt x="516" y="888"/>
                  </a:lnTo>
                  <a:lnTo>
                    <a:pt x="519" y="893"/>
                  </a:lnTo>
                  <a:lnTo>
                    <a:pt x="529" y="896"/>
                  </a:lnTo>
                  <a:lnTo>
                    <a:pt x="537" y="901"/>
                  </a:lnTo>
                  <a:lnTo>
                    <a:pt x="542" y="904"/>
                  </a:lnTo>
                  <a:lnTo>
                    <a:pt x="544" y="904"/>
                  </a:lnTo>
                  <a:lnTo>
                    <a:pt x="547" y="906"/>
                  </a:lnTo>
                  <a:lnTo>
                    <a:pt x="552" y="906"/>
                  </a:lnTo>
                  <a:lnTo>
                    <a:pt x="555" y="904"/>
                  </a:lnTo>
                  <a:lnTo>
                    <a:pt x="557" y="911"/>
                  </a:lnTo>
                  <a:lnTo>
                    <a:pt x="562" y="911"/>
                  </a:lnTo>
                  <a:lnTo>
                    <a:pt x="562" y="916"/>
                  </a:lnTo>
                  <a:lnTo>
                    <a:pt x="565" y="916"/>
                  </a:lnTo>
                  <a:lnTo>
                    <a:pt x="570" y="921"/>
                  </a:lnTo>
                  <a:lnTo>
                    <a:pt x="565" y="942"/>
                  </a:lnTo>
                  <a:lnTo>
                    <a:pt x="565" y="947"/>
                  </a:lnTo>
                  <a:lnTo>
                    <a:pt x="570" y="970"/>
                  </a:lnTo>
                  <a:lnTo>
                    <a:pt x="575" y="1003"/>
                  </a:lnTo>
                  <a:lnTo>
                    <a:pt x="577" y="1013"/>
                  </a:lnTo>
                  <a:lnTo>
                    <a:pt x="580" y="1016"/>
                  </a:lnTo>
                  <a:lnTo>
                    <a:pt x="585" y="1023"/>
                  </a:lnTo>
                  <a:lnTo>
                    <a:pt x="588" y="1031"/>
                  </a:lnTo>
                  <a:lnTo>
                    <a:pt x="588" y="1033"/>
                  </a:lnTo>
                  <a:lnTo>
                    <a:pt x="588" y="1046"/>
                  </a:lnTo>
                  <a:lnTo>
                    <a:pt x="588" y="1049"/>
                  </a:lnTo>
                  <a:lnTo>
                    <a:pt x="588" y="1051"/>
                  </a:lnTo>
                  <a:lnTo>
                    <a:pt x="588" y="1054"/>
                  </a:lnTo>
                  <a:lnTo>
                    <a:pt x="580" y="1051"/>
                  </a:lnTo>
                  <a:lnTo>
                    <a:pt x="572" y="1054"/>
                  </a:lnTo>
                  <a:lnTo>
                    <a:pt x="567" y="1049"/>
                  </a:lnTo>
                  <a:lnTo>
                    <a:pt x="565" y="1049"/>
                  </a:lnTo>
                  <a:lnTo>
                    <a:pt x="560" y="1054"/>
                  </a:lnTo>
                  <a:lnTo>
                    <a:pt x="565" y="1056"/>
                  </a:lnTo>
                  <a:lnTo>
                    <a:pt x="560" y="1059"/>
                  </a:lnTo>
                  <a:lnTo>
                    <a:pt x="565" y="1064"/>
                  </a:lnTo>
                  <a:lnTo>
                    <a:pt x="565" y="1066"/>
                  </a:lnTo>
                  <a:lnTo>
                    <a:pt x="562" y="1077"/>
                  </a:lnTo>
                  <a:lnTo>
                    <a:pt x="562" y="1079"/>
                  </a:lnTo>
                  <a:lnTo>
                    <a:pt x="557" y="1079"/>
                  </a:lnTo>
                  <a:lnTo>
                    <a:pt x="557" y="1082"/>
                  </a:lnTo>
                  <a:lnTo>
                    <a:pt x="557" y="1087"/>
                  </a:lnTo>
                  <a:lnTo>
                    <a:pt x="557" y="1089"/>
                  </a:lnTo>
                  <a:lnTo>
                    <a:pt x="565" y="1092"/>
                  </a:lnTo>
                  <a:lnTo>
                    <a:pt x="565" y="1094"/>
                  </a:lnTo>
                  <a:lnTo>
                    <a:pt x="560" y="1094"/>
                  </a:lnTo>
                  <a:lnTo>
                    <a:pt x="565" y="1100"/>
                  </a:lnTo>
                  <a:lnTo>
                    <a:pt x="572" y="1097"/>
                  </a:lnTo>
                  <a:lnTo>
                    <a:pt x="572" y="1105"/>
                  </a:lnTo>
                  <a:lnTo>
                    <a:pt x="570" y="1105"/>
                  </a:lnTo>
                  <a:lnTo>
                    <a:pt x="572" y="1107"/>
                  </a:lnTo>
                  <a:lnTo>
                    <a:pt x="567" y="1107"/>
                  </a:lnTo>
                  <a:lnTo>
                    <a:pt x="567" y="1110"/>
                  </a:lnTo>
                  <a:lnTo>
                    <a:pt x="572" y="1110"/>
                  </a:lnTo>
                  <a:lnTo>
                    <a:pt x="572" y="1112"/>
                  </a:lnTo>
                  <a:lnTo>
                    <a:pt x="570" y="1112"/>
                  </a:lnTo>
                  <a:lnTo>
                    <a:pt x="570" y="1120"/>
                  </a:lnTo>
                  <a:lnTo>
                    <a:pt x="567" y="1120"/>
                  </a:lnTo>
                  <a:lnTo>
                    <a:pt x="567" y="1122"/>
                  </a:lnTo>
                  <a:lnTo>
                    <a:pt x="570" y="1125"/>
                  </a:lnTo>
                  <a:lnTo>
                    <a:pt x="572" y="1128"/>
                  </a:lnTo>
                  <a:lnTo>
                    <a:pt x="572" y="1125"/>
                  </a:lnTo>
                  <a:lnTo>
                    <a:pt x="575" y="1128"/>
                  </a:lnTo>
                  <a:lnTo>
                    <a:pt x="577" y="1133"/>
                  </a:lnTo>
                  <a:lnTo>
                    <a:pt x="577" y="1135"/>
                  </a:lnTo>
                  <a:lnTo>
                    <a:pt x="580" y="1140"/>
                  </a:lnTo>
                  <a:lnTo>
                    <a:pt x="577" y="1145"/>
                  </a:lnTo>
                  <a:lnTo>
                    <a:pt x="583" y="1148"/>
                  </a:lnTo>
                  <a:lnTo>
                    <a:pt x="580" y="1150"/>
                  </a:lnTo>
                  <a:lnTo>
                    <a:pt x="583" y="1150"/>
                  </a:lnTo>
                  <a:lnTo>
                    <a:pt x="585" y="1150"/>
                  </a:lnTo>
                  <a:lnTo>
                    <a:pt x="588" y="1158"/>
                  </a:lnTo>
                  <a:lnTo>
                    <a:pt x="588" y="1161"/>
                  </a:lnTo>
                  <a:lnTo>
                    <a:pt x="585" y="1161"/>
                  </a:lnTo>
                  <a:lnTo>
                    <a:pt x="583" y="1161"/>
                  </a:lnTo>
                  <a:lnTo>
                    <a:pt x="580" y="1166"/>
                  </a:lnTo>
                  <a:lnTo>
                    <a:pt x="580" y="1171"/>
                  </a:lnTo>
                  <a:lnTo>
                    <a:pt x="572" y="1171"/>
                  </a:lnTo>
                  <a:lnTo>
                    <a:pt x="572" y="1178"/>
                  </a:lnTo>
                  <a:lnTo>
                    <a:pt x="570" y="1176"/>
                  </a:lnTo>
                  <a:lnTo>
                    <a:pt x="565" y="1173"/>
                  </a:lnTo>
                  <a:lnTo>
                    <a:pt x="560" y="1173"/>
                  </a:lnTo>
                  <a:lnTo>
                    <a:pt x="557" y="1173"/>
                  </a:lnTo>
                  <a:lnTo>
                    <a:pt x="557" y="1168"/>
                  </a:lnTo>
                  <a:lnTo>
                    <a:pt x="555" y="1173"/>
                  </a:lnTo>
                  <a:lnTo>
                    <a:pt x="552" y="1176"/>
                  </a:lnTo>
                  <a:lnTo>
                    <a:pt x="549" y="1176"/>
                  </a:lnTo>
                  <a:lnTo>
                    <a:pt x="547" y="1173"/>
                  </a:lnTo>
                  <a:lnTo>
                    <a:pt x="544" y="1176"/>
                  </a:lnTo>
                  <a:lnTo>
                    <a:pt x="544" y="1173"/>
                  </a:lnTo>
                  <a:lnTo>
                    <a:pt x="542" y="1173"/>
                  </a:lnTo>
                  <a:lnTo>
                    <a:pt x="539" y="1176"/>
                  </a:lnTo>
                  <a:lnTo>
                    <a:pt x="534" y="1171"/>
                  </a:lnTo>
                  <a:lnTo>
                    <a:pt x="532" y="1171"/>
                  </a:lnTo>
                  <a:lnTo>
                    <a:pt x="532" y="1173"/>
                  </a:lnTo>
                  <a:lnTo>
                    <a:pt x="529" y="1176"/>
                  </a:lnTo>
                  <a:lnTo>
                    <a:pt x="524" y="1176"/>
                  </a:lnTo>
                  <a:lnTo>
                    <a:pt x="519" y="1171"/>
                  </a:lnTo>
                  <a:lnTo>
                    <a:pt x="514" y="1168"/>
                  </a:lnTo>
                  <a:lnTo>
                    <a:pt x="509" y="1168"/>
                  </a:lnTo>
                  <a:lnTo>
                    <a:pt x="506" y="1168"/>
                  </a:lnTo>
                  <a:lnTo>
                    <a:pt x="504" y="1168"/>
                  </a:lnTo>
                  <a:lnTo>
                    <a:pt x="501" y="1171"/>
                  </a:lnTo>
                  <a:lnTo>
                    <a:pt x="493" y="1171"/>
                  </a:lnTo>
                  <a:lnTo>
                    <a:pt x="486" y="1171"/>
                  </a:lnTo>
                  <a:lnTo>
                    <a:pt x="481" y="1176"/>
                  </a:lnTo>
                  <a:lnTo>
                    <a:pt x="483" y="1184"/>
                  </a:lnTo>
                  <a:lnTo>
                    <a:pt x="481" y="1184"/>
                  </a:lnTo>
                  <a:lnTo>
                    <a:pt x="473" y="1184"/>
                  </a:lnTo>
                  <a:lnTo>
                    <a:pt x="471" y="1189"/>
                  </a:lnTo>
                  <a:lnTo>
                    <a:pt x="468" y="1189"/>
                  </a:lnTo>
                  <a:lnTo>
                    <a:pt x="463" y="1186"/>
                  </a:lnTo>
                  <a:lnTo>
                    <a:pt x="455" y="1186"/>
                  </a:lnTo>
                  <a:lnTo>
                    <a:pt x="448" y="1181"/>
                  </a:lnTo>
                  <a:lnTo>
                    <a:pt x="443" y="1176"/>
                  </a:lnTo>
                  <a:lnTo>
                    <a:pt x="437" y="1171"/>
                  </a:lnTo>
                  <a:lnTo>
                    <a:pt x="432" y="1171"/>
                  </a:lnTo>
                  <a:lnTo>
                    <a:pt x="427" y="1168"/>
                  </a:lnTo>
                  <a:lnTo>
                    <a:pt x="425" y="1171"/>
                  </a:lnTo>
                  <a:lnTo>
                    <a:pt x="417" y="1171"/>
                  </a:lnTo>
                  <a:lnTo>
                    <a:pt x="417" y="1173"/>
                  </a:lnTo>
                  <a:lnTo>
                    <a:pt x="409" y="1171"/>
                  </a:lnTo>
                  <a:lnTo>
                    <a:pt x="407" y="1173"/>
                  </a:lnTo>
                  <a:lnTo>
                    <a:pt x="404" y="1176"/>
                  </a:lnTo>
                  <a:lnTo>
                    <a:pt x="394" y="1171"/>
                  </a:lnTo>
                  <a:lnTo>
                    <a:pt x="392" y="1173"/>
                  </a:lnTo>
                  <a:lnTo>
                    <a:pt x="387" y="1173"/>
                  </a:lnTo>
                  <a:lnTo>
                    <a:pt x="387" y="1181"/>
                  </a:lnTo>
                  <a:lnTo>
                    <a:pt x="384" y="1181"/>
                  </a:lnTo>
                  <a:lnTo>
                    <a:pt x="381" y="1181"/>
                  </a:lnTo>
                  <a:lnTo>
                    <a:pt x="379" y="1181"/>
                  </a:lnTo>
                  <a:lnTo>
                    <a:pt x="376" y="1181"/>
                  </a:lnTo>
                  <a:lnTo>
                    <a:pt x="374" y="1181"/>
                  </a:lnTo>
                  <a:lnTo>
                    <a:pt x="374" y="1178"/>
                  </a:lnTo>
                  <a:lnTo>
                    <a:pt x="371" y="1178"/>
                  </a:lnTo>
                  <a:lnTo>
                    <a:pt x="369" y="1178"/>
                  </a:lnTo>
                  <a:lnTo>
                    <a:pt x="366" y="1178"/>
                  </a:lnTo>
                  <a:lnTo>
                    <a:pt x="364" y="1178"/>
                  </a:lnTo>
                  <a:lnTo>
                    <a:pt x="361" y="1178"/>
                  </a:lnTo>
                  <a:lnTo>
                    <a:pt x="361" y="1176"/>
                  </a:lnTo>
                  <a:lnTo>
                    <a:pt x="359" y="1176"/>
                  </a:lnTo>
                  <a:lnTo>
                    <a:pt x="356" y="1176"/>
                  </a:lnTo>
                  <a:lnTo>
                    <a:pt x="353" y="1176"/>
                  </a:lnTo>
                  <a:lnTo>
                    <a:pt x="351" y="1176"/>
                  </a:lnTo>
                  <a:lnTo>
                    <a:pt x="351" y="1173"/>
                  </a:lnTo>
                  <a:lnTo>
                    <a:pt x="348" y="1173"/>
                  </a:lnTo>
                  <a:lnTo>
                    <a:pt x="346" y="1173"/>
                  </a:lnTo>
                  <a:lnTo>
                    <a:pt x="343" y="1173"/>
                  </a:lnTo>
                  <a:lnTo>
                    <a:pt x="341" y="1173"/>
                  </a:lnTo>
                  <a:lnTo>
                    <a:pt x="338" y="1173"/>
                  </a:lnTo>
                  <a:lnTo>
                    <a:pt x="336" y="1173"/>
                  </a:lnTo>
                  <a:lnTo>
                    <a:pt x="336" y="1171"/>
                  </a:lnTo>
                  <a:lnTo>
                    <a:pt x="333" y="1171"/>
                  </a:lnTo>
                  <a:lnTo>
                    <a:pt x="331" y="1171"/>
                  </a:lnTo>
                  <a:lnTo>
                    <a:pt x="328" y="1171"/>
                  </a:lnTo>
                  <a:lnTo>
                    <a:pt x="325" y="1171"/>
                  </a:lnTo>
                  <a:lnTo>
                    <a:pt x="325" y="1168"/>
                  </a:lnTo>
                  <a:lnTo>
                    <a:pt x="323" y="1168"/>
                  </a:lnTo>
                  <a:lnTo>
                    <a:pt x="320" y="1168"/>
                  </a:lnTo>
                  <a:lnTo>
                    <a:pt x="318" y="1168"/>
                  </a:lnTo>
                  <a:lnTo>
                    <a:pt x="315" y="1168"/>
                  </a:lnTo>
                  <a:lnTo>
                    <a:pt x="313" y="1168"/>
                  </a:lnTo>
                  <a:lnTo>
                    <a:pt x="310" y="1168"/>
                  </a:lnTo>
                  <a:lnTo>
                    <a:pt x="310" y="1166"/>
                  </a:lnTo>
                  <a:lnTo>
                    <a:pt x="308" y="1166"/>
                  </a:lnTo>
                  <a:lnTo>
                    <a:pt x="305" y="1166"/>
                  </a:lnTo>
                  <a:lnTo>
                    <a:pt x="303" y="1166"/>
                  </a:lnTo>
                  <a:lnTo>
                    <a:pt x="300" y="1166"/>
                  </a:lnTo>
                  <a:lnTo>
                    <a:pt x="300" y="1163"/>
                  </a:lnTo>
                  <a:lnTo>
                    <a:pt x="297" y="1163"/>
                  </a:lnTo>
                  <a:lnTo>
                    <a:pt x="295" y="1163"/>
                  </a:lnTo>
                  <a:lnTo>
                    <a:pt x="292" y="1163"/>
                  </a:lnTo>
                  <a:lnTo>
                    <a:pt x="290" y="1163"/>
                  </a:lnTo>
                  <a:lnTo>
                    <a:pt x="287" y="1163"/>
                  </a:lnTo>
                  <a:lnTo>
                    <a:pt x="285" y="1163"/>
                  </a:lnTo>
                  <a:lnTo>
                    <a:pt x="285" y="1161"/>
                  </a:lnTo>
                  <a:lnTo>
                    <a:pt x="282" y="1161"/>
                  </a:lnTo>
                  <a:lnTo>
                    <a:pt x="280" y="1161"/>
                  </a:lnTo>
                  <a:lnTo>
                    <a:pt x="277" y="1161"/>
                  </a:lnTo>
                  <a:lnTo>
                    <a:pt x="275" y="1161"/>
                  </a:lnTo>
                  <a:lnTo>
                    <a:pt x="272" y="1161"/>
                  </a:lnTo>
                  <a:lnTo>
                    <a:pt x="272" y="1158"/>
                  </a:lnTo>
                  <a:lnTo>
                    <a:pt x="269" y="1158"/>
                  </a:lnTo>
                  <a:lnTo>
                    <a:pt x="267" y="1158"/>
                  </a:lnTo>
                  <a:lnTo>
                    <a:pt x="264" y="1158"/>
                  </a:lnTo>
                  <a:lnTo>
                    <a:pt x="262" y="1158"/>
                  </a:lnTo>
                  <a:lnTo>
                    <a:pt x="259" y="1158"/>
                  </a:lnTo>
                  <a:lnTo>
                    <a:pt x="257" y="1158"/>
                  </a:lnTo>
                  <a:lnTo>
                    <a:pt x="257" y="1156"/>
                  </a:lnTo>
                  <a:lnTo>
                    <a:pt x="254" y="1156"/>
                  </a:lnTo>
                  <a:lnTo>
                    <a:pt x="252" y="1156"/>
                  </a:lnTo>
                  <a:lnTo>
                    <a:pt x="249" y="1156"/>
                  </a:lnTo>
                  <a:lnTo>
                    <a:pt x="247" y="1156"/>
                  </a:lnTo>
                  <a:lnTo>
                    <a:pt x="244" y="1156"/>
                  </a:lnTo>
                  <a:lnTo>
                    <a:pt x="244" y="1153"/>
                  </a:lnTo>
                  <a:lnTo>
                    <a:pt x="241" y="1153"/>
                  </a:lnTo>
                  <a:lnTo>
                    <a:pt x="239" y="1153"/>
                  </a:lnTo>
                  <a:lnTo>
                    <a:pt x="236" y="1153"/>
                  </a:lnTo>
                  <a:lnTo>
                    <a:pt x="234" y="1153"/>
                  </a:lnTo>
                  <a:lnTo>
                    <a:pt x="231" y="1153"/>
                  </a:lnTo>
                  <a:lnTo>
                    <a:pt x="229" y="1153"/>
                  </a:lnTo>
                  <a:lnTo>
                    <a:pt x="229" y="1150"/>
                  </a:lnTo>
                  <a:lnTo>
                    <a:pt x="226" y="1150"/>
                  </a:lnTo>
                  <a:lnTo>
                    <a:pt x="224" y="1150"/>
                  </a:lnTo>
                  <a:lnTo>
                    <a:pt x="221" y="1150"/>
                  </a:lnTo>
                  <a:lnTo>
                    <a:pt x="219" y="1150"/>
                  </a:lnTo>
                  <a:lnTo>
                    <a:pt x="216" y="1150"/>
                  </a:lnTo>
                  <a:lnTo>
                    <a:pt x="213" y="1150"/>
                  </a:lnTo>
                  <a:lnTo>
                    <a:pt x="211" y="1150"/>
                  </a:lnTo>
                  <a:lnTo>
                    <a:pt x="211" y="1148"/>
                  </a:lnTo>
                  <a:lnTo>
                    <a:pt x="208" y="1148"/>
                  </a:lnTo>
                  <a:lnTo>
                    <a:pt x="206" y="1148"/>
                  </a:lnTo>
                  <a:lnTo>
                    <a:pt x="203" y="1148"/>
                  </a:lnTo>
                  <a:lnTo>
                    <a:pt x="201" y="1148"/>
                  </a:lnTo>
                  <a:lnTo>
                    <a:pt x="198" y="1148"/>
                  </a:lnTo>
                  <a:lnTo>
                    <a:pt x="198" y="1145"/>
                  </a:lnTo>
                  <a:lnTo>
                    <a:pt x="196" y="1145"/>
                  </a:lnTo>
                  <a:lnTo>
                    <a:pt x="193" y="1145"/>
                  </a:lnTo>
                  <a:lnTo>
                    <a:pt x="191" y="1145"/>
                  </a:lnTo>
                  <a:lnTo>
                    <a:pt x="188" y="1145"/>
                  </a:lnTo>
                  <a:lnTo>
                    <a:pt x="185" y="1145"/>
                  </a:lnTo>
                  <a:lnTo>
                    <a:pt x="183" y="1145"/>
                  </a:lnTo>
                  <a:lnTo>
                    <a:pt x="180" y="1145"/>
                  </a:lnTo>
                  <a:lnTo>
                    <a:pt x="178" y="1145"/>
                  </a:lnTo>
                  <a:lnTo>
                    <a:pt x="178" y="1143"/>
                  </a:lnTo>
                  <a:lnTo>
                    <a:pt x="175" y="1143"/>
                  </a:lnTo>
                  <a:lnTo>
                    <a:pt x="173" y="1143"/>
                  </a:lnTo>
                  <a:lnTo>
                    <a:pt x="170" y="1143"/>
                  </a:lnTo>
                  <a:lnTo>
                    <a:pt x="168" y="1143"/>
                  </a:lnTo>
                  <a:lnTo>
                    <a:pt x="165" y="1143"/>
                  </a:lnTo>
                  <a:lnTo>
                    <a:pt x="163" y="1143"/>
                  </a:lnTo>
                  <a:lnTo>
                    <a:pt x="160" y="1143"/>
                  </a:lnTo>
                  <a:lnTo>
                    <a:pt x="157" y="1143"/>
                  </a:lnTo>
                  <a:lnTo>
                    <a:pt x="155" y="1143"/>
                  </a:lnTo>
                  <a:lnTo>
                    <a:pt x="152" y="1143"/>
                  </a:lnTo>
                  <a:lnTo>
                    <a:pt x="150" y="1143"/>
                  </a:lnTo>
                  <a:lnTo>
                    <a:pt x="150" y="1140"/>
                  </a:lnTo>
                  <a:lnTo>
                    <a:pt x="147" y="1140"/>
                  </a:lnTo>
                  <a:lnTo>
                    <a:pt x="142" y="1140"/>
                  </a:lnTo>
                  <a:lnTo>
                    <a:pt x="140" y="1140"/>
                  </a:lnTo>
                  <a:lnTo>
                    <a:pt x="137" y="1140"/>
                  </a:lnTo>
                  <a:lnTo>
                    <a:pt x="135" y="1140"/>
                  </a:lnTo>
                  <a:lnTo>
                    <a:pt x="132" y="1140"/>
                  </a:lnTo>
                  <a:lnTo>
                    <a:pt x="129" y="1140"/>
                  </a:lnTo>
                  <a:lnTo>
                    <a:pt x="127" y="1140"/>
                  </a:lnTo>
                  <a:lnTo>
                    <a:pt x="127" y="1138"/>
                  </a:lnTo>
                  <a:lnTo>
                    <a:pt x="124" y="1138"/>
                  </a:lnTo>
                  <a:lnTo>
                    <a:pt x="122" y="1138"/>
                  </a:lnTo>
                  <a:lnTo>
                    <a:pt x="119" y="1138"/>
                  </a:lnTo>
                  <a:lnTo>
                    <a:pt x="117" y="1138"/>
                  </a:lnTo>
                  <a:lnTo>
                    <a:pt x="114" y="1138"/>
                  </a:lnTo>
                  <a:lnTo>
                    <a:pt x="112" y="1138"/>
                  </a:lnTo>
                  <a:lnTo>
                    <a:pt x="109" y="1138"/>
                  </a:lnTo>
                  <a:lnTo>
                    <a:pt x="109" y="1135"/>
                  </a:lnTo>
                  <a:lnTo>
                    <a:pt x="107" y="1135"/>
                  </a:lnTo>
                  <a:lnTo>
                    <a:pt x="104" y="1135"/>
                  </a:lnTo>
                  <a:lnTo>
                    <a:pt x="101" y="1135"/>
                  </a:lnTo>
                  <a:lnTo>
                    <a:pt x="99" y="1135"/>
                  </a:lnTo>
                  <a:lnTo>
                    <a:pt x="96" y="1135"/>
                  </a:lnTo>
                  <a:lnTo>
                    <a:pt x="94" y="1135"/>
                  </a:lnTo>
                  <a:lnTo>
                    <a:pt x="94" y="1133"/>
                  </a:lnTo>
                  <a:lnTo>
                    <a:pt x="91" y="1133"/>
                  </a:lnTo>
                  <a:lnTo>
                    <a:pt x="89" y="1133"/>
                  </a:lnTo>
                  <a:lnTo>
                    <a:pt x="86" y="1133"/>
                  </a:lnTo>
                  <a:lnTo>
                    <a:pt x="84" y="1133"/>
                  </a:lnTo>
                  <a:lnTo>
                    <a:pt x="81" y="1133"/>
                  </a:lnTo>
                  <a:lnTo>
                    <a:pt x="79" y="1133"/>
                  </a:lnTo>
                  <a:lnTo>
                    <a:pt x="76" y="1133"/>
                  </a:lnTo>
                  <a:lnTo>
                    <a:pt x="73" y="1133"/>
                  </a:lnTo>
                  <a:lnTo>
                    <a:pt x="73" y="1130"/>
                  </a:lnTo>
                  <a:lnTo>
                    <a:pt x="71" y="1130"/>
                  </a:lnTo>
                  <a:lnTo>
                    <a:pt x="68" y="1130"/>
                  </a:lnTo>
                  <a:lnTo>
                    <a:pt x="66" y="1130"/>
                  </a:lnTo>
                  <a:lnTo>
                    <a:pt x="63" y="1130"/>
                  </a:lnTo>
                  <a:lnTo>
                    <a:pt x="61" y="1130"/>
                  </a:lnTo>
                  <a:lnTo>
                    <a:pt x="61" y="1128"/>
                  </a:lnTo>
                  <a:lnTo>
                    <a:pt x="58" y="1128"/>
                  </a:lnTo>
                  <a:lnTo>
                    <a:pt x="56" y="1128"/>
                  </a:lnTo>
                  <a:lnTo>
                    <a:pt x="53" y="1128"/>
                  </a:lnTo>
                  <a:lnTo>
                    <a:pt x="51" y="1128"/>
                  </a:lnTo>
                  <a:lnTo>
                    <a:pt x="48" y="1128"/>
                  </a:lnTo>
                  <a:lnTo>
                    <a:pt x="45" y="1128"/>
                  </a:lnTo>
                  <a:lnTo>
                    <a:pt x="45" y="1125"/>
                  </a:lnTo>
                  <a:lnTo>
                    <a:pt x="43" y="1125"/>
                  </a:lnTo>
                  <a:lnTo>
                    <a:pt x="40" y="1125"/>
                  </a:lnTo>
                  <a:lnTo>
                    <a:pt x="38" y="1125"/>
                  </a:lnTo>
                  <a:lnTo>
                    <a:pt x="35" y="1125"/>
                  </a:lnTo>
                  <a:lnTo>
                    <a:pt x="33" y="1125"/>
                  </a:lnTo>
                  <a:lnTo>
                    <a:pt x="33" y="1122"/>
                  </a:lnTo>
                  <a:lnTo>
                    <a:pt x="30" y="1122"/>
                  </a:lnTo>
                  <a:lnTo>
                    <a:pt x="28" y="1122"/>
                  </a:lnTo>
                  <a:lnTo>
                    <a:pt x="25" y="1122"/>
                  </a:lnTo>
                  <a:lnTo>
                    <a:pt x="23" y="1122"/>
                  </a:lnTo>
                  <a:lnTo>
                    <a:pt x="23" y="1120"/>
                  </a:lnTo>
                  <a:lnTo>
                    <a:pt x="20" y="1120"/>
                  </a:lnTo>
                  <a:lnTo>
                    <a:pt x="17" y="1120"/>
                  </a:lnTo>
                  <a:lnTo>
                    <a:pt x="15" y="1120"/>
                  </a:lnTo>
                  <a:lnTo>
                    <a:pt x="15" y="1117"/>
                  </a:lnTo>
                  <a:lnTo>
                    <a:pt x="12" y="1117"/>
                  </a:lnTo>
                  <a:lnTo>
                    <a:pt x="10" y="1117"/>
                  </a:lnTo>
                  <a:lnTo>
                    <a:pt x="10" y="1115"/>
                  </a:lnTo>
                  <a:lnTo>
                    <a:pt x="7" y="1115"/>
                  </a:lnTo>
                  <a:lnTo>
                    <a:pt x="5" y="1115"/>
                  </a:lnTo>
                  <a:lnTo>
                    <a:pt x="2" y="1115"/>
                  </a:lnTo>
                  <a:lnTo>
                    <a:pt x="2" y="1112"/>
                  </a:lnTo>
                  <a:lnTo>
                    <a:pt x="0" y="1112"/>
                  </a:lnTo>
                  <a:lnTo>
                    <a:pt x="5" y="1097"/>
                  </a:lnTo>
                  <a:lnTo>
                    <a:pt x="17" y="1100"/>
                  </a:lnTo>
                  <a:lnTo>
                    <a:pt x="17" y="1097"/>
                  </a:lnTo>
                  <a:lnTo>
                    <a:pt x="17" y="1094"/>
                  </a:lnTo>
                  <a:lnTo>
                    <a:pt x="15" y="1092"/>
                  </a:lnTo>
                  <a:lnTo>
                    <a:pt x="15" y="1089"/>
                  </a:lnTo>
                  <a:lnTo>
                    <a:pt x="23" y="1082"/>
                  </a:lnTo>
                  <a:lnTo>
                    <a:pt x="33" y="1087"/>
                  </a:lnTo>
                  <a:lnTo>
                    <a:pt x="68" y="1074"/>
                  </a:lnTo>
                  <a:lnTo>
                    <a:pt x="68" y="1077"/>
                  </a:lnTo>
                  <a:lnTo>
                    <a:pt x="68" y="1079"/>
                  </a:lnTo>
                  <a:lnTo>
                    <a:pt x="66" y="1082"/>
                  </a:lnTo>
                  <a:lnTo>
                    <a:pt x="63" y="1087"/>
                  </a:lnTo>
                  <a:lnTo>
                    <a:pt x="63" y="1089"/>
                  </a:lnTo>
                  <a:lnTo>
                    <a:pt x="63" y="1094"/>
                  </a:lnTo>
                  <a:lnTo>
                    <a:pt x="63" y="1100"/>
                  </a:lnTo>
                  <a:lnTo>
                    <a:pt x="68" y="1102"/>
                  </a:lnTo>
                  <a:lnTo>
                    <a:pt x="68" y="1105"/>
                  </a:lnTo>
                  <a:lnTo>
                    <a:pt x="68" y="1107"/>
                  </a:lnTo>
                  <a:lnTo>
                    <a:pt x="71" y="1110"/>
                  </a:lnTo>
                  <a:lnTo>
                    <a:pt x="68" y="1112"/>
                  </a:lnTo>
                  <a:lnTo>
                    <a:pt x="68" y="1115"/>
                  </a:lnTo>
                  <a:lnTo>
                    <a:pt x="71" y="1115"/>
                  </a:lnTo>
                  <a:lnTo>
                    <a:pt x="73" y="1112"/>
                  </a:lnTo>
                  <a:lnTo>
                    <a:pt x="73" y="1110"/>
                  </a:lnTo>
                  <a:lnTo>
                    <a:pt x="76" y="1110"/>
                  </a:lnTo>
                  <a:lnTo>
                    <a:pt x="79" y="1107"/>
                  </a:lnTo>
                  <a:lnTo>
                    <a:pt x="81" y="1107"/>
                  </a:lnTo>
                  <a:lnTo>
                    <a:pt x="84" y="1110"/>
                  </a:lnTo>
                  <a:lnTo>
                    <a:pt x="86" y="1110"/>
                  </a:lnTo>
                  <a:lnTo>
                    <a:pt x="89" y="1110"/>
                  </a:lnTo>
                  <a:lnTo>
                    <a:pt x="91" y="1110"/>
                  </a:lnTo>
                  <a:lnTo>
                    <a:pt x="94" y="1110"/>
                  </a:lnTo>
                  <a:lnTo>
                    <a:pt x="94" y="1107"/>
                  </a:lnTo>
                  <a:lnTo>
                    <a:pt x="96" y="1105"/>
                  </a:lnTo>
                  <a:lnTo>
                    <a:pt x="96" y="1102"/>
                  </a:lnTo>
                  <a:lnTo>
                    <a:pt x="96" y="1100"/>
                  </a:lnTo>
                  <a:lnTo>
                    <a:pt x="99" y="1097"/>
                  </a:lnTo>
                  <a:lnTo>
                    <a:pt x="99" y="1094"/>
                  </a:lnTo>
                  <a:lnTo>
                    <a:pt x="101" y="1094"/>
                  </a:lnTo>
                  <a:lnTo>
                    <a:pt x="104" y="1092"/>
                  </a:lnTo>
                  <a:lnTo>
                    <a:pt x="107" y="1092"/>
                  </a:lnTo>
                  <a:lnTo>
                    <a:pt x="109" y="1094"/>
                  </a:lnTo>
                  <a:lnTo>
                    <a:pt x="112" y="1094"/>
                  </a:lnTo>
                  <a:lnTo>
                    <a:pt x="112" y="1097"/>
                  </a:lnTo>
                  <a:lnTo>
                    <a:pt x="114" y="1097"/>
                  </a:lnTo>
                  <a:lnTo>
                    <a:pt x="117" y="1097"/>
                  </a:lnTo>
                  <a:lnTo>
                    <a:pt x="119" y="1097"/>
                  </a:lnTo>
                  <a:lnTo>
                    <a:pt x="122" y="1094"/>
                  </a:lnTo>
                  <a:lnTo>
                    <a:pt x="122" y="1092"/>
                  </a:lnTo>
                  <a:lnTo>
                    <a:pt x="124" y="1092"/>
                  </a:lnTo>
                  <a:lnTo>
                    <a:pt x="124" y="1089"/>
                  </a:lnTo>
                  <a:lnTo>
                    <a:pt x="124" y="1087"/>
                  </a:lnTo>
                  <a:lnTo>
                    <a:pt x="122" y="1084"/>
                  </a:lnTo>
                  <a:lnTo>
                    <a:pt x="119" y="1082"/>
                  </a:lnTo>
                  <a:lnTo>
                    <a:pt x="119" y="1079"/>
                  </a:lnTo>
                  <a:lnTo>
                    <a:pt x="119" y="1074"/>
                  </a:lnTo>
                  <a:lnTo>
                    <a:pt x="122" y="1074"/>
                  </a:lnTo>
                  <a:lnTo>
                    <a:pt x="122" y="1072"/>
                  </a:lnTo>
                  <a:lnTo>
                    <a:pt x="122" y="1069"/>
                  </a:lnTo>
                  <a:lnTo>
                    <a:pt x="119" y="1066"/>
                  </a:lnTo>
                  <a:lnTo>
                    <a:pt x="117" y="1066"/>
                  </a:lnTo>
                  <a:lnTo>
                    <a:pt x="114" y="1066"/>
                  </a:lnTo>
                  <a:lnTo>
                    <a:pt x="114" y="1064"/>
                  </a:lnTo>
                  <a:lnTo>
                    <a:pt x="114" y="1061"/>
                  </a:lnTo>
                  <a:lnTo>
                    <a:pt x="114" y="1059"/>
                  </a:lnTo>
                  <a:lnTo>
                    <a:pt x="112" y="1056"/>
                  </a:lnTo>
                  <a:lnTo>
                    <a:pt x="112" y="1054"/>
                  </a:lnTo>
                  <a:lnTo>
                    <a:pt x="109" y="1051"/>
                  </a:lnTo>
                  <a:lnTo>
                    <a:pt x="109" y="1049"/>
                  </a:lnTo>
                  <a:lnTo>
                    <a:pt x="112" y="1046"/>
                  </a:lnTo>
                  <a:lnTo>
                    <a:pt x="112" y="1044"/>
                  </a:lnTo>
                  <a:lnTo>
                    <a:pt x="112" y="1041"/>
                  </a:lnTo>
                  <a:lnTo>
                    <a:pt x="109" y="1041"/>
                  </a:lnTo>
                  <a:lnTo>
                    <a:pt x="109" y="1036"/>
                  </a:lnTo>
                  <a:lnTo>
                    <a:pt x="109" y="1033"/>
                  </a:lnTo>
                  <a:lnTo>
                    <a:pt x="109" y="1031"/>
                  </a:lnTo>
                  <a:lnTo>
                    <a:pt x="109" y="1023"/>
                  </a:lnTo>
                  <a:lnTo>
                    <a:pt x="109" y="1021"/>
                  </a:lnTo>
                  <a:lnTo>
                    <a:pt x="107" y="1021"/>
                  </a:lnTo>
                  <a:lnTo>
                    <a:pt x="107" y="1018"/>
                  </a:lnTo>
                  <a:lnTo>
                    <a:pt x="104" y="1016"/>
                  </a:lnTo>
                  <a:lnTo>
                    <a:pt x="101" y="1013"/>
                  </a:lnTo>
                  <a:lnTo>
                    <a:pt x="99" y="1010"/>
                  </a:lnTo>
                  <a:lnTo>
                    <a:pt x="99" y="1008"/>
                  </a:lnTo>
                  <a:lnTo>
                    <a:pt x="99" y="1005"/>
                  </a:lnTo>
                  <a:lnTo>
                    <a:pt x="101" y="1003"/>
                  </a:lnTo>
                  <a:lnTo>
                    <a:pt x="101" y="1000"/>
                  </a:lnTo>
                  <a:lnTo>
                    <a:pt x="101" y="998"/>
                  </a:lnTo>
                  <a:lnTo>
                    <a:pt x="101" y="995"/>
                  </a:lnTo>
                  <a:lnTo>
                    <a:pt x="104" y="993"/>
                  </a:lnTo>
                  <a:lnTo>
                    <a:pt x="104" y="990"/>
                  </a:lnTo>
                  <a:lnTo>
                    <a:pt x="104" y="988"/>
                  </a:lnTo>
                  <a:lnTo>
                    <a:pt x="104" y="985"/>
                  </a:lnTo>
                  <a:lnTo>
                    <a:pt x="104" y="982"/>
                  </a:lnTo>
                  <a:lnTo>
                    <a:pt x="101" y="980"/>
                  </a:lnTo>
                  <a:lnTo>
                    <a:pt x="101" y="977"/>
                  </a:lnTo>
                  <a:lnTo>
                    <a:pt x="101" y="975"/>
                  </a:lnTo>
                  <a:lnTo>
                    <a:pt x="104" y="975"/>
                  </a:lnTo>
                  <a:lnTo>
                    <a:pt x="104" y="972"/>
                  </a:lnTo>
                  <a:lnTo>
                    <a:pt x="104" y="970"/>
                  </a:lnTo>
                  <a:lnTo>
                    <a:pt x="104" y="967"/>
                  </a:lnTo>
                  <a:lnTo>
                    <a:pt x="101" y="967"/>
                  </a:lnTo>
                  <a:lnTo>
                    <a:pt x="104" y="965"/>
                  </a:lnTo>
                  <a:lnTo>
                    <a:pt x="107" y="965"/>
                  </a:lnTo>
                  <a:lnTo>
                    <a:pt x="109" y="962"/>
                  </a:lnTo>
                  <a:lnTo>
                    <a:pt x="114" y="955"/>
                  </a:lnTo>
                  <a:lnTo>
                    <a:pt x="117" y="955"/>
                  </a:lnTo>
                  <a:lnTo>
                    <a:pt x="117" y="952"/>
                  </a:lnTo>
                  <a:lnTo>
                    <a:pt x="119" y="949"/>
                  </a:lnTo>
                  <a:lnTo>
                    <a:pt x="122" y="949"/>
                  </a:lnTo>
                  <a:lnTo>
                    <a:pt x="122" y="947"/>
                  </a:lnTo>
                  <a:lnTo>
                    <a:pt x="122" y="944"/>
                  </a:lnTo>
                  <a:lnTo>
                    <a:pt x="124" y="944"/>
                  </a:lnTo>
                  <a:lnTo>
                    <a:pt x="124" y="942"/>
                  </a:lnTo>
                  <a:lnTo>
                    <a:pt x="124" y="939"/>
                  </a:lnTo>
                  <a:lnTo>
                    <a:pt x="127" y="939"/>
                  </a:lnTo>
                  <a:lnTo>
                    <a:pt x="127" y="937"/>
                  </a:lnTo>
                  <a:lnTo>
                    <a:pt x="127" y="934"/>
                  </a:lnTo>
                  <a:lnTo>
                    <a:pt x="127" y="932"/>
                  </a:lnTo>
                  <a:lnTo>
                    <a:pt x="129" y="932"/>
                  </a:lnTo>
                  <a:lnTo>
                    <a:pt x="132" y="929"/>
                  </a:lnTo>
                  <a:lnTo>
                    <a:pt x="135" y="929"/>
                  </a:lnTo>
                  <a:lnTo>
                    <a:pt x="135" y="927"/>
                  </a:lnTo>
                  <a:lnTo>
                    <a:pt x="137" y="924"/>
                  </a:lnTo>
                  <a:lnTo>
                    <a:pt x="140" y="924"/>
                  </a:lnTo>
                  <a:lnTo>
                    <a:pt x="140" y="921"/>
                  </a:lnTo>
                  <a:lnTo>
                    <a:pt x="142" y="921"/>
                  </a:lnTo>
                  <a:lnTo>
                    <a:pt x="142" y="919"/>
                  </a:lnTo>
                  <a:lnTo>
                    <a:pt x="142" y="916"/>
                  </a:lnTo>
                  <a:lnTo>
                    <a:pt x="140" y="906"/>
                  </a:lnTo>
                  <a:lnTo>
                    <a:pt x="140" y="904"/>
                  </a:lnTo>
                  <a:lnTo>
                    <a:pt x="140" y="901"/>
                  </a:lnTo>
                  <a:lnTo>
                    <a:pt x="142" y="901"/>
                  </a:lnTo>
                  <a:lnTo>
                    <a:pt x="147" y="896"/>
                  </a:lnTo>
                  <a:lnTo>
                    <a:pt x="150" y="896"/>
                  </a:lnTo>
                  <a:lnTo>
                    <a:pt x="152" y="896"/>
                  </a:lnTo>
                  <a:lnTo>
                    <a:pt x="152" y="893"/>
                  </a:lnTo>
                  <a:lnTo>
                    <a:pt x="155" y="893"/>
                  </a:lnTo>
                  <a:lnTo>
                    <a:pt x="155" y="891"/>
                  </a:lnTo>
                  <a:lnTo>
                    <a:pt x="157" y="891"/>
                  </a:lnTo>
                  <a:lnTo>
                    <a:pt x="157" y="888"/>
                  </a:lnTo>
                  <a:lnTo>
                    <a:pt x="157" y="886"/>
                  </a:lnTo>
                  <a:lnTo>
                    <a:pt x="160" y="886"/>
                  </a:lnTo>
                  <a:lnTo>
                    <a:pt x="163" y="883"/>
                  </a:lnTo>
                  <a:lnTo>
                    <a:pt x="165" y="881"/>
                  </a:lnTo>
                  <a:lnTo>
                    <a:pt x="165" y="878"/>
                  </a:lnTo>
                  <a:lnTo>
                    <a:pt x="170" y="873"/>
                  </a:lnTo>
                  <a:lnTo>
                    <a:pt x="173" y="873"/>
                  </a:lnTo>
                  <a:lnTo>
                    <a:pt x="175" y="873"/>
                  </a:lnTo>
                  <a:lnTo>
                    <a:pt x="178" y="873"/>
                  </a:lnTo>
                  <a:lnTo>
                    <a:pt x="180" y="871"/>
                  </a:lnTo>
                  <a:lnTo>
                    <a:pt x="180" y="868"/>
                  </a:lnTo>
                  <a:lnTo>
                    <a:pt x="183" y="865"/>
                  </a:lnTo>
                  <a:lnTo>
                    <a:pt x="185" y="865"/>
                  </a:lnTo>
                  <a:lnTo>
                    <a:pt x="191" y="858"/>
                  </a:lnTo>
                  <a:lnTo>
                    <a:pt x="191" y="855"/>
                  </a:lnTo>
                  <a:lnTo>
                    <a:pt x="191" y="850"/>
                  </a:lnTo>
                  <a:lnTo>
                    <a:pt x="193" y="848"/>
                  </a:lnTo>
                  <a:lnTo>
                    <a:pt x="196" y="848"/>
                  </a:lnTo>
                  <a:lnTo>
                    <a:pt x="196" y="845"/>
                  </a:lnTo>
                  <a:lnTo>
                    <a:pt x="201" y="843"/>
                  </a:lnTo>
                  <a:lnTo>
                    <a:pt x="203" y="840"/>
                  </a:lnTo>
                  <a:lnTo>
                    <a:pt x="206" y="837"/>
                  </a:lnTo>
                  <a:lnTo>
                    <a:pt x="208" y="835"/>
                  </a:lnTo>
                  <a:lnTo>
                    <a:pt x="213" y="832"/>
                  </a:lnTo>
                  <a:lnTo>
                    <a:pt x="216" y="830"/>
                  </a:lnTo>
                  <a:lnTo>
                    <a:pt x="219" y="830"/>
                  </a:lnTo>
                  <a:lnTo>
                    <a:pt x="221" y="830"/>
                  </a:lnTo>
                  <a:lnTo>
                    <a:pt x="221" y="827"/>
                  </a:lnTo>
                  <a:lnTo>
                    <a:pt x="221" y="825"/>
                  </a:lnTo>
                  <a:lnTo>
                    <a:pt x="219" y="825"/>
                  </a:lnTo>
                  <a:lnTo>
                    <a:pt x="216" y="822"/>
                  </a:lnTo>
                  <a:lnTo>
                    <a:pt x="213" y="822"/>
                  </a:lnTo>
                  <a:lnTo>
                    <a:pt x="211" y="822"/>
                  </a:lnTo>
                  <a:lnTo>
                    <a:pt x="208" y="822"/>
                  </a:lnTo>
                  <a:lnTo>
                    <a:pt x="206" y="822"/>
                  </a:lnTo>
                  <a:lnTo>
                    <a:pt x="206" y="820"/>
                  </a:lnTo>
                  <a:lnTo>
                    <a:pt x="206" y="817"/>
                  </a:lnTo>
                  <a:lnTo>
                    <a:pt x="206" y="815"/>
                  </a:lnTo>
                  <a:lnTo>
                    <a:pt x="206" y="812"/>
                  </a:lnTo>
                  <a:lnTo>
                    <a:pt x="206" y="809"/>
                  </a:lnTo>
                  <a:lnTo>
                    <a:pt x="206" y="807"/>
                  </a:lnTo>
                  <a:lnTo>
                    <a:pt x="208" y="807"/>
                  </a:lnTo>
                  <a:lnTo>
                    <a:pt x="208" y="802"/>
                  </a:lnTo>
                  <a:lnTo>
                    <a:pt x="208" y="799"/>
                  </a:lnTo>
                  <a:lnTo>
                    <a:pt x="211" y="797"/>
                  </a:lnTo>
                  <a:lnTo>
                    <a:pt x="208" y="792"/>
                  </a:lnTo>
                  <a:lnTo>
                    <a:pt x="211" y="792"/>
                  </a:lnTo>
                  <a:lnTo>
                    <a:pt x="211" y="787"/>
                  </a:lnTo>
                  <a:lnTo>
                    <a:pt x="216" y="789"/>
                  </a:lnTo>
                  <a:lnTo>
                    <a:pt x="213" y="784"/>
                  </a:lnTo>
                  <a:lnTo>
                    <a:pt x="211" y="781"/>
                  </a:lnTo>
                  <a:lnTo>
                    <a:pt x="211" y="779"/>
                  </a:lnTo>
                  <a:lnTo>
                    <a:pt x="208" y="779"/>
                  </a:lnTo>
                  <a:lnTo>
                    <a:pt x="206" y="769"/>
                  </a:lnTo>
                  <a:lnTo>
                    <a:pt x="208" y="761"/>
                  </a:lnTo>
                  <a:lnTo>
                    <a:pt x="208" y="759"/>
                  </a:lnTo>
                  <a:lnTo>
                    <a:pt x="213" y="751"/>
                  </a:lnTo>
                  <a:lnTo>
                    <a:pt x="216" y="746"/>
                  </a:lnTo>
                  <a:lnTo>
                    <a:pt x="216" y="743"/>
                  </a:lnTo>
                  <a:lnTo>
                    <a:pt x="219" y="741"/>
                  </a:lnTo>
                  <a:lnTo>
                    <a:pt x="221" y="736"/>
                  </a:lnTo>
                  <a:lnTo>
                    <a:pt x="221" y="733"/>
                  </a:lnTo>
                  <a:lnTo>
                    <a:pt x="219" y="731"/>
                  </a:lnTo>
                  <a:lnTo>
                    <a:pt x="219" y="728"/>
                  </a:lnTo>
                  <a:lnTo>
                    <a:pt x="216" y="728"/>
                  </a:lnTo>
                  <a:lnTo>
                    <a:pt x="219" y="725"/>
                  </a:lnTo>
                  <a:lnTo>
                    <a:pt x="219" y="723"/>
                  </a:lnTo>
                  <a:lnTo>
                    <a:pt x="221" y="723"/>
                  </a:lnTo>
                  <a:lnTo>
                    <a:pt x="226" y="723"/>
                  </a:lnTo>
                  <a:lnTo>
                    <a:pt x="231" y="723"/>
                  </a:lnTo>
                  <a:lnTo>
                    <a:pt x="234" y="718"/>
                  </a:lnTo>
                  <a:lnTo>
                    <a:pt x="236" y="710"/>
                  </a:lnTo>
                  <a:lnTo>
                    <a:pt x="236" y="708"/>
                  </a:lnTo>
                  <a:lnTo>
                    <a:pt x="236" y="705"/>
                  </a:lnTo>
                  <a:lnTo>
                    <a:pt x="241" y="703"/>
                  </a:lnTo>
                  <a:lnTo>
                    <a:pt x="241" y="700"/>
                  </a:lnTo>
                  <a:lnTo>
                    <a:pt x="239" y="695"/>
                  </a:lnTo>
                  <a:lnTo>
                    <a:pt x="236" y="690"/>
                  </a:lnTo>
                  <a:lnTo>
                    <a:pt x="234" y="685"/>
                  </a:lnTo>
                  <a:lnTo>
                    <a:pt x="229" y="682"/>
                  </a:lnTo>
                  <a:lnTo>
                    <a:pt x="234" y="677"/>
                  </a:lnTo>
                  <a:lnTo>
                    <a:pt x="234" y="675"/>
                  </a:lnTo>
                  <a:lnTo>
                    <a:pt x="231" y="672"/>
                  </a:lnTo>
                  <a:lnTo>
                    <a:pt x="229" y="672"/>
                  </a:lnTo>
                  <a:lnTo>
                    <a:pt x="226" y="672"/>
                  </a:lnTo>
                  <a:lnTo>
                    <a:pt x="224" y="675"/>
                  </a:lnTo>
                  <a:lnTo>
                    <a:pt x="224" y="672"/>
                  </a:lnTo>
                  <a:lnTo>
                    <a:pt x="224" y="667"/>
                  </a:lnTo>
                  <a:lnTo>
                    <a:pt x="226" y="664"/>
                  </a:lnTo>
                  <a:lnTo>
                    <a:pt x="229" y="664"/>
                  </a:lnTo>
                  <a:lnTo>
                    <a:pt x="231" y="662"/>
                  </a:lnTo>
                  <a:lnTo>
                    <a:pt x="234" y="662"/>
                  </a:lnTo>
                  <a:lnTo>
                    <a:pt x="236" y="664"/>
                  </a:lnTo>
                  <a:lnTo>
                    <a:pt x="239" y="662"/>
                  </a:lnTo>
                  <a:lnTo>
                    <a:pt x="239" y="659"/>
                  </a:lnTo>
                  <a:lnTo>
                    <a:pt x="239" y="657"/>
                  </a:lnTo>
                  <a:lnTo>
                    <a:pt x="234" y="652"/>
                  </a:lnTo>
                  <a:lnTo>
                    <a:pt x="231" y="649"/>
                  </a:lnTo>
                  <a:lnTo>
                    <a:pt x="231" y="644"/>
                  </a:lnTo>
                  <a:lnTo>
                    <a:pt x="231" y="641"/>
                  </a:lnTo>
                  <a:lnTo>
                    <a:pt x="236" y="641"/>
                  </a:lnTo>
                  <a:lnTo>
                    <a:pt x="239" y="641"/>
                  </a:lnTo>
                  <a:lnTo>
                    <a:pt x="239" y="634"/>
                  </a:lnTo>
                  <a:lnTo>
                    <a:pt x="239" y="631"/>
                  </a:lnTo>
                  <a:lnTo>
                    <a:pt x="231" y="626"/>
                  </a:lnTo>
                  <a:lnTo>
                    <a:pt x="231" y="624"/>
                  </a:lnTo>
                  <a:lnTo>
                    <a:pt x="226" y="613"/>
                  </a:lnTo>
                  <a:lnTo>
                    <a:pt x="224" y="606"/>
                  </a:lnTo>
                  <a:lnTo>
                    <a:pt x="221" y="606"/>
                  </a:lnTo>
                  <a:lnTo>
                    <a:pt x="208" y="606"/>
                  </a:lnTo>
                  <a:lnTo>
                    <a:pt x="208" y="608"/>
                  </a:lnTo>
                  <a:lnTo>
                    <a:pt x="208" y="613"/>
                  </a:lnTo>
                  <a:lnTo>
                    <a:pt x="213" y="619"/>
                  </a:lnTo>
                  <a:lnTo>
                    <a:pt x="206" y="616"/>
                  </a:lnTo>
                  <a:lnTo>
                    <a:pt x="206" y="611"/>
                  </a:lnTo>
                  <a:lnTo>
                    <a:pt x="206" y="606"/>
                  </a:lnTo>
                  <a:lnTo>
                    <a:pt x="203" y="603"/>
                  </a:lnTo>
                  <a:lnTo>
                    <a:pt x="203" y="601"/>
                  </a:lnTo>
                  <a:lnTo>
                    <a:pt x="198" y="598"/>
                  </a:lnTo>
                  <a:lnTo>
                    <a:pt x="196" y="598"/>
                  </a:lnTo>
                  <a:lnTo>
                    <a:pt x="193" y="596"/>
                  </a:lnTo>
                  <a:lnTo>
                    <a:pt x="193" y="593"/>
                  </a:lnTo>
                  <a:lnTo>
                    <a:pt x="193" y="588"/>
                  </a:lnTo>
                  <a:lnTo>
                    <a:pt x="196" y="585"/>
                  </a:lnTo>
                  <a:lnTo>
                    <a:pt x="198" y="583"/>
                  </a:lnTo>
                  <a:lnTo>
                    <a:pt x="211" y="588"/>
                  </a:lnTo>
                  <a:lnTo>
                    <a:pt x="213" y="588"/>
                  </a:lnTo>
                  <a:lnTo>
                    <a:pt x="213" y="585"/>
                  </a:lnTo>
                  <a:lnTo>
                    <a:pt x="213" y="583"/>
                  </a:lnTo>
                  <a:lnTo>
                    <a:pt x="213" y="580"/>
                  </a:lnTo>
                  <a:lnTo>
                    <a:pt x="208" y="578"/>
                  </a:lnTo>
                  <a:lnTo>
                    <a:pt x="206" y="578"/>
                  </a:lnTo>
                  <a:lnTo>
                    <a:pt x="203" y="575"/>
                  </a:lnTo>
                  <a:lnTo>
                    <a:pt x="201" y="568"/>
                  </a:lnTo>
                  <a:lnTo>
                    <a:pt x="198" y="557"/>
                  </a:lnTo>
                  <a:lnTo>
                    <a:pt x="198" y="555"/>
                  </a:lnTo>
                  <a:lnTo>
                    <a:pt x="196" y="552"/>
                  </a:lnTo>
                  <a:lnTo>
                    <a:pt x="188" y="545"/>
                  </a:lnTo>
                  <a:lnTo>
                    <a:pt x="188" y="542"/>
                  </a:lnTo>
                  <a:lnTo>
                    <a:pt x="183" y="540"/>
                  </a:lnTo>
                  <a:lnTo>
                    <a:pt x="183" y="537"/>
                  </a:lnTo>
                  <a:lnTo>
                    <a:pt x="183" y="532"/>
                  </a:lnTo>
                  <a:lnTo>
                    <a:pt x="185" y="527"/>
                  </a:lnTo>
                  <a:lnTo>
                    <a:pt x="183" y="527"/>
                  </a:lnTo>
                  <a:lnTo>
                    <a:pt x="178" y="527"/>
                  </a:lnTo>
                  <a:lnTo>
                    <a:pt x="178" y="519"/>
                  </a:lnTo>
                  <a:lnTo>
                    <a:pt x="178" y="517"/>
                  </a:lnTo>
                  <a:lnTo>
                    <a:pt x="168" y="507"/>
                  </a:lnTo>
                  <a:lnTo>
                    <a:pt x="165" y="507"/>
                  </a:lnTo>
                  <a:lnTo>
                    <a:pt x="157" y="509"/>
                  </a:lnTo>
                  <a:lnTo>
                    <a:pt x="160" y="509"/>
                  </a:lnTo>
                  <a:lnTo>
                    <a:pt x="160" y="514"/>
                  </a:lnTo>
                  <a:lnTo>
                    <a:pt x="157" y="517"/>
                  </a:lnTo>
                  <a:lnTo>
                    <a:pt x="145" y="507"/>
                  </a:lnTo>
                  <a:lnTo>
                    <a:pt x="142" y="507"/>
                  </a:lnTo>
                  <a:lnTo>
                    <a:pt x="140" y="507"/>
                  </a:lnTo>
                  <a:lnTo>
                    <a:pt x="137" y="512"/>
                  </a:lnTo>
                  <a:lnTo>
                    <a:pt x="132" y="507"/>
                  </a:lnTo>
                  <a:lnTo>
                    <a:pt x="127" y="501"/>
                  </a:lnTo>
                  <a:lnTo>
                    <a:pt x="127" y="499"/>
                  </a:lnTo>
                  <a:lnTo>
                    <a:pt x="124" y="499"/>
                  </a:lnTo>
                  <a:lnTo>
                    <a:pt x="124" y="486"/>
                  </a:lnTo>
                  <a:lnTo>
                    <a:pt x="122" y="484"/>
                  </a:lnTo>
                  <a:lnTo>
                    <a:pt x="112" y="476"/>
                  </a:lnTo>
                  <a:lnTo>
                    <a:pt x="109" y="479"/>
                  </a:lnTo>
                  <a:lnTo>
                    <a:pt x="109" y="473"/>
                  </a:lnTo>
                  <a:lnTo>
                    <a:pt x="107" y="468"/>
                  </a:lnTo>
                  <a:lnTo>
                    <a:pt x="107" y="466"/>
                  </a:lnTo>
                  <a:lnTo>
                    <a:pt x="114" y="453"/>
                  </a:lnTo>
                  <a:lnTo>
                    <a:pt x="112" y="443"/>
                  </a:lnTo>
                  <a:lnTo>
                    <a:pt x="109" y="440"/>
                  </a:lnTo>
                  <a:lnTo>
                    <a:pt x="107" y="435"/>
                  </a:lnTo>
                  <a:lnTo>
                    <a:pt x="107" y="433"/>
                  </a:lnTo>
                  <a:lnTo>
                    <a:pt x="107" y="428"/>
                  </a:lnTo>
                  <a:lnTo>
                    <a:pt x="104" y="425"/>
                  </a:lnTo>
                  <a:lnTo>
                    <a:pt x="101" y="420"/>
                  </a:lnTo>
                  <a:lnTo>
                    <a:pt x="99" y="417"/>
                  </a:lnTo>
                  <a:lnTo>
                    <a:pt x="101" y="412"/>
                  </a:lnTo>
                  <a:lnTo>
                    <a:pt x="99" y="407"/>
                  </a:lnTo>
                  <a:lnTo>
                    <a:pt x="99" y="405"/>
                  </a:lnTo>
                  <a:lnTo>
                    <a:pt x="94" y="402"/>
                  </a:lnTo>
                  <a:lnTo>
                    <a:pt x="89" y="400"/>
                  </a:lnTo>
                  <a:lnTo>
                    <a:pt x="86" y="397"/>
                  </a:lnTo>
                  <a:lnTo>
                    <a:pt x="86" y="395"/>
                  </a:lnTo>
                  <a:lnTo>
                    <a:pt x="86" y="389"/>
                  </a:lnTo>
                  <a:lnTo>
                    <a:pt x="86" y="387"/>
                  </a:lnTo>
                  <a:lnTo>
                    <a:pt x="91" y="384"/>
                  </a:lnTo>
                  <a:lnTo>
                    <a:pt x="91" y="377"/>
                  </a:lnTo>
                  <a:lnTo>
                    <a:pt x="89" y="372"/>
                  </a:lnTo>
                  <a:lnTo>
                    <a:pt x="79" y="369"/>
                  </a:lnTo>
                  <a:lnTo>
                    <a:pt x="73" y="372"/>
                  </a:lnTo>
                  <a:lnTo>
                    <a:pt x="68" y="379"/>
                  </a:lnTo>
                  <a:lnTo>
                    <a:pt x="63" y="379"/>
                  </a:lnTo>
                  <a:lnTo>
                    <a:pt x="61" y="377"/>
                  </a:lnTo>
                  <a:lnTo>
                    <a:pt x="58" y="377"/>
                  </a:lnTo>
                  <a:lnTo>
                    <a:pt x="56" y="374"/>
                  </a:lnTo>
                  <a:lnTo>
                    <a:pt x="48" y="374"/>
                  </a:lnTo>
                  <a:lnTo>
                    <a:pt x="48" y="377"/>
                  </a:lnTo>
                  <a:lnTo>
                    <a:pt x="45" y="382"/>
                  </a:lnTo>
                  <a:lnTo>
                    <a:pt x="43" y="384"/>
                  </a:lnTo>
                  <a:lnTo>
                    <a:pt x="43" y="382"/>
                  </a:lnTo>
                  <a:lnTo>
                    <a:pt x="43" y="379"/>
                  </a:lnTo>
                  <a:lnTo>
                    <a:pt x="43" y="377"/>
                  </a:lnTo>
                  <a:lnTo>
                    <a:pt x="40" y="374"/>
                  </a:lnTo>
                  <a:lnTo>
                    <a:pt x="40" y="372"/>
                  </a:lnTo>
                  <a:lnTo>
                    <a:pt x="40" y="369"/>
                  </a:lnTo>
                  <a:lnTo>
                    <a:pt x="38" y="367"/>
                  </a:lnTo>
                  <a:lnTo>
                    <a:pt x="33" y="359"/>
                  </a:lnTo>
                  <a:lnTo>
                    <a:pt x="30" y="356"/>
                  </a:lnTo>
                  <a:lnTo>
                    <a:pt x="28" y="356"/>
                  </a:lnTo>
                  <a:lnTo>
                    <a:pt x="30" y="354"/>
                  </a:lnTo>
                  <a:lnTo>
                    <a:pt x="33" y="354"/>
                  </a:lnTo>
                  <a:lnTo>
                    <a:pt x="33" y="351"/>
                  </a:lnTo>
                  <a:lnTo>
                    <a:pt x="35" y="351"/>
                  </a:lnTo>
                  <a:lnTo>
                    <a:pt x="35" y="349"/>
                  </a:lnTo>
                  <a:lnTo>
                    <a:pt x="40" y="344"/>
                  </a:lnTo>
                  <a:lnTo>
                    <a:pt x="43" y="344"/>
                  </a:lnTo>
                  <a:lnTo>
                    <a:pt x="45" y="344"/>
                  </a:lnTo>
                  <a:lnTo>
                    <a:pt x="45" y="341"/>
                  </a:lnTo>
                  <a:lnTo>
                    <a:pt x="43" y="336"/>
                  </a:lnTo>
                  <a:lnTo>
                    <a:pt x="40" y="334"/>
                  </a:lnTo>
                  <a:lnTo>
                    <a:pt x="40" y="331"/>
                  </a:lnTo>
                  <a:lnTo>
                    <a:pt x="40" y="328"/>
                  </a:lnTo>
                  <a:lnTo>
                    <a:pt x="38" y="328"/>
                  </a:lnTo>
                  <a:lnTo>
                    <a:pt x="38" y="326"/>
                  </a:lnTo>
                  <a:lnTo>
                    <a:pt x="35" y="326"/>
                  </a:lnTo>
                  <a:lnTo>
                    <a:pt x="33" y="326"/>
                  </a:lnTo>
                  <a:lnTo>
                    <a:pt x="33" y="323"/>
                  </a:lnTo>
                  <a:lnTo>
                    <a:pt x="33" y="321"/>
                  </a:lnTo>
                  <a:lnTo>
                    <a:pt x="33" y="318"/>
                  </a:lnTo>
                  <a:lnTo>
                    <a:pt x="30" y="316"/>
                  </a:lnTo>
                  <a:lnTo>
                    <a:pt x="30" y="313"/>
                  </a:lnTo>
                  <a:lnTo>
                    <a:pt x="28" y="313"/>
                  </a:lnTo>
                  <a:lnTo>
                    <a:pt x="28" y="311"/>
                  </a:lnTo>
                  <a:lnTo>
                    <a:pt x="30" y="308"/>
                  </a:lnTo>
                  <a:lnTo>
                    <a:pt x="33" y="308"/>
                  </a:lnTo>
                  <a:lnTo>
                    <a:pt x="35" y="308"/>
                  </a:lnTo>
                  <a:lnTo>
                    <a:pt x="38" y="306"/>
                  </a:lnTo>
                  <a:lnTo>
                    <a:pt x="40" y="306"/>
                  </a:lnTo>
                  <a:lnTo>
                    <a:pt x="43" y="306"/>
                  </a:lnTo>
                  <a:lnTo>
                    <a:pt x="45" y="306"/>
                  </a:lnTo>
                  <a:lnTo>
                    <a:pt x="48" y="306"/>
                  </a:lnTo>
                  <a:lnTo>
                    <a:pt x="48" y="303"/>
                  </a:lnTo>
                  <a:lnTo>
                    <a:pt x="48" y="300"/>
                  </a:lnTo>
                  <a:lnTo>
                    <a:pt x="48" y="298"/>
                  </a:lnTo>
                  <a:lnTo>
                    <a:pt x="48" y="295"/>
                  </a:lnTo>
                  <a:lnTo>
                    <a:pt x="48" y="293"/>
                  </a:lnTo>
                  <a:lnTo>
                    <a:pt x="48" y="290"/>
                  </a:lnTo>
                  <a:lnTo>
                    <a:pt x="48" y="288"/>
                  </a:lnTo>
                  <a:lnTo>
                    <a:pt x="51" y="285"/>
                  </a:lnTo>
                  <a:lnTo>
                    <a:pt x="53" y="285"/>
                  </a:lnTo>
                  <a:lnTo>
                    <a:pt x="53" y="283"/>
                  </a:lnTo>
                  <a:lnTo>
                    <a:pt x="56" y="283"/>
                  </a:lnTo>
                  <a:lnTo>
                    <a:pt x="56" y="280"/>
                  </a:lnTo>
                  <a:lnTo>
                    <a:pt x="53" y="278"/>
                  </a:lnTo>
                  <a:lnTo>
                    <a:pt x="53" y="275"/>
                  </a:lnTo>
                  <a:lnTo>
                    <a:pt x="51" y="272"/>
                  </a:lnTo>
                  <a:lnTo>
                    <a:pt x="45" y="270"/>
                  </a:lnTo>
                  <a:lnTo>
                    <a:pt x="45" y="267"/>
                  </a:lnTo>
                  <a:lnTo>
                    <a:pt x="40" y="265"/>
                  </a:lnTo>
                  <a:lnTo>
                    <a:pt x="40" y="262"/>
                  </a:lnTo>
                  <a:lnTo>
                    <a:pt x="38" y="262"/>
                  </a:lnTo>
                  <a:lnTo>
                    <a:pt x="38" y="260"/>
                  </a:lnTo>
                  <a:lnTo>
                    <a:pt x="38" y="257"/>
                  </a:lnTo>
                  <a:lnTo>
                    <a:pt x="40" y="257"/>
                  </a:lnTo>
                  <a:lnTo>
                    <a:pt x="40" y="255"/>
                  </a:lnTo>
                  <a:lnTo>
                    <a:pt x="43" y="255"/>
                  </a:lnTo>
                  <a:lnTo>
                    <a:pt x="43" y="252"/>
                  </a:lnTo>
                  <a:lnTo>
                    <a:pt x="45" y="247"/>
                  </a:lnTo>
                  <a:lnTo>
                    <a:pt x="48" y="244"/>
                  </a:lnTo>
                  <a:lnTo>
                    <a:pt x="51" y="244"/>
                  </a:lnTo>
                  <a:lnTo>
                    <a:pt x="51" y="242"/>
                  </a:lnTo>
                  <a:lnTo>
                    <a:pt x="53" y="239"/>
                  </a:lnTo>
                  <a:lnTo>
                    <a:pt x="56" y="239"/>
                  </a:lnTo>
                  <a:lnTo>
                    <a:pt x="56" y="237"/>
                  </a:lnTo>
                  <a:lnTo>
                    <a:pt x="58" y="234"/>
                  </a:lnTo>
                  <a:lnTo>
                    <a:pt x="61" y="234"/>
                  </a:lnTo>
                  <a:lnTo>
                    <a:pt x="61" y="232"/>
                  </a:lnTo>
                  <a:lnTo>
                    <a:pt x="61" y="229"/>
                  </a:lnTo>
                  <a:lnTo>
                    <a:pt x="63" y="227"/>
                  </a:lnTo>
                  <a:lnTo>
                    <a:pt x="63" y="224"/>
                  </a:lnTo>
                  <a:lnTo>
                    <a:pt x="61" y="224"/>
                  </a:lnTo>
                  <a:lnTo>
                    <a:pt x="61" y="222"/>
                  </a:lnTo>
                  <a:lnTo>
                    <a:pt x="61" y="219"/>
                  </a:lnTo>
                  <a:lnTo>
                    <a:pt x="58" y="216"/>
                  </a:lnTo>
                  <a:lnTo>
                    <a:pt x="58" y="214"/>
                  </a:lnTo>
                  <a:lnTo>
                    <a:pt x="58" y="211"/>
                  </a:lnTo>
                  <a:lnTo>
                    <a:pt x="61" y="209"/>
                  </a:lnTo>
                  <a:lnTo>
                    <a:pt x="58" y="209"/>
                  </a:lnTo>
                  <a:lnTo>
                    <a:pt x="58" y="206"/>
                  </a:lnTo>
                  <a:lnTo>
                    <a:pt x="56" y="206"/>
                  </a:lnTo>
                  <a:lnTo>
                    <a:pt x="53" y="206"/>
                  </a:lnTo>
                  <a:lnTo>
                    <a:pt x="51" y="206"/>
                  </a:lnTo>
                  <a:lnTo>
                    <a:pt x="51" y="209"/>
                  </a:lnTo>
                  <a:lnTo>
                    <a:pt x="48" y="209"/>
                  </a:lnTo>
                  <a:lnTo>
                    <a:pt x="48" y="211"/>
                  </a:lnTo>
                  <a:lnTo>
                    <a:pt x="45" y="214"/>
                  </a:lnTo>
                  <a:lnTo>
                    <a:pt x="45" y="216"/>
                  </a:lnTo>
                  <a:lnTo>
                    <a:pt x="43" y="216"/>
                  </a:lnTo>
                  <a:lnTo>
                    <a:pt x="43" y="219"/>
                  </a:lnTo>
                  <a:lnTo>
                    <a:pt x="43" y="222"/>
                  </a:lnTo>
                  <a:lnTo>
                    <a:pt x="40" y="222"/>
                  </a:lnTo>
                  <a:lnTo>
                    <a:pt x="38" y="222"/>
                  </a:lnTo>
                  <a:lnTo>
                    <a:pt x="38" y="219"/>
                  </a:lnTo>
                  <a:lnTo>
                    <a:pt x="35" y="219"/>
                  </a:lnTo>
                  <a:lnTo>
                    <a:pt x="35" y="216"/>
                  </a:lnTo>
                  <a:lnTo>
                    <a:pt x="35" y="214"/>
                  </a:lnTo>
                  <a:lnTo>
                    <a:pt x="35" y="211"/>
                  </a:lnTo>
                  <a:lnTo>
                    <a:pt x="35" y="204"/>
                  </a:lnTo>
                  <a:lnTo>
                    <a:pt x="38" y="199"/>
                  </a:lnTo>
                  <a:lnTo>
                    <a:pt x="40" y="199"/>
                  </a:lnTo>
                  <a:lnTo>
                    <a:pt x="40" y="196"/>
                  </a:lnTo>
                  <a:lnTo>
                    <a:pt x="43" y="194"/>
                  </a:lnTo>
                  <a:lnTo>
                    <a:pt x="45" y="191"/>
                  </a:lnTo>
                  <a:lnTo>
                    <a:pt x="45" y="188"/>
                  </a:lnTo>
                  <a:lnTo>
                    <a:pt x="48" y="188"/>
                  </a:lnTo>
                  <a:lnTo>
                    <a:pt x="48" y="186"/>
                  </a:lnTo>
                  <a:lnTo>
                    <a:pt x="51" y="186"/>
                  </a:lnTo>
                  <a:lnTo>
                    <a:pt x="53" y="183"/>
                  </a:lnTo>
                  <a:lnTo>
                    <a:pt x="56" y="183"/>
                  </a:lnTo>
                  <a:lnTo>
                    <a:pt x="58" y="183"/>
                  </a:lnTo>
                  <a:lnTo>
                    <a:pt x="63" y="181"/>
                  </a:lnTo>
                  <a:lnTo>
                    <a:pt x="66" y="183"/>
                  </a:lnTo>
                  <a:lnTo>
                    <a:pt x="68" y="183"/>
                  </a:lnTo>
                  <a:lnTo>
                    <a:pt x="71" y="183"/>
                  </a:lnTo>
                  <a:lnTo>
                    <a:pt x="71" y="178"/>
                  </a:lnTo>
                  <a:lnTo>
                    <a:pt x="71" y="176"/>
                  </a:lnTo>
                  <a:lnTo>
                    <a:pt x="73" y="173"/>
                  </a:lnTo>
                  <a:lnTo>
                    <a:pt x="79" y="171"/>
                  </a:lnTo>
                  <a:lnTo>
                    <a:pt x="81" y="168"/>
                  </a:lnTo>
                  <a:lnTo>
                    <a:pt x="84" y="168"/>
                  </a:lnTo>
                  <a:lnTo>
                    <a:pt x="86" y="166"/>
                  </a:lnTo>
                  <a:lnTo>
                    <a:pt x="89" y="163"/>
                  </a:lnTo>
                  <a:lnTo>
                    <a:pt x="91" y="160"/>
                  </a:lnTo>
                  <a:lnTo>
                    <a:pt x="96" y="158"/>
                  </a:lnTo>
                  <a:lnTo>
                    <a:pt x="99" y="158"/>
                  </a:lnTo>
                  <a:lnTo>
                    <a:pt x="104" y="160"/>
                  </a:lnTo>
                  <a:lnTo>
                    <a:pt x="107" y="160"/>
                  </a:lnTo>
                  <a:lnTo>
                    <a:pt x="109" y="160"/>
                  </a:lnTo>
                  <a:lnTo>
                    <a:pt x="112" y="163"/>
                  </a:lnTo>
                  <a:lnTo>
                    <a:pt x="112" y="160"/>
                  </a:lnTo>
                  <a:lnTo>
                    <a:pt x="114" y="160"/>
                  </a:lnTo>
                  <a:lnTo>
                    <a:pt x="114" y="158"/>
                  </a:lnTo>
                  <a:lnTo>
                    <a:pt x="117" y="155"/>
                  </a:lnTo>
                  <a:lnTo>
                    <a:pt x="117" y="153"/>
                  </a:lnTo>
                  <a:lnTo>
                    <a:pt x="119" y="153"/>
                  </a:lnTo>
                  <a:lnTo>
                    <a:pt x="119" y="150"/>
                  </a:lnTo>
                  <a:lnTo>
                    <a:pt x="119" y="148"/>
                  </a:lnTo>
                  <a:lnTo>
                    <a:pt x="117" y="148"/>
                  </a:lnTo>
                  <a:lnTo>
                    <a:pt x="117" y="145"/>
                  </a:lnTo>
                  <a:lnTo>
                    <a:pt x="117" y="143"/>
                  </a:lnTo>
                  <a:lnTo>
                    <a:pt x="119" y="138"/>
                  </a:lnTo>
                  <a:lnTo>
                    <a:pt x="122" y="140"/>
                  </a:lnTo>
                  <a:lnTo>
                    <a:pt x="124" y="140"/>
                  </a:lnTo>
                  <a:lnTo>
                    <a:pt x="124" y="143"/>
                  </a:lnTo>
                  <a:lnTo>
                    <a:pt x="127" y="143"/>
                  </a:lnTo>
                  <a:lnTo>
                    <a:pt x="129" y="143"/>
                  </a:lnTo>
                  <a:lnTo>
                    <a:pt x="132" y="143"/>
                  </a:lnTo>
                  <a:lnTo>
                    <a:pt x="132" y="145"/>
                  </a:lnTo>
                  <a:lnTo>
                    <a:pt x="135" y="145"/>
                  </a:lnTo>
                  <a:lnTo>
                    <a:pt x="137" y="145"/>
                  </a:lnTo>
                  <a:lnTo>
                    <a:pt x="137" y="148"/>
                  </a:lnTo>
                  <a:lnTo>
                    <a:pt x="140" y="150"/>
                  </a:lnTo>
                  <a:lnTo>
                    <a:pt x="140" y="153"/>
                  </a:lnTo>
                  <a:lnTo>
                    <a:pt x="142" y="150"/>
                  </a:lnTo>
                  <a:lnTo>
                    <a:pt x="142" y="148"/>
                  </a:lnTo>
                  <a:lnTo>
                    <a:pt x="140" y="145"/>
                  </a:lnTo>
                  <a:lnTo>
                    <a:pt x="140" y="143"/>
                  </a:lnTo>
                  <a:lnTo>
                    <a:pt x="142" y="143"/>
                  </a:lnTo>
                  <a:lnTo>
                    <a:pt x="142" y="140"/>
                  </a:lnTo>
                  <a:lnTo>
                    <a:pt x="142" y="138"/>
                  </a:lnTo>
                  <a:lnTo>
                    <a:pt x="145" y="138"/>
                  </a:lnTo>
                  <a:lnTo>
                    <a:pt x="145" y="135"/>
                  </a:lnTo>
                  <a:lnTo>
                    <a:pt x="147" y="132"/>
                  </a:lnTo>
                  <a:lnTo>
                    <a:pt x="150" y="132"/>
                  </a:lnTo>
                  <a:lnTo>
                    <a:pt x="150" y="130"/>
                  </a:lnTo>
                  <a:lnTo>
                    <a:pt x="147" y="130"/>
                  </a:lnTo>
                  <a:lnTo>
                    <a:pt x="145" y="130"/>
                  </a:lnTo>
                  <a:lnTo>
                    <a:pt x="142" y="130"/>
                  </a:lnTo>
                  <a:lnTo>
                    <a:pt x="142" y="132"/>
                  </a:lnTo>
                  <a:lnTo>
                    <a:pt x="140" y="132"/>
                  </a:lnTo>
                  <a:lnTo>
                    <a:pt x="137" y="132"/>
                  </a:lnTo>
                  <a:lnTo>
                    <a:pt x="135" y="132"/>
                  </a:lnTo>
                  <a:lnTo>
                    <a:pt x="132" y="132"/>
                  </a:lnTo>
                  <a:lnTo>
                    <a:pt x="129" y="132"/>
                  </a:lnTo>
                  <a:lnTo>
                    <a:pt x="127" y="130"/>
                  </a:lnTo>
                  <a:lnTo>
                    <a:pt x="122" y="127"/>
                  </a:lnTo>
                  <a:lnTo>
                    <a:pt x="119" y="125"/>
                  </a:lnTo>
                  <a:lnTo>
                    <a:pt x="119" y="122"/>
                  </a:lnTo>
                  <a:lnTo>
                    <a:pt x="117" y="122"/>
                  </a:lnTo>
                  <a:lnTo>
                    <a:pt x="114" y="122"/>
                  </a:lnTo>
                  <a:lnTo>
                    <a:pt x="112" y="120"/>
                  </a:lnTo>
                  <a:lnTo>
                    <a:pt x="109" y="120"/>
                  </a:lnTo>
                  <a:lnTo>
                    <a:pt x="109" y="117"/>
                  </a:lnTo>
                  <a:lnTo>
                    <a:pt x="109" y="112"/>
                  </a:lnTo>
                  <a:lnTo>
                    <a:pt x="109" y="110"/>
                  </a:lnTo>
                  <a:lnTo>
                    <a:pt x="109" y="107"/>
                  </a:lnTo>
                  <a:lnTo>
                    <a:pt x="107" y="104"/>
                  </a:lnTo>
                  <a:lnTo>
                    <a:pt x="107" y="102"/>
                  </a:lnTo>
                  <a:lnTo>
                    <a:pt x="107" y="99"/>
                  </a:lnTo>
                  <a:lnTo>
                    <a:pt x="107" y="97"/>
                  </a:lnTo>
                  <a:lnTo>
                    <a:pt x="104" y="94"/>
                  </a:lnTo>
                  <a:lnTo>
                    <a:pt x="107" y="89"/>
                  </a:lnTo>
                  <a:lnTo>
                    <a:pt x="107" y="87"/>
                  </a:lnTo>
                  <a:lnTo>
                    <a:pt x="107" y="82"/>
                  </a:lnTo>
                  <a:lnTo>
                    <a:pt x="109" y="82"/>
                  </a:lnTo>
                  <a:lnTo>
                    <a:pt x="109" y="79"/>
                  </a:lnTo>
                  <a:lnTo>
                    <a:pt x="114" y="79"/>
                  </a:lnTo>
                  <a:lnTo>
                    <a:pt x="114" y="82"/>
                  </a:lnTo>
                  <a:lnTo>
                    <a:pt x="119" y="82"/>
                  </a:lnTo>
                  <a:lnTo>
                    <a:pt x="119" y="84"/>
                  </a:lnTo>
                  <a:lnTo>
                    <a:pt x="122" y="84"/>
                  </a:lnTo>
                  <a:lnTo>
                    <a:pt x="124" y="84"/>
                  </a:lnTo>
                  <a:lnTo>
                    <a:pt x="127" y="87"/>
                  </a:lnTo>
                  <a:lnTo>
                    <a:pt x="127" y="89"/>
                  </a:lnTo>
                  <a:lnTo>
                    <a:pt x="129" y="92"/>
                  </a:lnTo>
                  <a:lnTo>
                    <a:pt x="132" y="89"/>
                  </a:lnTo>
                  <a:lnTo>
                    <a:pt x="135" y="89"/>
                  </a:lnTo>
                  <a:lnTo>
                    <a:pt x="135" y="87"/>
                  </a:lnTo>
                  <a:lnTo>
                    <a:pt x="137" y="87"/>
                  </a:lnTo>
                  <a:lnTo>
                    <a:pt x="137" y="84"/>
                  </a:lnTo>
                  <a:lnTo>
                    <a:pt x="140" y="84"/>
                  </a:lnTo>
                  <a:lnTo>
                    <a:pt x="140" y="82"/>
                  </a:lnTo>
                  <a:lnTo>
                    <a:pt x="140" y="76"/>
                  </a:lnTo>
                  <a:lnTo>
                    <a:pt x="142" y="74"/>
                  </a:lnTo>
                  <a:lnTo>
                    <a:pt x="142" y="71"/>
                  </a:lnTo>
                  <a:lnTo>
                    <a:pt x="145" y="69"/>
                  </a:lnTo>
                  <a:lnTo>
                    <a:pt x="145" y="66"/>
                  </a:lnTo>
                  <a:lnTo>
                    <a:pt x="145" y="64"/>
                  </a:lnTo>
                  <a:lnTo>
                    <a:pt x="142" y="61"/>
                  </a:lnTo>
                  <a:lnTo>
                    <a:pt x="140" y="59"/>
                  </a:lnTo>
                  <a:lnTo>
                    <a:pt x="135" y="54"/>
                  </a:lnTo>
                  <a:lnTo>
                    <a:pt x="135" y="51"/>
                  </a:lnTo>
                  <a:lnTo>
                    <a:pt x="135" y="48"/>
                  </a:lnTo>
                  <a:lnTo>
                    <a:pt x="135" y="43"/>
                  </a:lnTo>
                  <a:lnTo>
                    <a:pt x="135" y="41"/>
                  </a:lnTo>
                  <a:lnTo>
                    <a:pt x="137" y="41"/>
                  </a:lnTo>
                  <a:lnTo>
                    <a:pt x="140" y="38"/>
                  </a:lnTo>
                  <a:lnTo>
                    <a:pt x="142" y="38"/>
                  </a:lnTo>
                  <a:lnTo>
                    <a:pt x="145" y="38"/>
                  </a:lnTo>
                  <a:lnTo>
                    <a:pt x="147" y="38"/>
                  </a:lnTo>
                  <a:lnTo>
                    <a:pt x="150" y="38"/>
                  </a:lnTo>
                  <a:lnTo>
                    <a:pt x="152" y="41"/>
                  </a:lnTo>
                  <a:lnTo>
                    <a:pt x="155" y="41"/>
                  </a:lnTo>
                  <a:lnTo>
                    <a:pt x="160" y="41"/>
                  </a:lnTo>
                  <a:lnTo>
                    <a:pt x="163" y="41"/>
                  </a:lnTo>
                  <a:lnTo>
                    <a:pt x="163" y="38"/>
                  </a:lnTo>
                  <a:lnTo>
                    <a:pt x="165" y="38"/>
                  </a:lnTo>
                  <a:lnTo>
                    <a:pt x="168" y="36"/>
                  </a:lnTo>
                  <a:lnTo>
                    <a:pt x="170" y="36"/>
                  </a:lnTo>
                  <a:lnTo>
                    <a:pt x="168" y="36"/>
                  </a:lnTo>
                  <a:lnTo>
                    <a:pt x="165" y="36"/>
                  </a:lnTo>
                  <a:lnTo>
                    <a:pt x="163" y="33"/>
                  </a:lnTo>
                  <a:lnTo>
                    <a:pt x="160" y="33"/>
                  </a:lnTo>
                  <a:lnTo>
                    <a:pt x="160" y="31"/>
                  </a:lnTo>
                  <a:lnTo>
                    <a:pt x="157" y="31"/>
                  </a:lnTo>
                  <a:lnTo>
                    <a:pt x="155" y="28"/>
                  </a:lnTo>
                  <a:lnTo>
                    <a:pt x="152" y="26"/>
                  </a:lnTo>
                  <a:lnTo>
                    <a:pt x="152" y="23"/>
                  </a:lnTo>
                  <a:lnTo>
                    <a:pt x="155" y="20"/>
                  </a:lnTo>
                  <a:lnTo>
                    <a:pt x="155" y="18"/>
                  </a:lnTo>
                  <a:lnTo>
                    <a:pt x="157" y="15"/>
                  </a:lnTo>
                  <a:lnTo>
                    <a:pt x="157" y="13"/>
                  </a:lnTo>
                  <a:lnTo>
                    <a:pt x="163" y="10"/>
                  </a:lnTo>
                  <a:lnTo>
                    <a:pt x="163" y="8"/>
                  </a:lnTo>
                  <a:lnTo>
                    <a:pt x="165" y="8"/>
                  </a:lnTo>
                  <a:lnTo>
                    <a:pt x="168" y="8"/>
                  </a:lnTo>
                  <a:lnTo>
                    <a:pt x="170" y="5"/>
                  </a:lnTo>
                  <a:lnTo>
                    <a:pt x="173" y="5"/>
                  </a:lnTo>
                  <a:lnTo>
                    <a:pt x="173" y="3"/>
                  </a:lnTo>
                  <a:lnTo>
                    <a:pt x="175" y="3"/>
                  </a:lnTo>
                  <a:lnTo>
                    <a:pt x="178" y="3"/>
                  </a:lnTo>
                  <a:lnTo>
                    <a:pt x="180" y="3"/>
                  </a:lnTo>
                  <a:lnTo>
                    <a:pt x="183" y="3"/>
                  </a:lnTo>
                  <a:lnTo>
                    <a:pt x="185" y="3"/>
                  </a:lnTo>
                  <a:lnTo>
                    <a:pt x="188" y="3"/>
                  </a:lnTo>
                  <a:lnTo>
                    <a:pt x="188" y="5"/>
                  </a:lnTo>
                  <a:lnTo>
                    <a:pt x="191" y="5"/>
                  </a:lnTo>
                  <a:lnTo>
                    <a:pt x="193" y="5"/>
                  </a:lnTo>
                  <a:lnTo>
                    <a:pt x="196" y="5"/>
                  </a:lnTo>
                  <a:lnTo>
                    <a:pt x="196" y="3"/>
                  </a:lnTo>
                  <a:lnTo>
                    <a:pt x="196" y="0"/>
                  </a:lnTo>
                  <a:lnTo>
                    <a:pt x="198" y="0"/>
                  </a:lnTo>
                  <a:lnTo>
                    <a:pt x="198" y="3"/>
                  </a:lnTo>
                  <a:lnTo>
                    <a:pt x="198" y="5"/>
                  </a:lnTo>
                  <a:lnTo>
                    <a:pt x="201" y="5"/>
                  </a:lnTo>
                  <a:lnTo>
                    <a:pt x="201" y="3"/>
                  </a:lnTo>
                  <a:lnTo>
                    <a:pt x="203" y="3"/>
                  </a:lnTo>
                  <a:lnTo>
                    <a:pt x="203" y="5"/>
                  </a:lnTo>
                  <a:lnTo>
                    <a:pt x="203" y="8"/>
                  </a:lnTo>
                  <a:lnTo>
                    <a:pt x="206" y="8"/>
                  </a:lnTo>
                  <a:lnTo>
                    <a:pt x="206" y="5"/>
                  </a:lnTo>
                  <a:lnTo>
                    <a:pt x="206" y="3"/>
                  </a:lnTo>
                  <a:lnTo>
                    <a:pt x="208" y="3"/>
                  </a:lnTo>
                  <a:lnTo>
                    <a:pt x="211" y="3"/>
                  </a:lnTo>
                  <a:lnTo>
                    <a:pt x="211" y="5"/>
                  </a:lnTo>
                  <a:lnTo>
                    <a:pt x="211" y="8"/>
                  </a:lnTo>
                  <a:lnTo>
                    <a:pt x="211" y="10"/>
                  </a:lnTo>
                  <a:lnTo>
                    <a:pt x="211" y="8"/>
                  </a:lnTo>
                  <a:lnTo>
                    <a:pt x="213" y="8"/>
                  </a:lnTo>
                  <a:lnTo>
                    <a:pt x="216" y="8"/>
                  </a:lnTo>
                  <a:lnTo>
                    <a:pt x="219" y="10"/>
                  </a:lnTo>
                  <a:lnTo>
                    <a:pt x="216" y="10"/>
                  </a:lnTo>
                  <a:lnTo>
                    <a:pt x="219" y="10"/>
                  </a:lnTo>
                  <a:lnTo>
                    <a:pt x="219" y="13"/>
                  </a:lnTo>
                  <a:lnTo>
                    <a:pt x="219" y="15"/>
                  </a:lnTo>
                  <a:lnTo>
                    <a:pt x="221" y="15"/>
                  </a:lnTo>
                  <a:lnTo>
                    <a:pt x="221" y="18"/>
                  </a:lnTo>
                  <a:lnTo>
                    <a:pt x="224" y="18"/>
                  </a:lnTo>
                  <a:lnTo>
                    <a:pt x="224" y="20"/>
                  </a:lnTo>
                  <a:lnTo>
                    <a:pt x="224" y="23"/>
                  </a:lnTo>
                  <a:lnTo>
                    <a:pt x="224" y="26"/>
                  </a:lnTo>
                  <a:lnTo>
                    <a:pt x="224" y="28"/>
                  </a:lnTo>
                  <a:lnTo>
                    <a:pt x="226" y="28"/>
                  </a:lnTo>
                  <a:lnTo>
                    <a:pt x="226" y="31"/>
                  </a:lnTo>
                  <a:lnTo>
                    <a:pt x="226" y="33"/>
                  </a:lnTo>
                  <a:lnTo>
                    <a:pt x="226" y="36"/>
                  </a:lnTo>
                  <a:lnTo>
                    <a:pt x="226" y="38"/>
                  </a:lnTo>
                  <a:lnTo>
                    <a:pt x="229" y="38"/>
                  </a:lnTo>
                  <a:lnTo>
                    <a:pt x="229" y="41"/>
                  </a:lnTo>
                  <a:lnTo>
                    <a:pt x="229" y="43"/>
                  </a:lnTo>
                  <a:lnTo>
                    <a:pt x="229" y="46"/>
                  </a:lnTo>
                  <a:lnTo>
                    <a:pt x="231" y="46"/>
                  </a:lnTo>
                  <a:lnTo>
                    <a:pt x="231" y="48"/>
                  </a:lnTo>
                  <a:lnTo>
                    <a:pt x="234" y="51"/>
                  </a:lnTo>
                  <a:lnTo>
                    <a:pt x="234" y="54"/>
                  </a:lnTo>
                  <a:lnTo>
                    <a:pt x="234" y="56"/>
                  </a:lnTo>
                  <a:lnTo>
                    <a:pt x="236" y="56"/>
                  </a:lnTo>
                  <a:lnTo>
                    <a:pt x="236" y="59"/>
                  </a:lnTo>
                  <a:lnTo>
                    <a:pt x="239" y="59"/>
                  </a:lnTo>
                  <a:lnTo>
                    <a:pt x="239" y="61"/>
                  </a:lnTo>
                  <a:lnTo>
                    <a:pt x="241" y="61"/>
                  </a:lnTo>
                  <a:lnTo>
                    <a:pt x="290" y="43"/>
                  </a:lnTo>
                  <a:lnTo>
                    <a:pt x="290" y="41"/>
                  </a:lnTo>
                  <a:lnTo>
                    <a:pt x="290" y="38"/>
                  </a:lnTo>
                  <a:lnTo>
                    <a:pt x="292" y="36"/>
                  </a:lnTo>
                  <a:lnTo>
                    <a:pt x="292" y="33"/>
                  </a:lnTo>
                  <a:lnTo>
                    <a:pt x="292" y="31"/>
                  </a:lnTo>
                  <a:lnTo>
                    <a:pt x="292" y="28"/>
                  </a:lnTo>
                  <a:lnTo>
                    <a:pt x="290" y="26"/>
                  </a:lnTo>
                  <a:lnTo>
                    <a:pt x="290" y="23"/>
                  </a:lnTo>
                  <a:lnTo>
                    <a:pt x="290" y="20"/>
                  </a:lnTo>
                  <a:lnTo>
                    <a:pt x="287" y="20"/>
                  </a:lnTo>
                  <a:lnTo>
                    <a:pt x="285" y="18"/>
                  </a:lnTo>
                  <a:lnTo>
                    <a:pt x="282" y="15"/>
                  </a:lnTo>
                  <a:lnTo>
                    <a:pt x="285" y="15"/>
                  </a:lnTo>
                  <a:lnTo>
                    <a:pt x="287" y="15"/>
                  </a:lnTo>
                  <a:lnTo>
                    <a:pt x="290" y="15"/>
                  </a:lnTo>
                  <a:lnTo>
                    <a:pt x="290" y="13"/>
                  </a:lnTo>
                  <a:lnTo>
                    <a:pt x="295" y="13"/>
                  </a:lnTo>
                  <a:lnTo>
                    <a:pt x="300" y="13"/>
                  </a:lnTo>
                  <a:lnTo>
                    <a:pt x="303" y="13"/>
                  </a:lnTo>
                  <a:lnTo>
                    <a:pt x="305" y="13"/>
                  </a:lnTo>
                  <a:lnTo>
                    <a:pt x="305" y="15"/>
                  </a:lnTo>
                  <a:lnTo>
                    <a:pt x="308" y="15"/>
                  </a:lnTo>
                  <a:lnTo>
                    <a:pt x="310" y="15"/>
                  </a:lnTo>
                  <a:lnTo>
                    <a:pt x="313" y="15"/>
                  </a:lnTo>
                  <a:lnTo>
                    <a:pt x="315" y="18"/>
                  </a:lnTo>
                  <a:lnTo>
                    <a:pt x="318" y="20"/>
                  </a:lnTo>
                  <a:lnTo>
                    <a:pt x="320" y="59"/>
                  </a:lnTo>
                  <a:lnTo>
                    <a:pt x="320" y="61"/>
                  </a:lnTo>
                  <a:lnTo>
                    <a:pt x="320" y="64"/>
                  </a:lnTo>
                  <a:lnTo>
                    <a:pt x="323" y="66"/>
                  </a:lnTo>
                  <a:lnTo>
                    <a:pt x="325" y="69"/>
                  </a:lnTo>
                  <a:lnTo>
                    <a:pt x="328" y="69"/>
                  </a:lnTo>
                  <a:lnTo>
                    <a:pt x="331" y="71"/>
                  </a:lnTo>
                  <a:lnTo>
                    <a:pt x="331" y="74"/>
                  </a:lnTo>
                  <a:lnTo>
                    <a:pt x="331" y="76"/>
                  </a:lnTo>
                  <a:lnTo>
                    <a:pt x="331" y="87"/>
                  </a:lnTo>
                  <a:lnTo>
                    <a:pt x="333" y="89"/>
                  </a:lnTo>
                  <a:lnTo>
                    <a:pt x="336" y="89"/>
                  </a:lnTo>
                  <a:lnTo>
                    <a:pt x="336" y="92"/>
                  </a:lnTo>
                  <a:lnTo>
                    <a:pt x="338" y="92"/>
                  </a:lnTo>
                  <a:lnTo>
                    <a:pt x="341" y="92"/>
                  </a:lnTo>
                  <a:lnTo>
                    <a:pt x="343" y="94"/>
                  </a:lnTo>
                  <a:lnTo>
                    <a:pt x="346" y="94"/>
                  </a:lnTo>
                  <a:lnTo>
                    <a:pt x="346" y="97"/>
                  </a:lnTo>
                  <a:lnTo>
                    <a:pt x="348" y="94"/>
                  </a:lnTo>
                  <a:lnTo>
                    <a:pt x="351" y="97"/>
                  </a:lnTo>
                  <a:lnTo>
                    <a:pt x="374" y="112"/>
                  </a:lnTo>
                  <a:lnTo>
                    <a:pt x="374" y="115"/>
                  </a:lnTo>
                  <a:lnTo>
                    <a:pt x="376" y="117"/>
                  </a:lnTo>
                  <a:lnTo>
                    <a:pt x="376" y="120"/>
                  </a:lnTo>
                  <a:lnTo>
                    <a:pt x="379" y="120"/>
                  </a:lnTo>
                  <a:lnTo>
                    <a:pt x="381" y="125"/>
                  </a:lnTo>
                  <a:lnTo>
                    <a:pt x="384" y="127"/>
                  </a:lnTo>
                  <a:lnTo>
                    <a:pt x="384" y="130"/>
                  </a:lnTo>
                  <a:lnTo>
                    <a:pt x="387" y="130"/>
                  </a:lnTo>
                  <a:lnTo>
                    <a:pt x="389" y="135"/>
                  </a:lnTo>
                  <a:lnTo>
                    <a:pt x="392" y="138"/>
                  </a:lnTo>
                  <a:lnTo>
                    <a:pt x="394" y="140"/>
                  </a:lnTo>
                  <a:lnTo>
                    <a:pt x="394" y="143"/>
                  </a:lnTo>
                  <a:lnTo>
                    <a:pt x="397" y="143"/>
                  </a:lnTo>
                  <a:lnTo>
                    <a:pt x="397" y="145"/>
                  </a:lnTo>
                  <a:lnTo>
                    <a:pt x="399" y="145"/>
                  </a:lnTo>
                  <a:lnTo>
                    <a:pt x="399" y="148"/>
                  </a:lnTo>
                  <a:lnTo>
                    <a:pt x="402" y="148"/>
                  </a:lnTo>
                  <a:lnTo>
                    <a:pt x="402" y="150"/>
                  </a:lnTo>
                  <a:lnTo>
                    <a:pt x="404" y="150"/>
                  </a:lnTo>
                  <a:lnTo>
                    <a:pt x="404" y="153"/>
                  </a:lnTo>
                  <a:lnTo>
                    <a:pt x="407" y="153"/>
                  </a:lnTo>
                  <a:lnTo>
                    <a:pt x="407" y="155"/>
                  </a:lnTo>
                  <a:lnTo>
                    <a:pt x="404" y="155"/>
                  </a:lnTo>
                  <a:lnTo>
                    <a:pt x="397" y="158"/>
                  </a:lnTo>
                  <a:lnTo>
                    <a:pt x="397" y="163"/>
                  </a:lnTo>
                  <a:lnTo>
                    <a:pt x="392" y="171"/>
                  </a:lnTo>
                  <a:lnTo>
                    <a:pt x="376" y="199"/>
                  </a:lnTo>
                  <a:lnTo>
                    <a:pt x="374" y="199"/>
                  </a:lnTo>
                  <a:lnTo>
                    <a:pt x="371" y="206"/>
                  </a:lnTo>
                  <a:lnTo>
                    <a:pt x="369" y="209"/>
                  </a:lnTo>
                  <a:lnTo>
                    <a:pt x="364" y="216"/>
                  </a:lnTo>
                  <a:lnTo>
                    <a:pt x="341" y="255"/>
                  </a:lnTo>
                  <a:lnTo>
                    <a:pt x="325" y="280"/>
                  </a:lnTo>
                  <a:lnTo>
                    <a:pt x="323" y="303"/>
                  </a:lnTo>
                  <a:lnTo>
                    <a:pt x="323" y="306"/>
                  </a:lnTo>
                  <a:lnTo>
                    <a:pt x="325" y="311"/>
                  </a:lnTo>
                  <a:lnTo>
                    <a:pt x="328" y="313"/>
                  </a:lnTo>
                  <a:lnTo>
                    <a:pt x="336" y="318"/>
                  </a:lnTo>
                  <a:lnTo>
                    <a:pt x="336" y="326"/>
                  </a:lnTo>
                  <a:lnTo>
                    <a:pt x="338" y="328"/>
                  </a:lnTo>
                  <a:lnTo>
                    <a:pt x="341" y="334"/>
                  </a:lnTo>
                  <a:lnTo>
                    <a:pt x="343" y="336"/>
                  </a:lnTo>
                  <a:lnTo>
                    <a:pt x="341" y="336"/>
                  </a:lnTo>
                  <a:lnTo>
                    <a:pt x="338" y="341"/>
                  </a:lnTo>
                  <a:lnTo>
                    <a:pt x="336" y="341"/>
                  </a:lnTo>
                  <a:lnTo>
                    <a:pt x="331" y="346"/>
                  </a:lnTo>
                  <a:lnTo>
                    <a:pt x="325" y="361"/>
                  </a:lnTo>
                  <a:lnTo>
                    <a:pt x="320" y="364"/>
                  </a:lnTo>
                  <a:lnTo>
                    <a:pt x="320" y="367"/>
                  </a:lnTo>
                  <a:lnTo>
                    <a:pt x="315" y="372"/>
                  </a:lnTo>
                  <a:lnTo>
                    <a:pt x="313" y="384"/>
                  </a:lnTo>
                  <a:lnTo>
                    <a:pt x="313" y="389"/>
                  </a:lnTo>
                  <a:lnTo>
                    <a:pt x="318" y="395"/>
                  </a:lnTo>
                  <a:lnTo>
                    <a:pt x="323" y="397"/>
                  </a:lnTo>
                  <a:lnTo>
                    <a:pt x="320" y="423"/>
                  </a:lnTo>
                  <a:lnTo>
                    <a:pt x="320" y="428"/>
                  </a:lnTo>
                  <a:lnTo>
                    <a:pt x="325" y="443"/>
                  </a:lnTo>
                  <a:lnTo>
                    <a:pt x="325" y="445"/>
                  </a:lnTo>
                  <a:lnTo>
                    <a:pt x="336" y="486"/>
                  </a:lnTo>
                  <a:lnTo>
                    <a:pt x="343" y="519"/>
                  </a:lnTo>
                  <a:lnTo>
                    <a:pt x="346" y="527"/>
                  </a:lnTo>
                  <a:lnTo>
                    <a:pt x="348" y="529"/>
                  </a:lnTo>
                  <a:lnTo>
                    <a:pt x="348" y="537"/>
                  </a:lnTo>
                  <a:lnTo>
                    <a:pt x="351" y="542"/>
                  </a:lnTo>
                  <a:lnTo>
                    <a:pt x="353" y="545"/>
                  </a:lnTo>
                  <a:lnTo>
                    <a:pt x="353" y="550"/>
                  </a:lnTo>
                  <a:lnTo>
                    <a:pt x="353" y="555"/>
                  </a:lnTo>
                  <a:lnTo>
                    <a:pt x="353" y="575"/>
                  </a:lnTo>
                  <a:lnTo>
                    <a:pt x="353" y="580"/>
                  </a:lnTo>
                  <a:lnTo>
                    <a:pt x="356" y="580"/>
                  </a:lnTo>
                  <a:lnTo>
                    <a:pt x="364" y="580"/>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8">
              <a:extLst>
                <a:ext uri="{FF2B5EF4-FFF2-40B4-BE49-F238E27FC236}">
                  <a16:creationId xmlns:a16="http://schemas.microsoft.com/office/drawing/2014/main" id="{4FD58829-AEF3-3132-75CB-2782D9ACF3D7}"/>
                </a:ext>
              </a:extLst>
            </p:cNvPr>
            <p:cNvSpPr>
              <a:spLocks/>
            </p:cNvSpPr>
            <p:nvPr/>
          </p:nvSpPr>
          <p:spPr bwMode="auto">
            <a:xfrm>
              <a:off x="1650" y="776"/>
              <a:ext cx="830" cy="1033"/>
            </a:xfrm>
            <a:custGeom>
              <a:avLst/>
              <a:gdLst>
                <a:gd name="T0" fmla="*/ 511 w 830"/>
                <a:gd name="T1" fmla="*/ 804 h 1033"/>
                <a:gd name="T2" fmla="*/ 501 w 830"/>
                <a:gd name="T3" fmla="*/ 837 h 1033"/>
                <a:gd name="T4" fmla="*/ 506 w 830"/>
                <a:gd name="T5" fmla="*/ 871 h 1033"/>
                <a:gd name="T6" fmla="*/ 506 w 830"/>
                <a:gd name="T7" fmla="*/ 904 h 1033"/>
                <a:gd name="T8" fmla="*/ 504 w 830"/>
                <a:gd name="T9" fmla="*/ 947 h 1033"/>
                <a:gd name="T10" fmla="*/ 506 w 830"/>
                <a:gd name="T11" fmla="*/ 985 h 1033"/>
                <a:gd name="T12" fmla="*/ 514 w 830"/>
                <a:gd name="T13" fmla="*/ 1026 h 1033"/>
                <a:gd name="T14" fmla="*/ 494 w 830"/>
                <a:gd name="T15" fmla="*/ 1008 h 1033"/>
                <a:gd name="T16" fmla="*/ 478 w 830"/>
                <a:gd name="T17" fmla="*/ 965 h 1033"/>
                <a:gd name="T18" fmla="*/ 430 w 830"/>
                <a:gd name="T19" fmla="*/ 947 h 1033"/>
                <a:gd name="T20" fmla="*/ 404 w 830"/>
                <a:gd name="T21" fmla="*/ 919 h 1033"/>
                <a:gd name="T22" fmla="*/ 376 w 830"/>
                <a:gd name="T23" fmla="*/ 896 h 1033"/>
                <a:gd name="T24" fmla="*/ 341 w 830"/>
                <a:gd name="T25" fmla="*/ 863 h 1033"/>
                <a:gd name="T26" fmla="*/ 323 w 830"/>
                <a:gd name="T27" fmla="*/ 837 h 1033"/>
                <a:gd name="T28" fmla="*/ 300 w 830"/>
                <a:gd name="T29" fmla="*/ 812 h 1033"/>
                <a:gd name="T30" fmla="*/ 262 w 830"/>
                <a:gd name="T31" fmla="*/ 797 h 1033"/>
                <a:gd name="T32" fmla="*/ 252 w 830"/>
                <a:gd name="T33" fmla="*/ 756 h 1033"/>
                <a:gd name="T34" fmla="*/ 206 w 830"/>
                <a:gd name="T35" fmla="*/ 726 h 1033"/>
                <a:gd name="T36" fmla="*/ 165 w 830"/>
                <a:gd name="T37" fmla="*/ 682 h 1033"/>
                <a:gd name="T38" fmla="*/ 147 w 830"/>
                <a:gd name="T39" fmla="*/ 619 h 1033"/>
                <a:gd name="T40" fmla="*/ 163 w 830"/>
                <a:gd name="T41" fmla="*/ 552 h 1033"/>
                <a:gd name="T42" fmla="*/ 94 w 830"/>
                <a:gd name="T43" fmla="*/ 570 h 1033"/>
                <a:gd name="T44" fmla="*/ 28 w 830"/>
                <a:gd name="T45" fmla="*/ 527 h 1033"/>
                <a:gd name="T46" fmla="*/ 10 w 830"/>
                <a:gd name="T47" fmla="*/ 479 h 1033"/>
                <a:gd name="T48" fmla="*/ 20 w 830"/>
                <a:gd name="T49" fmla="*/ 425 h 1033"/>
                <a:gd name="T50" fmla="*/ 28 w 830"/>
                <a:gd name="T51" fmla="*/ 362 h 1033"/>
                <a:gd name="T52" fmla="*/ 30 w 830"/>
                <a:gd name="T53" fmla="*/ 331 h 1033"/>
                <a:gd name="T54" fmla="*/ 18 w 830"/>
                <a:gd name="T55" fmla="*/ 300 h 1033"/>
                <a:gd name="T56" fmla="*/ 23 w 830"/>
                <a:gd name="T57" fmla="*/ 278 h 1033"/>
                <a:gd name="T58" fmla="*/ 28 w 830"/>
                <a:gd name="T59" fmla="*/ 234 h 1033"/>
                <a:gd name="T60" fmla="*/ 124 w 830"/>
                <a:gd name="T61" fmla="*/ 166 h 1033"/>
                <a:gd name="T62" fmla="*/ 186 w 830"/>
                <a:gd name="T63" fmla="*/ 127 h 1033"/>
                <a:gd name="T64" fmla="*/ 206 w 830"/>
                <a:gd name="T65" fmla="*/ 89 h 1033"/>
                <a:gd name="T66" fmla="*/ 229 w 830"/>
                <a:gd name="T67" fmla="*/ 56 h 1033"/>
                <a:gd name="T68" fmla="*/ 267 w 830"/>
                <a:gd name="T69" fmla="*/ 10 h 1033"/>
                <a:gd name="T70" fmla="*/ 318 w 830"/>
                <a:gd name="T71" fmla="*/ 23 h 1033"/>
                <a:gd name="T72" fmla="*/ 382 w 830"/>
                <a:gd name="T73" fmla="*/ 41 h 1033"/>
                <a:gd name="T74" fmla="*/ 417 w 830"/>
                <a:gd name="T75" fmla="*/ 89 h 1033"/>
                <a:gd name="T76" fmla="*/ 481 w 830"/>
                <a:gd name="T77" fmla="*/ 115 h 1033"/>
                <a:gd name="T78" fmla="*/ 562 w 830"/>
                <a:gd name="T79" fmla="*/ 138 h 1033"/>
                <a:gd name="T80" fmla="*/ 628 w 830"/>
                <a:gd name="T81" fmla="*/ 138 h 1033"/>
                <a:gd name="T82" fmla="*/ 641 w 830"/>
                <a:gd name="T83" fmla="*/ 64 h 1033"/>
                <a:gd name="T84" fmla="*/ 763 w 830"/>
                <a:gd name="T85" fmla="*/ 66 h 1033"/>
                <a:gd name="T86" fmla="*/ 802 w 830"/>
                <a:gd name="T87" fmla="*/ 120 h 1033"/>
                <a:gd name="T88" fmla="*/ 825 w 830"/>
                <a:gd name="T89" fmla="*/ 155 h 1033"/>
                <a:gd name="T90" fmla="*/ 743 w 830"/>
                <a:gd name="T91" fmla="*/ 201 h 1033"/>
                <a:gd name="T92" fmla="*/ 692 w 830"/>
                <a:gd name="T93" fmla="*/ 186 h 1033"/>
                <a:gd name="T94" fmla="*/ 649 w 830"/>
                <a:gd name="T95" fmla="*/ 224 h 1033"/>
                <a:gd name="T96" fmla="*/ 667 w 830"/>
                <a:gd name="T97" fmla="*/ 278 h 1033"/>
                <a:gd name="T98" fmla="*/ 738 w 830"/>
                <a:gd name="T99" fmla="*/ 326 h 1033"/>
                <a:gd name="T100" fmla="*/ 735 w 830"/>
                <a:gd name="T101" fmla="*/ 402 h 1033"/>
                <a:gd name="T102" fmla="*/ 728 w 830"/>
                <a:gd name="T103" fmla="*/ 443 h 1033"/>
                <a:gd name="T104" fmla="*/ 723 w 830"/>
                <a:gd name="T105" fmla="*/ 486 h 1033"/>
                <a:gd name="T106" fmla="*/ 705 w 830"/>
                <a:gd name="T107" fmla="*/ 593 h 1033"/>
                <a:gd name="T108" fmla="*/ 733 w 830"/>
                <a:gd name="T109" fmla="*/ 629 h 1033"/>
                <a:gd name="T110" fmla="*/ 730 w 830"/>
                <a:gd name="T111" fmla="*/ 708 h 1033"/>
                <a:gd name="T112" fmla="*/ 677 w 830"/>
                <a:gd name="T113" fmla="*/ 743 h 1033"/>
                <a:gd name="T114" fmla="*/ 656 w 830"/>
                <a:gd name="T115" fmla="*/ 779 h 1033"/>
                <a:gd name="T116" fmla="*/ 646 w 830"/>
                <a:gd name="T117" fmla="*/ 799 h 1033"/>
                <a:gd name="T118" fmla="*/ 595 w 830"/>
                <a:gd name="T119" fmla="*/ 792 h 1033"/>
                <a:gd name="T120" fmla="*/ 562 w 830"/>
                <a:gd name="T121" fmla="*/ 754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0" h="1033">
                  <a:moveTo>
                    <a:pt x="544" y="764"/>
                  </a:moveTo>
                  <a:lnTo>
                    <a:pt x="539" y="766"/>
                  </a:lnTo>
                  <a:lnTo>
                    <a:pt x="537" y="769"/>
                  </a:lnTo>
                  <a:lnTo>
                    <a:pt x="534" y="771"/>
                  </a:lnTo>
                  <a:lnTo>
                    <a:pt x="534" y="776"/>
                  </a:lnTo>
                  <a:lnTo>
                    <a:pt x="534" y="779"/>
                  </a:lnTo>
                  <a:lnTo>
                    <a:pt x="532" y="779"/>
                  </a:lnTo>
                  <a:lnTo>
                    <a:pt x="527" y="779"/>
                  </a:lnTo>
                  <a:lnTo>
                    <a:pt x="524" y="781"/>
                  </a:lnTo>
                  <a:lnTo>
                    <a:pt x="522" y="781"/>
                  </a:lnTo>
                  <a:lnTo>
                    <a:pt x="522" y="787"/>
                  </a:lnTo>
                  <a:lnTo>
                    <a:pt x="522" y="789"/>
                  </a:lnTo>
                  <a:lnTo>
                    <a:pt x="519" y="797"/>
                  </a:lnTo>
                  <a:lnTo>
                    <a:pt x="519" y="802"/>
                  </a:lnTo>
                  <a:lnTo>
                    <a:pt x="516" y="804"/>
                  </a:lnTo>
                  <a:lnTo>
                    <a:pt x="514" y="804"/>
                  </a:lnTo>
                  <a:lnTo>
                    <a:pt x="511" y="804"/>
                  </a:lnTo>
                  <a:lnTo>
                    <a:pt x="506" y="802"/>
                  </a:lnTo>
                  <a:lnTo>
                    <a:pt x="504" y="802"/>
                  </a:lnTo>
                  <a:lnTo>
                    <a:pt x="499" y="802"/>
                  </a:lnTo>
                  <a:lnTo>
                    <a:pt x="496" y="802"/>
                  </a:lnTo>
                  <a:lnTo>
                    <a:pt x="494" y="804"/>
                  </a:lnTo>
                  <a:lnTo>
                    <a:pt x="494" y="807"/>
                  </a:lnTo>
                  <a:lnTo>
                    <a:pt x="494" y="809"/>
                  </a:lnTo>
                  <a:lnTo>
                    <a:pt x="494" y="812"/>
                  </a:lnTo>
                  <a:lnTo>
                    <a:pt x="494" y="817"/>
                  </a:lnTo>
                  <a:lnTo>
                    <a:pt x="499" y="817"/>
                  </a:lnTo>
                  <a:lnTo>
                    <a:pt x="501" y="820"/>
                  </a:lnTo>
                  <a:lnTo>
                    <a:pt x="501" y="822"/>
                  </a:lnTo>
                  <a:lnTo>
                    <a:pt x="501" y="825"/>
                  </a:lnTo>
                  <a:lnTo>
                    <a:pt x="499" y="827"/>
                  </a:lnTo>
                  <a:lnTo>
                    <a:pt x="499" y="832"/>
                  </a:lnTo>
                  <a:lnTo>
                    <a:pt x="499" y="835"/>
                  </a:lnTo>
                  <a:lnTo>
                    <a:pt x="501" y="837"/>
                  </a:lnTo>
                  <a:lnTo>
                    <a:pt x="501" y="840"/>
                  </a:lnTo>
                  <a:lnTo>
                    <a:pt x="499" y="843"/>
                  </a:lnTo>
                  <a:lnTo>
                    <a:pt x="496" y="840"/>
                  </a:lnTo>
                  <a:lnTo>
                    <a:pt x="496" y="843"/>
                  </a:lnTo>
                  <a:lnTo>
                    <a:pt x="496" y="845"/>
                  </a:lnTo>
                  <a:lnTo>
                    <a:pt x="499" y="845"/>
                  </a:lnTo>
                  <a:lnTo>
                    <a:pt x="501" y="845"/>
                  </a:lnTo>
                  <a:lnTo>
                    <a:pt x="504" y="848"/>
                  </a:lnTo>
                  <a:lnTo>
                    <a:pt x="501" y="853"/>
                  </a:lnTo>
                  <a:lnTo>
                    <a:pt x="501" y="855"/>
                  </a:lnTo>
                  <a:lnTo>
                    <a:pt x="504" y="858"/>
                  </a:lnTo>
                  <a:lnTo>
                    <a:pt x="509" y="858"/>
                  </a:lnTo>
                  <a:lnTo>
                    <a:pt x="511" y="860"/>
                  </a:lnTo>
                  <a:lnTo>
                    <a:pt x="509" y="863"/>
                  </a:lnTo>
                  <a:lnTo>
                    <a:pt x="506" y="865"/>
                  </a:lnTo>
                  <a:lnTo>
                    <a:pt x="504" y="868"/>
                  </a:lnTo>
                  <a:lnTo>
                    <a:pt x="506" y="871"/>
                  </a:lnTo>
                  <a:lnTo>
                    <a:pt x="506" y="873"/>
                  </a:lnTo>
                  <a:lnTo>
                    <a:pt x="509" y="873"/>
                  </a:lnTo>
                  <a:lnTo>
                    <a:pt x="509" y="878"/>
                  </a:lnTo>
                  <a:lnTo>
                    <a:pt x="511" y="878"/>
                  </a:lnTo>
                  <a:lnTo>
                    <a:pt x="511" y="881"/>
                  </a:lnTo>
                  <a:lnTo>
                    <a:pt x="509" y="881"/>
                  </a:lnTo>
                  <a:lnTo>
                    <a:pt x="506" y="883"/>
                  </a:lnTo>
                  <a:lnTo>
                    <a:pt x="506" y="886"/>
                  </a:lnTo>
                  <a:lnTo>
                    <a:pt x="509" y="888"/>
                  </a:lnTo>
                  <a:lnTo>
                    <a:pt x="511" y="891"/>
                  </a:lnTo>
                  <a:lnTo>
                    <a:pt x="514" y="891"/>
                  </a:lnTo>
                  <a:lnTo>
                    <a:pt x="516" y="891"/>
                  </a:lnTo>
                  <a:lnTo>
                    <a:pt x="514" y="893"/>
                  </a:lnTo>
                  <a:lnTo>
                    <a:pt x="511" y="896"/>
                  </a:lnTo>
                  <a:lnTo>
                    <a:pt x="509" y="896"/>
                  </a:lnTo>
                  <a:lnTo>
                    <a:pt x="506" y="901"/>
                  </a:lnTo>
                  <a:lnTo>
                    <a:pt x="506" y="904"/>
                  </a:lnTo>
                  <a:lnTo>
                    <a:pt x="509" y="906"/>
                  </a:lnTo>
                  <a:lnTo>
                    <a:pt x="511" y="909"/>
                  </a:lnTo>
                  <a:lnTo>
                    <a:pt x="511" y="911"/>
                  </a:lnTo>
                  <a:lnTo>
                    <a:pt x="511" y="914"/>
                  </a:lnTo>
                  <a:lnTo>
                    <a:pt x="509" y="914"/>
                  </a:lnTo>
                  <a:lnTo>
                    <a:pt x="509" y="916"/>
                  </a:lnTo>
                  <a:lnTo>
                    <a:pt x="506" y="916"/>
                  </a:lnTo>
                  <a:lnTo>
                    <a:pt x="506" y="919"/>
                  </a:lnTo>
                  <a:lnTo>
                    <a:pt x="506" y="921"/>
                  </a:lnTo>
                  <a:lnTo>
                    <a:pt x="506" y="924"/>
                  </a:lnTo>
                  <a:lnTo>
                    <a:pt x="509" y="927"/>
                  </a:lnTo>
                  <a:lnTo>
                    <a:pt x="506" y="932"/>
                  </a:lnTo>
                  <a:lnTo>
                    <a:pt x="504" y="937"/>
                  </a:lnTo>
                  <a:lnTo>
                    <a:pt x="501" y="939"/>
                  </a:lnTo>
                  <a:lnTo>
                    <a:pt x="501" y="942"/>
                  </a:lnTo>
                  <a:lnTo>
                    <a:pt x="504" y="944"/>
                  </a:lnTo>
                  <a:lnTo>
                    <a:pt x="504" y="947"/>
                  </a:lnTo>
                  <a:lnTo>
                    <a:pt x="504" y="949"/>
                  </a:lnTo>
                  <a:lnTo>
                    <a:pt x="501" y="952"/>
                  </a:lnTo>
                  <a:lnTo>
                    <a:pt x="499" y="955"/>
                  </a:lnTo>
                  <a:lnTo>
                    <a:pt x="504" y="957"/>
                  </a:lnTo>
                  <a:lnTo>
                    <a:pt x="504" y="960"/>
                  </a:lnTo>
                  <a:lnTo>
                    <a:pt x="504" y="962"/>
                  </a:lnTo>
                  <a:lnTo>
                    <a:pt x="501" y="965"/>
                  </a:lnTo>
                  <a:lnTo>
                    <a:pt x="501" y="967"/>
                  </a:lnTo>
                  <a:lnTo>
                    <a:pt x="499" y="970"/>
                  </a:lnTo>
                  <a:lnTo>
                    <a:pt x="499" y="972"/>
                  </a:lnTo>
                  <a:lnTo>
                    <a:pt x="501" y="970"/>
                  </a:lnTo>
                  <a:lnTo>
                    <a:pt x="504" y="972"/>
                  </a:lnTo>
                  <a:lnTo>
                    <a:pt x="506" y="975"/>
                  </a:lnTo>
                  <a:lnTo>
                    <a:pt x="506" y="977"/>
                  </a:lnTo>
                  <a:lnTo>
                    <a:pt x="506" y="980"/>
                  </a:lnTo>
                  <a:lnTo>
                    <a:pt x="506" y="983"/>
                  </a:lnTo>
                  <a:lnTo>
                    <a:pt x="506" y="985"/>
                  </a:lnTo>
                  <a:lnTo>
                    <a:pt x="509" y="988"/>
                  </a:lnTo>
                  <a:lnTo>
                    <a:pt x="509" y="990"/>
                  </a:lnTo>
                  <a:lnTo>
                    <a:pt x="506" y="993"/>
                  </a:lnTo>
                  <a:lnTo>
                    <a:pt x="506" y="995"/>
                  </a:lnTo>
                  <a:lnTo>
                    <a:pt x="504" y="998"/>
                  </a:lnTo>
                  <a:lnTo>
                    <a:pt x="506" y="1000"/>
                  </a:lnTo>
                  <a:lnTo>
                    <a:pt x="506" y="1003"/>
                  </a:lnTo>
                  <a:lnTo>
                    <a:pt x="509" y="1005"/>
                  </a:lnTo>
                  <a:lnTo>
                    <a:pt x="509" y="1008"/>
                  </a:lnTo>
                  <a:lnTo>
                    <a:pt x="511" y="1011"/>
                  </a:lnTo>
                  <a:lnTo>
                    <a:pt x="514" y="1013"/>
                  </a:lnTo>
                  <a:lnTo>
                    <a:pt x="516" y="1016"/>
                  </a:lnTo>
                  <a:lnTo>
                    <a:pt x="514" y="1018"/>
                  </a:lnTo>
                  <a:lnTo>
                    <a:pt x="511" y="1018"/>
                  </a:lnTo>
                  <a:lnTo>
                    <a:pt x="516" y="1021"/>
                  </a:lnTo>
                  <a:lnTo>
                    <a:pt x="516" y="1023"/>
                  </a:lnTo>
                  <a:lnTo>
                    <a:pt x="514" y="1026"/>
                  </a:lnTo>
                  <a:lnTo>
                    <a:pt x="514" y="1028"/>
                  </a:lnTo>
                  <a:lnTo>
                    <a:pt x="516" y="1031"/>
                  </a:lnTo>
                  <a:lnTo>
                    <a:pt x="514" y="1033"/>
                  </a:lnTo>
                  <a:lnTo>
                    <a:pt x="511" y="1031"/>
                  </a:lnTo>
                  <a:lnTo>
                    <a:pt x="509" y="1031"/>
                  </a:lnTo>
                  <a:lnTo>
                    <a:pt x="506" y="1031"/>
                  </a:lnTo>
                  <a:lnTo>
                    <a:pt x="504" y="1031"/>
                  </a:lnTo>
                  <a:lnTo>
                    <a:pt x="501" y="1028"/>
                  </a:lnTo>
                  <a:lnTo>
                    <a:pt x="499" y="1026"/>
                  </a:lnTo>
                  <a:lnTo>
                    <a:pt x="499" y="1023"/>
                  </a:lnTo>
                  <a:lnTo>
                    <a:pt x="499" y="1021"/>
                  </a:lnTo>
                  <a:lnTo>
                    <a:pt x="499" y="1018"/>
                  </a:lnTo>
                  <a:lnTo>
                    <a:pt x="499" y="1016"/>
                  </a:lnTo>
                  <a:lnTo>
                    <a:pt x="496" y="1013"/>
                  </a:lnTo>
                  <a:lnTo>
                    <a:pt x="494" y="1013"/>
                  </a:lnTo>
                  <a:lnTo>
                    <a:pt x="491" y="1011"/>
                  </a:lnTo>
                  <a:lnTo>
                    <a:pt x="494" y="1008"/>
                  </a:lnTo>
                  <a:lnTo>
                    <a:pt x="494" y="1005"/>
                  </a:lnTo>
                  <a:lnTo>
                    <a:pt x="496" y="1003"/>
                  </a:lnTo>
                  <a:lnTo>
                    <a:pt x="491" y="998"/>
                  </a:lnTo>
                  <a:lnTo>
                    <a:pt x="488" y="995"/>
                  </a:lnTo>
                  <a:lnTo>
                    <a:pt x="488" y="990"/>
                  </a:lnTo>
                  <a:lnTo>
                    <a:pt x="486" y="990"/>
                  </a:lnTo>
                  <a:lnTo>
                    <a:pt x="486" y="988"/>
                  </a:lnTo>
                  <a:lnTo>
                    <a:pt x="486" y="985"/>
                  </a:lnTo>
                  <a:lnTo>
                    <a:pt x="488" y="983"/>
                  </a:lnTo>
                  <a:lnTo>
                    <a:pt x="488" y="980"/>
                  </a:lnTo>
                  <a:lnTo>
                    <a:pt x="486" y="980"/>
                  </a:lnTo>
                  <a:lnTo>
                    <a:pt x="486" y="977"/>
                  </a:lnTo>
                  <a:lnTo>
                    <a:pt x="486" y="975"/>
                  </a:lnTo>
                  <a:lnTo>
                    <a:pt x="483" y="972"/>
                  </a:lnTo>
                  <a:lnTo>
                    <a:pt x="481" y="970"/>
                  </a:lnTo>
                  <a:lnTo>
                    <a:pt x="478" y="967"/>
                  </a:lnTo>
                  <a:lnTo>
                    <a:pt x="478" y="965"/>
                  </a:lnTo>
                  <a:lnTo>
                    <a:pt x="476" y="962"/>
                  </a:lnTo>
                  <a:lnTo>
                    <a:pt x="473" y="960"/>
                  </a:lnTo>
                  <a:lnTo>
                    <a:pt x="471" y="960"/>
                  </a:lnTo>
                  <a:lnTo>
                    <a:pt x="466" y="955"/>
                  </a:lnTo>
                  <a:lnTo>
                    <a:pt x="463" y="952"/>
                  </a:lnTo>
                  <a:lnTo>
                    <a:pt x="460" y="949"/>
                  </a:lnTo>
                  <a:lnTo>
                    <a:pt x="458" y="949"/>
                  </a:lnTo>
                  <a:lnTo>
                    <a:pt x="455" y="947"/>
                  </a:lnTo>
                  <a:lnTo>
                    <a:pt x="453" y="947"/>
                  </a:lnTo>
                  <a:lnTo>
                    <a:pt x="448" y="944"/>
                  </a:lnTo>
                  <a:lnTo>
                    <a:pt x="445" y="947"/>
                  </a:lnTo>
                  <a:lnTo>
                    <a:pt x="443" y="944"/>
                  </a:lnTo>
                  <a:lnTo>
                    <a:pt x="440" y="944"/>
                  </a:lnTo>
                  <a:lnTo>
                    <a:pt x="438" y="944"/>
                  </a:lnTo>
                  <a:lnTo>
                    <a:pt x="435" y="944"/>
                  </a:lnTo>
                  <a:lnTo>
                    <a:pt x="432" y="944"/>
                  </a:lnTo>
                  <a:lnTo>
                    <a:pt x="430" y="947"/>
                  </a:lnTo>
                  <a:lnTo>
                    <a:pt x="427" y="944"/>
                  </a:lnTo>
                  <a:lnTo>
                    <a:pt x="425" y="944"/>
                  </a:lnTo>
                  <a:lnTo>
                    <a:pt x="425" y="942"/>
                  </a:lnTo>
                  <a:lnTo>
                    <a:pt x="420" y="942"/>
                  </a:lnTo>
                  <a:lnTo>
                    <a:pt x="420" y="944"/>
                  </a:lnTo>
                  <a:lnTo>
                    <a:pt x="417" y="944"/>
                  </a:lnTo>
                  <a:lnTo>
                    <a:pt x="415" y="942"/>
                  </a:lnTo>
                  <a:lnTo>
                    <a:pt x="412" y="942"/>
                  </a:lnTo>
                  <a:lnTo>
                    <a:pt x="412" y="937"/>
                  </a:lnTo>
                  <a:lnTo>
                    <a:pt x="412" y="934"/>
                  </a:lnTo>
                  <a:lnTo>
                    <a:pt x="412" y="932"/>
                  </a:lnTo>
                  <a:lnTo>
                    <a:pt x="412" y="929"/>
                  </a:lnTo>
                  <a:lnTo>
                    <a:pt x="412" y="927"/>
                  </a:lnTo>
                  <a:lnTo>
                    <a:pt x="410" y="924"/>
                  </a:lnTo>
                  <a:lnTo>
                    <a:pt x="410" y="921"/>
                  </a:lnTo>
                  <a:lnTo>
                    <a:pt x="407" y="919"/>
                  </a:lnTo>
                  <a:lnTo>
                    <a:pt x="404" y="919"/>
                  </a:lnTo>
                  <a:lnTo>
                    <a:pt x="404" y="916"/>
                  </a:lnTo>
                  <a:lnTo>
                    <a:pt x="402" y="911"/>
                  </a:lnTo>
                  <a:lnTo>
                    <a:pt x="399" y="911"/>
                  </a:lnTo>
                  <a:lnTo>
                    <a:pt x="397" y="914"/>
                  </a:lnTo>
                  <a:lnTo>
                    <a:pt x="394" y="911"/>
                  </a:lnTo>
                  <a:lnTo>
                    <a:pt x="394" y="909"/>
                  </a:lnTo>
                  <a:lnTo>
                    <a:pt x="394" y="906"/>
                  </a:lnTo>
                  <a:lnTo>
                    <a:pt x="397" y="904"/>
                  </a:lnTo>
                  <a:lnTo>
                    <a:pt x="394" y="901"/>
                  </a:lnTo>
                  <a:lnTo>
                    <a:pt x="392" y="901"/>
                  </a:lnTo>
                  <a:lnTo>
                    <a:pt x="389" y="904"/>
                  </a:lnTo>
                  <a:lnTo>
                    <a:pt x="387" y="904"/>
                  </a:lnTo>
                  <a:lnTo>
                    <a:pt x="384" y="901"/>
                  </a:lnTo>
                  <a:lnTo>
                    <a:pt x="384" y="899"/>
                  </a:lnTo>
                  <a:lnTo>
                    <a:pt x="382" y="899"/>
                  </a:lnTo>
                  <a:lnTo>
                    <a:pt x="379" y="896"/>
                  </a:lnTo>
                  <a:lnTo>
                    <a:pt x="376" y="896"/>
                  </a:lnTo>
                  <a:lnTo>
                    <a:pt x="376" y="893"/>
                  </a:lnTo>
                  <a:lnTo>
                    <a:pt x="374" y="893"/>
                  </a:lnTo>
                  <a:lnTo>
                    <a:pt x="371" y="891"/>
                  </a:lnTo>
                  <a:lnTo>
                    <a:pt x="369" y="888"/>
                  </a:lnTo>
                  <a:lnTo>
                    <a:pt x="366" y="886"/>
                  </a:lnTo>
                  <a:lnTo>
                    <a:pt x="364" y="883"/>
                  </a:lnTo>
                  <a:lnTo>
                    <a:pt x="364" y="881"/>
                  </a:lnTo>
                  <a:lnTo>
                    <a:pt x="361" y="876"/>
                  </a:lnTo>
                  <a:lnTo>
                    <a:pt x="359" y="873"/>
                  </a:lnTo>
                  <a:lnTo>
                    <a:pt x="356" y="873"/>
                  </a:lnTo>
                  <a:lnTo>
                    <a:pt x="354" y="871"/>
                  </a:lnTo>
                  <a:lnTo>
                    <a:pt x="351" y="868"/>
                  </a:lnTo>
                  <a:lnTo>
                    <a:pt x="348" y="865"/>
                  </a:lnTo>
                  <a:lnTo>
                    <a:pt x="346" y="865"/>
                  </a:lnTo>
                  <a:lnTo>
                    <a:pt x="346" y="863"/>
                  </a:lnTo>
                  <a:lnTo>
                    <a:pt x="343" y="863"/>
                  </a:lnTo>
                  <a:lnTo>
                    <a:pt x="341" y="863"/>
                  </a:lnTo>
                  <a:lnTo>
                    <a:pt x="338" y="863"/>
                  </a:lnTo>
                  <a:lnTo>
                    <a:pt x="336" y="860"/>
                  </a:lnTo>
                  <a:lnTo>
                    <a:pt x="333" y="860"/>
                  </a:lnTo>
                  <a:lnTo>
                    <a:pt x="333" y="858"/>
                  </a:lnTo>
                  <a:lnTo>
                    <a:pt x="331" y="858"/>
                  </a:lnTo>
                  <a:lnTo>
                    <a:pt x="328" y="858"/>
                  </a:lnTo>
                  <a:lnTo>
                    <a:pt x="328" y="855"/>
                  </a:lnTo>
                  <a:lnTo>
                    <a:pt x="328" y="853"/>
                  </a:lnTo>
                  <a:lnTo>
                    <a:pt x="326" y="853"/>
                  </a:lnTo>
                  <a:lnTo>
                    <a:pt x="326" y="850"/>
                  </a:lnTo>
                  <a:lnTo>
                    <a:pt x="323" y="850"/>
                  </a:lnTo>
                  <a:lnTo>
                    <a:pt x="323" y="848"/>
                  </a:lnTo>
                  <a:lnTo>
                    <a:pt x="323" y="845"/>
                  </a:lnTo>
                  <a:lnTo>
                    <a:pt x="323" y="843"/>
                  </a:lnTo>
                  <a:lnTo>
                    <a:pt x="326" y="840"/>
                  </a:lnTo>
                  <a:lnTo>
                    <a:pt x="323" y="840"/>
                  </a:lnTo>
                  <a:lnTo>
                    <a:pt x="323" y="837"/>
                  </a:lnTo>
                  <a:lnTo>
                    <a:pt x="320" y="837"/>
                  </a:lnTo>
                  <a:lnTo>
                    <a:pt x="320" y="835"/>
                  </a:lnTo>
                  <a:lnTo>
                    <a:pt x="318" y="832"/>
                  </a:lnTo>
                  <a:lnTo>
                    <a:pt x="315" y="832"/>
                  </a:lnTo>
                  <a:lnTo>
                    <a:pt x="315" y="830"/>
                  </a:lnTo>
                  <a:lnTo>
                    <a:pt x="315" y="827"/>
                  </a:lnTo>
                  <a:lnTo>
                    <a:pt x="318" y="827"/>
                  </a:lnTo>
                  <a:lnTo>
                    <a:pt x="318" y="825"/>
                  </a:lnTo>
                  <a:lnTo>
                    <a:pt x="315" y="825"/>
                  </a:lnTo>
                  <a:lnTo>
                    <a:pt x="313" y="822"/>
                  </a:lnTo>
                  <a:lnTo>
                    <a:pt x="310" y="820"/>
                  </a:lnTo>
                  <a:lnTo>
                    <a:pt x="310" y="817"/>
                  </a:lnTo>
                  <a:lnTo>
                    <a:pt x="310" y="815"/>
                  </a:lnTo>
                  <a:lnTo>
                    <a:pt x="308" y="815"/>
                  </a:lnTo>
                  <a:lnTo>
                    <a:pt x="305" y="815"/>
                  </a:lnTo>
                  <a:lnTo>
                    <a:pt x="303" y="812"/>
                  </a:lnTo>
                  <a:lnTo>
                    <a:pt x="300" y="812"/>
                  </a:lnTo>
                  <a:lnTo>
                    <a:pt x="298" y="809"/>
                  </a:lnTo>
                  <a:lnTo>
                    <a:pt x="295" y="807"/>
                  </a:lnTo>
                  <a:lnTo>
                    <a:pt x="292" y="807"/>
                  </a:lnTo>
                  <a:lnTo>
                    <a:pt x="290" y="807"/>
                  </a:lnTo>
                  <a:lnTo>
                    <a:pt x="287" y="804"/>
                  </a:lnTo>
                  <a:lnTo>
                    <a:pt x="285" y="804"/>
                  </a:lnTo>
                  <a:lnTo>
                    <a:pt x="282" y="802"/>
                  </a:lnTo>
                  <a:lnTo>
                    <a:pt x="280" y="802"/>
                  </a:lnTo>
                  <a:lnTo>
                    <a:pt x="277" y="802"/>
                  </a:lnTo>
                  <a:lnTo>
                    <a:pt x="275" y="799"/>
                  </a:lnTo>
                  <a:lnTo>
                    <a:pt x="275" y="797"/>
                  </a:lnTo>
                  <a:lnTo>
                    <a:pt x="272" y="797"/>
                  </a:lnTo>
                  <a:lnTo>
                    <a:pt x="270" y="797"/>
                  </a:lnTo>
                  <a:lnTo>
                    <a:pt x="270" y="799"/>
                  </a:lnTo>
                  <a:lnTo>
                    <a:pt x="267" y="799"/>
                  </a:lnTo>
                  <a:lnTo>
                    <a:pt x="264" y="797"/>
                  </a:lnTo>
                  <a:lnTo>
                    <a:pt x="262" y="797"/>
                  </a:lnTo>
                  <a:lnTo>
                    <a:pt x="259" y="797"/>
                  </a:lnTo>
                  <a:lnTo>
                    <a:pt x="257" y="794"/>
                  </a:lnTo>
                  <a:lnTo>
                    <a:pt x="257" y="792"/>
                  </a:lnTo>
                  <a:lnTo>
                    <a:pt x="254" y="789"/>
                  </a:lnTo>
                  <a:lnTo>
                    <a:pt x="254" y="787"/>
                  </a:lnTo>
                  <a:lnTo>
                    <a:pt x="254" y="784"/>
                  </a:lnTo>
                  <a:lnTo>
                    <a:pt x="254" y="781"/>
                  </a:lnTo>
                  <a:lnTo>
                    <a:pt x="254" y="779"/>
                  </a:lnTo>
                  <a:lnTo>
                    <a:pt x="254" y="776"/>
                  </a:lnTo>
                  <a:lnTo>
                    <a:pt x="254" y="774"/>
                  </a:lnTo>
                  <a:lnTo>
                    <a:pt x="254" y="771"/>
                  </a:lnTo>
                  <a:lnTo>
                    <a:pt x="254" y="769"/>
                  </a:lnTo>
                  <a:lnTo>
                    <a:pt x="252" y="766"/>
                  </a:lnTo>
                  <a:lnTo>
                    <a:pt x="252" y="764"/>
                  </a:lnTo>
                  <a:lnTo>
                    <a:pt x="252" y="761"/>
                  </a:lnTo>
                  <a:lnTo>
                    <a:pt x="252" y="759"/>
                  </a:lnTo>
                  <a:lnTo>
                    <a:pt x="252" y="756"/>
                  </a:lnTo>
                  <a:lnTo>
                    <a:pt x="252" y="754"/>
                  </a:lnTo>
                  <a:lnTo>
                    <a:pt x="249" y="751"/>
                  </a:lnTo>
                  <a:lnTo>
                    <a:pt x="249" y="748"/>
                  </a:lnTo>
                  <a:lnTo>
                    <a:pt x="247" y="748"/>
                  </a:lnTo>
                  <a:lnTo>
                    <a:pt x="247" y="746"/>
                  </a:lnTo>
                  <a:lnTo>
                    <a:pt x="242" y="743"/>
                  </a:lnTo>
                  <a:lnTo>
                    <a:pt x="239" y="743"/>
                  </a:lnTo>
                  <a:lnTo>
                    <a:pt x="236" y="741"/>
                  </a:lnTo>
                  <a:lnTo>
                    <a:pt x="234" y="741"/>
                  </a:lnTo>
                  <a:lnTo>
                    <a:pt x="224" y="738"/>
                  </a:lnTo>
                  <a:lnTo>
                    <a:pt x="224" y="736"/>
                  </a:lnTo>
                  <a:lnTo>
                    <a:pt x="221" y="733"/>
                  </a:lnTo>
                  <a:lnTo>
                    <a:pt x="219" y="731"/>
                  </a:lnTo>
                  <a:lnTo>
                    <a:pt x="216" y="731"/>
                  </a:lnTo>
                  <a:lnTo>
                    <a:pt x="211" y="726"/>
                  </a:lnTo>
                  <a:lnTo>
                    <a:pt x="208" y="726"/>
                  </a:lnTo>
                  <a:lnTo>
                    <a:pt x="206" y="726"/>
                  </a:lnTo>
                  <a:lnTo>
                    <a:pt x="203" y="723"/>
                  </a:lnTo>
                  <a:lnTo>
                    <a:pt x="198" y="720"/>
                  </a:lnTo>
                  <a:lnTo>
                    <a:pt x="193" y="713"/>
                  </a:lnTo>
                  <a:lnTo>
                    <a:pt x="191" y="713"/>
                  </a:lnTo>
                  <a:lnTo>
                    <a:pt x="188" y="713"/>
                  </a:lnTo>
                  <a:lnTo>
                    <a:pt x="188" y="710"/>
                  </a:lnTo>
                  <a:lnTo>
                    <a:pt x="186" y="708"/>
                  </a:lnTo>
                  <a:lnTo>
                    <a:pt x="186" y="705"/>
                  </a:lnTo>
                  <a:lnTo>
                    <a:pt x="186" y="703"/>
                  </a:lnTo>
                  <a:lnTo>
                    <a:pt x="178" y="698"/>
                  </a:lnTo>
                  <a:lnTo>
                    <a:pt x="175" y="698"/>
                  </a:lnTo>
                  <a:lnTo>
                    <a:pt x="173" y="698"/>
                  </a:lnTo>
                  <a:lnTo>
                    <a:pt x="170" y="698"/>
                  </a:lnTo>
                  <a:lnTo>
                    <a:pt x="175" y="687"/>
                  </a:lnTo>
                  <a:lnTo>
                    <a:pt x="175" y="685"/>
                  </a:lnTo>
                  <a:lnTo>
                    <a:pt x="170" y="682"/>
                  </a:lnTo>
                  <a:lnTo>
                    <a:pt x="165" y="682"/>
                  </a:lnTo>
                  <a:lnTo>
                    <a:pt x="155" y="690"/>
                  </a:lnTo>
                  <a:lnTo>
                    <a:pt x="150" y="692"/>
                  </a:lnTo>
                  <a:lnTo>
                    <a:pt x="150" y="695"/>
                  </a:lnTo>
                  <a:lnTo>
                    <a:pt x="135" y="685"/>
                  </a:lnTo>
                  <a:lnTo>
                    <a:pt x="132" y="682"/>
                  </a:lnTo>
                  <a:lnTo>
                    <a:pt x="130" y="682"/>
                  </a:lnTo>
                  <a:lnTo>
                    <a:pt x="130" y="680"/>
                  </a:lnTo>
                  <a:lnTo>
                    <a:pt x="127" y="672"/>
                  </a:lnTo>
                  <a:lnTo>
                    <a:pt x="127" y="664"/>
                  </a:lnTo>
                  <a:lnTo>
                    <a:pt x="127" y="662"/>
                  </a:lnTo>
                  <a:lnTo>
                    <a:pt x="132" y="654"/>
                  </a:lnTo>
                  <a:lnTo>
                    <a:pt x="137" y="642"/>
                  </a:lnTo>
                  <a:lnTo>
                    <a:pt x="140" y="639"/>
                  </a:lnTo>
                  <a:lnTo>
                    <a:pt x="142" y="631"/>
                  </a:lnTo>
                  <a:lnTo>
                    <a:pt x="145" y="629"/>
                  </a:lnTo>
                  <a:lnTo>
                    <a:pt x="147" y="624"/>
                  </a:lnTo>
                  <a:lnTo>
                    <a:pt x="147" y="619"/>
                  </a:lnTo>
                  <a:lnTo>
                    <a:pt x="147" y="614"/>
                  </a:lnTo>
                  <a:lnTo>
                    <a:pt x="147" y="601"/>
                  </a:lnTo>
                  <a:lnTo>
                    <a:pt x="145" y="598"/>
                  </a:lnTo>
                  <a:lnTo>
                    <a:pt x="147" y="596"/>
                  </a:lnTo>
                  <a:lnTo>
                    <a:pt x="147" y="593"/>
                  </a:lnTo>
                  <a:lnTo>
                    <a:pt x="150" y="591"/>
                  </a:lnTo>
                  <a:lnTo>
                    <a:pt x="152" y="586"/>
                  </a:lnTo>
                  <a:lnTo>
                    <a:pt x="158" y="580"/>
                  </a:lnTo>
                  <a:lnTo>
                    <a:pt x="160" y="573"/>
                  </a:lnTo>
                  <a:lnTo>
                    <a:pt x="160" y="570"/>
                  </a:lnTo>
                  <a:lnTo>
                    <a:pt x="160" y="568"/>
                  </a:lnTo>
                  <a:lnTo>
                    <a:pt x="163" y="565"/>
                  </a:lnTo>
                  <a:lnTo>
                    <a:pt x="163" y="563"/>
                  </a:lnTo>
                  <a:lnTo>
                    <a:pt x="163" y="560"/>
                  </a:lnTo>
                  <a:lnTo>
                    <a:pt x="163" y="558"/>
                  </a:lnTo>
                  <a:lnTo>
                    <a:pt x="163" y="555"/>
                  </a:lnTo>
                  <a:lnTo>
                    <a:pt x="163" y="552"/>
                  </a:lnTo>
                  <a:lnTo>
                    <a:pt x="165" y="555"/>
                  </a:lnTo>
                  <a:lnTo>
                    <a:pt x="165" y="552"/>
                  </a:lnTo>
                  <a:lnTo>
                    <a:pt x="165" y="550"/>
                  </a:lnTo>
                  <a:lnTo>
                    <a:pt x="165" y="547"/>
                  </a:lnTo>
                  <a:lnTo>
                    <a:pt x="163" y="550"/>
                  </a:lnTo>
                  <a:lnTo>
                    <a:pt x="158" y="550"/>
                  </a:lnTo>
                  <a:lnTo>
                    <a:pt x="155" y="547"/>
                  </a:lnTo>
                  <a:lnTo>
                    <a:pt x="147" y="550"/>
                  </a:lnTo>
                  <a:lnTo>
                    <a:pt x="147" y="555"/>
                  </a:lnTo>
                  <a:lnTo>
                    <a:pt x="145" y="558"/>
                  </a:lnTo>
                  <a:lnTo>
                    <a:pt x="142" y="560"/>
                  </a:lnTo>
                  <a:lnTo>
                    <a:pt x="132" y="558"/>
                  </a:lnTo>
                  <a:lnTo>
                    <a:pt x="119" y="563"/>
                  </a:lnTo>
                  <a:lnTo>
                    <a:pt x="117" y="565"/>
                  </a:lnTo>
                  <a:lnTo>
                    <a:pt x="104" y="570"/>
                  </a:lnTo>
                  <a:lnTo>
                    <a:pt x="96" y="570"/>
                  </a:lnTo>
                  <a:lnTo>
                    <a:pt x="94" y="570"/>
                  </a:lnTo>
                  <a:lnTo>
                    <a:pt x="89" y="568"/>
                  </a:lnTo>
                  <a:lnTo>
                    <a:pt x="84" y="568"/>
                  </a:lnTo>
                  <a:lnTo>
                    <a:pt x="81" y="568"/>
                  </a:lnTo>
                  <a:lnTo>
                    <a:pt x="71" y="568"/>
                  </a:lnTo>
                  <a:lnTo>
                    <a:pt x="63" y="568"/>
                  </a:lnTo>
                  <a:lnTo>
                    <a:pt x="56" y="568"/>
                  </a:lnTo>
                  <a:lnTo>
                    <a:pt x="51" y="560"/>
                  </a:lnTo>
                  <a:lnTo>
                    <a:pt x="48" y="558"/>
                  </a:lnTo>
                  <a:lnTo>
                    <a:pt x="46" y="555"/>
                  </a:lnTo>
                  <a:lnTo>
                    <a:pt x="43" y="552"/>
                  </a:lnTo>
                  <a:lnTo>
                    <a:pt x="35" y="542"/>
                  </a:lnTo>
                  <a:lnTo>
                    <a:pt x="35" y="540"/>
                  </a:lnTo>
                  <a:lnTo>
                    <a:pt x="33" y="537"/>
                  </a:lnTo>
                  <a:lnTo>
                    <a:pt x="30" y="535"/>
                  </a:lnTo>
                  <a:lnTo>
                    <a:pt x="30" y="532"/>
                  </a:lnTo>
                  <a:lnTo>
                    <a:pt x="28" y="530"/>
                  </a:lnTo>
                  <a:lnTo>
                    <a:pt x="28" y="527"/>
                  </a:lnTo>
                  <a:lnTo>
                    <a:pt x="23" y="522"/>
                  </a:lnTo>
                  <a:lnTo>
                    <a:pt x="23" y="519"/>
                  </a:lnTo>
                  <a:lnTo>
                    <a:pt x="20" y="517"/>
                  </a:lnTo>
                  <a:lnTo>
                    <a:pt x="18" y="514"/>
                  </a:lnTo>
                  <a:lnTo>
                    <a:pt x="18" y="512"/>
                  </a:lnTo>
                  <a:lnTo>
                    <a:pt x="15" y="507"/>
                  </a:lnTo>
                  <a:lnTo>
                    <a:pt x="18" y="504"/>
                  </a:lnTo>
                  <a:lnTo>
                    <a:pt x="18" y="502"/>
                  </a:lnTo>
                  <a:lnTo>
                    <a:pt x="15" y="499"/>
                  </a:lnTo>
                  <a:lnTo>
                    <a:pt x="12" y="499"/>
                  </a:lnTo>
                  <a:lnTo>
                    <a:pt x="10" y="499"/>
                  </a:lnTo>
                  <a:lnTo>
                    <a:pt x="10" y="496"/>
                  </a:lnTo>
                  <a:lnTo>
                    <a:pt x="10" y="494"/>
                  </a:lnTo>
                  <a:lnTo>
                    <a:pt x="7" y="486"/>
                  </a:lnTo>
                  <a:lnTo>
                    <a:pt x="10" y="484"/>
                  </a:lnTo>
                  <a:lnTo>
                    <a:pt x="7" y="481"/>
                  </a:lnTo>
                  <a:lnTo>
                    <a:pt x="10" y="479"/>
                  </a:lnTo>
                  <a:lnTo>
                    <a:pt x="12" y="476"/>
                  </a:lnTo>
                  <a:lnTo>
                    <a:pt x="10" y="471"/>
                  </a:lnTo>
                  <a:lnTo>
                    <a:pt x="7" y="468"/>
                  </a:lnTo>
                  <a:lnTo>
                    <a:pt x="10" y="458"/>
                  </a:lnTo>
                  <a:lnTo>
                    <a:pt x="12" y="456"/>
                  </a:lnTo>
                  <a:lnTo>
                    <a:pt x="7" y="451"/>
                  </a:lnTo>
                  <a:lnTo>
                    <a:pt x="10" y="451"/>
                  </a:lnTo>
                  <a:lnTo>
                    <a:pt x="12" y="446"/>
                  </a:lnTo>
                  <a:lnTo>
                    <a:pt x="18" y="443"/>
                  </a:lnTo>
                  <a:lnTo>
                    <a:pt x="18" y="438"/>
                  </a:lnTo>
                  <a:lnTo>
                    <a:pt x="20" y="435"/>
                  </a:lnTo>
                  <a:lnTo>
                    <a:pt x="20" y="433"/>
                  </a:lnTo>
                  <a:lnTo>
                    <a:pt x="20" y="430"/>
                  </a:lnTo>
                  <a:lnTo>
                    <a:pt x="15" y="428"/>
                  </a:lnTo>
                  <a:lnTo>
                    <a:pt x="18" y="428"/>
                  </a:lnTo>
                  <a:lnTo>
                    <a:pt x="20" y="428"/>
                  </a:lnTo>
                  <a:lnTo>
                    <a:pt x="20" y="425"/>
                  </a:lnTo>
                  <a:lnTo>
                    <a:pt x="18" y="423"/>
                  </a:lnTo>
                  <a:lnTo>
                    <a:pt x="18" y="418"/>
                  </a:lnTo>
                  <a:lnTo>
                    <a:pt x="15" y="415"/>
                  </a:lnTo>
                  <a:lnTo>
                    <a:pt x="18" y="410"/>
                  </a:lnTo>
                  <a:lnTo>
                    <a:pt x="23" y="410"/>
                  </a:lnTo>
                  <a:lnTo>
                    <a:pt x="23" y="407"/>
                  </a:lnTo>
                  <a:lnTo>
                    <a:pt x="23" y="405"/>
                  </a:lnTo>
                  <a:lnTo>
                    <a:pt x="20" y="395"/>
                  </a:lnTo>
                  <a:lnTo>
                    <a:pt x="23" y="392"/>
                  </a:lnTo>
                  <a:lnTo>
                    <a:pt x="20" y="390"/>
                  </a:lnTo>
                  <a:lnTo>
                    <a:pt x="23" y="384"/>
                  </a:lnTo>
                  <a:lnTo>
                    <a:pt x="23" y="382"/>
                  </a:lnTo>
                  <a:lnTo>
                    <a:pt x="20" y="379"/>
                  </a:lnTo>
                  <a:lnTo>
                    <a:pt x="28" y="377"/>
                  </a:lnTo>
                  <a:lnTo>
                    <a:pt x="25" y="369"/>
                  </a:lnTo>
                  <a:lnTo>
                    <a:pt x="25" y="364"/>
                  </a:lnTo>
                  <a:lnTo>
                    <a:pt x="28" y="362"/>
                  </a:lnTo>
                  <a:lnTo>
                    <a:pt x="30" y="362"/>
                  </a:lnTo>
                  <a:lnTo>
                    <a:pt x="30" y="359"/>
                  </a:lnTo>
                  <a:lnTo>
                    <a:pt x="25" y="356"/>
                  </a:lnTo>
                  <a:lnTo>
                    <a:pt x="25" y="354"/>
                  </a:lnTo>
                  <a:lnTo>
                    <a:pt x="28" y="351"/>
                  </a:lnTo>
                  <a:lnTo>
                    <a:pt x="30" y="354"/>
                  </a:lnTo>
                  <a:lnTo>
                    <a:pt x="33" y="354"/>
                  </a:lnTo>
                  <a:lnTo>
                    <a:pt x="33" y="351"/>
                  </a:lnTo>
                  <a:lnTo>
                    <a:pt x="33" y="346"/>
                  </a:lnTo>
                  <a:lnTo>
                    <a:pt x="33" y="344"/>
                  </a:lnTo>
                  <a:lnTo>
                    <a:pt x="35" y="341"/>
                  </a:lnTo>
                  <a:lnTo>
                    <a:pt x="33" y="341"/>
                  </a:lnTo>
                  <a:lnTo>
                    <a:pt x="30" y="339"/>
                  </a:lnTo>
                  <a:lnTo>
                    <a:pt x="28" y="339"/>
                  </a:lnTo>
                  <a:lnTo>
                    <a:pt x="30" y="336"/>
                  </a:lnTo>
                  <a:lnTo>
                    <a:pt x="30" y="334"/>
                  </a:lnTo>
                  <a:lnTo>
                    <a:pt x="30" y="331"/>
                  </a:lnTo>
                  <a:lnTo>
                    <a:pt x="30" y="328"/>
                  </a:lnTo>
                  <a:lnTo>
                    <a:pt x="30" y="326"/>
                  </a:lnTo>
                  <a:lnTo>
                    <a:pt x="28" y="323"/>
                  </a:lnTo>
                  <a:lnTo>
                    <a:pt x="25" y="323"/>
                  </a:lnTo>
                  <a:lnTo>
                    <a:pt x="23" y="323"/>
                  </a:lnTo>
                  <a:lnTo>
                    <a:pt x="20" y="323"/>
                  </a:lnTo>
                  <a:lnTo>
                    <a:pt x="18" y="323"/>
                  </a:lnTo>
                  <a:lnTo>
                    <a:pt x="15" y="323"/>
                  </a:lnTo>
                  <a:lnTo>
                    <a:pt x="12" y="323"/>
                  </a:lnTo>
                  <a:lnTo>
                    <a:pt x="12" y="321"/>
                  </a:lnTo>
                  <a:lnTo>
                    <a:pt x="15" y="313"/>
                  </a:lnTo>
                  <a:lnTo>
                    <a:pt x="18" y="316"/>
                  </a:lnTo>
                  <a:lnTo>
                    <a:pt x="20" y="316"/>
                  </a:lnTo>
                  <a:lnTo>
                    <a:pt x="23" y="308"/>
                  </a:lnTo>
                  <a:lnTo>
                    <a:pt x="23" y="306"/>
                  </a:lnTo>
                  <a:lnTo>
                    <a:pt x="20" y="303"/>
                  </a:lnTo>
                  <a:lnTo>
                    <a:pt x="18" y="300"/>
                  </a:lnTo>
                  <a:lnTo>
                    <a:pt x="18" y="298"/>
                  </a:lnTo>
                  <a:lnTo>
                    <a:pt x="12" y="298"/>
                  </a:lnTo>
                  <a:lnTo>
                    <a:pt x="10" y="300"/>
                  </a:lnTo>
                  <a:lnTo>
                    <a:pt x="7" y="300"/>
                  </a:lnTo>
                  <a:lnTo>
                    <a:pt x="5" y="303"/>
                  </a:lnTo>
                  <a:lnTo>
                    <a:pt x="2" y="300"/>
                  </a:lnTo>
                  <a:lnTo>
                    <a:pt x="0" y="293"/>
                  </a:lnTo>
                  <a:lnTo>
                    <a:pt x="2" y="290"/>
                  </a:lnTo>
                  <a:lnTo>
                    <a:pt x="7" y="288"/>
                  </a:lnTo>
                  <a:lnTo>
                    <a:pt x="7" y="285"/>
                  </a:lnTo>
                  <a:lnTo>
                    <a:pt x="5" y="285"/>
                  </a:lnTo>
                  <a:lnTo>
                    <a:pt x="0" y="283"/>
                  </a:lnTo>
                  <a:lnTo>
                    <a:pt x="2" y="280"/>
                  </a:lnTo>
                  <a:lnTo>
                    <a:pt x="5" y="280"/>
                  </a:lnTo>
                  <a:lnTo>
                    <a:pt x="10" y="280"/>
                  </a:lnTo>
                  <a:lnTo>
                    <a:pt x="20" y="278"/>
                  </a:lnTo>
                  <a:lnTo>
                    <a:pt x="23" y="278"/>
                  </a:lnTo>
                  <a:lnTo>
                    <a:pt x="25" y="278"/>
                  </a:lnTo>
                  <a:lnTo>
                    <a:pt x="25" y="270"/>
                  </a:lnTo>
                  <a:lnTo>
                    <a:pt x="25" y="267"/>
                  </a:lnTo>
                  <a:lnTo>
                    <a:pt x="20" y="267"/>
                  </a:lnTo>
                  <a:lnTo>
                    <a:pt x="18" y="270"/>
                  </a:lnTo>
                  <a:lnTo>
                    <a:pt x="15" y="270"/>
                  </a:lnTo>
                  <a:lnTo>
                    <a:pt x="12" y="270"/>
                  </a:lnTo>
                  <a:lnTo>
                    <a:pt x="10" y="267"/>
                  </a:lnTo>
                  <a:lnTo>
                    <a:pt x="7" y="265"/>
                  </a:lnTo>
                  <a:lnTo>
                    <a:pt x="10" y="262"/>
                  </a:lnTo>
                  <a:lnTo>
                    <a:pt x="15" y="257"/>
                  </a:lnTo>
                  <a:lnTo>
                    <a:pt x="15" y="255"/>
                  </a:lnTo>
                  <a:lnTo>
                    <a:pt x="18" y="255"/>
                  </a:lnTo>
                  <a:lnTo>
                    <a:pt x="18" y="250"/>
                  </a:lnTo>
                  <a:lnTo>
                    <a:pt x="20" y="250"/>
                  </a:lnTo>
                  <a:lnTo>
                    <a:pt x="18" y="247"/>
                  </a:lnTo>
                  <a:lnTo>
                    <a:pt x="28" y="234"/>
                  </a:lnTo>
                  <a:lnTo>
                    <a:pt x="33" y="229"/>
                  </a:lnTo>
                  <a:lnTo>
                    <a:pt x="35" y="227"/>
                  </a:lnTo>
                  <a:lnTo>
                    <a:pt x="46" y="224"/>
                  </a:lnTo>
                  <a:lnTo>
                    <a:pt x="63" y="216"/>
                  </a:lnTo>
                  <a:lnTo>
                    <a:pt x="74" y="209"/>
                  </a:lnTo>
                  <a:lnTo>
                    <a:pt x="79" y="204"/>
                  </a:lnTo>
                  <a:lnTo>
                    <a:pt x="81" y="199"/>
                  </a:lnTo>
                  <a:lnTo>
                    <a:pt x="84" y="191"/>
                  </a:lnTo>
                  <a:lnTo>
                    <a:pt x="94" y="173"/>
                  </a:lnTo>
                  <a:lnTo>
                    <a:pt x="94" y="168"/>
                  </a:lnTo>
                  <a:lnTo>
                    <a:pt x="96" y="163"/>
                  </a:lnTo>
                  <a:lnTo>
                    <a:pt x="99" y="163"/>
                  </a:lnTo>
                  <a:lnTo>
                    <a:pt x="104" y="163"/>
                  </a:lnTo>
                  <a:lnTo>
                    <a:pt x="114" y="166"/>
                  </a:lnTo>
                  <a:lnTo>
                    <a:pt x="117" y="166"/>
                  </a:lnTo>
                  <a:lnTo>
                    <a:pt x="119" y="166"/>
                  </a:lnTo>
                  <a:lnTo>
                    <a:pt x="124" y="166"/>
                  </a:lnTo>
                  <a:lnTo>
                    <a:pt x="127" y="166"/>
                  </a:lnTo>
                  <a:lnTo>
                    <a:pt x="130" y="163"/>
                  </a:lnTo>
                  <a:lnTo>
                    <a:pt x="132" y="160"/>
                  </a:lnTo>
                  <a:lnTo>
                    <a:pt x="135" y="160"/>
                  </a:lnTo>
                  <a:lnTo>
                    <a:pt x="135" y="158"/>
                  </a:lnTo>
                  <a:lnTo>
                    <a:pt x="142" y="150"/>
                  </a:lnTo>
                  <a:lnTo>
                    <a:pt x="147" y="150"/>
                  </a:lnTo>
                  <a:lnTo>
                    <a:pt x="155" y="148"/>
                  </a:lnTo>
                  <a:lnTo>
                    <a:pt x="158" y="148"/>
                  </a:lnTo>
                  <a:lnTo>
                    <a:pt x="163" y="148"/>
                  </a:lnTo>
                  <a:lnTo>
                    <a:pt x="168" y="143"/>
                  </a:lnTo>
                  <a:lnTo>
                    <a:pt x="170" y="138"/>
                  </a:lnTo>
                  <a:lnTo>
                    <a:pt x="173" y="138"/>
                  </a:lnTo>
                  <a:lnTo>
                    <a:pt x="173" y="135"/>
                  </a:lnTo>
                  <a:lnTo>
                    <a:pt x="178" y="133"/>
                  </a:lnTo>
                  <a:lnTo>
                    <a:pt x="183" y="130"/>
                  </a:lnTo>
                  <a:lnTo>
                    <a:pt x="186" y="127"/>
                  </a:lnTo>
                  <a:lnTo>
                    <a:pt x="191" y="115"/>
                  </a:lnTo>
                  <a:lnTo>
                    <a:pt x="193" y="115"/>
                  </a:lnTo>
                  <a:lnTo>
                    <a:pt x="193" y="112"/>
                  </a:lnTo>
                  <a:lnTo>
                    <a:pt x="196" y="110"/>
                  </a:lnTo>
                  <a:lnTo>
                    <a:pt x="198" y="110"/>
                  </a:lnTo>
                  <a:lnTo>
                    <a:pt x="201" y="107"/>
                  </a:lnTo>
                  <a:lnTo>
                    <a:pt x="203" y="105"/>
                  </a:lnTo>
                  <a:lnTo>
                    <a:pt x="206" y="102"/>
                  </a:lnTo>
                  <a:lnTo>
                    <a:pt x="211" y="102"/>
                  </a:lnTo>
                  <a:lnTo>
                    <a:pt x="211" y="99"/>
                  </a:lnTo>
                  <a:lnTo>
                    <a:pt x="211" y="97"/>
                  </a:lnTo>
                  <a:lnTo>
                    <a:pt x="214" y="97"/>
                  </a:lnTo>
                  <a:lnTo>
                    <a:pt x="214" y="94"/>
                  </a:lnTo>
                  <a:lnTo>
                    <a:pt x="208" y="94"/>
                  </a:lnTo>
                  <a:lnTo>
                    <a:pt x="206" y="94"/>
                  </a:lnTo>
                  <a:lnTo>
                    <a:pt x="203" y="92"/>
                  </a:lnTo>
                  <a:lnTo>
                    <a:pt x="206" y="89"/>
                  </a:lnTo>
                  <a:lnTo>
                    <a:pt x="206" y="87"/>
                  </a:lnTo>
                  <a:lnTo>
                    <a:pt x="208" y="87"/>
                  </a:lnTo>
                  <a:lnTo>
                    <a:pt x="211" y="87"/>
                  </a:lnTo>
                  <a:lnTo>
                    <a:pt x="214" y="87"/>
                  </a:lnTo>
                  <a:lnTo>
                    <a:pt x="214" y="84"/>
                  </a:lnTo>
                  <a:lnTo>
                    <a:pt x="214" y="79"/>
                  </a:lnTo>
                  <a:lnTo>
                    <a:pt x="214" y="77"/>
                  </a:lnTo>
                  <a:lnTo>
                    <a:pt x="216" y="74"/>
                  </a:lnTo>
                  <a:lnTo>
                    <a:pt x="224" y="74"/>
                  </a:lnTo>
                  <a:lnTo>
                    <a:pt x="226" y="74"/>
                  </a:lnTo>
                  <a:lnTo>
                    <a:pt x="229" y="71"/>
                  </a:lnTo>
                  <a:lnTo>
                    <a:pt x="229" y="69"/>
                  </a:lnTo>
                  <a:lnTo>
                    <a:pt x="229" y="61"/>
                  </a:lnTo>
                  <a:lnTo>
                    <a:pt x="226" y="61"/>
                  </a:lnTo>
                  <a:lnTo>
                    <a:pt x="224" y="61"/>
                  </a:lnTo>
                  <a:lnTo>
                    <a:pt x="224" y="59"/>
                  </a:lnTo>
                  <a:lnTo>
                    <a:pt x="229" y="56"/>
                  </a:lnTo>
                  <a:lnTo>
                    <a:pt x="229" y="54"/>
                  </a:lnTo>
                  <a:lnTo>
                    <a:pt x="229" y="51"/>
                  </a:lnTo>
                  <a:lnTo>
                    <a:pt x="226" y="49"/>
                  </a:lnTo>
                  <a:lnTo>
                    <a:pt x="221" y="49"/>
                  </a:lnTo>
                  <a:lnTo>
                    <a:pt x="221" y="46"/>
                  </a:lnTo>
                  <a:lnTo>
                    <a:pt x="226" y="36"/>
                  </a:lnTo>
                  <a:lnTo>
                    <a:pt x="229" y="36"/>
                  </a:lnTo>
                  <a:lnTo>
                    <a:pt x="229" y="33"/>
                  </a:lnTo>
                  <a:lnTo>
                    <a:pt x="229" y="31"/>
                  </a:lnTo>
                  <a:lnTo>
                    <a:pt x="234" y="31"/>
                  </a:lnTo>
                  <a:lnTo>
                    <a:pt x="239" y="28"/>
                  </a:lnTo>
                  <a:lnTo>
                    <a:pt x="247" y="28"/>
                  </a:lnTo>
                  <a:lnTo>
                    <a:pt x="252" y="26"/>
                  </a:lnTo>
                  <a:lnTo>
                    <a:pt x="254" y="26"/>
                  </a:lnTo>
                  <a:lnTo>
                    <a:pt x="257" y="23"/>
                  </a:lnTo>
                  <a:lnTo>
                    <a:pt x="262" y="18"/>
                  </a:lnTo>
                  <a:lnTo>
                    <a:pt x="267" y="10"/>
                  </a:lnTo>
                  <a:lnTo>
                    <a:pt x="270" y="8"/>
                  </a:lnTo>
                  <a:lnTo>
                    <a:pt x="270" y="3"/>
                  </a:lnTo>
                  <a:lnTo>
                    <a:pt x="272" y="0"/>
                  </a:lnTo>
                  <a:lnTo>
                    <a:pt x="275" y="0"/>
                  </a:lnTo>
                  <a:lnTo>
                    <a:pt x="277" y="0"/>
                  </a:lnTo>
                  <a:lnTo>
                    <a:pt x="280" y="3"/>
                  </a:lnTo>
                  <a:lnTo>
                    <a:pt x="282" y="3"/>
                  </a:lnTo>
                  <a:lnTo>
                    <a:pt x="285" y="8"/>
                  </a:lnTo>
                  <a:lnTo>
                    <a:pt x="285" y="18"/>
                  </a:lnTo>
                  <a:lnTo>
                    <a:pt x="287" y="21"/>
                  </a:lnTo>
                  <a:lnTo>
                    <a:pt x="292" y="21"/>
                  </a:lnTo>
                  <a:lnTo>
                    <a:pt x="300" y="18"/>
                  </a:lnTo>
                  <a:lnTo>
                    <a:pt x="305" y="18"/>
                  </a:lnTo>
                  <a:lnTo>
                    <a:pt x="310" y="21"/>
                  </a:lnTo>
                  <a:lnTo>
                    <a:pt x="313" y="23"/>
                  </a:lnTo>
                  <a:lnTo>
                    <a:pt x="315" y="23"/>
                  </a:lnTo>
                  <a:lnTo>
                    <a:pt x="318" y="23"/>
                  </a:lnTo>
                  <a:lnTo>
                    <a:pt x="320" y="23"/>
                  </a:lnTo>
                  <a:lnTo>
                    <a:pt x="331" y="10"/>
                  </a:lnTo>
                  <a:lnTo>
                    <a:pt x="333" y="10"/>
                  </a:lnTo>
                  <a:lnTo>
                    <a:pt x="333" y="8"/>
                  </a:lnTo>
                  <a:lnTo>
                    <a:pt x="338" y="8"/>
                  </a:lnTo>
                  <a:lnTo>
                    <a:pt x="341" y="5"/>
                  </a:lnTo>
                  <a:lnTo>
                    <a:pt x="343" y="5"/>
                  </a:lnTo>
                  <a:lnTo>
                    <a:pt x="356" y="5"/>
                  </a:lnTo>
                  <a:lnTo>
                    <a:pt x="359" y="5"/>
                  </a:lnTo>
                  <a:lnTo>
                    <a:pt x="366" y="8"/>
                  </a:lnTo>
                  <a:lnTo>
                    <a:pt x="371" y="8"/>
                  </a:lnTo>
                  <a:lnTo>
                    <a:pt x="371" y="10"/>
                  </a:lnTo>
                  <a:lnTo>
                    <a:pt x="374" y="10"/>
                  </a:lnTo>
                  <a:lnTo>
                    <a:pt x="374" y="13"/>
                  </a:lnTo>
                  <a:lnTo>
                    <a:pt x="376" y="15"/>
                  </a:lnTo>
                  <a:lnTo>
                    <a:pt x="379" y="36"/>
                  </a:lnTo>
                  <a:lnTo>
                    <a:pt x="382" y="41"/>
                  </a:lnTo>
                  <a:lnTo>
                    <a:pt x="382" y="43"/>
                  </a:lnTo>
                  <a:lnTo>
                    <a:pt x="384" y="46"/>
                  </a:lnTo>
                  <a:lnTo>
                    <a:pt x="387" y="49"/>
                  </a:lnTo>
                  <a:lnTo>
                    <a:pt x="387" y="51"/>
                  </a:lnTo>
                  <a:lnTo>
                    <a:pt x="389" y="51"/>
                  </a:lnTo>
                  <a:lnTo>
                    <a:pt x="394" y="56"/>
                  </a:lnTo>
                  <a:lnTo>
                    <a:pt x="399" y="59"/>
                  </a:lnTo>
                  <a:lnTo>
                    <a:pt x="404" y="59"/>
                  </a:lnTo>
                  <a:lnTo>
                    <a:pt x="407" y="59"/>
                  </a:lnTo>
                  <a:lnTo>
                    <a:pt x="410" y="61"/>
                  </a:lnTo>
                  <a:lnTo>
                    <a:pt x="415" y="61"/>
                  </a:lnTo>
                  <a:lnTo>
                    <a:pt x="417" y="64"/>
                  </a:lnTo>
                  <a:lnTo>
                    <a:pt x="420" y="66"/>
                  </a:lnTo>
                  <a:lnTo>
                    <a:pt x="420" y="79"/>
                  </a:lnTo>
                  <a:lnTo>
                    <a:pt x="417" y="84"/>
                  </a:lnTo>
                  <a:lnTo>
                    <a:pt x="417" y="87"/>
                  </a:lnTo>
                  <a:lnTo>
                    <a:pt x="417" y="89"/>
                  </a:lnTo>
                  <a:lnTo>
                    <a:pt x="415" y="94"/>
                  </a:lnTo>
                  <a:lnTo>
                    <a:pt x="410" y="107"/>
                  </a:lnTo>
                  <a:lnTo>
                    <a:pt x="412" y="112"/>
                  </a:lnTo>
                  <a:lnTo>
                    <a:pt x="417" y="110"/>
                  </a:lnTo>
                  <a:lnTo>
                    <a:pt x="422" y="110"/>
                  </a:lnTo>
                  <a:lnTo>
                    <a:pt x="427" y="112"/>
                  </a:lnTo>
                  <a:lnTo>
                    <a:pt x="430" y="112"/>
                  </a:lnTo>
                  <a:lnTo>
                    <a:pt x="435" y="115"/>
                  </a:lnTo>
                  <a:lnTo>
                    <a:pt x="443" y="107"/>
                  </a:lnTo>
                  <a:lnTo>
                    <a:pt x="455" y="105"/>
                  </a:lnTo>
                  <a:lnTo>
                    <a:pt x="458" y="107"/>
                  </a:lnTo>
                  <a:lnTo>
                    <a:pt x="460" y="115"/>
                  </a:lnTo>
                  <a:lnTo>
                    <a:pt x="463" y="117"/>
                  </a:lnTo>
                  <a:lnTo>
                    <a:pt x="466" y="115"/>
                  </a:lnTo>
                  <a:lnTo>
                    <a:pt x="473" y="115"/>
                  </a:lnTo>
                  <a:lnTo>
                    <a:pt x="478" y="115"/>
                  </a:lnTo>
                  <a:lnTo>
                    <a:pt x="481" y="115"/>
                  </a:lnTo>
                  <a:lnTo>
                    <a:pt x="488" y="117"/>
                  </a:lnTo>
                  <a:lnTo>
                    <a:pt x="491" y="120"/>
                  </a:lnTo>
                  <a:lnTo>
                    <a:pt x="496" y="120"/>
                  </a:lnTo>
                  <a:lnTo>
                    <a:pt x="504" y="122"/>
                  </a:lnTo>
                  <a:lnTo>
                    <a:pt x="511" y="120"/>
                  </a:lnTo>
                  <a:lnTo>
                    <a:pt x="516" y="120"/>
                  </a:lnTo>
                  <a:lnTo>
                    <a:pt x="519" y="122"/>
                  </a:lnTo>
                  <a:lnTo>
                    <a:pt x="522" y="122"/>
                  </a:lnTo>
                  <a:lnTo>
                    <a:pt x="524" y="127"/>
                  </a:lnTo>
                  <a:lnTo>
                    <a:pt x="529" y="130"/>
                  </a:lnTo>
                  <a:lnTo>
                    <a:pt x="537" y="127"/>
                  </a:lnTo>
                  <a:lnTo>
                    <a:pt x="539" y="130"/>
                  </a:lnTo>
                  <a:lnTo>
                    <a:pt x="544" y="133"/>
                  </a:lnTo>
                  <a:lnTo>
                    <a:pt x="547" y="135"/>
                  </a:lnTo>
                  <a:lnTo>
                    <a:pt x="550" y="135"/>
                  </a:lnTo>
                  <a:lnTo>
                    <a:pt x="560" y="138"/>
                  </a:lnTo>
                  <a:lnTo>
                    <a:pt x="562" y="138"/>
                  </a:lnTo>
                  <a:lnTo>
                    <a:pt x="567" y="140"/>
                  </a:lnTo>
                  <a:lnTo>
                    <a:pt x="570" y="145"/>
                  </a:lnTo>
                  <a:lnTo>
                    <a:pt x="572" y="155"/>
                  </a:lnTo>
                  <a:lnTo>
                    <a:pt x="575" y="160"/>
                  </a:lnTo>
                  <a:lnTo>
                    <a:pt x="580" y="166"/>
                  </a:lnTo>
                  <a:lnTo>
                    <a:pt x="583" y="168"/>
                  </a:lnTo>
                  <a:lnTo>
                    <a:pt x="585" y="171"/>
                  </a:lnTo>
                  <a:lnTo>
                    <a:pt x="588" y="171"/>
                  </a:lnTo>
                  <a:lnTo>
                    <a:pt x="593" y="171"/>
                  </a:lnTo>
                  <a:lnTo>
                    <a:pt x="595" y="168"/>
                  </a:lnTo>
                  <a:lnTo>
                    <a:pt x="600" y="166"/>
                  </a:lnTo>
                  <a:lnTo>
                    <a:pt x="618" y="155"/>
                  </a:lnTo>
                  <a:lnTo>
                    <a:pt x="621" y="153"/>
                  </a:lnTo>
                  <a:lnTo>
                    <a:pt x="623" y="150"/>
                  </a:lnTo>
                  <a:lnTo>
                    <a:pt x="626" y="150"/>
                  </a:lnTo>
                  <a:lnTo>
                    <a:pt x="626" y="145"/>
                  </a:lnTo>
                  <a:lnTo>
                    <a:pt x="628" y="138"/>
                  </a:lnTo>
                  <a:lnTo>
                    <a:pt x="626" y="130"/>
                  </a:lnTo>
                  <a:lnTo>
                    <a:pt x="623" y="122"/>
                  </a:lnTo>
                  <a:lnTo>
                    <a:pt x="621" y="117"/>
                  </a:lnTo>
                  <a:lnTo>
                    <a:pt x="616" y="112"/>
                  </a:lnTo>
                  <a:lnTo>
                    <a:pt x="616" y="107"/>
                  </a:lnTo>
                  <a:lnTo>
                    <a:pt x="613" y="105"/>
                  </a:lnTo>
                  <a:lnTo>
                    <a:pt x="611" y="97"/>
                  </a:lnTo>
                  <a:lnTo>
                    <a:pt x="611" y="92"/>
                  </a:lnTo>
                  <a:lnTo>
                    <a:pt x="621" y="77"/>
                  </a:lnTo>
                  <a:lnTo>
                    <a:pt x="626" y="74"/>
                  </a:lnTo>
                  <a:lnTo>
                    <a:pt x="626" y="71"/>
                  </a:lnTo>
                  <a:lnTo>
                    <a:pt x="628" y="71"/>
                  </a:lnTo>
                  <a:lnTo>
                    <a:pt x="631" y="66"/>
                  </a:lnTo>
                  <a:lnTo>
                    <a:pt x="634" y="64"/>
                  </a:lnTo>
                  <a:lnTo>
                    <a:pt x="636" y="61"/>
                  </a:lnTo>
                  <a:lnTo>
                    <a:pt x="641" y="61"/>
                  </a:lnTo>
                  <a:lnTo>
                    <a:pt x="641" y="64"/>
                  </a:lnTo>
                  <a:lnTo>
                    <a:pt x="644" y="64"/>
                  </a:lnTo>
                  <a:lnTo>
                    <a:pt x="656" y="61"/>
                  </a:lnTo>
                  <a:lnTo>
                    <a:pt x="662" y="61"/>
                  </a:lnTo>
                  <a:lnTo>
                    <a:pt x="679" y="66"/>
                  </a:lnTo>
                  <a:lnTo>
                    <a:pt x="684" y="66"/>
                  </a:lnTo>
                  <a:lnTo>
                    <a:pt x="687" y="64"/>
                  </a:lnTo>
                  <a:lnTo>
                    <a:pt x="692" y="61"/>
                  </a:lnTo>
                  <a:lnTo>
                    <a:pt x="692" y="59"/>
                  </a:lnTo>
                  <a:lnTo>
                    <a:pt x="695" y="59"/>
                  </a:lnTo>
                  <a:lnTo>
                    <a:pt x="702" y="56"/>
                  </a:lnTo>
                  <a:lnTo>
                    <a:pt x="715" y="54"/>
                  </a:lnTo>
                  <a:lnTo>
                    <a:pt x="718" y="54"/>
                  </a:lnTo>
                  <a:lnTo>
                    <a:pt x="728" y="51"/>
                  </a:lnTo>
                  <a:lnTo>
                    <a:pt x="733" y="51"/>
                  </a:lnTo>
                  <a:lnTo>
                    <a:pt x="753" y="59"/>
                  </a:lnTo>
                  <a:lnTo>
                    <a:pt x="761" y="66"/>
                  </a:lnTo>
                  <a:lnTo>
                    <a:pt x="763" y="66"/>
                  </a:lnTo>
                  <a:lnTo>
                    <a:pt x="766" y="69"/>
                  </a:lnTo>
                  <a:lnTo>
                    <a:pt x="771" y="69"/>
                  </a:lnTo>
                  <a:lnTo>
                    <a:pt x="779" y="66"/>
                  </a:lnTo>
                  <a:lnTo>
                    <a:pt x="781" y="64"/>
                  </a:lnTo>
                  <a:lnTo>
                    <a:pt x="784" y="59"/>
                  </a:lnTo>
                  <a:lnTo>
                    <a:pt x="784" y="56"/>
                  </a:lnTo>
                  <a:lnTo>
                    <a:pt x="791" y="71"/>
                  </a:lnTo>
                  <a:lnTo>
                    <a:pt x="794" y="74"/>
                  </a:lnTo>
                  <a:lnTo>
                    <a:pt x="794" y="79"/>
                  </a:lnTo>
                  <a:lnTo>
                    <a:pt x="797" y="82"/>
                  </a:lnTo>
                  <a:lnTo>
                    <a:pt x="799" y="89"/>
                  </a:lnTo>
                  <a:lnTo>
                    <a:pt x="802" y="92"/>
                  </a:lnTo>
                  <a:lnTo>
                    <a:pt x="802" y="105"/>
                  </a:lnTo>
                  <a:lnTo>
                    <a:pt x="804" y="110"/>
                  </a:lnTo>
                  <a:lnTo>
                    <a:pt x="802" y="112"/>
                  </a:lnTo>
                  <a:lnTo>
                    <a:pt x="802" y="117"/>
                  </a:lnTo>
                  <a:lnTo>
                    <a:pt x="802" y="120"/>
                  </a:lnTo>
                  <a:lnTo>
                    <a:pt x="804" y="125"/>
                  </a:lnTo>
                  <a:lnTo>
                    <a:pt x="807" y="125"/>
                  </a:lnTo>
                  <a:lnTo>
                    <a:pt x="807" y="127"/>
                  </a:lnTo>
                  <a:lnTo>
                    <a:pt x="809" y="130"/>
                  </a:lnTo>
                  <a:lnTo>
                    <a:pt x="812" y="130"/>
                  </a:lnTo>
                  <a:lnTo>
                    <a:pt x="814" y="130"/>
                  </a:lnTo>
                  <a:lnTo>
                    <a:pt x="817" y="130"/>
                  </a:lnTo>
                  <a:lnTo>
                    <a:pt x="819" y="130"/>
                  </a:lnTo>
                  <a:lnTo>
                    <a:pt x="822" y="133"/>
                  </a:lnTo>
                  <a:lnTo>
                    <a:pt x="825" y="133"/>
                  </a:lnTo>
                  <a:lnTo>
                    <a:pt x="825" y="135"/>
                  </a:lnTo>
                  <a:lnTo>
                    <a:pt x="827" y="138"/>
                  </a:lnTo>
                  <a:lnTo>
                    <a:pt x="825" y="140"/>
                  </a:lnTo>
                  <a:lnTo>
                    <a:pt x="825" y="145"/>
                  </a:lnTo>
                  <a:lnTo>
                    <a:pt x="825" y="148"/>
                  </a:lnTo>
                  <a:lnTo>
                    <a:pt x="825" y="153"/>
                  </a:lnTo>
                  <a:lnTo>
                    <a:pt x="825" y="155"/>
                  </a:lnTo>
                  <a:lnTo>
                    <a:pt x="825" y="158"/>
                  </a:lnTo>
                  <a:lnTo>
                    <a:pt x="827" y="160"/>
                  </a:lnTo>
                  <a:lnTo>
                    <a:pt x="827" y="163"/>
                  </a:lnTo>
                  <a:lnTo>
                    <a:pt x="830" y="163"/>
                  </a:lnTo>
                  <a:lnTo>
                    <a:pt x="830" y="166"/>
                  </a:lnTo>
                  <a:lnTo>
                    <a:pt x="830" y="168"/>
                  </a:lnTo>
                  <a:lnTo>
                    <a:pt x="819" y="176"/>
                  </a:lnTo>
                  <a:lnTo>
                    <a:pt x="804" y="181"/>
                  </a:lnTo>
                  <a:lnTo>
                    <a:pt x="794" y="186"/>
                  </a:lnTo>
                  <a:lnTo>
                    <a:pt x="786" y="186"/>
                  </a:lnTo>
                  <a:lnTo>
                    <a:pt x="784" y="188"/>
                  </a:lnTo>
                  <a:lnTo>
                    <a:pt x="774" y="194"/>
                  </a:lnTo>
                  <a:lnTo>
                    <a:pt x="769" y="199"/>
                  </a:lnTo>
                  <a:lnTo>
                    <a:pt x="763" y="201"/>
                  </a:lnTo>
                  <a:lnTo>
                    <a:pt x="761" y="201"/>
                  </a:lnTo>
                  <a:lnTo>
                    <a:pt x="751" y="201"/>
                  </a:lnTo>
                  <a:lnTo>
                    <a:pt x="743" y="201"/>
                  </a:lnTo>
                  <a:lnTo>
                    <a:pt x="738" y="199"/>
                  </a:lnTo>
                  <a:lnTo>
                    <a:pt x="735" y="196"/>
                  </a:lnTo>
                  <a:lnTo>
                    <a:pt x="733" y="191"/>
                  </a:lnTo>
                  <a:lnTo>
                    <a:pt x="728" y="188"/>
                  </a:lnTo>
                  <a:lnTo>
                    <a:pt x="725" y="183"/>
                  </a:lnTo>
                  <a:lnTo>
                    <a:pt x="723" y="183"/>
                  </a:lnTo>
                  <a:lnTo>
                    <a:pt x="720" y="183"/>
                  </a:lnTo>
                  <a:lnTo>
                    <a:pt x="715" y="183"/>
                  </a:lnTo>
                  <a:lnTo>
                    <a:pt x="712" y="181"/>
                  </a:lnTo>
                  <a:lnTo>
                    <a:pt x="710" y="183"/>
                  </a:lnTo>
                  <a:lnTo>
                    <a:pt x="707" y="183"/>
                  </a:lnTo>
                  <a:lnTo>
                    <a:pt x="705" y="181"/>
                  </a:lnTo>
                  <a:lnTo>
                    <a:pt x="702" y="181"/>
                  </a:lnTo>
                  <a:lnTo>
                    <a:pt x="700" y="181"/>
                  </a:lnTo>
                  <a:lnTo>
                    <a:pt x="700" y="183"/>
                  </a:lnTo>
                  <a:lnTo>
                    <a:pt x="695" y="183"/>
                  </a:lnTo>
                  <a:lnTo>
                    <a:pt x="692" y="186"/>
                  </a:lnTo>
                  <a:lnTo>
                    <a:pt x="690" y="186"/>
                  </a:lnTo>
                  <a:lnTo>
                    <a:pt x="684" y="186"/>
                  </a:lnTo>
                  <a:lnTo>
                    <a:pt x="679" y="191"/>
                  </a:lnTo>
                  <a:lnTo>
                    <a:pt x="677" y="188"/>
                  </a:lnTo>
                  <a:lnTo>
                    <a:pt x="674" y="191"/>
                  </a:lnTo>
                  <a:lnTo>
                    <a:pt x="674" y="194"/>
                  </a:lnTo>
                  <a:lnTo>
                    <a:pt x="672" y="196"/>
                  </a:lnTo>
                  <a:lnTo>
                    <a:pt x="669" y="199"/>
                  </a:lnTo>
                  <a:lnTo>
                    <a:pt x="667" y="199"/>
                  </a:lnTo>
                  <a:lnTo>
                    <a:pt x="664" y="201"/>
                  </a:lnTo>
                  <a:lnTo>
                    <a:pt x="662" y="204"/>
                  </a:lnTo>
                  <a:lnTo>
                    <a:pt x="662" y="209"/>
                  </a:lnTo>
                  <a:lnTo>
                    <a:pt x="656" y="214"/>
                  </a:lnTo>
                  <a:lnTo>
                    <a:pt x="656" y="216"/>
                  </a:lnTo>
                  <a:lnTo>
                    <a:pt x="654" y="216"/>
                  </a:lnTo>
                  <a:lnTo>
                    <a:pt x="649" y="222"/>
                  </a:lnTo>
                  <a:lnTo>
                    <a:pt x="649" y="224"/>
                  </a:lnTo>
                  <a:lnTo>
                    <a:pt x="649" y="227"/>
                  </a:lnTo>
                  <a:lnTo>
                    <a:pt x="646" y="229"/>
                  </a:lnTo>
                  <a:lnTo>
                    <a:pt x="649" y="234"/>
                  </a:lnTo>
                  <a:lnTo>
                    <a:pt x="649" y="237"/>
                  </a:lnTo>
                  <a:lnTo>
                    <a:pt x="649" y="239"/>
                  </a:lnTo>
                  <a:lnTo>
                    <a:pt x="646" y="242"/>
                  </a:lnTo>
                  <a:lnTo>
                    <a:pt x="646" y="244"/>
                  </a:lnTo>
                  <a:lnTo>
                    <a:pt x="639" y="257"/>
                  </a:lnTo>
                  <a:lnTo>
                    <a:pt x="636" y="257"/>
                  </a:lnTo>
                  <a:lnTo>
                    <a:pt x="634" y="262"/>
                  </a:lnTo>
                  <a:lnTo>
                    <a:pt x="631" y="265"/>
                  </a:lnTo>
                  <a:lnTo>
                    <a:pt x="631" y="270"/>
                  </a:lnTo>
                  <a:lnTo>
                    <a:pt x="636" y="272"/>
                  </a:lnTo>
                  <a:lnTo>
                    <a:pt x="644" y="272"/>
                  </a:lnTo>
                  <a:lnTo>
                    <a:pt x="654" y="275"/>
                  </a:lnTo>
                  <a:lnTo>
                    <a:pt x="664" y="278"/>
                  </a:lnTo>
                  <a:lnTo>
                    <a:pt x="667" y="278"/>
                  </a:lnTo>
                  <a:lnTo>
                    <a:pt x="672" y="278"/>
                  </a:lnTo>
                  <a:lnTo>
                    <a:pt x="674" y="275"/>
                  </a:lnTo>
                  <a:lnTo>
                    <a:pt x="679" y="275"/>
                  </a:lnTo>
                  <a:lnTo>
                    <a:pt x="684" y="278"/>
                  </a:lnTo>
                  <a:lnTo>
                    <a:pt x="690" y="283"/>
                  </a:lnTo>
                  <a:lnTo>
                    <a:pt x="695" y="285"/>
                  </a:lnTo>
                  <a:lnTo>
                    <a:pt x="700" y="288"/>
                  </a:lnTo>
                  <a:lnTo>
                    <a:pt x="705" y="290"/>
                  </a:lnTo>
                  <a:lnTo>
                    <a:pt x="710" y="295"/>
                  </a:lnTo>
                  <a:lnTo>
                    <a:pt x="718" y="300"/>
                  </a:lnTo>
                  <a:lnTo>
                    <a:pt x="720" y="300"/>
                  </a:lnTo>
                  <a:lnTo>
                    <a:pt x="723" y="303"/>
                  </a:lnTo>
                  <a:lnTo>
                    <a:pt x="728" y="308"/>
                  </a:lnTo>
                  <a:lnTo>
                    <a:pt x="730" y="311"/>
                  </a:lnTo>
                  <a:lnTo>
                    <a:pt x="733" y="316"/>
                  </a:lnTo>
                  <a:lnTo>
                    <a:pt x="735" y="321"/>
                  </a:lnTo>
                  <a:lnTo>
                    <a:pt x="738" y="326"/>
                  </a:lnTo>
                  <a:lnTo>
                    <a:pt x="738" y="331"/>
                  </a:lnTo>
                  <a:lnTo>
                    <a:pt x="735" y="339"/>
                  </a:lnTo>
                  <a:lnTo>
                    <a:pt x="735" y="346"/>
                  </a:lnTo>
                  <a:lnTo>
                    <a:pt x="735" y="354"/>
                  </a:lnTo>
                  <a:lnTo>
                    <a:pt x="733" y="359"/>
                  </a:lnTo>
                  <a:lnTo>
                    <a:pt x="730" y="369"/>
                  </a:lnTo>
                  <a:lnTo>
                    <a:pt x="730" y="374"/>
                  </a:lnTo>
                  <a:lnTo>
                    <a:pt x="733" y="377"/>
                  </a:lnTo>
                  <a:lnTo>
                    <a:pt x="735" y="377"/>
                  </a:lnTo>
                  <a:lnTo>
                    <a:pt x="741" y="382"/>
                  </a:lnTo>
                  <a:lnTo>
                    <a:pt x="743" y="382"/>
                  </a:lnTo>
                  <a:lnTo>
                    <a:pt x="746" y="384"/>
                  </a:lnTo>
                  <a:lnTo>
                    <a:pt x="743" y="387"/>
                  </a:lnTo>
                  <a:lnTo>
                    <a:pt x="741" y="392"/>
                  </a:lnTo>
                  <a:lnTo>
                    <a:pt x="741" y="395"/>
                  </a:lnTo>
                  <a:lnTo>
                    <a:pt x="738" y="397"/>
                  </a:lnTo>
                  <a:lnTo>
                    <a:pt x="735" y="402"/>
                  </a:lnTo>
                  <a:lnTo>
                    <a:pt x="735" y="407"/>
                  </a:lnTo>
                  <a:lnTo>
                    <a:pt x="735" y="410"/>
                  </a:lnTo>
                  <a:lnTo>
                    <a:pt x="741" y="410"/>
                  </a:lnTo>
                  <a:lnTo>
                    <a:pt x="743" y="412"/>
                  </a:lnTo>
                  <a:lnTo>
                    <a:pt x="743" y="415"/>
                  </a:lnTo>
                  <a:lnTo>
                    <a:pt x="741" y="415"/>
                  </a:lnTo>
                  <a:lnTo>
                    <a:pt x="735" y="418"/>
                  </a:lnTo>
                  <a:lnTo>
                    <a:pt x="733" y="420"/>
                  </a:lnTo>
                  <a:lnTo>
                    <a:pt x="733" y="425"/>
                  </a:lnTo>
                  <a:lnTo>
                    <a:pt x="733" y="428"/>
                  </a:lnTo>
                  <a:lnTo>
                    <a:pt x="733" y="430"/>
                  </a:lnTo>
                  <a:lnTo>
                    <a:pt x="733" y="433"/>
                  </a:lnTo>
                  <a:lnTo>
                    <a:pt x="730" y="433"/>
                  </a:lnTo>
                  <a:lnTo>
                    <a:pt x="728" y="435"/>
                  </a:lnTo>
                  <a:lnTo>
                    <a:pt x="725" y="438"/>
                  </a:lnTo>
                  <a:lnTo>
                    <a:pt x="725" y="440"/>
                  </a:lnTo>
                  <a:lnTo>
                    <a:pt x="728" y="443"/>
                  </a:lnTo>
                  <a:lnTo>
                    <a:pt x="725" y="446"/>
                  </a:lnTo>
                  <a:lnTo>
                    <a:pt x="725" y="448"/>
                  </a:lnTo>
                  <a:lnTo>
                    <a:pt x="725" y="453"/>
                  </a:lnTo>
                  <a:lnTo>
                    <a:pt x="723" y="456"/>
                  </a:lnTo>
                  <a:lnTo>
                    <a:pt x="725" y="458"/>
                  </a:lnTo>
                  <a:lnTo>
                    <a:pt x="725" y="463"/>
                  </a:lnTo>
                  <a:lnTo>
                    <a:pt x="728" y="466"/>
                  </a:lnTo>
                  <a:lnTo>
                    <a:pt x="725" y="468"/>
                  </a:lnTo>
                  <a:lnTo>
                    <a:pt x="720" y="468"/>
                  </a:lnTo>
                  <a:lnTo>
                    <a:pt x="720" y="471"/>
                  </a:lnTo>
                  <a:lnTo>
                    <a:pt x="720" y="474"/>
                  </a:lnTo>
                  <a:lnTo>
                    <a:pt x="718" y="476"/>
                  </a:lnTo>
                  <a:lnTo>
                    <a:pt x="715" y="479"/>
                  </a:lnTo>
                  <a:lnTo>
                    <a:pt x="715" y="481"/>
                  </a:lnTo>
                  <a:lnTo>
                    <a:pt x="718" y="484"/>
                  </a:lnTo>
                  <a:lnTo>
                    <a:pt x="720" y="486"/>
                  </a:lnTo>
                  <a:lnTo>
                    <a:pt x="723" y="486"/>
                  </a:lnTo>
                  <a:lnTo>
                    <a:pt x="725" y="486"/>
                  </a:lnTo>
                  <a:lnTo>
                    <a:pt x="725" y="491"/>
                  </a:lnTo>
                  <a:lnTo>
                    <a:pt x="728" y="491"/>
                  </a:lnTo>
                  <a:lnTo>
                    <a:pt x="735" y="499"/>
                  </a:lnTo>
                  <a:lnTo>
                    <a:pt x="738" y="502"/>
                  </a:lnTo>
                  <a:lnTo>
                    <a:pt x="718" y="517"/>
                  </a:lnTo>
                  <a:lnTo>
                    <a:pt x="720" y="537"/>
                  </a:lnTo>
                  <a:lnTo>
                    <a:pt x="720" y="545"/>
                  </a:lnTo>
                  <a:lnTo>
                    <a:pt x="718" y="555"/>
                  </a:lnTo>
                  <a:lnTo>
                    <a:pt x="718" y="560"/>
                  </a:lnTo>
                  <a:lnTo>
                    <a:pt x="718" y="565"/>
                  </a:lnTo>
                  <a:lnTo>
                    <a:pt x="718" y="568"/>
                  </a:lnTo>
                  <a:lnTo>
                    <a:pt x="715" y="575"/>
                  </a:lnTo>
                  <a:lnTo>
                    <a:pt x="715" y="583"/>
                  </a:lnTo>
                  <a:lnTo>
                    <a:pt x="712" y="586"/>
                  </a:lnTo>
                  <a:lnTo>
                    <a:pt x="710" y="591"/>
                  </a:lnTo>
                  <a:lnTo>
                    <a:pt x="705" y="593"/>
                  </a:lnTo>
                  <a:lnTo>
                    <a:pt x="707" y="596"/>
                  </a:lnTo>
                  <a:lnTo>
                    <a:pt x="712" y="598"/>
                  </a:lnTo>
                  <a:lnTo>
                    <a:pt x="715" y="603"/>
                  </a:lnTo>
                  <a:lnTo>
                    <a:pt x="720" y="606"/>
                  </a:lnTo>
                  <a:lnTo>
                    <a:pt x="718" y="608"/>
                  </a:lnTo>
                  <a:lnTo>
                    <a:pt x="718" y="611"/>
                  </a:lnTo>
                  <a:lnTo>
                    <a:pt x="718" y="616"/>
                  </a:lnTo>
                  <a:lnTo>
                    <a:pt x="718" y="619"/>
                  </a:lnTo>
                  <a:lnTo>
                    <a:pt x="718" y="621"/>
                  </a:lnTo>
                  <a:lnTo>
                    <a:pt x="715" y="624"/>
                  </a:lnTo>
                  <a:lnTo>
                    <a:pt x="718" y="626"/>
                  </a:lnTo>
                  <a:lnTo>
                    <a:pt x="720" y="629"/>
                  </a:lnTo>
                  <a:lnTo>
                    <a:pt x="723" y="629"/>
                  </a:lnTo>
                  <a:lnTo>
                    <a:pt x="725" y="629"/>
                  </a:lnTo>
                  <a:lnTo>
                    <a:pt x="728" y="629"/>
                  </a:lnTo>
                  <a:lnTo>
                    <a:pt x="730" y="629"/>
                  </a:lnTo>
                  <a:lnTo>
                    <a:pt x="733" y="629"/>
                  </a:lnTo>
                  <a:lnTo>
                    <a:pt x="735" y="631"/>
                  </a:lnTo>
                  <a:lnTo>
                    <a:pt x="738" y="631"/>
                  </a:lnTo>
                  <a:lnTo>
                    <a:pt x="738" y="636"/>
                  </a:lnTo>
                  <a:lnTo>
                    <a:pt x="738" y="642"/>
                  </a:lnTo>
                  <a:lnTo>
                    <a:pt x="735" y="644"/>
                  </a:lnTo>
                  <a:lnTo>
                    <a:pt x="735" y="652"/>
                  </a:lnTo>
                  <a:lnTo>
                    <a:pt x="735" y="657"/>
                  </a:lnTo>
                  <a:lnTo>
                    <a:pt x="735" y="662"/>
                  </a:lnTo>
                  <a:lnTo>
                    <a:pt x="735" y="667"/>
                  </a:lnTo>
                  <a:lnTo>
                    <a:pt x="733" y="672"/>
                  </a:lnTo>
                  <a:lnTo>
                    <a:pt x="733" y="677"/>
                  </a:lnTo>
                  <a:lnTo>
                    <a:pt x="733" y="682"/>
                  </a:lnTo>
                  <a:lnTo>
                    <a:pt x="733" y="687"/>
                  </a:lnTo>
                  <a:lnTo>
                    <a:pt x="733" y="692"/>
                  </a:lnTo>
                  <a:lnTo>
                    <a:pt x="730" y="698"/>
                  </a:lnTo>
                  <a:lnTo>
                    <a:pt x="730" y="703"/>
                  </a:lnTo>
                  <a:lnTo>
                    <a:pt x="730" y="708"/>
                  </a:lnTo>
                  <a:lnTo>
                    <a:pt x="730" y="713"/>
                  </a:lnTo>
                  <a:lnTo>
                    <a:pt x="728" y="715"/>
                  </a:lnTo>
                  <a:lnTo>
                    <a:pt x="725" y="723"/>
                  </a:lnTo>
                  <a:lnTo>
                    <a:pt x="723" y="726"/>
                  </a:lnTo>
                  <a:lnTo>
                    <a:pt x="720" y="728"/>
                  </a:lnTo>
                  <a:lnTo>
                    <a:pt x="715" y="731"/>
                  </a:lnTo>
                  <a:lnTo>
                    <a:pt x="712" y="731"/>
                  </a:lnTo>
                  <a:lnTo>
                    <a:pt x="705" y="736"/>
                  </a:lnTo>
                  <a:lnTo>
                    <a:pt x="700" y="736"/>
                  </a:lnTo>
                  <a:lnTo>
                    <a:pt x="697" y="738"/>
                  </a:lnTo>
                  <a:lnTo>
                    <a:pt x="695" y="741"/>
                  </a:lnTo>
                  <a:lnTo>
                    <a:pt x="692" y="743"/>
                  </a:lnTo>
                  <a:lnTo>
                    <a:pt x="690" y="743"/>
                  </a:lnTo>
                  <a:lnTo>
                    <a:pt x="684" y="741"/>
                  </a:lnTo>
                  <a:lnTo>
                    <a:pt x="682" y="741"/>
                  </a:lnTo>
                  <a:lnTo>
                    <a:pt x="679" y="743"/>
                  </a:lnTo>
                  <a:lnTo>
                    <a:pt x="677" y="743"/>
                  </a:lnTo>
                  <a:lnTo>
                    <a:pt x="674" y="746"/>
                  </a:lnTo>
                  <a:lnTo>
                    <a:pt x="672" y="748"/>
                  </a:lnTo>
                  <a:lnTo>
                    <a:pt x="669" y="751"/>
                  </a:lnTo>
                  <a:lnTo>
                    <a:pt x="667" y="751"/>
                  </a:lnTo>
                  <a:lnTo>
                    <a:pt x="664" y="748"/>
                  </a:lnTo>
                  <a:lnTo>
                    <a:pt x="662" y="748"/>
                  </a:lnTo>
                  <a:lnTo>
                    <a:pt x="659" y="751"/>
                  </a:lnTo>
                  <a:lnTo>
                    <a:pt x="659" y="754"/>
                  </a:lnTo>
                  <a:lnTo>
                    <a:pt x="659" y="756"/>
                  </a:lnTo>
                  <a:lnTo>
                    <a:pt x="656" y="759"/>
                  </a:lnTo>
                  <a:lnTo>
                    <a:pt x="656" y="764"/>
                  </a:lnTo>
                  <a:lnTo>
                    <a:pt x="656" y="766"/>
                  </a:lnTo>
                  <a:lnTo>
                    <a:pt x="656" y="769"/>
                  </a:lnTo>
                  <a:lnTo>
                    <a:pt x="656" y="771"/>
                  </a:lnTo>
                  <a:lnTo>
                    <a:pt x="656" y="774"/>
                  </a:lnTo>
                  <a:lnTo>
                    <a:pt x="656" y="776"/>
                  </a:lnTo>
                  <a:lnTo>
                    <a:pt x="656" y="779"/>
                  </a:lnTo>
                  <a:lnTo>
                    <a:pt x="656" y="781"/>
                  </a:lnTo>
                  <a:lnTo>
                    <a:pt x="656" y="784"/>
                  </a:lnTo>
                  <a:lnTo>
                    <a:pt x="656" y="787"/>
                  </a:lnTo>
                  <a:lnTo>
                    <a:pt x="656" y="789"/>
                  </a:lnTo>
                  <a:lnTo>
                    <a:pt x="656" y="792"/>
                  </a:lnTo>
                  <a:lnTo>
                    <a:pt x="656" y="797"/>
                  </a:lnTo>
                  <a:lnTo>
                    <a:pt x="656" y="799"/>
                  </a:lnTo>
                  <a:lnTo>
                    <a:pt x="659" y="802"/>
                  </a:lnTo>
                  <a:lnTo>
                    <a:pt x="659" y="804"/>
                  </a:lnTo>
                  <a:lnTo>
                    <a:pt x="659" y="807"/>
                  </a:lnTo>
                  <a:lnTo>
                    <a:pt x="659" y="809"/>
                  </a:lnTo>
                  <a:lnTo>
                    <a:pt x="656" y="809"/>
                  </a:lnTo>
                  <a:lnTo>
                    <a:pt x="654" y="809"/>
                  </a:lnTo>
                  <a:lnTo>
                    <a:pt x="651" y="807"/>
                  </a:lnTo>
                  <a:lnTo>
                    <a:pt x="649" y="804"/>
                  </a:lnTo>
                  <a:lnTo>
                    <a:pt x="649" y="802"/>
                  </a:lnTo>
                  <a:lnTo>
                    <a:pt x="646" y="799"/>
                  </a:lnTo>
                  <a:lnTo>
                    <a:pt x="644" y="797"/>
                  </a:lnTo>
                  <a:lnTo>
                    <a:pt x="641" y="794"/>
                  </a:lnTo>
                  <a:lnTo>
                    <a:pt x="639" y="792"/>
                  </a:lnTo>
                  <a:lnTo>
                    <a:pt x="636" y="792"/>
                  </a:lnTo>
                  <a:lnTo>
                    <a:pt x="634" y="794"/>
                  </a:lnTo>
                  <a:lnTo>
                    <a:pt x="628" y="797"/>
                  </a:lnTo>
                  <a:lnTo>
                    <a:pt x="626" y="797"/>
                  </a:lnTo>
                  <a:lnTo>
                    <a:pt x="623" y="797"/>
                  </a:lnTo>
                  <a:lnTo>
                    <a:pt x="623" y="794"/>
                  </a:lnTo>
                  <a:lnTo>
                    <a:pt x="618" y="794"/>
                  </a:lnTo>
                  <a:lnTo>
                    <a:pt x="616" y="792"/>
                  </a:lnTo>
                  <a:lnTo>
                    <a:pt x="613" y="792"/>
                  </a:lnTo>
                  <a:lnTo>
                    <a:pt x="611" y="792"/>
                  </a:lnTo>
                  <a:lnTo>
                    <a:pt x="606" y="794"/>
                  </a:lnTo>
                  <a:lnTo>
                    <a:pt x="600" y="794"/>
                  </a:lnTo>
                  <a:lnTo>
                    <a:pt x="598" y="794"/>
                  </a:lnTo>
                  <a:lnTo>
                    <a:pt x="595" y="792"/>
                  </a:lnTo>
                  <a:lnTo>
                    <a:pt x="593" y="792"/>
                  </a:lnTo>
                  <a:lnTo>
                    <a:pt x="590" y="789"/>
                  </a:lnTo>
                  <a:lnTo>
                    <a:pt x="588" y="787"/>
                  </a:lnTo>
                  <a:lnTo>
                    <a:pt x="585" y="784"/>
                  </a:lnTo>
                  <a:lnTo>
                    <a:pt x="585" y="779"/>
                  </a:lnTo>
                  <a:lnTo>
                    <a:pt x="583" y="776"/>
                  </a:lnTo>
                  <a:lnTo>
                    <a:pt x="583" y="774"/>
                  </a:lnTo>
                  <a:lnTo>
                    <a:pt x="580" y="769"/>
                  </a:lnTo>
                  <a:lnTo>
                    <a:pt x="578" y="766"/>
                  </a:lnTo>
                  <a:lnTo>
                    <a:pt x="575" y="764"/>
                  </a:lnTo>
                  <a:lnTo>
                    <a:pt x="575" y="761"/>
                  </a:lnTo>
                  <a:lnTo>
                    <a:pt x="572" y="761"/>
                  </a:lnTo>
                  <a:lnTo>
                    <a:pt x="570" y="759"/>
                  </a:lnTo>
                  <a:lnTo>
                    <a:pt x="567" y="759"/>
                  </a:lnTo>
                  <a:lnTo>
                    <a:pt x="565" y="756"/>
                  </a:lnTo>
                  <a:lnTo>
                    <a:pt x="562" y="756"/>
                  </a:lnTo>
                  <a:lnTo>
                    <a:pt x="562" y="754"/>
                  </a:lnTo>
                  <a:lnTo>
                    <a:pt x="560" y="754"/>
                  </a:lnTo>
                  <a:lnTo>
                    <a:pt x="557" y="751"/>
                  </a:lnTo>
                  <a:lnTo>
                    <a:pt x="552" y="751"/>
                  </a:lnTo>
                  <a:lnTo>
                    <a:pt x="550" y="754"/>
                  </a:lnTo>
                  <a:lnTo>
                    <a:pt x="547" y="756"/>
                  </a:lnTo>
                  <a:lnTo>
                    <a:pt x="544" y="761"/>
                  </a:lnTo>
                  <a:lnTo>
                    <a:pt x="544" y="764"/>
                  </a:lnTo>
                  <a:close/>
                </a:path>
              </a:pathLst>
            </a:custGeom>
            <a:solidFill>
              <a:schemeClr val="accent1">
                <a:lumMod val="40000"/>
                <a:lumOff val="60000"/>
              </a:schemeClr>
            </a:solidFill>
            <a:ln w="9525">
              <a:solidFill>
                <a:schemeClr val="accent1">
                  <a:lumMod val="40000"/>
                  <a:lumOff val="60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9">
              <a:extLst>
                <a:ext uri="{FF2B5EF4-FFF2-40B4-BE49-F238E27FC236}">
                  <a16:creationId xmlns:a16="http://schemas.microsoft.com/office/drawing/2014/main" id="{4880C921-FECA-1CF2-C287-3C3BA68BB3C3}"/>
                </a:ext>
              </a:extLst>
            </p:cNvPr>
            <p:cNvSpPr>
              <a:spLocks/>
            </p:cNvSpPr>
            <p:nvPr/>
          </p:nvSpPr>
          <p:spPr bwMode="auto">
            <a:xfrm>
              <a:off x="2553" y="2777"/>
              <a:ext cx="784" cy="786"/>
            </a:xfrm>
            <a:custGeom>
              <a:avLst/>
              <a:gdLst>
                <a:gd name="T0" fmla="*/ 377 w 784"/>
                <a:gd name="T1" fmla="*/ 547 h 786"/>
                <a:gd name="T2" fmla="*/ 235 w 784"/>
                <a:gd name="T3" fmla="*/ 588 h 786"/>
                <a:gd name="T4" fmla="*/ 230 w 784"/>
                <a:gd name="T5" fmla="*/ 580 h 786"/>
                <a:gd name="T6" fmla="*/ 224 w 784"/>
                <a:gd name="T7" fmla="*/ 575 h 786"/>
                <a:gd name="T8" fmla="*/ 219 w 784"/>
                <a:gd name="T9" fmla="*/ 562 h 786"/>
                <a:gd name="T10" fmla="*/ 217 w 784"/>
                <a:gd name="T11" fmla="*/ 552 h 786"/>
                <a:gd name="T12" fmla="*/ 214 w 784"/>
                <a:gd name="T13" fmla="*/ 547 h 786"/>
                <a:gd name="T14" fmla="*/ 219 w 784"/>
                <a:gd name="T15" fmla="*/ 544 h 786"/>
                <a:gd name="T16" fmla="*/ 219 w 784"/>
                <a:gd name="T17" fmla="*/ 534 h 786"/>
                <a:gd name="T18" fmla="*/ 222 w 784"/>
                <a:gd name="T19" fmla="*/ 526 h 786"/>
                <a:gd name="T20" fmla="*/ 207 w 784"/>
                <a:gd name="T21" fmla="*/ 516 h 786"/>
                <a:gd name="T22" fmla="*/ 199 w 784"/>
                <a:gd name="T23" fmla="*/ 501 h 786"/>
                <a:gd name="T24" fmla="*/ 189 w 784"/>
                <a:gd name="T25" fmla="*/ 491 h 786"/>
                <a:gd name="T26" fmla="*/ 194 w 784"/>
                <a:gd name="T27" fmla="*/ 481 h 786"/>
                <a:gd name="T28" fmla="*/ 179 w 784"/>
                <a:gd name="T29" fmla="*/ 470 h 786"/>
                <a:gd name="T30" fmla="*/ 176 w 784"/>
                <a:gd name="T31" fmla="*/ 460 h 786"/>
                <a:gd name="T32" fmla="*/ 118 w 784"/>
                <a:gd name="T33" fmla="*/ 465 h 786"/>
                <a:gd name="T34" fmla="*/ 112 w 784"/>
                <a:gd name="T35" fmla="*/ 458 h 786"/>
                <a:gd name="T36" fmla="*/ 102 w 784"/>
                <a:gd name="T37" fmla="*/ 445 h 786"/>
                <a:gd name="T38" fmla="*/ 100 w 784"/>
                <a:gd name="T39" fmla="*/ 420 h 786"/>
                <a:gd name="T40" fmla="*/ 87 w 784"/>
                <a:gd name="T41" fmla="*/ 414 h 786"/>
                <a:gd name="T42" fmla="*/ 82 w 784"/>
                <a:gd name="T43" fmla="*/ 397 h 786"/>
                <a:gd name="T44" fmla="*/ 79 w 784"/>
                <a:gd name="T45" fmla="*/ 356 h 786"/>
                <a:gd name="T46" fmla="*/ 46 w 784"/>
                <a:gd name="T47" fmla="*/ 330 h 786"/>
                <a:gd name="T48" fmla="*/ 31 w 784"/>
                <a:gd name="T49" fmla="*/ 302 h 786"/>
                <a:gd name="T50" fmla="*/ 13 w 784"/>
                <a:gd name="T51" fmla="*/ 259 h 786"/>
                <a:gd name="T52" fmla="*/ 8 w 784"/>
                <a:gd name="T53" fmla="*/ 213 h 786"/>
                <a:gd name="T54" fmla="*/ 3 w 784"/>
                <a:gd name="T55" fmla="*/ 196 h 786"/>
                <a:gd name="T56" fmla="*/ 36 w 784"/>
                <a:gd name="T57" fmla="*/ 183 h 786"/>
                <a:gd name="T58" fmla="*/ 125 w 784"/>
                <a:gd name="T59" fmla="*/ 170 h 786"/>
                <a:gd name="T60" fmla="*/ 153 w 784"/>
                <a:gd name="T61" fmla="*/ 170 h 786"/>
                <a:gd name="T62" fmla="*/ 174 w 784"/>
                <a:gd name="T63" fmla="*/ 160 h 786"/>
                <a:gd name="T64" fmla="*/ 181 w 784"/>
                <a:gd name="T65" fmla="*/ 142 h 786"/>
                <a:gd name="T66" fmla="*/ 186 w 784"/>
                <a:gd name="T67" fmla="*/ 119 h 786"/>
                <a:gd name="T68" fmla="*/ 199 w 784"/>
                <a:gd name="T69" fmla="*/ 99 h 786"/>
                <a:gd name="T70" fmla="*/ 204 w 784"/>
                <a:gd name="T71" fmla="*/ 81 h 786"/>
                <a:gd name="T72" fmla="*/ 364 w 784"/>
                <a:gd name="T73" fmla="*/ 81 h 786"/>
                <a:gd name="T74" fmla="*/ 543 w 784"/>
                <a:gd name="T75" fmla="*/ 28 h 786"/>
                <a:gd name="T76" fmla="*/ 591 w 784"/>
                <a:gd name="T77" fmla="*/ 33 h 786"/>
                <a:gd name="T78" fmla="*/ 594 w 784"/>
                <a:gd name="T79" fmla="*/ 53 h 786"/>
                <a:gd name="T80" fmla="*/ 581 w 784"/>
                <a:gd name="T81" fmla="*/ 71 h 786"/>
                <a:gd name="T82" fmla="*/ 591 w 784"/>
                <a:gd name="T83" fmla="*/ 94 h 786"/>
                <a:gd name="T84" fmla="*/ 586 w 784"/>
                <a:gd name="T85" fmla="*/ 122 h 786"/>
                <a:gd name="T86" fmla="*/ 599 w 784"/>
                <a:gd name="T87" fmla="*/ 147 h 786"/>
                <a:gd name="T88" fmla="*/ 619 w 784"/>
                <a:gd name="T89" fmla="*/ 145 h 786"/>
                <a:gd name="T90" fmla="*/ 639 w 784"/>
                <a:gd name="T91" fmla="*/ 145 h 786"/>
                <a:gd name="T92" fmla="*/ 734 w 784"/>
                <a:gd name="T93" fmla="*/ 323 h 786"/>
                <a:gd name="T94" fmla="*/ 784 w 784"/>
                <a:gd name="T95" fmla="*/ 440 h 786"/>
                <a:gd name="T96" fmla="*/ 741 w 784"/>
                <a:gd name="T97" fmla="*/ 572 h 786"/>
                <a:gd name="T98" fmla="*/ 746 w 784"/>
                <a:gd name="T99" fmla="*/ 588 h 786"/>
                <a:gd name="T100" fmla="*/ 746 w 784"/>
                <a:gd name="T101" fmla="*/ 603 h 786"/>
                <a:gd name="T102" fmla="*/ 739 w 784"/>
                <a:gd name="T103" fmla="*/ 613 h 786"/>
                <a:gd name="T104" fmla="*/ 736 w 784"/>
                <a:gd name="T105" fmla="*/ 626 h 786"/>
                <a:gd name="T106" fmla="*/ 734 w 784"/>
                <a:gd name="T107" fmla="*/ 636 h 786"/>
                <a:gd name="T108" fmla="*/ 728 w 784"/>
                <a:gd name="T109" fmla="*/ 643 h 786"/>
                <a:gd name="T110" fmla="*/ 726 w 784"/>
                <a:gd name="T111" fmla="*/ 654 h 786"/>
                <a:gd name="T112" fmla="*/ 721 w 784"/>
                <a:gd name="T113" fmla="*/ 666 h 786"/>
                <a:gd name="T114" fmla="*/ 718 w 784"/>
                <a:gd name="T115" fmla="*/ 677 h 786"/>
                <a:gd name="T116" fmla="*/ 721 w 784"/>
                <a:gd name="T117" fmla="*/ 689 h 786"/>
                <a:gd name="T118" fmla="*/ 716 w 784"/>
                <a:gd name="T119" fmla="*/ 697 h 786"/>
                <a:gd name="T120" fmla="*/ 622 w 784"/>
                <a:gd name="T121" fmla="*/ 755 h 786"/>
                <a:gd name="T122" fmla="*/ 441 w 784"/>
                <a:gd name="T123" fmla="*/ 588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4" h="786">
                  <a:moveTo>
                    <a:pt x="441" y="588"/>
                  </a:moveTo>
                  <a:lnTo>
                    <a:pt x="431" y="575"/>
                  </a:lnTo>
                  <a:lnTo>
                    <a:pt x="431" y="567"/>
                  </a:lnTo>
                  <a:lnTo>
                    <a:pt x="431" y="565"/>
                  </a:lnTo>
                  <a:lnTo>
                    <a:pt x="420" y="567"/>
                  </a:lnTo>
                  <a:lnTo>
                    <a:pt x="410" y="570"/>
                  </a:lnTo>
                  <a:lnTo>
                    <a:pt x="377" y="547"/>
                  </a:lnTo>
                  <a:lnTo>
                    <a:pt x="362" y="537"/>
                  </a:lnTo>
                  <a:lnTo>
                    <a:pt x="319" y="565"/>
                  </a:lnTo>
                  <a:lnTo>
                    <a:pt x="242" y="590"/>
                  </a:lnTo>
                  <a:lnTo>
                    <a:pt x="240" y="588"/>
                  </a:lnTo>
                  <a:lnTo>
                    <a:pt x="240" y="590"/>
                  </a:lnTo>
                  <a:lnTo>
                    <a:pt x="237" y="588"/>
                  </a:lnTo>
                  <a:lnTo>
                    <a:pt x="235" y="588"/>
                  </a:lnTo>
                  <a:lnTo>
                    <a:pt x="235" y="588"/>
                  </a:lnTo>
                  <a:lnTo>
                    <a:pt x="232" y="588"/>
                  </a:lnTo>
                  <a:lnTo>
                    <a:pt x="232" y="588"/>
                  </a:lnTo>
                  <a:lnTo>
                    <a:pt x="232" y="585"/>
                  </a:lnTo>
                  <a:lnTo>
                    <a:pt x="230" y="582"/>
                  </a:lnTo>
                  <a:lnTo>
                    <a:pt x="230" y="580"/>
                  </a:lnTo>
                  <a:lnTo>
                    <a:pt x="230" y="580"/>
                  </a:lnTo>
                  <a:lnTo>
                    <a:pt x="230" y="577"/>
                  </a:lnTo>
                  <a:lnTo>
                    <a:pt x="230" y="577"/>
                  </a:lnTo>
                  <a:lnTo>
                    <a:pt x="230" y="575"/>
                  </a:lnTo>
                  <a:lnTo>
                    <a:pt x="227" y="575"/>
                  </a:lnTo>
                  <a:lnTo>
                    <a:pt x="227" y="575"/>
                  </a:lnTo>
                  <a:lnTo>
                    <a:pt x="224" y="575"/>
                  </a:lnTo>
                  <a:lnTo>
                    <a:pt x="224" y="575"/>
                  </a:lnTo>
                  <a:lnTo>
                    <a:pt x="224" y="572"/>
                  </a:lnTo>
                  <a:lnTo>
                    <a:pt x="224" y="572"/>
                  </a:lnTo>
                  <a:lnTo>
                    <a:pt x="222" y="570"/>
                  </a:lnTo>
                  <a:lnTo>
                    <a:pt x="222" y="567"/>
                  </a:lnTo>
                  <a:lnTo>
                    <a:pt x="222" y="567"/>
                  </a:lnTo>
                  <a:lnTo>
                    <a:pt x="222" y="565"/>
                  </a:lnTo>
                  <a:lnTo>
                    <a:pt x="219" y="562"/>
                  </a:lnTo>
                  <a:lnTo>
                    <a:pt x="219" y="562"/>
                  </a:lnTo>
                  <a:lnTo>
                    <a:pt x="219" y="560"/>
                  </a:lnTo>
                  <a:lnTo>
                    <a:pt x="219" y="560"/>
                  </a:lnTo>
                  <a:lnTo>
                    <a:pt x="219" y="557"/>
                  </a:lnTo>
                  <a:lnTo>
                    <a:pt x="217" y="557"/>
                  </a:lnTo>
                  <a:lnTo>
                    <a:pt x="217" y="554"/>
                  </a:lnTo>
                  <a:lnTo>
                    <a:pt x="217" y="552"/>
                  </a:lnTo>
                  <a:lnTo>
                    <a:pt x="217" y="552"/>
                  </a:lnTo>
                  <a:lnTo>
                    <a:pt x="217" y="552"/>
                  </a:lnTo>
                  <a:lnTo>
                    <a:pt x="217" y="549"/>
                  </a:lnTo>
                  <a:lnTo>
                    <a:pt x="219" y="549"/>
                  </a:lnTo>
                  <a:lnTo>
                    <a:pt x="217" y="547"/>
                  </a:lnTo>
                  <a:lnTo>
                    <a:pt x="217" y="547"/>
                  </a:lnTo>
                  <a:lnTo>
                    <a:pt x="214" y="547"/>
                  </a:lnTo>
                  <a:lnTo>
                    <a:pt x="214" y="547"/>
                  </a:lnTo>
                  <a:lnTo>
                    <a:pt x="214" y="544"/>
                  </a:lnTo>
                  <a:lnTo>
                    <a:pt x="214" y="544"/>
                  </a:lnTo>
                  <a:lnTo>
                    <a:pt x="217" y="544"/>
                  </a:lnTo>
                  <a:lnTo>
                    <a:pt x="217" y="544"/>
                  </a:lnTo>
                  <a:lnTo>
                    <a:pt x="219" y="544"/>
                  </a:lnTo>
                  <a:lnTo>
                    <a:pt x="219" y="544"/>
                  </a:lnTo>
                  <a:lnTo>
                    <a:pt x="219" y="542"/>
                  </a:lnTo>
                  <a:lnTo>
                    <a:pt x="219" y="542"/>
                  </a:lnTo>
                  <a:lnTo>
                    <a:pt x="219" y="539"/>
                  </a:lnTo>
                  <a:lnTo>
                    <a:pt x="219" y="539"/>
                  </a:lnTo>
                  <a:lnTo>
                    <a:pt x="219" y="537"/>
                  </a:lnTo>
                  <a:lnTo>
                    <a:pt x="219" y="534"/>
                  </a:lnTo>
                  <a:lnTo>
                    <a:pt x="219" y="534"/>
                  </a:lnTo>
                  <a:lnTo>
                    <a:pt x="222" y="532"/>
                  </a:lnTo>
                  <a:lnTo>
                    <a:pt x="222" y="532"/>
                  </a:lnTo>
                  <a:lnTo>
                    <a:pt x="222" y="532"/>
                  </a:lnTo>
                  <a:lnTo>
                    <a:pt x="222" y="529"/>
                  </a:lnTo>
                  <a:lnTo>
                    <a:pt x="222" y="529"/>
                  </a:lnTo>
                  <a:lnTo>
                    <a:pt x="222" y="526"/>
                  </a:lnTo>
                  <a:lnTo>
                    <a:pt x="222" y="526"/>
                  </a:lnTo>
                  <a:lnTo>
                    <a:pt x="219" y="526"/>
                  </a:lnTo>
                  <a:lnTo>
                    <a:pt x="219" y="526"/>
                  </a:lnTo>
                  <a:lnTo>
                    <a:pt x="217" y="526"/>
                  </a:lnTo>
                  <a:lnTo>
                    <a:pt x="214" y="521"/>
                  </a:lnTo>
                  <a:lnTo>
                    <a:pt x="212" y="519"/>
                  </a:lnTo>
                  <a:lnTo>
                    <a:pt x="209" y="519"/>
                  </a:lnTo>
                  <a:lnTo>
                    <a:pt x="207" y="516"/>
                  </a:lnTo>
                  <a:lnTo>
                    <a:pt x="209" y="514"/>
                  </a:lnTo>
                  <a:lnTo>
                    <a:pt x="209" y="511"/>
                  </a:lnTo>
                  <a:lnTo>
                    <a:pt x="207" y="511"/>
                  </a:lnTo>
                  <a:lnTo>
                    <a:pt x="207" y="511"/>
                  </a:lnTo>
                  <a:lnTo>
                    <a:pt x="204" y="511"/>
                  </a:lnTo>
                  <a:lnTo>
                    <a:pt x="202" y="509"/>
                  </a:lnTo>
                  <a:lnTo>
                    <a:pt x="199" y="501"/>
                  </a:lnTo>
                  <a:lnTo>
                    <a:pt x="196" y="498"/>
                  </a:lnTo>
                  <a:lnTo>
                    <a:pt x="196" y="496"/>
                  </a:lnTo>
                  <a:lnTo>
                    <a:pt x="196" y="493"/>
                  </a:lnTo>
                  <a:lnTo>
                    <a:pt x="196" y="491"/>
                  </a:lnTo>
                  <a:lnTo>
                    <a:pt x="194" y="491"/>
                  </a:lnTo>
                  <a:lnTo>
                    <a:pt x="191" y="493"/>
                  </a:lnTo>
                  <a:lnTo>
                    <a:pt x="189" y="491"/>
                  </a:lnTo>
                  <a:lnTo>
                    <a:pt x="189" y="488"/>
                  </a:lnTo>
                  <a:lnTo>
                    <a:pt x="189" y="486"/>
                  </a:lnTo>
                  <a:lnTo>
                    <a:pt x="191" y="486"/>
                  </a:lnTo>
                  <a:lnTo>
                    <a:pt x="191" y="486"/>
                  </a:lnTo>
                  <a:lnTo>
                    <a:pt x="194" y="483"/>
                  </a:lnTo>
                  <a:lnTo>
                    <a:pt x="194" y="483"/>
                  </a:lnTo>
                  <a:lnTo>
                    <a:pt x="194" y="481"/>
                  </a:lnTo>
                  <a:lnTo>
                    <a:pt x="194" y="481"/>
                  </a:lnTo>
                  <a:lnTo>
                    <a:pt x="194" y="478"/>
                  </a:lnTo>
                  <a:lnTo>
                    <a:pt x="191" y="476"/>
                  </a:lnTo>
                  <a:lnTo>
                    <a:pt x="181" y="470"/>
                  </a:lnTo>
                  <a:lnTo>
                    <a:pt x="179" y="470"/>
                  </a:lnTo>
                  <a:lnTo>
                    <a:pt x="179" y="470"/>
                  </a:lnTo>
                  <a:lnTo>
                    <a:pt x="179" y="470"/>
                  </a:lnTo>
                  <a:lnTo>
                    <a:pt x="179" y="470"/>
                  </a:lnTo>
                  <a:lnTo>
                    <a:pt x="176" y="470"/>
                  </a:lnTo>
                  <a:lnTo>
                    <a:pt x="176" y="468"/>
                  </a:lnTo>
                  <a:lnTo>
                    <a:pt x="176" y="468"/>
                  </a:lnTo>
                  <a:lnTo>
                    <a:pt x="174" y="468"/>
                  </a:lnTo>
                  <a:lnTo>
                    <a:pt x="176" y="465"/>
                  </a:lnTo>
                  <a:lnTo>
                    <a:pt x="176" y="460"/>
                  </a:lnTo>
                  <a:lnTo>
                    <a:pt x="166" y="460"/>
                  </a:lnTo>
                  <a:lnTo>
                    <a:pt x="163" y="460"/>
                  </a:lnTo>
                  <a:lnTo>
                    <a:pt x="153" y="460"/>
                  </a:lnTo>
                  <a:lnTo>
                    <a:pt x="128" y="460"/>
                  </a:lnTo>
                  <a:lnTo>
                    <a:pt x="123" y="463"/>
                  </a:lnTo>
                  <a:lnTo>
                    <a:pt x="120" y="463"/>
                  </a:lnTo>
                  <a:lnTo>
                    <a:pt x="118" y="465"/>
                  </a:lnTo>
                  <a:lnTo>
                    <a:pt x="115" y="468"/>
                  </a:lnTo>
                  <a:lnTo>
                    <a:pt x="112" y="465"/>
                  </a:lnTo>
                  <a:lnTo>
                    <a:pt x="112" y="463"/>
                  </a:lnTo>
                  <a:lnTo>
                    <a:pt x="110" y="460"/>
                  </a:lnTo>
                  <a:lnTo>
                    <a:pt x="110" y="460"/>
                  </a:lnTo>
                  <a:lnTo>
                    <a:pt x="110" y="458"/>
                  </a:lnTo>
                  <a:lnTo>
                    <a:pt x="112" y="458"/>
                  </a:lnTo>
                  <a:lnTo>
                    <a:pt x="110" y="455"/>
                  </a:lnTo>
                  <a:lnTo>
                    <a:pt x="110" y="453"/>
                  </a:lnTo>
                  <a:lnTo>
                    <a:pt x="110" y="450"/>
                  </a:lnTo>
                  <a:lnTo>
                    <a:pt x="107" y="450"/>
                  </a:lnTo>
                  <a:lnTo>
                    <a:pt x="107" y="448"/>
                  </a:lnTo>
                  <a:lnTo>
                    <a:pt x="105" y="448"/>
                  </a:lnTo>
                  <a:lnTo>
                    <a:pt x="102" y="445"/>
                  </a:lnTo>
                  <a:lnTo>
                    <a:pt x="102" y="442"/>
                  </a:lnTo>
                  <a:lnTo>
                    <a:pt x="102" y="440"/>
                  </a:lnTo>
                  <a:lnTo>
                    <a:pt x="105" y="432"/>
                  </a:lnTo>
                  <a:lnTo>
                    <a:pt x="102" y="425"/>
                  </a:lnTo>
                  <a:lnTo>
                    <a:pt x="100" y="422"/>
                  </a:lnTo>
                  <a:lnTo>
                    <a:pt x="100" y="422"/>
                  </a:lnTo>
                  <a:lnTo>
                    <a:pt x="100" y="420"/>
                  </a:lnTo>
                  <a:lnTo>
                    <a:pt x="97" y="420"/>
                  </a:lnTo>
                  <a:lnTo>
                    <a:pt x="97" y="420"/>
                  </a:lnTo>
                  <a:lnTo>
                    <a:pt x="95" y="417"/>
                  </a:lnTo>
                  <a:lnTo>
                    <a:pt x="92" y="417"/>
                  </a:lnTo>
                  <a:lnTo>
                    <a:pt x="90" y="417"/>
                  </a:lnTo>
                  <a:lnTo>
                    <a:pt x="87" y="414"/>
                  </a:lnTo>
                  <a:lnTo>
                    <a:pt x="87" y="414"/>
                  </a:lnTo>
                  <a:lnTo>
                    <a:pt x="84" y="412"/>
                  </a:lnTo>
                  <a:lnTo>
                    <a:pt x="82" y="409"/>
                  </a:lnTo>
                  <a:lnTo>
                    <a:pt x="82" y="407"/>
                  </a:lnTo>
                  <a:lnTo>
                    <a:pt x="82" y="404"/>
                  </a:lnTo>
                  <a:lnTo>
                    <a:pt x="82" y="402"/>
                  </a:lnTo>
                  <a:lnTo>
                    <a:pt x="84" y="399"/>
                  </a:lnTo>
                  <a:lnTo>
                    <a:pt x="82" y="397"/>
                  </a:lnTo>
                  <a:lnTo>
                    <a:pt x="82" y="394"/>
                  </a:lnTo>
                  <a:lnTo>
                    <a:pt x="82" y="394"/>
                  </a:lnTo>
                  <a:lnTo>
                    <a:pt x="79" y="392"/>
                  </a:lnTo>
                  <a:lnTo>
                    <a:pt x="79" y="384"/>
                  </a:lnTo>
                  <a:lnTo>
                    <a:pt x="79" y="379"/>
                  </a:lnTo>
                  <a:lnTo>
                    <a:pt x="79" y="358"/>
                  </a:lnTo>
                  <a:lnTo>
                    <a:pt x="79" y="356"/>
                  </a:lnTo>
                  <a:lnTo>
                    <a:pt x="77" y="353"/>
                  </a:lnTo>
                  <a:lnTo>
                    <a:pt x="74" y="348"/>
                  </a:lnTo>
                  <a:lnTo>
                    <a:pt x="72" y="346"/>
                  </a:lnTo>
                  <a:lnTo>
                    <a:pt x="69" y="346"/>
                  </a:lnTo>
                  <a:lnTo>
                    <a:pt x="64" y="341"/>
                  </a:lnTo>
                  <a:lnTo>
                    <a:pt x="51" y="333"/>
                  </a:lnTo>
                  <a:lnTo>
                    <a:pt x="46" y="330"/>
                  </a:lnTo>
                  <a:lnTo>
                    <a:pt x="41" y="325"/>
                  </a:lnTo>
                  <a:lnTo>
                    <a:pt x="39" y="323"/>
                  </a:lnTo>
                  <a:lnTo>
                    <a:pt x="36" y="318"/>
                  </a:lnTo>
                  <a:lnTo>
                    <a:pt x="36" y="313"/>
                  </a:lnTo>
                  <a:lnTo>
                    <a:pt x="34" y="308"/>
                  </a:lnTo>
                  <a:lnTo>
                    <a:pt x="31" y="305"/>
                  </a:lnTo>
                  <a:lnTo>
                    <a:pt x="31" y="302"/>
                  </a:lnTo>
                  <a:lnTo>
                    <a:pt x="28" y="297"/>
                  </a:lnTo>
                  <a:lnTo>
                    <a:pt x="26" y="292"/>
                  </a:lnTo>
                  <a:lnTo>
                    <a:pt x="23" y="287"/>
                  </a:lnTo>
                  <a:lnTo>
                    <a:pt x="23" y="282"/>
                  </a:lnTo>
                  <a:lnTo>
                    <a:pt x="23" y="280"/>
                  </a:lnTo>
                  <a:lnTo>
                    <a:pt x="23" y="277"/>
                  </a:lnTo>
                  <a:lnTo>
                    <a:pt x="13" y="259"/>
                  </a:lnTo>
                  <a:lnTo>
                    <a:pt x="13" y="257"/>
                  </a:lnTo>
                  <a:lnTo>
                    <a:pt x="11" y="249"/>
                  </a:lnTo>
                  <a:lnTo>
                    <a:pt x="8" y="236"/>
                  </a:lnTo>
                  <a:lnTo>
                    <a:pt x="8" y="234"/>
                  </a:lnTo>
                  <a:lnTo>
                    <a:pt x="8" y="231"/>
                  </a:lnTo>
                  <a:lnTo>
                    <a:pt x="8" y="213"/>
                  </a:lnTo>
                  <a:lnTo>
                    <a:pt x="8" y="213"/>
                  </a:lnTo>
                  <a:lnTo>
                    <a:pt x="6" y="208"/>
                  </a:lnTo>
                  <a:lnTo>
                    <a:pt x="6" y="208"/>
                  </a:lnTo>
                  <a:lnTo>
                    <a:pt x="6" y="206"/>
                  </a:lnTo>
                  <a:lnTo>
                    <a:pt x="6" y="203"/>
                  </a:lnTo>
                  <a:lnTo>
                    <a:pt x="6" y="201"/>
                  </a:lnTo>
                  <a:lnTo>
                    <a:pt x="6" y="198"/>
                  </a:lnTo>
                  <a:lnTo>
                    <a:pt x="3" y="196"/>
                  </a:lnTo>
                  <a:lnTo>
                    <a:pt x="3" y="193"/>
                  </a:lnTo>
                  <a:lnTo>
                    <a:pt x="0" y="190"/>
                  </a:lnTo>
                  <a:lnTo>
                    <a:pt x="0" y="188"/>
                  </a:lnTo>
                  <a:lnTo>
                    <a:pt x="8" y="185"/>
                  </a:lnTo>
                  <a:lnTo>
                    <a:pt x="11" y="185"/>
                  </a:lnTo>
                  <a:lnTo>
                    <a:pt x="34" y="185"/>
                  </a:lnTo>
                  <a:lnTo>
                    <a:pt x="36" y="183"/>
                  </a:lnTo>
                  <a:lnTo>
                    <a:pt x="41" y="183"/>
                  </a:lnTo>
                  <a:lnTo>
                    <a:pt x="54" y="180"/>
                  </a:lnTo>
                  <a:lnTo>
                    <a:pt x="54" y="178"/>
                  </a:lnTo>
                  <a:lnTo>
                    <a:pt x="59" y="170"/>
                  </a:lnTo>
                  <a:lnTo>
                    <a:pt x="67" y="162"/>
                  </a:lnTo>
                  <a:lnTo>
                    <a:pt x="120" y="168"/>
                  </a:lnTo>
                  <a:lnTo>
                    <a:pt x="125" y="170"/>
                  </a:lnTo>
                  <a:lnTo>
                    <a:pt x="128" y="170"/>
                  </a:lnTo>
                  <a:lnTo>
                    <a:pt x="133" y="168"/>
                  </a:lnTo>
                  <a:lnTo>
                    <a:pt x="138" y="162"/>
                  </a:lnTo>
                  <a:lnTo>
                    <a:pt x="140" y="162"/>
                  </a:lnTo>
                  <a:lnTo>
                    <a:pt x="146" y="165"/>
                  </a:lnTo>
                  <a:lnTo>
                    <a:pt x="151" y="168"/>
                  </a:lnTo>
                  <a:lnTo>
                    <a:pt x="153" y="170"/>
                  </a:lnTo>
                  <a:lnTo>
                    <a:pt x="156" y="170"/>
                  </a:lnTo>
                  <a:lnTo>
                    <a:pt x="161" y="170"/>
                  </a:lnTo>
                  <a:lnTo>
                    <a:pt x="168" y="173"/>
                  </a:lnTo>
                  <a:lnTo>
                    <a:pt x="168" y="168"/>
                  </a:lnTo>
                  <a:lnTo>
                    <a:pt x="171" y="165"/>
                  </a:lnTo>
                  <a:lnTo>
                    <a:pt x="171" y="162"/>
                  </a:lnTo>
                  <a:lnTo>
                    <a:pt x="174" y="160"/>
                  </a:lnTo>
                  <a:lnTo>
                    <a:pt x="174" y="157"/>
                  </a:lnTo>
                  <a:lnTo>
                    <a:pt x="174" y="155"/>
                  </a:lnTo>
                  <a:lnTo>
                    <a:pt x="174" y="150"/>
                  </a:lnTo>
                  <a:lnTo>
                    <a:pt x="174" y="147"/>
                  </a:lnTo>
                  <a:lnTo>
                    <a:pt x="176" y="147"/>
                  </a:lnTo>
                  <a:lnTo>
                    <a:pt x="179" y="145"/>
                  </a:lnTo>
                  <a:lnTo>
                    <a:pt x="181" y="142"/>
                  </a:lnTo>
                  <a:lnTo>
                    <a:pt x="181" y="137"/>
                  </a:lnTo>
                  <a:lnTo>
                    <a:pt x="181" y="134"/>
                  </a:lnTo>
                  <a:lnTo>
                    <a:pt x="181" y="132"/>
                  </a:lnTo>
                  <a:lnTo>
                    <a:pt x="184" y="129"/>
                  </a:lnTo>
                  <a:lnTo>
                    <a:pt x="184" y="124"/>
                  </a:lnTo>
                  <a:lnTo>
                    <a:pt x="186" y="122"/>
                  </a:lnTo>
                  <a:lnTo>
                    <a:pt x="186" y="119"/>
                  </a:lnTo>
                  <a:lnTo>
                    <a:pt x="189" y="117"/>
                  </a:lnTo>
                  <a:lnTo>
                    <a:pt x="191" y="112"/>
                  </a:lnTo>
                  <a:lnTo>
                    <a:pt x="194" y="109"/>
                  </a:lnTo>
                  <a:lnTo>
                    <a:pt x="196" y="109"/>
                  </a:lnTo>
                  <a:lnTo>
                    <a:pt x="199" y="106"/>
                  </a:lnTo>
                  <a:lnTo>
                    <a:pt x="199" y="104"/>
                  </a:lnTo>
                  <a:lnTo>
                    <a:pt x="199" y="99"/>
                  </a:lnTo>
                  <a:lnTo>
                    <a:pt x="202" y="99"/>
                  </a:lnTo>
                  <a:lnTo>
                    <a:pt x="202" y="96"/>
                  </a:lnTo>
                  <a:lnTo>
                    <a:pt x="202" y="94"/>
                  </a:lnTo>
                  <a:lnTo>
                    <a:pt x="202" y="91"/>
                  </a:lnTo>
                  <a:lnTo>
                    <a:pt x="204" y="86"/>
                  </a:lnTo>
                  <a:lnTo>
                    <a:pt x="204" y="84"/>
                  </a:lnTo>
                  <a:lnTo>
                    <a:pt x="204" y="81"/>
                  </a:lnTo>
                  <a:lnTo>
                    <a:pt x="204" y="76"/>
                  </a:lnTo>
                  <a:lnTo>
                    <a:pt x="204" y="73"/>
                  </a:lnTo>
                  <a:lnTo>
                    <a:pt x="207" y="68"/>
                  </a:lnTo>
                  <a:lnTo>
                    <a:pt x="207" y="66"/>
                  </a:lnTo>
                  <a:lnTo>
                    <a:pt x="207" y="63"/>
                  </a:lnTo>
                  <a:lnTo>
                    <a:pt x="265" y="66"/>
                  </a:lnTo>
                  <a:lnTo>
                    <a:pt x="364" y="81"/>
                  </a:lnTo>
                  <a:lnTo>
                    <a:pt x="489" y="0"/>
                  </a:lnTo>
                  <a:lnTo>
                    <a:pt x="540" y="0"/>
                  </a:lnTo>
                  <a:lnTo>
                    <a:pt x="535" y="10"/>
                  </a:lnTo>
                  <a:lnTo>
                    <a:pt x="535" y="17"/>
                  </a:lnTo>
                  <a:lnTo>
                    <a:pt x="538" y="22"/>
                  </a:lnTo>
                  <a:lnTo>
                    <a:pt x="540" y="25"/>
                  </a:lnTo>
                  <a:lnTo>
                    <a:pt x="543" y="28"/>
                  </a:lnTo>
                  <a:lnTo>
                    <a:pt x="548" y="28"/>
                  </a:lnTo>
                  <a:lnTo>
                    <a:pt x="555" y="28"/>
                  </a:lnTo>
                  <a:lnTo>
                    <a:pt x="560" y="25"/>
                  </a:lnTo>
                  <a:lnTo>
                    <a:pt x="568" y="28"/>
                  </a:lnTo>
                  <a:lnTo>
                    <a:pt x="573" y="28"/>
                  </a:lnTo>
                  <a:lnTo>
                    <a:pt x="581" y="30"/>
                  </a:lnTo>
                  <a:lnTo>
                    <a:pt x="591" y="33"/>
                  </a:lnTo>
                  <a:lnTo>
                    <a:pt x="594" y="35"/>
                  </a:lnTo>
                  <a:lnTo>
                    <a:pt x="596" y="40"/>
                  </a:lnTo>
                  <a:lnTo>
                    <a:pt x="594" y="45"/>
                  </a:lnTo>
                  <a:lnTo>
                    <a:pt x="594" y="48"/>
                  </a:lnTo>
                  <a:lnTo>
                    <a:pt x="591" y="50"/>
                  </a:lnTo>
                  <a:lnTo>
                    <a:pt x="591" y="53"/>
                  </a:lnTo>
                  <a:lnTo>
                    <a:pt x="594" y="53"/>
                  </a:lnTo>
                  <a:lnTo>
                    <a:pt x="594" y="58"/>
                  </a:lnTo>
                  <a:lnTo>
                    <a:pt x="591" y="61"/>
                  </a:lnTo>
                  <a:lnTo>
                    <a:pt x="588" y="63"/>
                  </a:lnTo>
                  <a:lnTo>
                    <a:pt x="586" y="63"/>
                  </a:lnTo>
                  <a:lnTo>
                    <a:pt x="581" y="66"/>
                  </a:lnTo>
                  <a:lnTo>
                    <a:pt x="581" y="68"/>
                  </a:lnTo>
                  <a:lnTo>
                    <a:pt x="581" y="71"/>
                  </a:lnTo>
                  <a:lnTo>
                    <a:pt x="583" y="73"/>
                  </a:lnTo>
                  <a:lnTo>
                    <a:pt x="588" y="73"/>
                  </a:lnTo>
                  <a:lnTo>
                    <a:pt x="594" y="76"/>
                  </a:lnTo>
                  <a:lnTo>
                    <a:pt x="596" y="81"/>
                  </a:lnTo>
                  <a:lnTo>
                    <a:pt x="594" y="84"/>
                  </a:lnTo>
                  <a:lnTo>
                    <a:pt x="594" y="89"/>
                  </a:lnTo>
                  <a:lnTo>
                    <a:pt x="591" y="94"/>
                  </a:lnTo>
                  <a:lnTo>
                    <a:pt x="586" y="96"/>
                  </a:lnTo>
                  <a:lnTo>
                    <a:pt x="583" y="101"/>
                  </a:lnTo>
                  <a:lnTo>
                    <a:pt x="586" y="104"/>
                  </a:lnTo>
                  <a:lnTo>
                    <a:pt x="588" y="109"/>
                  </a:lnTo>
                  <a:lnTo>
                    <a:pt x="588" y="117"/>
                  </a:lnTo>
                  <a:lnTo>
                    <a:pt x="586" y="119"/>
                  </a:lnTo>
                  <a:lnTo>
                    <a:pt x="586" y="122"/>
                  </a:lnTo>
                  <a:lnTo>
                    <a:pt x="586" y="127"/>
                  </a:lnTo>
                  <a:lnTo>
                    <a:pt x="588" y="132"/>
                  </a:lnTo>
                  <a:lnTo>
                    <a:pt x="588" y="134"/>
                  </a:lnTo>
                  <a:lnTo>
                    <a:pt x="588" y="140"/>
                  </a:lnTo>
                  <a:lnTo>
                    <a:pt x="594" y="145"/>
                  </a:lnTo>
                  <a:lnTo>
                    <a:pt x="596" y="145"/>
                  </a:lnTo>
                  <a:lnTo>
                    <a:pt x="599" y="147"/>
                  </a:lnTo>
                  <a:lnTo>
                    <a:pt x="601" y="147"/>
                  </a:lnTo>
                  <a:lnTo>
                    <a:pt x="604" y="150"/>
                  </a:lnTo>
                  <a:lnTo>
                    <a:pt x="604" y="152"/>
                  </a:lnTo>
                  <a:lnTo>
                    <a:pt x="609" y="150"/>
                  </a:lnTo>
                  <a:lnTo>
                    <a:pt x="614" y="150"/>
                  </a:lnTo>
                  <a:lnTo>
                    <a:pt x="616" y="147"/>
                  </a:lnTo>
                  <a:lnTo>
                    <a:pt x="619" y="145"/>
                  </a:lnTo>
                  <a:lnTo>
                    <a:pt x="624" y="142"/>
                  </a:lnTo>
                  <a:lnTo>
                    <a:pt x="629" y="142"/>
                  </a:lnTo>
                  <a:lnTo>
                    <a:pt x="637" y="140"/>
                  </a:lnTo>
                  <a:lnTo>
                    <a:pt x="639" y="142"/>
                  </a:lnTo>
                  <a:lnTo>
                    <a:pt x="639" y="142"/>
                  </a:lnTo>
                  <a:lnTo>
                    <a:pt x="642" y="142"/>
                  </a:lnTo>
                  <a:lnTo>
                    <a:pt x="639" y="145"/>
                  </a:lnTo>
                  <a:lnTo>
                    <a:pt x="624" y="229"/>
                  </a:lnTo>
                  <a:lnTo>
                    <a:pt x="650" y="254"/>
                  </a:lnTo>
                  <a:lnTo>
                    <a:pt x="713" y="267"/>
                  </a:lnTo>
                  <a:lnTo>
                    <a:pt x="749" y="274"/>
                  </a:lnTo>
                  <a:lnTo>
                    <a:pt x="759" y="295"/>
                  </a:lnTo>
                  <a:lnTo>
                    <a:pt x="746" y="310"/>
                  </a:lnTo>
                  <a:lnTo>
                    <a:pt x="734" y="323"/>
                  </a:lnTo>
                  <a:lnTo>
                    <a:pt x="744" y="351"/>
                  </a:lnTo>
                  <a:lnTo>
                    <a:pt x="744" y="358"/>
                  </a:lnTo>
                  <a:lnTo>
                    <a:pt x="744" y="361"/>
                  </a:lnTo>
                  <a:lnTo>
                    <a:pt x="746" y="371"/>
                  </a:lnTo>
                  <a:lnTo>
                    <a:pt x="746" y="371"/>
                  </a:lnTo>
                  <a:lnTo>
                    <a:pt x="746" y="389"/>
                  </a:lnTo>
                  <a:lnTo>
                    <a:pt x="784" y="440"/>
                  </a:lnTo>
                  <a:lnTo>
                    <a:pt x="751" y="511"/>
                  </a:lnTo>
                  <a:lnTo>
                    <a:pt x="751" y="539"/>
                  </a:lnTo>
                  <a:lnTo>
                    <a:pt x="749" y="542"/>
                  </a:lnTo>
                  <a:lnTo>
                    <a:pt x="739" y="570"/>
                  </a:lnTo>
                  <a:lnTo>
                    <a:pt x="739" y="570"/>
                  </a:lnTo>
                  <a:lnTo>
                    <a:pt x="741" y="570"/>
                  </a:lnTo>
                  <a:lnTo>
                    <a:pt x="741" y="572"/>
                  </a:lnTo>
                  <a:lnTo>
                    <a:pt x="744" y="580"/>
                  </a:lnTo>
                  <a:lnTo>
                    <a:pt x="746" y="580"/>
                  </a:lnTo>
                  <a:lnTo>
                    <a:pt x="746" y="582"/>
                  </a:lnTo>
                  <a:lnTo>
                    <a:pt x="746" y="585"/>
                  </a:lnTo>
                  <a:lnTo>
                    <a:pt x="746" y="585"/>
                  </a:lnTo>
                  <a:lnTo>
                    <a:pt x="744" y="588"/>
                  </a:lnTo>
                  <a:lnTo>
                    <a:pt x="746" y="588"/>
                  </a:lnTo>
                  <a:lnTo>
                    <a:pt x="746" y="595"/>
                  </a:lnTo>
                  <a:lnTo>
                    <a:pt x="746" y="595"/>
                  </a:lnTo>
                  <a:lnTo>
                    <a:pt x="746" y="598"/>
                  </a:lnTo>
                  <a:lnTo>
                    <a:pt x="746" y="598"/>
                  </a:lnTo>
                  <a:lnTo>
                    <a:pt x="746" y="600"/>
                  </a:lnTo>
                  <a:lnTo>
                    <a:pt x="746" y="603"/>
                  </a:lnTo>
                  <a:lnTo>
                    <a:pt x="746" y="603"/>
                  </a:lnTo>
                  <a:lnTo>
                    <a:pt x="746" y="605"/>
                  </a:lnTo>
                  <a:lnTo>
                    <a:pt x="744" y="605"/>
                  </a:lnTo>
                  <a:lnTo>
                    <a:pt x="744" y="608"/>
                  </a:lnTo>
                  <a:lnTo>
                    <a:pt x="741" y="610"/>
                  </a:lnTo>
                  <a:lnTo>
                    <a:pt x="741" y="610"/>
                  </a:lnTo>
                  <a:lnTo>
                    <a:pt x="739" y="613"/>
                  </a:lnTo>
                  <a:lnTo>
                    <a:pt x="739" y="613"/>
                  </a:lnTo>
                  <a:lnTo>
                    <a:pt x="739" y="615"/>
                  </a:lnTo>
                  <a:lnTo>
                    <a:pt x="739" y="618"/>
                  </a:lnTo>
                  <a:lnTo>
                    <a:pt x="739" y="618"/>
                  </a:lnTo>
                  <a:lnTo>
                    <a:pt x="739" y="621"/>
                  </a:lnTo>
                  <a:lnTo>
                    <a:pt x="739" y="623"/>
                  </a:lnTo>
                  <a:lnTo>
                    <a:pt x="739" y="626"/>
                  </a:lnTo>
                  <a:lnTo>
                    <a:pt x="736" y="626"/>
                  </a:lnTo>
                  <a:lnTo>
                    <a:pt x="736" y="628"/>
                  </a:lnTo>
                  <a:lnTo>
                    <a:pt x="736" y="628"/>
                  </a:lnTo>
                  <a:lnTo>
                    <a:pt x="736" y="631"/>
                  </a:lnTo>
                  <a:lnTo>
                    <a:pt x="736" y="631"/>
                  </a:lnTo>
                  <a:lnTo>
                    <a:pt x="734" y="633"/>
                  </a:lnTo>
                  <a:lnTo>
                    <a:pt x="734" y="633"/>
                  </a:lnTo>
                  <a:lnTo>
                    <a:pt x="734" y="636"/>
                  </a:lnTo>
                  <a:lnTo>
                    <a:pt x="734" y="636"/>
                  </a:lnTo>
                  <a:lnTo>
                    <a:pt x="731" y="638"/>
                  </a:lnTo>
                  <a:lnTo>
                    <a:pt x="731" y="638"/>
                  </a:lnTo>
                  <a:lnTo>
                    <a:pt x="731" y="641"/>
                  </a:lnTo>
                  <a:lnTo>
                    <a:pt x="731" y="641"/>
                  </a:lnTo>
                  <a:lnTo>
                    <a:pt x="728" y="643"/>
                  </a:lnTo>
                  <a:lnTo>
                    <a:pt x="728" y="643"/>
                  </a:lnTo>
                  <a:lnTo>
                    <a:pt x="728" y="643"/>
                  </a:lnTo>
                  <a:lnTo>
                    <a:pt x="728" y="646"/>
                  </a:lnTo>
                  <a:lnTo>
                    <a:pt x="728" y="646"/>
                  </a:lnTo>
                  <a:lnTo>
                    <a:pt x="728" y="649"/>
                  </a:lnTo>
                  <a:lnTo>
                    <a:pt x="726" y="651"/>
                  </a:lnTo>
                  <a:lnTo>
                    <a:pt x="726" y="651"/>
                  </a:lnTo>
                  <a:lnTo>
                    <a:pt x="726" y="654"/>
                  </a:lnTo>
                  <a:lnTo>
                    <a:pt x="726" y="656"/>
                  </a:lnTo>
                  <a:lnTo>
                    <a:pt x="726" y="656"/>
                  </a:lnTo>
                  <a:lnTo>
                    <a:pt x="723" y="659"/>
                  </a:lnTo>
                  <a:lnTo>
                    <a:pt x="723" y="659"/>
                  </a:lnTo>
                  <a:lnTo>
                    <a:pt x="721" y="661"/>
                  </a:lnTo>
                  <a:lnTo>
                    <a:pt x="723" y="664"/>
                  </a:lnTo>
                  <a:lnTo>
                    <a:pt x="721" y="666"/>
                  </a:lnTo>
                  <a:lnTo>
                    <a:pt x="721" y="666"/>
                  </a:lnTo>
                  <a:lnTo>
                    <a:pt x="721" y="669"/>
                  </a:lnTo>
                  <a:lnTo>
                    <a:pt x="721" y="671"/>
                  </a:lnTo>
                  <a:lnTo>
                    <a:pt x="721" y="674"/>
                  </a:lnTo>
                  <a:lnTo>
                    <a:pt x="718" y="674"/>
                  </a:lnTo>
                  <a:lnTo>
                    <a:pt x="718" y="677"/>
                  </a:lnTo>
                  <a:lnTo>
                    <a:pt x="718" y="677"/>
                  </a:lnTo>
                  <a:lnTo>
                    <a:pt x="718" y="682"/>
                  </a:lnTo>
                  <a:lnTo>
                    <a:pt x="718" y="682"/>
                  </a:lnTo>
                  <a:lnTo>
                    <a:pt x="721" y="684"/>
                  </a:lnTo>
                  <a:lnTo>
                    <a:pt x="718" y="687"/>
                  </a:lnTo>
                  <a:lnTo>
                    <a:pt x="721" y="687"/>
                  </a:lnTo>
                  <a:lnTo>
                    <a:pt x="721" y="687"/>
                  </a:lnTo>
                  <a:lnTo>
                    <a:pt x="721" y="689"/>
                  </a:lnTo>
                  <a:lnTo>
                    <a:pt x="721" y="692"/>
                  </a:lnTo>
                  <a:lnTo>
                    <a:pt x="718" y="692"/>
                  </a:lnTo>
                  <a:lnTo>
                    <a:pt x="718" y="694"/>
                  </a:lnTo>
                  <a:lnTo>
                    <a:pt x="716" y="694"/>
                  </a:lnTo>
                  <a:lnTo>
                    <a:pt x="716" y="694"/>
                  </a:lnTo>
                  <a:lnTo>
                    <a:pt x="716" y="694"/>
                  </a:lnTo>
                  <a:lnTo>
                    <a:pt x="716" y="697"/>
                  </a:lnTo>
                  <a:lnTo>
                    <a:pt x="716" y="712"/>
                  </a:lnTo>
                  <a:lnTo>
                    <a:pt x="713" y="761"/>
                  </a:lnTo>
                  <a:lnTo>
                    <a:pt x="693" y="773"/>
                  </a:lnTo>
                  <a:lnTo>
                    <a:pt x="639" y="755"/>
                  </a:lnTo>
                  <a:lnTo>
                    <a:pt x="637" y="755"/>
                  </a:lnTo>
                  <a:lnTo>
                    <a:pt x="624" y="753"/>
                  </a:lnTo>
                  <a:lnTo>
                    <a:pt x="622" y="755"/>
                  </a:lnTo>
                  <a:lnTo>
                    <a:pt x="622" y="755"/>
                  </a:lnTo>
                  <a:lnTo>
                    <a:pt x="576" y="786"/>
                  </a:lnTo>
                  <a:lnTo>
                    <a:pt x="512" y="750"/>
                  </a:lnTo>
                  <a:lnTo>
                    <a:pt x="504" y="636"/>
                  </a:lnTo>
                  <a:lnTo>
                    <a:pt x="494" y="638"/>
                  </a:lnTo>
                  <a:lnTo>
                    <a:pt x="482" y="638"/>
                  </a:lnTo>
                  <a:lnTo>
                    <a:pt x="441" y="588"/>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10">
              <a:extLst>
                <a:ext uri="{FF2B5EF4-FFF2-40B4-BE49-F238E27FC236}">
                  <a16:creationId xmlns:a16="http://schemas.microsoft.com/office/drawing/2014/main" id="{920083FE-FF94-EA96-F1AA-871530C1AE5A}"/>
                </a:ext>
              </a:extLst>
            </p:cNvPr>
            <p:cNvSpPr>
              <a:spLocks/>
            </p:cNvSpPr>
            <p:nvPr/>
          </p:nvSpPr>
          <p:spPr bwMode="auto">
            <a:xfrm>
              <a:off x="2953" y="2049"/>
              <a:ext cx="1133" cy="974"/>
            </a:xfrm>
            <a:custGeom>
              <a:avLst/>
              <a:gdLst>
                <a:gd name="T0" fmla="*/ 799 w 1133"/>
                <a:gd name="T1" fmla="*/ 845 h 974"/>
                <a:gd name="T2" fmla="*/ 799 w 1133"/>
                <a:gd name="T3" fmla="*/ 936 h 974"/>
                <a:gd name="T4" fmla="*/ 751 w 1133"/>
                <a:gd name="T5" fmla="*/ 972 h 974"/>
                <a:gd name="T6" fmla="*/ 698 w 1133"/>
                <a:gd name="T7" fmla="*/ 964 h 974"/>
                <a:gd name="T8" fmla="*/ 621 w 1133"/>
                <a:gd name="T9" fmla="*/ 939 h 974"/>
                <a:gd name="T10" fmla="*/ 517 w 1133"/>
                <a:gd name="T11" fmla="*/ 921 h 974"/>
                <a:gd name="T12" fmla="*/ 443 w 1133"/>
                <a:gd name="T13" fmla="*/ 946 h 974"/>
                <a:gd name="T14" fmla="*/ 194 w 1133"/>
                <a:gd name="T15" fmla="*/ 873 h 974"/>
                <a:gd name="T16" fmla="*/ 188 w 1133"/>
                <a:gd name="T17" fmla="*/ 791 h 974"/>
                <a:gd name="T18" fmla="*/ 262 w 1133"/>
                <a:gd name="T19" fmla="*/ 700 h 974"/>
                <a:gd name="T20" fmla="*/ 374 w 1133"/>
                <a:gd name="T21" fmla="*/ 664 h 974"/>
                <a:gd name="T22" fmla="*/ 354 w 1133"/>
                <a:gd name="T23" fmla="*/ 605 h 974"/>
                <a:gd name="T24" fmla="*/ 318 w 1133"/>
                <a:gd name="T25" fmla="*/ 562 h 974"/>
                <a:gd name="T26" fmla="*/ 278 w 1133"/>
                <a:gd name="T27" fmla="*/ 534 h 974"/>
                <a:gd name="T28" fmla="*/ 244 w 1133"/>
                <a:gd name="T29" fmla="*/ 506 h 974"/>
                <a:gd name="T30" fmla="*/ 160 w 1133"/>
                <a:gd name="T31" fmla="*/ 511 h 974"/>
                <a:gd name="T32" fmla="*/ 94 w 1133"/>
                <a:gd name="T33" fmla="*/ 488 h 974"/>
                <a:gd name="T34" fmla="*/ 13 w 1133"/>
                <a:gd name="T35" fmla="*/ 440 h 974"/>
                <a:gd name="T36" fmla="*/ 43 w 1133"/>
                <a:gd name="T37" fmla="*/ 402 h 974"/>
                <a:gd name="T38" fmla="*/ 92 w 1133"/>
                <a:gd name="T39" fmla="*/ 392 h 974"/>
                <a:gd name="T40" fmla="*/ 130 w 1133"/>
                <a:gd name="T41" fmla="*/ 397 h 974"/>
                <a:gd name="T42" fmla="*/ 168 w 1133"/>
                <a:gd name="T43" fmla="*/ 420 h 974"/>
                <a:gd name="T44" fmla="*/ 209 w 1133"/>
                <a:gd name="T45" fmla="*/ 404 h 974"/>
                <a:gd name="T46" fmla="*/ 250 w 1133"/>
                <a:gd name="T47" fmla="*/ 379 h 974"/>
                <a:gd name="T48" fmla="*/ 295 w 1133"/>
                <a:gd name="T49" fmla="*/ 361 h 974"/>
                <a:gd name="T50" fmla="*/ 334 w 1133"/>
                <a:gd name="T51" fmla="*/ 328 h 974"/>
                <a:gd name="T52" fmla="*/ 349 w 1133"/>
                <a:gd name="T53" fmla="*/ 300 h 974"/>
                <a:gd name="T54" fmla="*/ 387 w 1133"/>
                <a:gd name="T55" fmla="*/ 285 h 974"/>
                <a:gd name="T56" fmla="*/ 420 w 1133"/>
                <a:gd name="T57" fmla="*/ 254 h 974"/>
                <a:gd name="T58" fmla="*/ 484 w 1133"/>
                <a:gd name="T59" fmla="*/ 262 h 974"/>
                <a:gd name="T60" fmla="*/ 524 w 1133"/>
                <a:gd name="T61" fmla="*/ 269 h 974"/>
                <a:gd name="T62" fmla="*/ 560 w 1133"/>
                <a:gd name="T63" fmla="*/ 236 h 974"/>
                <a:gd name="T64" fmla="*/ 603 w 1133"/>
                <a:gd name="T65" fmla="*/ 229 h 974"/>
                <a:gd name="T66" fmla="*/ 601 w 1133"/>
                <a:gd name="T67" fmla="*/ 160 h 974"/>
                <a:gd name="T68" fmla="*/ 598 w 1133"/>
                <a:gd name="T69" fmla="*/ 117 h 974"/>
                <a:gd name="T70" fmla="*/ 726 w 1133"/>
                <a:gd name="T71" fmla="*/ 84 h 974"/>
                <a:gd name="T72" fmla="*/ 835 w 1133"/>
                <a:gd name="T73" fmla="*/ 18 h 974"/>
                <a:gd name="T74" fmla="*/ 889 w 1133"/>
                <a:gd name="T75" fmla="*/ 20 h 974"/>
                <a:gd name="T76" fmla="*/ 878 w 1133"/>
                <a:gd name="T77" fmla="*/ 46 h 974"/>
                <a:gd name="T78" fmla="*/ 904 w 1133"/>
                <a:gd name="T79" fmla="*/ 58 h 974"/>
                <a:gd name="T80" fmla="*/ 896 w 1133"/>
                <a:gd name="T81" fmla="*/ 81 h 974"/>
                <a:gd name="T82" fmla="*/ 939 w 1133"/>
                <a:gd name="T83" fmla="*/ 109 h 974"/>
                <a:gd name="T84" fmla="*/ 947 w 1133"/>
                <a:gd name="T85" fmla="*/ 145 h 974"/>
                <a:gd name="T86" fmla="*/ 995 w 1133"/>
                <a:gd name="T87" fmla="*/ 163 h 974"/>
                <a:gd name="T88" fmla="*/ 1013 w 1133"/>
                <a:gd name="T89" fmla="*/ 201 h 974"/>
                <a:gd name="T90" fmla="*/ 1054 w 1133"/>
                <a:gd name="T91" fmla="*/ 247 h 974"/>
                <a:gd name="T92" fmla="*/ 1092 w 1133"/>
                <a:gd name="T93" fmla="*/ 262 h 974"/>
                <a:gd name="T94" fmla="*/ 1120 w 1133"/>
                <a:gd name="T95" fmla="*/ 305 h 974"/>
                <a:gd name="T96" fmla="*/ 1125 w 1133"/>
                <a:gd name="T97" fmla="*/ 364 h 974"/>
                <a:gd name="T98" fmla="*/ 1115 w 1133"/>
                <a:gd name="T99" fmla="*/ 399 h 974"/>
                <a:gd name="T100" fmla="*/ 1092 w 1133"/>
                <a:gd name="T101" fmla="*/ 435 h 974"/>
                <a:gd name="T102" fmla="*/ 1054 w 1133"/>
                <a:gd name="T103" fmla="*/ 455 h 974"/>
                <a:gd name="T104" fmla="*/ 1092 w 1133"/>
                <a:gd name="T105" fmla="*/ 491 h 974"/>
                <a:gd name="T106" fmla="*/ 1077 w 1133"/>
                <a:gd name="T107" fmla="*/ 504 h 974"/>
                <a:gd name="T108" fmla="*/ 1039 w 1133"/>
                <a:gd name="T109" fmla="*/ 524 h 974"/>
                <a:gd name="T110" fmla="*/ 988 w 1133"/>
                <a:gd name="T111" fmla="*/ 560 h 974"/>
                <a:gd name="T112" fmla="*/ 1008 w 1133"/>
                <a:gd name="T113" fmla="*/ 572 h 974"/>
                <a:gd name="T114" fmla="*/ 988 w 1133"/>
                <a:gd name="T115" fmla="*/ 618 h 974"/>
                <a:gd name="T116" fmla="*/ 995 w 1133"/>
                <a:gd name="T117" fmla="*/ 667 h 974"/>
                <a:gd name="T118" fmla="*/ 995 w 1133"/>
                <a:gd name="T119" fmla="*/ 705 h 974"/>
                <a:gd name="T120" fmla="*/ 970 w 1133"/>
                <a:gd name="T121" fmla="*/ 763 h 974"/>
                <a:gd name="T122" fmla="*/ 861 w 1133"/>
                <a:gd name="T123" fmla="*/ 778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3" h="974">
                  <a:moveTo>
                    <a:pt x="858" y="778"/>
                  </a:moveTo>
                  <a:lnTo>
                    <a:pt x="850" y="776"/>
                  </a:lnTo>
                  <a:lnTo>
                    <a:pt x="845" y="778"/>
                  </a:lnTo>
                  <a:lnTo>
                    <a:pt x="843" y="778"/>
                  </a:lnTo>
                  <a:lnTo>
                    <a:pt x="843" y="781"/>
                  </a:lnTo>
                  <a:lnTo>
                    <a:pt x="838" y="789"/>
                  </a:lnTo>
                  <a:lnTo>
                    <a:pt x="835" y="789"/>
                  </a:lnTo>
                  <a:lnTo>
                    <a:pt x="833" y="796"/>
                  </a:lnTo>
                  <a:lnTo>
                    <a:pt x="830" y="796"/>
                  </a:lnTo>
                  <a:lnTo>
                    <a:pt x="827" y="799"/>
                  </a:lnTo>
                  <a:lnTo>
                    <a:pt x="825" y="801"/>
                  </a:lnTo>
                  <a:lnTo>
                    <a:pt x="817" y="806"/>
                  </a:lnTo>
                  <a:lnTo>
                    <a:pt x="817" y="812"/>
                  </a:lnTo>
                  <a:lnTo>
                    <a:pt x="817" y="817"/>
                  </a:lnTo>
                  <a:lnTo>
                    <a:pt x="817" y="819"/>
                  </a:lnTo>
                  <a:lnTo>
                    <a:pt x="817" y="827"/>
                  </a:lnTo>
                  <a:lnTo>
                    <a:pt x="815" y="827"/>
                  </a:lnTo>
                  <a:lnTo>
                    <a:pt x="815" y="829"/>
                  </a:lnTo>
                  <a:lnTo>
                    <a:pt x="815" y="832"/>
                  </a:lnTo>
                  <a:lnTo>
                    <a:pt x="812" y="834"/>
                  </a:lnTo>
                  <a:lnTo>
                    <a:pt x="802" y="842"/>
                  </a:lnTo>
                  <a:lnTo>
                    <a:pt x="799" y="842"/>
                  </a:lnTo>
                  <a:lnTo>
                    <a:pt x="799" y="845"/>
                  </a:lnTo>
                  <a:lnTo>
                    <a:pt x="797" y="847"/>
                  </a:lnTo>
                  <a:lnTo>
                    <a:pt x="792" y="857"/>
                  </a:lnTo>
                  <a:lnTo>
                    <a:pt x="792" y="860"/>
                  </a:lnTo>
                  <a:lnTo>
                    <a:pt x="789" y="862"/>
                  </a:lnTo>
                  <a:lnTo>
                    <a:pt x="787" y="868"/>
                  </a:lnTo>
                  <a:lnTo>
                    <a:pt x="789" y="875"/>
                  </a:lnTo>
                  <a:lnTo>
                    <a:pt x="787" y="878"/>
                  </a:lnTo>
                  <a:lnTo>
                    <a:pt x="789" y="880"/>
                  </a:lnTo>
                  <a:lnTo>
                    <a:pt x="789" y="883"/>
                  </a:lnTo>
                  <a:lnTo>
                    <a:pt x="792" y="885"/>
                  </a:lnTo>
                  <a:lnTo>
                    <a:pt x="792" y="890"/>
                  </a:lnTo>
                  <a:lnTo>
                    <a:pt x="792" y="896"/>
                  </a:lnTo>
                  <a:lnTo>
                    <a:pt x="792" y="906"/>
                  </a:lnTo>
                  <a:lnTo>
                    <a:pt x="789" y="916"/>
                  </a:lnTo>
                  <a:lnTo>
                    <a:pt x="792" y="918"/>
                  </a:lnTo>
                  <a:lnTo>
                    <a:pt x="792" y="921"/>
                  </a:lnTo>
                  <a:lnTo>
                    <a:pt x="792" y="924"/>
                  </a:lnTo>
                  <a:lnTo>
                    <a:pt x="792" y="926"/>
                  </a:lnTo>
                  <a:lnTo>
                    <a:pt x="797" y="929"/>
                  </a:lnTo>
                  <a:lnTo>
                    <a:pt x="797" y="931"/>
                  </a:lnTo>
                  <a:lnTo>
                    <a:pt x="794" y="934"/>
                  </a:lnTo>
                  <a:lnTo>
                    <a:pt x="797" y="936"/>
                  </a:lnTo>
                  <a:lnTo>
                    <a:pt x="799" y="936"/>
                  </a:lnTo>
                  <a:lnTo>
                    <a:pt x="797" y="936"/>
                  </a:lnTo>
                  <a:lnTo>
                    <a:pt x="797" y="939"/>
                  </a:lnTo>
                  <a:lnTo>
                    <a:pt x="794" y="939"/>
                  </a:lnTo>
                  <a:lnTo>
                    <a:pt x="794" y="941"/>
                  </a:lnTo>
                  <a:lnTo>
                    <a:pt x="794" y="944"/>
                  </a:lnTo>
                  <a:lnTo>
                    <a:pt x="799" y="949"/>
                  </a:lnTo>
                  <a:lnTo>
                    <a:pt x="797" y="949"/>
                  </a:lnTo>
                  <a:lnTo>
                    <a:pt x="794" y="952"/>
                  </a:lnTo>
                  <a:lnTo>
                    <a:pt x="792" y="954"/>
                  </a:lnTo>
                  <a:lnTo>
                    <a:pt x="792" y="959"/>
                  </a:lnTo>
                  <a:lnTo>
                    <a:pt x="792" y="962"/>
                  </a:lnTo>
                  <a:lnTo>
                    <a:pt x="789" y="964"/>
                  </a:lnTo>
                  <a:lnTo>
                    <a:pt x="789" y="967"/>
                  </a:lnTo>
                  <a:lnTo>
                    <a:pt x="784" y="969"/>
                  </a:lnTo>
                  <a:lnTo>
                    <a:pt x="782" y="967"/>
                  </a:lnTo>
                  <a:lnTo>
                    <a:pt x="779" y="967"/>
                  </a:lnTo>
                  <a:lnTo>
                    <a:pt x="777" y="967"/>
                  </a:lnTo>
                  <a:lnTo>
                    <a:pt x="771" y="967"/>
                  </a:lnTo>
                  <a:lnTo>
                    <a:pt x="769" y="967"/>
                  </a:lnTo>
                  <a:lnTo>
                    <a:pt x="766" y="967"/>
                  </a:lnTo>
                  <a:lnTo>
                    <a:pt x="759" y="964"/>
                  </a:lnTo>
                  <a:lnTo>
                    <a:pt x="751" y="969"/>
                  </a:lnTo>
                  <a:lnTo>
                    <a:pt x="751" y="972"/>
                  </a:lnTo>
                  <a:lnTo>
                    <a:pt x="749" y="974"/>
                  </a:lnTo>
                  <a:lnTo>
                    <a:pt x="746" y="974"/>
                  </a:lnTo>
                  <a:lnTo>
                    <a:pt x="743" y="972"/>
                  </a:lnTo>
                  <a:lnTo>
                    <a:pt x="741" y="969"/>
                  </a:lnTo>
                  <a:lnTo>
                    <a:pt x="738" y="969"/>
                  </a:lnTo>
                  <a:lnTo>
                    <a:pt x="736" y="969"/>
                  </a:lnTo>
                  <a:lnTo>
                    <a:pt x="733" y="967"/>
                  </a:lnTo>
                  <a:lnTo>
                    <a:pt x="731" y="967"/>
                  </a:lnTo>
                  <a:lnTo>
                    <a:pt x="728" y="967"/>
                  </a:lnTo>
                  <a:lnTo>
                    <a:pt x="726" y="964"/>
                  </a:lnTo>
                  <a:lnTo>
                    <a:pt x="723" y="967"/>
                  </a:lnTo>
                  <a:lnTo>
                    <a:pt x="721" y="967"/>
                  </a:lnTo>
                  <a:lnTo>
                    <a:pt x="718" y="969"/>
                  </a:lnTo>
                  <a:lnTo>
                    <a:pt x="718" y="967"/>
                  </a:lnTo>
                  <a:lnTo>
                    <a:pt x="715" y="967"/>
                  </a:lnTo>
                  <a:lnTo>
                    <a:pt x="713" y="967"/>
                  </a:lnTo>
                  <a:lnTo>
                    <a:pt x="710" y="967"/>
                  </a:lnTo>
                  <a:lnTo>
                    <a:pt x="708" y="967"/>
                  </a:lnTo>
                  <a:lnTo>
                    <a:pt x="708" y="964"/>
                  </a:lnTo>
                  <a:lnTo>
                    <a:pt x="705" y="964"/>
                  </a:lnTo>
                  <a:lnTo>
                    <a:pt x="703" y="964"/>
                  </a:lnTo>
                  <a:lnTo>
                    <a:pt x="700" y="964"/>
                  </a:lnTo>
                  <a:lnTo>
                    <a:pt x="698" y="964"/>
                  </a:lnTo>
                  <a:lnTo>
                    <a:pt x="695" y="964"/>
                  </a:lnTo>
                  <a:lnTo>
                    <a:pt x="693" y="962"/>
                  </a:lnTo>
                  <a:lnTo>
                    <a:pt x="687" y="954"/>
                  </a:lnTo>
                  <a:lnTo>
                    <a:pt x="685" y="954"/>
                  </a:lnTo>
                  <a:lnTo>
                    <a:pt x="682" y="954"/>
                  </a:lnTo>
                  <a:lnTo>
                    <a:pt x="680" y="952"/>
                  </a:lnTo>
                  <a:lnTo>
                    <a:pt x="677" y="952"/>
                  </a:lnTo>
                  <a:lnTo>
                    <a:pt x="675" y="952"/>
                  </a:lnTo>
                  <a:lnTo>
                    <a:pt x="672" y="949"/>
                  </a:lnTo>
                  <a:lnTo>
                    <a:pt x="670" y="946"/>
                  </a:lnTo>
                  <a:lnTo>
                    <a:pt x="667" y="944"/>
                  </a:lnTo>
                  <a:lnTo>
                    <a:pt x="667" y="941"/>
                  </a:lnTo>
                  <a:lnTo>
                    <a:pt x="665" y="939"/>
                  </a:lnTo>
                  <a:lnTo>
                    <a:pt x="652" y="929"/>
                  </a:lnTo>
                  <a:lnTo>
                    <a:pt x="647" y="941"/>
                  </a:lnTo>
                  <a:lnTo>
                    <a:pt x="644" y="941"/>
                  </a:lnTo>
                  <a:lnTo>
                    <a:pt x="642" y="941"/>
                  </a:lnTo>
                  <a:lnTo>
                    <a:pt x="639" y="941"/>
                  </a:lnTo>
                  <a:lnTo>
                    <a:pt x="637" y="941"/>
                  </a:lnTo>
                  <a:lnTo>
                    <a:pt x="634" y="941"/>
                  </a:lnTo>
                  <a:lnTo>
                    <a:pt x="631" y="941"/>
                  </a:lnTo>
                  <a:lnTo>
                    <a:pt x="624" y="939"/>
                  </a:lnTo>
                  <a:lnTo>
                    <a:pt x="621" y="939"/>
                  </a:lnTo>
                  <a:lnTo>
                    <a:pt x="621" y="941"/>
                  </a:lnTo>
                  <a:lnTo>
                    <a:pt x="619" y="941"/>
                  </a:lnTo>
                  <a:lnTo>
                    <a:pt x="616" y="944"/>
                  </a:lnTo>
                  <a:lnTo>
                    <a:pt x="614" y="944"/>
                  </a:lnTo>
                  <a:lnTo>
                    <a:pt x="611" y="941"/>
                  </a:lnTo>
                  <a:lnTo>
                    <a:pt x="609" y="941"/>
                  </a:lnTo>
                  <a:lnTo>
                    <a:pt x="606" y="941"/>
                  </a:lnTo>
                  <a:lnTo>
                    <a:pt x="603" y="941"/>
                  </a:lnTo>
                  <a:lnTo>
                    <a:pt x="603" y="939"/>
                  </a:lnTo>
                  <a:lnTo>
                    <a:pt x="601" y="939"/>
                  </a:lnTo>
                  <a:lnTo>
                    <a:pt x="598" y="939"/>
                  </a:lnTo>
                  <a:lnTo>
                    <a:pt x="596" y="939"/>
                  </a:lnTo>
                  <a:lnTo>
                    <a:pt x="593" y="936"/>
                  </a:lnTo>
                  <a:lnTo>
                    <a:pt x="591" y="936"/>
                  </a:lnTo>
                  <a:lnTo>
                    <a:pt x="588" y="934"/>
                  </a:lnTo>
                  <a:lnTo>
                    <a:pt x="586" y="934"/>
                  </a:lnTo>
                  <a:lnTo>
                    <a:pt x="583" y="934"/>
                  </a:lnTo>
                  <a:lnTo>
                    <a:pt x="578" y="931"/>
                  </a:lnTo>
                  <a:lnTo>
                    <a:pt x="575" y="931"/>
                  </a:lnTo>
                  <a:lnTo>
                    <a:pt x="575" y="934"/>
                  </a:lnTo>
                  <a:lnTo>
                    <a:pt x="573" y="934"/>
                  </a:lnTo>
                  <a:lnTo>
                    <a:pt x="570" y="934"/>
                  </a:lnTo>
                  <a:lnTo>
                    <a:pt x="517" y="921"/>
                  </a:lnTo>
                  <a:lnTo>
                    <a:pt x="512" y="921"/>
                  </a:lnTo>
                  <a:lnTo>
                    <a:pt x="507" y="921"/>
                  </a:lnTo>
                  <a:lnTo>
                    <a:pt x="507" y="926"/>
                  </a:lnTo>
                  <a:lnTo>
                    <a:pt x="504" y="929"/>
                  </a:lnTo>
                  <a:lnTo>
                    <a:pt x="502" y="931"/>
                  </a:lnTo>
                  <a:lnTo>
                    <a:pt x="499" y="934"/>
                  </a:lnTo>
                  <a:lnTo>
                    <a:pt x="496" y="934"/>
                  </a:lnTo>
                  <a:lnTo>
                    <a:pt x="494" y="936"/>
                  </a:lnTo>
                  <a:lnTo>
                    <a:pt x="491" y="939"/>
                  </a:lnTo>
                  <a:lnTo>
                    <a:pt x="486" y="939"/>
                  </a:lnTo>
                  <a:lnTo>
                    <a:pt x="484" y="941"/>
                  </a:lnTo>
                  <a:lnTo>
                    <a:pt x="479" y="941"/>
                  </a:lnTo>
                  <a:lnTo>
                    <a:pt x="468" y="944"/>
                  </a:lnTo>
                  <a:lnTo>
                    <a:pt x="463" y="944"/>
                  </a:lnTo>
                  <a:lnTo>
                    <a:pt x="458" y="944"/>
                  </a:lnTo>
                  <a:lnTo>
                    <a:pt x="453" y="944"/>
                  </a:lnTo>
                  <a:lnTo>
                    <a:pt x="451" y="944"/>
                  </a:lnTo>
                  <a:lnTo>
                    <a:pt x="448" y="939"/>
                  </a:lnTo>
                  <a:lnTo>
                    <a:pt x="446" y="939"/>
                  </a:lnTo>
                  <a:lnTo>
                    <a:pt x="446" y="941"/>
                  </a:lnTo>
                  <a:lnTo>
                    <a:pt x="448" y="944"/>
                  </a:lnTo>
                  <a:lnTo>
                    <a:pt x="446" y="946"/>
                  </a:lnTo>
                  <a:lnTo>
                    <a:pt x="443" y="946"/>
                  </a:lnTo>
                  <a:lnTo>
                    <a:pt x="440" y="946"/>
                  </a:lnTo>
                  <a:lnTo>
                    <a:pt x="390" y="934"/>
                  </a:lnTo>
                  <a:lnTo>
                    <a:pt x="387" y="911"/>
                  </a:lnTo>
                  <a:lnTo>
                    <a:pt x="323" y="911"/>
                  </a:lnTo>
                  <a:lnTo>
                    <a:pt x="300" y="918"/>
                  </a:lnTo>
                  <a:lnTo>
                    <a:pt x="272" y="893"/>
                  </a:lnTo>
                  <a:lnTo>
                    <a:pt x="252" y="873"/>
                  </a:lnTo>
                  <a:lnTo>
                    <a:pt x="247" y="870"/>
                  </a:lnTo>
                  <a:lnTo>
                    <a:pt x="242" y="870"/>
                  </a:lnTo>
                  <a:lnTo>
                    <a:pt x="239" y="870"/>
                  </a:lnTo>
                  <a:lnTo>
                    <a:pt x="237" y="868"/>
                  </a:lnTo>
                  <a:lnTo>
                    <a:pt x="229" y="870"/>
                  </a:lnTo>
                  <a:lnTo>
                    <a:pt x="224" y="870"/>
                  </a:lnTo>
                  <a:lnTo>
                    <a:pt x="219" y="873"/>
                  </a:lnTo>
                  <a:lnTo>
                    <a:pt x="216" y="875"/>
                  </a:lnTo>
                  <a:lnTo>
                    <a:pt x="214" y="878"/>
                  </a:lnTo>
                  <a:lnTo>
                    <a:pt x="209" y="878"/>
                  </a:lnTo>
                  <a:lnTo>
                    <a:pt x="204" y="880"/>
                  </a:lnTo>
                  <a:lnTo>
                    <a:pt x="204" y="878"/>
                  </a:lnTo>
                  <a:lnTo>
                    <a:pt x="201" y="875"/>
                  </a:lnTo>
                  <a:lnTo>
                    <a:pt x="199" y="875"/>
                  </a:lnTo>
                  <a:lnTo>
                    <a:pt x="196" y="873"/>
                  </a:lnTo>
                  <a:lnTo>
                    <a:pt x="194" y="873"/>
                  </a:lnTo>
                  <a:lnTo>
                    <a:pt x="188" y="868"/>
                  </a:lnTo>
                  <a:lnTo>
                    <a:pt x="188" y="862"/>
                  </a:lnTo>
                  <a:lnTo>
                    <a:pt x="188" y="860"/>
                  </a:lnTo>
                  <a:lnTo>
                    <a:pt x="186" y="855"/>
                  </a:lnTo>
                  <a:lnTo>
                    <a:pt x="186" y="850"/>
                  </a:lnTo>
                  <a:lnTo>
                    <a:pt x="186" y="847"/>
                  </a:lnTo>
                  <a:lnTo>
                    <a:pt x="188" y="845"/>
                  </a:lnTo>
                  <a:lnTo>
                    <a:pt x="188" y="837"/>
                  </a:lnTo>
                  <a:lnTo>
                    <a:pt x="186" y="832"/>
                  </a:lnTo>
                  <a:lnTo>
                    <a:pt x="183" y="829"/>
                  </a:lnTo>
                  <a:lnTo>
                    <a:pt x="186" y="824"/>
                  </a:lnTo>
                  <a:lnTo>
                    <a:pt x="191" y="822"/>
                  </a:lnTo>
                  <a:lnTo>
                    <a:pt x="194" y="817"/>
                  </a:lnTo>
                  <a:lnTo>
                    <a:pt x="194" y="812"/>
                  </a:lnTo>
                  <a:lnTo>
                    <a:pt x="196" y="809"/>
                  </a:lnTo>
                  <a:lnTo>
                    <a:pt x="194" y="804"/>
                  </a:lnTo>
                  <a:lnTo>
                    <a:pt x="188" y="801"/>
                  </a:lnTo>
                  <a:lnTo>
                    <a:pt x="183" y="801"/>
                  </a:lnTo>
                  <a:lnTo>
                    <a:pt x="181" y="799"/>
                  </a:lnTo>
                  <a:lnTo>
                    <a:pt x="181" y="796"/>
                  </a:lnTo>
                  <a:lnTo>
                    <a:pt x="181" y="794"/>
                  </a:lnTo>
                  <a:lnTo>
                    <a:pt x="186" y="791"/>
                  </a:lnTo>
                  <a:lnTo>
                    <a:pt x="188" y="791"/>
                  </a:lnTo>
                  <a:lnTo>
                    <a:pt x="191" y="789"/>
                  </a:lnTo>
                  <a:lnTo>
                    <a:pt x="194" y="786"/>
                  </a:lnTo>
                  <a:lnTo>
                    <a:pt x="194" y="781"/>
                  </a:lnTo>
                  <a:lnTo>
                    <a:pt x="191" y="781"/>
                  </a:lnTo>
                  <a:lnTo>
                    <a:pt x="196" y="778"/>
                  </a:lnTo>
                  <a:lnTo>
                    <a:pt x="199" y="776"/>
                  </a:lnTo>
                  <a:lnTo>
                    <a:pt x="201" y="771"/>
                  </a:lnTo>
                  <a:lnTo>
                    <a:pt x="204" y="771"/>
                  </a:lnTo>
                  <a:lnTo>
                    <a:pt x="201" y="766"/>
                  </a:lnTo>
                  <a:lnTo>
                    <a:pt x="201" y="763"/>
                  </a:lnTo>
                  <a:lnTo>
                    <a:pt x="201" y="758"/>
                  </a:lnTo>
                  <a:lnTo>
                    <a:pt x="201" y="750"/>
                  </a:lnTo>
                  <a:lnTo>
                    <a:pt x="206" y="745"/>
                  </a:lnTo>
                  <a:lnTo>
                    <a:pt x="209" y="743"/>
                  </a:lnTo>
                  <a:lnTo>
                    <a:pt x="211" y="740"/>
                  </a:lnTo>
                  <a:lnTo>
                    <a:pt x="211" y="735"/>
                  </a:lnTo>
                  <a:lnTo>
                    <a:pt x="214" y="733"/>
                  </a:lnTo>
                  <a:lnTo>
                    <a:pt x="214" y="730"/>
                  </a:lnTo>
                  <a:lnTo>
                    <a:pt x="222" y="730"/>
                  </a:lnTo>
                  <a:lnTo>
                    <a:pt x="232" y="728"/>
                  </a:lnTo>
                  <a:lnTo>
                    <a:pt x="234" y="728"/>
                  </a:lnTo>
                  <a:lnTo>
                    <a:pt x="237" y="725"/>
                  </a:lnTo>
                  <a:lnTo>
                    <a:pt x="262" y="700"/>
                  </a:lnTo>
                  <a:lnTo>
                    <a:pt x="285" y="679"/>
                  </a:lnTo>
                  <a:lnTo>
                    <a:pt x="288" y="677"/>
                  </a:lnTo>
                  <a:lnTo>
                    <a:pt x="290" y="674"/>
                  </a:lnTo>
                  <a:lnTo>
                    <a:pt x="295" y="672"/>
                  </a:lnTo>
                  <a:lnTo>
                    <a:pt x="295" y="669"/>
                  </a:lnTo>
                  <a:lnTo>
                    <a:pt x="298" y="664"/>
                  </a:lnTo>
                  <a:lnTo>
                    <a:pt x="300" y="659"/>
                  </a:lnTo>
                  <a:lnTo>
                    <a:pt x="303" y="656"/>
                  </a:lnTo>
                  <a:lnTo>
                    <a:pt x="303" y="654"/>
                  </a:lnTo>
                  <a:lnTo>
                    <a:pt x="306" y="651"/>
                  </a:lnTo>
                  <a:lnTo>
                    <a:pt x="311" y="649"/>
                  </a:lnTo>
                  <a:lnTo>
                    <a:pt x="316" y="646"/>
                  </a:lnTo>
                  <a:lnTo>
                    <a:pt x="318" y="644"/>
                  </a:lnTo>
                  <a:lnTo>
                    <a:pt x="323" y="641"/>
                  </a:lnTo>
                  <a:lnTo>
                    <a:pt x="326" y="641"/>
                  </a:lnTo>
                  <a:lnTo>
                    <a:pt x="328" y="641"/>
                  </a:lnTo>
                  <a:lnTo>
                    <a:pt x="331" y="654"/>
                  </a:lnTo>
                  <a:lnTo>
                    <a:pt x="336" y="667"/>
                  </a:lnTo>
                  <a:lnTo>
                    <a:pt x="349" y="674"/>
                  </a:lnTo>
                  <a:lnTo>
                    <a:pt x="364" y="672"/>
                  </a:lnTo>
                  <a:lnTo>
                    <a:pt x="372" y="669"/>
                  </a:lnTo>
                  <a:lnTo>
                    <a:pt x="372" y="667"/>
                  </a:lnTo>
                  <a:lnTo>
                    <a:pt x="374" y="664"/>
                  </a:lnTo>
                  <a:lnTo>
                    <a:pt x="374" y="659"/>
                  </a:lnTo>
                  <a:lnTo>
                    <a:pt x="374" y="656"/>
                  </a:lnTo>
                  <a:lnTo>
                    <a:pt x="377" y="656"/>
                  </a:lnTo>
                  <a:lnTo>
                    <a:pt x="374" y="654"/>
                  </a:lnTo>
                  <a:lnTo>
                    <a:pt x="374" y="651"/>
                  </a:lnTo>
                  <a:lnTo>
                    <a:pt x="377" y="646"/>
                  </a:lnTo>
                  <a:lnTo>
                    <a:pt x="374" y="641"/>
                  </a:lnTo>
                  <a:lnTo>
                    <a:pt x="372" y="641"/>
                  </a:lnTo>
                  <a:lnTo>
                    <a:pt x="369" y="639"/>
                  </a:lnTo>
                  <a:lnTo>
                    <a:pt x="367" y="639"/>
                  </a:lnTo>
                  <a:lnTo>
                    <a:pt x="364" y="636"/>
                  </a:lnTo>
                  <a:lnTo>
                    <a:pt x="362" y="633"/>
                  </a:lnTo>
                  <a:lnTo>
                    <a:pt x="359" y="631"/>
                  </a:lnTo>
                  <a:lnTo>
                    <a:pt x="356" y="631"/>
                  </a:lnTo>
                  <a:lnTo>
                    <a:pt x="356" y="628"/>
                  </a:lnTo>
                  <a:lnTo>
                    <a:pt x="356" y="626"/>
                  </a:lnTo>
                  <a:lnTo>
                    <a:pt x="356" y="623"/>
                  </a:lnTo>
                  <a:lnTo>
                    <a:pt x="354" y="621"/>
                  </a:lnTo>
                  <a:lnTo>
                    <a:pt x="354" y="616"/>
                  </a:lnTo>
                  <a:lnTo>
                    <a:pt x="351" y="613"/>
                  </a:lnTo>
                  <a:lnTo>
                    <a:pt x="351" y="611"/>
                  </a:lnTo>
                  <a:lnTo>
                    <a:pt x="354" y="608"/>
                  </a:lnTo>
                  <a:lnTo>
                    <a:pt x="354" y="605"/>
                  </a:lnTo>
                  <a:lnTo>
                    <a:pt x="351" y="605"/>
                  </a:lnTo>
                  <a:lnTo>
                    <a:pt x="349" y="605"/>
                  </a:lnTo>
                  <a:lnTo>
                    <a:pt x="346" y="603"/>
                  </a:lnTo>
                  <a:lnTo>
                    <a:pt x="344" y="603"/>
                  </a:lnTo>
                  <a:lnTo>
                    <a:pt x="341" y="600"/>
                  </a:lnTo>
                  <a:lnTo>
                    <a:pt x="339" y="598"/>
                  </a:lnTo>
                  <a:lnTo>
                    <a:pt x="336" y="598"/>
                  </a:lnTo>
                  <a:lnTo>
                    <a:pt x="334" y="598"/>
                  </a:lnTo>
                  <a:lnTo>
                    <a:pt x="331" y="595"/>
                  </a:lnTo>
                  <a:lnTo>
                    <a:pt x="334" y="593"/>
                  </a:lnTo>
                  <a:lnTo>
                    <a:pt x="331" y="590"/>
                  </a:lnTo>
                  <a:lnTo>
                    <a:pt x="331" y="588"/>
                  </a:lnTo>
                  <a:lnTo>
                    <a:pt x="328" y="585"/>
                  </a:lnTo>
                  <a:lnTo>
                    <a:pt x="328" y="583"/>
                  </a:lnTo>
                  <a:lnTo>
                    <a:pt x="328" y="580"/>
                  </a:lnTo>
                  <a:lnTo>
                    <a:pt x="328" y="577"/>
                  </a:lnTo>
                  <a:lnTo>
                    <a:pt x="326" y="577"/>
                  </a:lnTo>
                  <a:lnTo>
                    <a:pt x="326" y="575"/>
                  </a:lnTo>
                  <a:lnTo>
                    <a:pt x="326" y="572"/>
                  </a:lnTo>
                  <a:lnTo>
                    <a:pt x="323" y="570"/>
                  </a:lnTo>
                  <a:lnTo>
                    <a:pt x="323" y="567"/>
                  </a:lnTo>
                  <a:lnTo>
                    <a:pt x="321" y="565"/>
                  </a:lnTo>
                  <a:lnTo>
                    <a:pt x="318" y="562"/>
                  </a:lnTo>
                  <a:lnTo>
                    <a:pt x="318" y="560"/>
                  </a:lnTo>
                  <a:lnTo>
                    <a:pt x="316" y="560"/>
                  </a:lnTo>
                  <a:lnTo>
                    <a:pt x="313" y="560"/>
                  </a:lnTo>
                  <a:lnTo>
                    <a:pt x="311" y="560"/>
                  </a:lnTo>
                  <a:lnTo>
                    <a:pt x="308" y="560"/>
                  </a:lnTo>
                  <a:lnTo>
                    <a:pt x="306" y="560"/>
                  </a:lnTo>
                  <a:lnTo>
                    <a:pt x="303" y="560"/>
                  </a:lnTo>
                  <a:lnTo>
                    <a:pt x="303" y="557"/>
                  </a:lnTo>
                  <a:lnTo>
                    <a:pt x="300" y="557"/>
                  </a:lnTo>
                  <a:lnTo>
                    <a:pt x="298" y="557"/>
                  </a:lnTo>
                  <a:lnTo>
                    <a:pt x="298" y="555"/>
                  </a:lnTo>
                  <a:lnTo>
                    <a:pt x="295" y="552"/>
                  </a:lnTo>
                  <a:lnTo>
                    <a:pt x="293" y="552"/>
                  </a:lnTo>
                  <a:lnTo>
                    <a:pt x="290" y="552"/>
                  </a:lnTo>
                  <a:lnTo>
                    <a:pt x="290" y="549"/>
                  </a:lnTo>
                  <a:lnTo>
                    <a:pt x="288" y="549"/>
                  </a:lnTo>
                  <a:lnTo>
                    <a:pt x="285" y="547"/>
                  </a:lnTo>
                  <a:lnTo>
                    <a:pt x="285" y="544"/>
                  </a:lnTo>
                  <a:lnTo>
                    <a:pt x="283" y="542"/>
                  </a:lnTo>
                  <a:lnTo>
                    <a:pt x="280" y="537"/>
                  </a:lnTo>
                  <a:lnTo>
                    <a:pt x="283" y="534"/>
                  </a:lnTo>
                  <a:lnTo>
                    <a:pt x="280" y="534"/>
                  </a:lnTo>
                  <a:lnTo>
                    <a:pt x="278" y="534"/>
                  </a:lnTo>
                  <a:lnTo>
                    <a:pt x="275" y="532"/>
                  </a:lnTo>
                  <a:lnTo>
                    <a:pt x="272" y="532"/>
                  </a:lnTo>
                  <a:lnTo>
                    <a:pt x="270" y="532"/>
                  </a:lnTo>
                  <a:lnTo>
                    <a:pt x="270" y="529"/>
                  </a:lnTo>
                  <a:lnTo>
                    <a:pt x="270" y="527"/>
                  </a:lnTo>
                  <a:lnTo>
                    <a:pt x="267" y="527"/>
                  </a:lnTo>
                  <a:lnTo>
                    <a:pt x="267" y="524"/>
                  </a:lnTo>
                  <a:lnTo>
                    <a:pt x="267" y="521"/>
                  </a:lnTo>
                  <a:lnTo>
                    <a:pt x="265" y="521"/>
                  </a:lnTo>
                  <a:lnTo>
                    <a:pt x="262" y="521"/>
                  </a:lnTo>
                  <a:lnTo>
                    <a:pt x="260" y="524"/>
                  </a:lnTo>
                  <a:lnTo>
                    <a:pt x="257" y="521"/>
                  </a:lnTo>
                  <a:lnTo>
                    <a:pt x="255" y="521"/>
                  </a:lnTo>
                  <a:lnTo>
                    <a:pt x="252" y="519"/>
                  </a:lnTo>
                  <a:lnTo>
                    <a:pt x="250" y="516"/>
                  </a:lnTo>
                  <a:lnTo>
                    <a:pt x="255" y="514"/>
                  </a:lnTo>
                  <a:lnTo>
                    <a:pt x="255" y="511"/>
                  </a:lnTo>
                  <a:lnTo>
                    <a:pt x="255" y="509"/>
                  </a:lnTo>
                  <a:lnTo>
                    <a:pt x="255" y="506"/>
                  </a:lnTo>
                  <a:lnTo>
                    <a:pt x="252" y="506"/>
                  </a:lnTo>
                  <a:lnTo>
                    <a:pt x="250" y="504"/>
                  </a:lnTo>
                  <a:lnTo>
                    <a:pt x="247" y="506"/>
                  </a:lnTo>
                  <a:lnTo>
                    <a:pt x="244" y="506"/>
                  </a:lnTo>
                  <a:lnTo>
                    <a:pt x="242" y="506"/>
                  </a:lnTo>
                  <a:lnTo>
                    <a:pt x="239" y="506"/>
                  </a:lnTo>
                  <a:lnTo>
                    <a:pt x="234" y="504"/>
                  </a:lnTo>
                  <a:lnTo>
                    <a:pt x="232" y="504"/>
                  </a:lnTo>
                  <a:lnTo>
                    <a:pt x="227" y="506"/>
                  </a:lnTo>
                  <a:lnTo>
                    <a:pt x="224" y="504"/>
                  </a:lnTo>
                  <a:lnTo>
                    <a:pt x="222" y="504"/>
                  </a:lnTo>
                  <a:lnTo>
                    <a:pt x="214" y="501"/>
                  </a:lnTo>
                  <a:lnTo>
                    <a:pt x="211" y="499"/>
                  </a:lnTo>
                  <a:lnTo>
                    <a:pt x="206" y="499"/>
                  </a:lnTo>
                  <a:lnTo>
                    <a:pt x="204" y="496"/>
                  </a:lnTo>
                  <a:lnTo>
                    <a:pt x="201" y="499"/>
                  </a:lnTo>
                  <a:lnTo>
                    <a:pt x="199" y="499"/>
                  </a:lnTo>
                  <a:lnTo>
                    <a:pt x="196" y="496"/>
                  </a:lnTo>
                  <a:lnTo>
                    <a:pt x="194" y="499"/>
                  </a:lnTo>
                  <a:lnTo>
                    <a:pt x="188" y="501"/>
                  </a:lnTo>
                  <a:lnTo>
                    <a:pt x="183" y="504"/>
                  </a:lnTo>
                  <a:lnTo>
                    <a:pt x="178" y="509"/>
                  </a:lnTo>
                  <a:lnTo>
                    <a:pt x="173" y="509"/>
                  </a:lnTo>
                  <a:lnTo>
                    <a:pt x="171" y="509"/>
                  </a:lnTo>
                  <a:lnTo>
                    <a:pt x="168" y="511"/>
                  </a:lnTo>
                  <a:lnTo>
                    <a:pt x="163" y="511"/>
                  </a:lnTo>
                  <a:lnTo>
                    <a:pt x="160" y="511"/>
                  </a:lnTo>
                  <a:lnTo>
                    <a:pt x="158" y="511"/>
                  </a:lnTo>
                  <a:lnTo>
                    <a:pt x="155" y="511"/>
                  </a:lnTo>
                  <a:lnTo>
                    <a:pt x="153" y="514"/>
                  </a:lnTo>
                  <a:lnTo>
                    <a:pt x="150" y="516"/>
                  </a:lnTo>
                  <a:lnTo>
                    <a:pt x="148" y="516"/>
                  </a:lnTo>
                  <a:lnTo>
                    <a:pt x="145" y="519"/>
                  </a:lnTo>
                  <a:lnTo>
                    <a:pt x="143" y="519"/>
                  </a:lnTo>
                  <a:lnTo>
                    <a:pt x="138" y="521"/>
                  </a:lnTo>
                  <a:lnTo>
                    <a:pt x="135" y="521"/>
                  </a:lnTo>
                  <a:lnTo>
                    <a:pt x="132" y="524"/>
                  </a:lnTo>
                  <a:lnTo>
                    <a:pt x="127" y="524"/>
                  </a:lnTo>
                  <a:lnTo>
                    <a:pt x="125" y="521"/>
                  </a:lnTo>
                  <a:lnTo>
                    <a:pt x="122" y="521"/>
                  </a:lnTo>
                  <a:lnTo>
                    <a:pt x="117" y="521"/>
                  </a:lnTo>
                  <a:lnTo>
                    <a:pt x="115" y="521"/>
                  </a:lnTo>
                  <a:lnTo>
                    <a:pt x="110" y="521"/>
                  </a:lnTo>
                  <a:lnTo>
                    <a:pt x="107" y="521"/>
                  </a:lnTo>
                  <a:lnTo>
                    <a:pt x="107" y="524"/>
                  </a:lnTo>
                  <a:lnTo>
                    <a:pt x="97" y="519"/>
                  </a:lnTo>
                  <a:lnTo>
                    <a:pt x="97" y="516"/>
                  </a:lnTo>
                  <a:lnTo>
                    <a:pt x="94" y="509"/>
                  </a:lnTo>
                  <a:lnTo>
                    <a:pt x="92" y="491"/>
                  </a:lnTo>
                  <a:lnTo>
                    <a:pt x="94" y="488"/>
                  </a:lnTo>
                  <a:lnTo>
                    <a:pt x="97" y="488"/>
                  </a:lnTo>
                  <a:lnTo>
                    <a:pt x="97" y="481"/>
                  </a:lnTo>
                  <a:lnTo>
                    <a:pt x="99" y="476"/>
                  </a:lnTo>
                  <a:lnTo>
                    <a:pt x="99" y="473"/>
                  </a:lnTo>
                  <a:lnTo>
                    <a:pt x="89" y="471"/>
                  </a:lnTo>
                  <a:lnTo>
                    <a:pt x="79" y="463"/>
                  </a:lnTo>
                  <a:lnTo>
                    <a:pt x="74" y="465"/>
                  </a:lnTo>
                  <a:lnTo>
                    <a:pt x="69" y="465"/>
                  </a:lnTo>
                  <a:lnTo>
                    <a:pt x="64" y="471"/>
                  </a:lnTo>
                  <a:lnTo>
                    <a:pt x="64" y="473"/>
                  </a:lnTo>
                  <a:lnTo>
                    <a:pt x="51" y="473"/>
                  </a:lnTo>
                  <a:lnTo>
                    <a:pt x="46" y="473"/>
                  </a:lnTo>
                  <a:lnTo>
                    <a:pt x="33" y="463"/>
                  </a:lnTo>
                  <a:lnTo>
                    <a:pt x="38" y="458"/>
                  </a:lnTo>
                  <a:lnTo>
                    <a:pt x="41" y="455"/>
                  </a:lnTo>
                  <a:lnTo>
                    <a:pt x="38" y="450"/>
                  </a:lnTo>
                  <a:lnTo>
                    <a:pt x="36" y="448"/>
                  </a:lnTo>
                  <a:lnTo>
                    <a:pt x="33" y="448"/>
                  </a:lnTo>
                  <a:lnTo>
                    <a:pt x="31" y="445"/>
                  </a:lnTo>
                  <a:lnTo>
                    <a:pt x="28" y="445"/>
                  </a:lnTo>
                  <a:lnTo>
                    <a:pt x="18" y="443"/>
                  </a:lnTo>
                  <a:lnTo>
                    <a:pt x="15" y="440"/>
                  </a:lnTo>
                  <a:lnTo>
                    <a:pt x="13" y="440"/>
                  </a:lnTo>
                  <a:lnTo>
                    <a:pt x="3" y="432"/>
                  </a:lnTo>
                  <a:lnTo>
                    <a:pt x="3" y="430"/>
                  </a:lnTo>
                  <a:lnTo>
                    <a:pt x="0" y="427"/>
                  </a:lnTo>
                  <a:lnTo>
                    <a:pt x="3" y="425"/>
                  </a:lnTo>
                  <a:lnTo>
                    <a:pt x="3" y="422"/>
                  </a:lnTo>
                  <a:lnTo>
                    <a:pt x="5" y="422"/>
                  </a:lnTo>
                  <a:lnTo>
                    <a:pt x="10" y="425"/>
                  </a:lnTo>
                  <a:lnTo>
                    <a:pt x="13" y="422"/>
                  </a:lnTo>
                  <a:lnTo>
                    <a:pt x="13" y="417"/>
                  </a:lnTo>
                  <a:lnTo>
                    <a:pt x="13" y="415"/>
                  </a:lnTo>
                  <a:lnTo>
                    <a:pt x="15" y="412"/>
                  </a:lnTo>
                  <a:lnTo>
                    <a:pt x="18" y="409"/>
                  </a:lnTo>
                  <a:lnTo>
                    <a:pt x="18" y="407"/>
                  </a:lnTo>
                  <a:lnTo>
                    <a:pt x="20" y="407"/>
                  </a:lnTo>
                  <a:lnTo>
                    <a:pt x="23" y="404"/>
                  </a:lnTo>
                  <a:lnTo>
                    <a:pt x="26" y="407"/>
                  </a:lnTo>
                  <a:lnTo>
                    <a:pt x="28" y="407"/>
                  </a:lnTo>
                  <a:lnTo>
                    <a:pt x="31" y="407"/>
                  </a:lnTo>
                  <a:lnTo>
                    <a:pt x="33" y="407"/>
                  </a:lnTo>
                  <a:lnTo>
                    <a:pt x="36" y="404"/>
                  </a:lnTo>
                  <a:lnTo>
                    <a:pt x="38" y="402"/>
                  </a:lnTo>
                  <a:lnTo>
                    <a:pt x="41" y="402"/>
                  </a:lnTo>
                  <a:lnTo>
                    <a:pt x="43" y="402"/>
                  </a:lnTo>
                  <a:lnTo>
                    <a:pt x="46" y="399"/>
                  </a:lnTo>
                  <a:lnTo>
                    <a:pt x="48" y="399"/>
                  </a:lnTo>
                  <a:lnTo>
                    <a:pt x="51" y="399"/>
                  </a:lnTo>
                  <a:lnTo>
                    <a:pt x="54" y="399"/>
                  </a:lnTo>
                  <a:lnTo>
                    <a:pt x="56" y="397"/>
                  </a:lnTo>
                  <a:lnTo>
                    <a:pt x="61" y="397"/>
                  </a:lnTo>
                  <a:lnTo>
                    <a:pt x="64" y="397"/>
                  </a:lnTo>
                  <a:lnTo>
                    <a:pt x="66" y="394"/>
                  </a:lnTo>
                  <a:lnTo>
                    <a:pt x="69" y="394"/>
                  </a:lnTo>
                  <a:lnTo>
                    <a:pt x="71" y="394"/>
                  </a:lnTo>
                  <a:lnTo>
                    <a:pt x="74" y="394"/>
                  </a:lnTo>
                  <a:lnTo>
                    <a:pt x="76" y="394"/>
                  </a:lnTo>
                  <a:lnTo>
                    <a:pt x="79" y="394"/>
                  </a:lnTo>
                  <a:lnTo>
                    <a:pt x="79" y="397"/>
                  </a:lnTo>
                  <a:lnTo>
                    <a:pt x="82" y="399"/>
                  </a:lnTo>
                  <a:lnTo>
                    <a:pt x="84" y="399"/>
                  </a:lnTo>
                  <a:lnTo>
                    <a:pt x="87" y="402"/>
                  </a:lnTo>
                  <a:lnTo>
                    <a:pt x="89" y="402"/>
                  </a:lnTo>
                  <a:lnTo>
                    <a:pt x="89" y="399"/>
                  </a:lnTo>
                  <a:lnTo>
                    <a:pt x="89" y="397"/>
                  </a:lnTo>
                  <a:lnTo>
                    <a:pt x="89" y="394"/>
                  </a:lnTo>
                  <a:lnTo>
                    <a:pt x="92" y="394"/>
                  </a:lnTo>
                  <a:lnTo>
                    <a:pt x="92" y="392"/>
                  </a:lnTo>
                  <a:lnTo>
                    <a:pt x="92" y="389"/>
                  </a:lnTo>
                  <a:lnTo>
                    <a:pt x="94" y="389"/>
                  </a:lnTo>
                  <a:lnTo>
                    <a:pt x="97" y="389"/>
                  </a:lnTo>
                  <a:lnTo>
                    <a:pt x="99" y="387"/>
                  </a:lnTo>
                  <a:lnTo>
                    <a:pt x="99" y="384"/>
                  </a:lnTo>
                  <a:lnTo>
                    <a:pt x="102" y="387"/>
                  </a:lnTo>
                  <a:lnTo>
                    <a:pt x="104" y="387"/>
                  </a:lnTo>
                  <a:lnTo>
                    <a:pt x="107" y="389"/>
                  </a:lnTo>
                  <a:lnTo>
                    <a:pt x="110" y="389"/>
                  </a:lnTo>
                  <a:lnTo>
                    <a:pt x="112" y="389"/>
                  </a:lnTo>
                  <a:lnTo>
                    <a:pt x="115" y="387"/>
                  </a:lnTo>
                  <a:lnTo>
                    <a:pt x="117" y="387"/>
                  </a:lnTo>
                  <a:lnTo>
                    <a:pt x="120" y="387"/>
                  </a:lnTo>
                  <a:lnTo>
                    <a:pt x="122" y="387"/>
                  </a:lnTo>
                  <a:lnTo>
                    <a:pt x="125" y="387"/>
                  </a:lnTo>
                  <a:lnTo>
                    <a:pt x="125" y="389"/>
                  </a:lnTo>
                  <a:lnTo>
                    <a:pt x="125" y="392"/>
                  </a:lnTo>
                  <a:lnTo>
                    <a:pt x="125" y="394"/>
                  </a:lnTo>
                  <a:lnTo>
                    <a:pt x="125" y="397"/>
                  </a:lnTo>
                  <a:lnTo>
                    <a:pt x="125" y="399"/>
                  </a:lnTo>
                  <a:lnTo>
                    <a:pt x="127" y="399"/>
                  </a:lnTo>
                  <a:lnTo>
                    <a:pt x="130" y="399"/>
                  </a:lnTo>
                  <a:lnTo>
                    <a:pt x="130" y="397"/>
                  </a:lnTo>
                  <a:lnTo>
                    <a:pt x="130" y="399"/>
                  </a:lnTo>
                  <a:lnTo>
                    <a:pt x="132" y="397"/>
                  </a:lnTo>
                  <a:lnTo>
                    <a:pt x="135" y="399"/>
                  </a:lnTo>
                  <a:lnTo>
                    <a:pt x="138" y="399"/>
                  </a:lnTo>
                  <a:lnTo>
                    <a:pt x="138" y="402"/>
                  </a:lnTo>
                  <a:lnTo>
                    <a:pt x="140" y="404"/>
                  </a:lnTo>
                  <a:lnTo>
                    <a:pt x="140" y="407"/>
                  </a:lnTo>
                  <a:lnTo>
                    <a:pt x="143" y="407"/>
                  </a:lnTo>
                  <a:lnTo>
                    <a:pt x="143" y="409"/>
                  </a:lnTo>
                  <a:lnTo>
                    <a:pt x="143" y="412"/>
                  </a:lnTo>
                  <a:lnTo>
                    <a:pt x="143" y="415"/>
                  </a:lnTo>
                  <a:lnTo>
                    <a:pt x="143" y="417"/>
                  </a:lnTo>
                  <a:lnTo>
                    <a:pt x="145" y="417"/>
                  </a:lnTo>
                  <a:lnTo>
                    <a:pt x="145" y="420"/>
                  </a:lnTo>
                  <a:lnTo>
                    <a:pt x="148" y="420"/>
                  </a:lnTo>
                  <a:lnTo>
                    <a:pt x="150" y="420"/>
                  </a:lnTo>
                  <a:lnTo>
                    <a:pt x="153" y="420"/>
                  </a:lnTo>
                  <a:lnTo>
                    <a:pt x="155" y="420"/>
                  </a:lnTo>
                  <a:lnTo>
                    <a:pt x="158" y="420"/>
                  </a:lnTo>
                  <a:lnTo>
                    <a:pt x="160" y="420"/>
                  </a:lnTo>
                  <a:lnTo>
                    <a:pt x="163" y="420"/>
                  </a:lnTo>
                  <a:lnTo>
                    <a:pt x="166" y="420"/>
                  </a:lnTo>
                  <a:lnTo>
                    <a:pt x="168" y="420"/>
                  </a:lnTo>
                  <a:lnTo>
                    <a:pt x="171" y="420"/>
                  </a:lnTo>
                  <a:lnTo>
                    <a:pt x="173" y="417"/>
                  </a:lnTo>
                  <a:lnTo>
                    <a:pt x="176" y="417"/>
                  </a:lnTo>
                  <a:lnTo>
                    <a:pt x="176" y="420"/>
                  </a:lnTo>
                  <a:lnTo>
                    <a:pt x="178" y="420"/>
                  </a:lnTo>
                  <a:lnTo>
                    <a:pt x="181" y="420"/>
                  </a:lnTo>
                  <a:lnTo>
                    <a:pt x="183" y="420"/>
                  </a:lnTo>
                  <a:lnTo>
                    <a:pt x="186" y="422"/>
                  </a:lnTo>
                  <a:lnTo>
                    <a:pt x="186" y="420"/>
                  </a:lnTo>
                  <a:lnTo>
                    <a:pt x="188" y="420"/>
                  </a:lnTo>
                  <a:lnTo>
                    <a:pt x="191" y="422"/>
                  </a:lnTo>
                  <a:lnTo>
                    <a:pt x="191" y="425"/>
                  </a:lnTo>
                  <a:lnTo>
                    <a:pt x="194" y="425"/>
                  </a:lnTo>
                  <a:lnTo>
                    <a:pt x="196" y="425"/>
                  </a:lnTo>
                  <a:lnTo>
                    <a:pt x="199" y="422"/>
                  </a:lnTo>
                  <a:lnTo>
                    <a:pt x="199" y="420"/>
                  </a:lnTo>
                  <a:lnTo>
                    <a:pt x="201" y="417"/>
                  </a:lnTo>
                  <a:lnTo>
                    <a:pt x="201" y="415"/>
                  </a:lnTo>
                  <a:lnTo>
                    <a:pt x="204" y="412"/>
                  </a:lnTo>
                  <a:lnTo>
                    <a:pt x="204" y="409"/>
                  </a:lnTo>
                  <a:lnTo>
                    <a:pt x="206" y="409"/>
                  </a:lnTo>
                  <a:lnTo>
                    <a:pt x="206" y="407"/>
                  </a:lnTo>
                  <a:lnTo>
                    <a:pt x="209" y="404"/>
                  </a:lnTo>
                  <a:lnTo>
                    <a:pt x="211" y="402"/>
                  </a:lnTo>
                  <a:lnTo>
                    <a:pt x="214" y="399"/>
                  </a:lnTo>
                  <a:lnTo>
                    <a:pt x="216" y="397"/>
                  </a:lnTo>
                  <a:lnTo>
                    <a:pt x="219" y="394"/>
                  </a:lnTo>
                  <a:lnTo>
                    <a:pt x="219" y="392"/>
                  </a:lnTo>
                  <a:lnTo>
                    <a:pt x="222" y="394"/>
                  </a:lnTo>
                  <a:lnTo>
                    <a:pt x="224" y="394"/>
                  </a:lnTo>
                  <a:lnTo>
                    <a:pt x="227" y="394"/>
                  </a:lnTo>
                  <a:lnTo>
                    <a:pt x="229" y="397"/>
                  </a:lnTo>
                  <a:lnTo>
                    <a:pt x="232" y="397"/>
                  </a:lnTo>
                  <a:lnTo>
                    <a:pt x="232" y="394"/>
                  </a:lnTo>
                  <a:lnTo>
                    <a:pt x="234" y="394"/>
                  </a:lnTo>
                  <a:lnTo>
                    <a:pt x="234" y="392"/>
                  </a:lnTo>
                  <a:lnTo>
                    <a:pt x="237" y="392"/>
                  </a:lnTo>
                  <a:lnTo>
                    <a:pt x="239" y="392"/>
                  </a:lnTo>
                  <a:lnTo>
                    <a:pt x="239" y="394"/>
                  </a:lnTo>
                  <a:lnTo>
                    <a:pt x="242" y="394"/>
                  </a:lnTo>
                  <a:lnTo>
                    <a:pt x="244" y="392"/>
                  </a:lnTo>
                  <a:lnTo>
                    <a:pt x="244" y="387"/>
                  </a:lnTo>
                  <a:lnTo>
                    <a:pt x="244" y="384"/>
                  </a:lnTo>
                  <a:lnTo>
                    <a:pt x="244" y="381"/>
                  </a:lnTo>
                  <a:lnTo>
                    <a:pt x="247" y="381"/>
                  </a:lnTo>
                  <a:lnTo>
                    <a:pt x="250" y="379"/>
                  </a:lnTo>
                  <a:lnTo>
                    <a:pt x="250" y="376"/>
                  </a:lnTo>
                  <a:lnTo>
                    <a:pt x="252" y="374"/>
                  </a:lnTo>
                  <a:lnTo>
                    <a:pt x="252" y="371"/>
                  </a:lnTo>
                  <a:lnTo>
                    <a:pt x="255" y="371"/>
                  </a:lnTo>
                  <a:lnTo>
                    <a:pt x="257" y="371"/>
                  </a:lnTo>
                  <a:lnTo>
                    <a:pt x="257" y="369"/>
                  </a:lnTo>
                  <a:lnTo>
                    <a:pt x="260" y="369"/>
                  </a:lnTo>
                  <a:lnTo>
                    <a:pt x="260" y="366"/>
                  </a:lnTo>
                  <a:lnTo>
                    <a:pt x="262" y="366"/>
                  </a:lnTo>
                  <a:lnTo>
                    <a:pt x="265" y="366"/>
                  </a:lnTo>
                  <a:lnTo>
                    <a:pt x="267" y="366"/>
                  </a:lnTo>
                  <a:lnTo>
                    <a:pt x="270" y="366"/>
                  </a:lnTo>
                  <a:lnTo>
                    <a:pt x="270" y="364"/>
                  </a:lnTo>
                  <a:lnTo>
                    <a:pt x="272" y="364"/>
                  </a:lnTo>
                  <a:lnTo>
                    <a:pt x="275" y="364"/>
                  </a:lnTo>
                  <a:lnTo>
                    <a:pt x="278" y="364"/>
                  </a:lnTo>
                  <a:lnTo>
                    <a:pt x="278" y="361"/>
                  </a:lnTo>
                  <a:lnTo>
                    <a:pt x="280" y="361"/>
                  </a:lnTo>
                  <a:lnTo>
                    <a:pt x="283" y="361"/>
                  </a:lnTo>
                  <a:lnTo>
                    <a:pt x="285" y="361"/>
                  </a:lnTo>
                  <a:lnTo>
                    <a:pt x="288" y="361"/>
                  </a:lnTo>
                  <a:lnTo>
                    <a:pt x="293" y="361"/>
                  </a:lnTo>
                  <a:lnTo>
                    <a:pt x="295" y="361"/>
                  </a:lnTo>
                  <a:lnTo>
                    <a:pt x="298" y="359"/>
                  </a:lnTo>
                  <a:lnTo>
                    <a:pt x="300" y="359"/>
                  </a:lnTo>
                  <a:lnTo>
                    <a:pt x="303" y="359"/>
                  </a:lnTo>
                  <a:lnTo>
                    <a:pt x="303" y="356"/>
                  </a:lnTo>
                  <a:lnTo>
                    <a:pt x="306" y="356"/>
                  </a:lnTo>
                  <a:lnTo>
                    <a:pt x="308" y="353"/>
                  </a:lnTo>
                  <a:lnTo>
                    <a:pt x="311" y="353"/>
                  </a:lnTo>
                  <a:lnTo>
                    <a:pt x="313" y="351"/>
                  </a:lnTo>
                  <a:lnTo>
                    <a:pt x="316" y="351"/>
                  </a:lnTo>
                  <a:lnTo>
                    <a:pt x="318" y="348"/>
                  </a:lnTo>
                  <a:lnTo>
                    <a:pt x="321" y="348"/>
                  </a:lnTo>
                  <a:lnTo>
                    <a:pt x="321" y="346"/>
                  </a:lnTo>
                  <a:lnTo>
                    <a:pt x="323" y="343"/>
                  </a:lnTo>
                  <a:lnTo>
                    <a:pt x="321" y="341"/>
                  </a:lnTo>
                  <a:lnTo>
                    <a:pt x="321" y="338"/>
                  </a:lnTo>
                  <a:lnTo>
                    <a:pt x="318" y="333"/>
                  </a:lnTo>
                  <a:lnTo>
                    <a:pt x="321" y="333"/>
                  </a:lnTo>
                  <a:lnTo>
                    <a:pt x="321" y="331"/>
                  </a:lnTo>
                  <a:lnTo>
                    <a:pt x="323" y="331"/>
                  </a:lnTo>
                  <a:lnTo>
                    <a:pt x="326" y="331"/>
                  </a:lnTo>
                  <a:lnTo>
                    <a:pt x="328" y="331"/>
                  </a:lnTo>
                  <a:lnTo>
                    <a:pt x="331" y="331"/>
                  </a:lnTo>
                  <a:lnTo>
                    <a:pt x="334" y="328"/>
                  </a:lnTo>
                  <a:lnTo>
                    <a:pt x="336" y="328"/>
                  </a:lnTo>
                  <a:lnTo>
                    <a:pt x="339" y="331"/>
                  </a:lnTo>
                  <a:lnTo>
                    <a:pt x="341" y="331"/>
                  </a:lnTo>
                  <a:lnTo>
                    <a:pt x="344" y="331"/>
                  </a:lnTo>
                  <a:lnTo>
                    <a:pt x="346" y="328"/>
                  </a:lnTo>
                  <a:lnTo>
                    <a:pt x="346" y="325"/>
                  </a:lnTo>
                  <a:lnTo>
                    <a:pt x="344" y="325"/>
                  </a:lnTo>
                  <a:lnTo>
                    <a:pt x="341" y="323"/>
                  </a:lnTo>
                  <a:lnTo>
                    <a:pt x="336" y="323"/>
                  </a:lnTo>
                  <a:lnTo>
                    <a:pt x="334" y="323"/>
                  </a:lnTo>
                  <a:lnTo>
                    <a:pt x="331" y="323"/>
                  </a:lnTo>
                  <a:lnTo>
                    <a:pt x="328" y="320"/>
                  </a:lnTo>
                  <a:lnTo>
                    <a:pt x="328" y="318"/>
                  </a:lnTo>
                  <a:lnTo>
                    <a:pt x="331" y="318"/>
                  </a:lnTo>
                  <a:lnTo>
                    <a:pt x="331" y="315"/>
                  </a:lnTo>
                  <a:lnTo>
                    <a:pt x="334" y="313"/>
                  </a:lnTo>
                  <a:lnTo>
                    <a:pt x="336" y="310"/>
                  </a:lnTo>
                  <a:lnTo>
                    <a:pt x="339" y="308"/>
                  </a:lnTo>
                  <a:lnTo>
                    <a:pt x="341" y="305"/>
                  </a:lnTo>
                  <a:lnTo>
                    <a:pt x="344" y="305"/>
                  </a:lnTo>
                  <a:lnTo>
                    <a:pt x="344" y="303"/>
                  </a:lnTo>
                  <a:lnTo>
                    <a:pt x="346" y="300"/>
                  </a:lnTo>
                  <a:lnTo>
                    <a:pt x="349" y="300"/>
                  </a:lnTo>
                  <a:lnTo>
                    <a:pt x="349" y="297"/>
                  </a:lnTo>
                  <a:lnTo>
                    <a:pt x="351" y="300"/>
                  </a:lnTo>
                  <a:lnTo>
                    <a:pt x="354" y="300"/>
                  </a:lnTo>
                  <a:lnTo>
                    <a:pt x="354" y="303"/>
                  </a:lnTo>
                  <a:lnTo>
                    <a:pt x="356" y="300"/>
                  </a:lnTo>
                  <a:lnTo>
                    <a:pt x="359" y="297"/>
                  </a:lnTo>
                  <a:lnTo>
                    <a:pt x="362" y="295"/>
                  </a:lnTo>
                  <a:lnTo>
                    <a:pt x="364" y="292"/>
                  </a:lnTo>
                  <a:lnTo>
                    <a:pt x="364" y="290"/>
                  </a:lnTo>
                  <a:lnTo>
                    <a:pt x="367" y="290"/>
                  </a:lnTo>
                  <a:lnTo>
                    <a:pt x="369" y="290"/>
                  </a:lnTo>
                  <a:lnTo>
                    <a:pt x="372" y="290"/>
                  </a:lnTo>
                  <a:lnTo>
                    <a:pt x="372" y="292"/>
                  </a:lnTo>
                  <a:lnTo>
                    <a:pt x="374" y="292"/>
                  </a:lnTo>
                  <a:lnTo>
                    <a:pt x="377" y="292"/>
                  </a:lnTo>
                  <a:lnTo>
                    <a:pt x="379" y="292"/>
                  </a:lnTo>
                  <a:lnTo>
                    <a:pt x="382" y="292"/>
                  </a:lnTo>
                  <a:lnTo>
                    <a:pt x="384" y="292"/>
                  </a:lnTo>
                  <a:lnTo>
                    <a:pt x="384" y="295"/>
                  </a:lnTo>
                  <a:lnTo>
                    <a:pt x="387" y="292"/>
                  </a:lnTo>
                  <a:lnTo>
                    <a:pt x="387" y="290"/>
                  </a:lnTo>
                  <a:lnTo>
                    <a:pt x="387" y="287"/>
                  </a:lnTo>
                  <a:lnTo>
                    <a:pt x="387" y="285"/>
                  </a:lnTo>
                  <a:lnTo>
                    <a:pt x="390" y="285"/>
                  </a:lnTo>
                  <a:lnTo>
                    <a:pt x="390" y="282"/>
                  </a:lnTo>
                  <a:lnTo>
                    <a:pt x="390" y="280"/>
                  </a:lnTo>
                  <a:lnTo>
                    <a:pt x="387" y="277"/>
                  </a:lnTo>
                  <a:lnTo>
                    <a:pt x="390" y="275"/>
                  </a:lnTo>
                  <a:lnTo>
                    <a:pt x="392" y="275"/>
                  </a:lnTo>
                  <a:lnTo>
                    <a:pt x="395" y="272"/>
                  </a:lnTo>
                  <a:lnTo>
                    <a:pt x="395" y="269"/>
                  </a:lnTo>
                  <a:lnTo>
                    <a:pt x="397" y="267"/>
                  </a:lnTo>
                  <a:lnTo>
                    <a:pt x="400" y="264"/>
                  </a:lnTo>
                  <a:lnTo>
                    <a:pt x="402" y="264"/>
                  </a:lnTo>
                  <a:lnTo>
                    <a:pt x="402" y="262"/>
                  </a:lnTo>
                  <a:lnTo>
                    <a:pt x="402" y="259"/>
                  </a:lnTo>
                  <a:lnTo>
                    <a:pt x="405" y="257"/>
                  </a:lnTo>
                  <a:lnTo>
                    <a:pt x="405" y="254"/>
                  </a:lnTo>
                  <a:lnTo>
                    <a:pt x="407" y="254"/>
                  </a:lnTo>
                  <a:lnTo>
                    <a:pt x="407" y="252"/>
                  </a:lnTo>
                  <a:lnTo>
                    <a:pt x="410" y="249"/>
                  </a:lnTo>
                  <a:lnTo>
                    <a:pt x="412" y="249"/>
                  </a:lnTo>
                  <a:lnTo>
                    <a:pt x="415" y="249"/>
                  </a:lnTo>
                  <a:lnTo>
                    <a:pt x="418" y="252"/>
                  </a:lnTo>
                  <a:lnTo>
                    <a:pt x="418" y="254"/>
                  </a:lnTo>
                  <a:lnTo>
                    <a:pt x="420" y="254"/>
                  </a:lnTo>
                  <a:lnTo>
                    <a:pt x="423" y="257"/>
                  </a:lnTo>
                  <a:lnTo>
                    <a:pt x="425" y="257"/>
                  </a:lnTo>
                  <a:lnTo>
                    <a:pt x="428" y="257"/>
                  </a:lnTo>
                  <a:lnTo>
                    <a:pt x="430" y="257"/>
                  </a:lnTo>
                  <a:lnTo>
                    <a:pt x="433" y="257"/>
                  </a:lnTo>
                  <a:lnTo>
                    <a:pt x="435" y="257"/>
                  </a:lnTo>
                  <a:lnTo>
                    <a:pt x="435" y="254"/>
                  </a:lnTo>
                  <a:lnTo>
                    <a:pt x="438" y="254"/>
                  </a:lnTo>
                  <a:lnTo>
                    <a:pt x="440" y="252"/>
                  </a:lnTo>
                  <a:lnTo>
                    <a:pt x="440" y="249"/>
                  </a:lnTo>
                  <a:lnTo>
                    <a:pt x="443" y="249"/>
                  </a:lnTo>
                  <a:lnTo>
                    <a:pt x="446" y="247"/>
                  </a:lnTo>
                  <a:lnTo>
                    <a:pt x="448" y="249"/>
                  </a:lnTo>
                  <a:lnTo>
                    <a:pt x="451" y="249"/>
                  </a:lnTo>
                  <a:lnTo>
                    <a:pt x="453" y="249"/>
                  </a:lnTo>
                  <a:lnTo>
                    <a:pt x="456" y="249"/>
                  </a:lnTo>
                  <a:lnTo>
                    <a:pt x="458" y="249"/>
                  </a:lnTo>
                  <a:lnTo>
                    <a:pt x="461" y="252"/>
                  </a:lnTo>
                  <a:lnTo>
                    <a:pt x="468" y="241"/>
                  </a:lnTo>
                  <a:lnTo>
                    <a:pt x="479" y="257"/>
                  </a:lnTo>
                  <a:lnTo>
                    <a:pt x="481" y="257"/>
                  </a:lnTo>
                  <a:lnTo>
                    <a:pt x="484" y="259"/>
                  </a:lnTo>
                  <a:lnTo>
                    <a:pt x="484" y="262"/>
                  </a:lnTo>
                  <a:lnTo>
                    <a:pt x="486" y="264"/>
                  </a:lnTo>
                  <a:lnTo>
                    <a:pt x="486" y="267"/>
                  </a:lnTo>
                  <a:lnTo>
                    <a:pt x="486" y="269"/>
                  </a:lnTo>
                  <a:lnTo>
                    <a:pt x="489" y="272"/>
                  </a:lnTo>
                  <a:lnTo>
                    <a:pt x="491" y="272"/>
                  </a:lnTo>
                  <a:lnTo>
                    <a:pt x="494" y="272"/>
                  </a:lnTo>
                  <a:lnTo>
                    <a:pt x="494" y="269"/>
                  </a:lnTo>
                  <a:lnTo>
                    <a:pt x="496" y="269"/>
                  </a:lnTo>
                  <a:lnTo>
                    <a:pt x="496" y="272"/>
                  </a:lnTo>
                  <a:lnTo>
                    <a:pt x="499" y="272"/>
                  </a:lnTo>
                  <a:lnTo>
                    <a:pt x="502" y="272"/>
                  </a:lnTo>
                  <a:lnTo>
                    <a:pt x="504" y="275"/>
                  </a:lnTo>
                  <a:lnTo>
                    <a:pt x="507" y="275"/>
                  </a:lnTo>
                  <a:lnTo>
                    <a:pt x="509" y="275"/>
                  </a:lnTo>
                  <a:lnTo>
                    <a:pt x="512" y="275"/>
                  </a:lnTo>
                  <a:lnTo>
                    <a:pt x="514" y="277"/>
                  </a:lnTo>
                  <a:lnTo>
                    <a:pt x="514" y="275"/>
                  </a:lnTo>
                  <a:lnTo>
                    <a:pt x="517" y="275"/>
                  </a:lnTo>
                  <a:lnTo>
                    <a:pt x="519" y="275"/>
                  </a:lnTo>
                  <a:lnTo>
                    <a:pt x="519" y="272"/>
                  </a:lnTo>
                  <a:lnTo>
                    <a:pt x="522" y="272"/>
                  </a:lnTo>
                  <a:lnTo>
                    <a:pt x="522" y="269"/>
                  </a:lnTo>
                  <a:lnTo>
                    <a:pt x="524" y="269"/>
                  </a:lnTo>
                  <a:lnTo>
                    <a:pt x="527" y="267"/>
                  </a:lnTo>
                  <a:lnTo>
                    <a:pt x="530" y="264"/>
                  </a:lnTo>
                  <a:lnTo>
                    <a:pt x="530" y="262"/>
                  </a:lnTo>
                  <a:lnTo>
                    <a:pt x="530" y="259"/>
                  </a:lnTo>
                  <a:lnTo>
                    <a:pt x="527" y="257"/>
                  </a:lnTo>
                  <a:lnTo>
                    <a:pt x="530" y="257"/>
                  </a:lnTo>
                  <a:lnTo>
                    <a:pt x="532" y="254"/>
                  </a:lnTo>
                  <a:lnTo>
                    <a:pt x="532" y="252"/>
                  </a:lnTo>
                  <a:lnTo>
                    <a:pt x="535" y="252"/>
                  </a:lnTo>
                  <a:lnTo>
                    <a:pt x="537" y="252"/>
                  </a:lnTo>
                  <a:lnTo>
                    <a:pt x="540" y="252"/>
                  </a:lnTo>
                  <a:lnTo>
                    <a:pt x="542" y="252"/>
                  </a:lnTo>
                  <a:lnTo>
                    <a:pt x="545" y="252"/>
                  </a:lnTo>
                  <a:lnTo>
                    <a:pt x="545" y="249"/>
                  </a:lnTo>
                  <a:lnTo>
                    <a:pt x="547" y="249"/>
                  </a:lnTo>
                  <a:lnTo>
                    <a:pt x="550" y="249"/>
                  </a:lnTo>
                  <a:lnTo>
                    <a:pt x="553" y="247"/>
                  </a:lnTo>
                  <a:lnTo>
                    <a:pt x="555" y="247"/>
                  </a:lnTo>
                  <a:lnTo>
                    <a:pt x="555" y="244"/>
                  </a:lnTo>
                  <a:lnTo>
                    <a:pt x="555" y="241"/>
                  </a:lnTo>
                  <a:lnTo>
                    <a:pt x="558" y="241"/>
                  </a:lnTo>
                  <a:lnTo>
                    <a:pt x="558" y="239"/>
                  </a:lnTo>
                  <a:lnTo>
                    <a:pt x="560" y="236"/>
                  </a:lnTo>
                  <a:lnTo>
                    <a:pt x="560" y="234"/>
                  </a:lnTo>
                  <a:lnTo>
                    <a:pt x="560" y="231"/>
                  </a:lnTo>
                  <a:lnTo>
                    <a:pt x="563" y="229"/>
                  </a:lnTo>
                  <a:lnTo>
                    <a:pt x="565" y="229"/>
                  </a:lnTo>
                  <a:lnTo>
                    <a:pt x="568" y="229"/>
                  </a:lnTo>
                  <a:lnTo>
                    <a:pt x="568" y="226"/>
                  </a:lnTo>
                  <a:lnTo>
                    <a:pt x="570" y="226"/>
                  </a:lnTo>
                  <a:lnTo>
                    <a:pt x="570" y="224"/>
                  </a:lnTo>
                  <a:lnTo>
                    <a:pt x="573" y="224"/>
                  </a:lnTo>
                  <a:lnTo>
                    <a:pt x="575" y="224"/>
                  </a:lnTo>
                  <a:lnTo>
                    <a:pt x="578" y="224"/>
                  </a:lnTo>
                  <a:lnTo>
                    <a:pt x="581" y="224"/>
                  </a:lnTo>
                  <a:lnTo>
                    <a:pt x="583" y="224"/>
                  </a:lnTo>
                  <a:lnTo>
                    <a:pt x="586" y="224"/>
                  </a:lnTo>
                  <a:lnTo>
                    <a:pt x="588" y="224"/>
                  </a:lnTo>
                  <a:lnTo>
                    <a:pt x="591" y="226"/>
                  </a:lnTo>
                  <a:lnTo>
                    <a:pt x="591" y="229"/>
                  </a:lnTo>
                  <a:lnTo>
                    <a:pt x="593" y="231"/>
                  </a:lnTo>
                  <a:lnTo>
                    <a:pt x="596" y="231"/>
                  </a:lnTo>
                  <a:lnTo>
                    <a:pt x="598" y="231"/>
                  </a:lnTo>
                  <a:lnTo>
                    <a:pt x="601" y="231"/>
                  </a:lnTo>
                  <a:lnTo>
                    <a:pt x="601" y="229"/>
                  </a:lnTo>
                  <a:lnTo>
                    <a:pt x="603" y="229"/>
                  </a:lnTo>
                  <a:lnTo>
                    <a:pt x="606" y="226"/>
                  </a:lnTo>
                  <a:lnTo>
                    <a:pt x="609" y="226"/>
                  </a:lnTo>
                  <a:lnTo>
                    <a:pt x="611" y="224"/>
                  </a:lnTo>
                  <a:lnTo>
                    <a:pt x="614" y="221"/>
                  </a:lnTo>
                  <a:lnTo>
                    <a:pt x="614" y="216"/>
                  </a:lnTo>
                  <a:lnTo>
                    <a:pt x="611" y="216"/>
                  </a:lnTo>
                  <a:lnTo>
                    <a:pt x="611" y="213"/>
                  </a:lnTo>
                  <a:lnTo>
                    <a:pt x="614" y="211"/>
                  </a:lnTo>
                  <a:lnTo>
                    <a:pt x="611" y="198"/>
                  </a:lnTo>
                  <a:lnTo>
                    <a:pt x="609" y="196"/>
                  </a:lnTo>
                  <a:lnTo>
                    <a:pt x="606" y="193"/>
                  </a:lnTo>
                  <a:lnTo>
                    <a:pt x="606" y="188"/>
                  </a:lnTo>
                  <a:lnTo>
                    <a:pt x="606" y="185"/>
                  </a:lnTo>
                  <a:lnTo>
                    <a:pt x="606" y="183"/>
                  </a:lnTo>
                  <a:lnTo>
                    <a:pt x="603" y="180"/>
                  </a:lnTo>
                  <a:lnTo>
                    <a:pt x="603" y="178"/>
                  </a:lnTo>
                  <a:lnTo>
                    <a:pt x="603" y="175"/>
                  </a:lnTo>
                  <a:lnTo>
                    <a:pt x="603" y="173"/>
                  </a:lnTo>
                  <a:lnTo>
                    <a:pt x="603" y="170"/>
                  </a:lnTo>
                  <a:lnTo>
                    <a:pt x="601" y="168"/>
                  </a:lnTo>
                  <a:lnTo>
                    <a:pt x="601" y="165"/>
                  </a:lnTo>
                  <a:lnTo>
                    <a:pt x="601" y="163"/>
                  </a:lnTo>
                  <a:lnTo>
                    <a:pt x="601" y="160"/>
                  </a:lnTo>
                  <a:lnTo>
                    <a:pt x="601" y="157"/>
                  </a:lnTo>
                  <a:lnTo>
                    <a:pt x="598" y="157"/>
                  </a:lnTo>
                  <a:lnTo>
                    <a:pt x="598" y="155"/>
                  </a:lnTo>
                  <a:lnTo>
                    <a:pt x="598" y="152"/>
                  </a:lnTo>
                  <a:lnTo>
                    <a:pt x="596" y="150"/>
                  </a:lnTo>
                  <a:lnTo>
                    <a:pt x="596" y="147"/>
                  </a:lnTo>
                  <a:lnTo>
                    <a:pt x="593" y="147"/>
                  </a:lnTo>
                  <a:lnTo>
                    <a:pt x="593" y="145"/>
                  </a:lnTo>
                  <a:lnTo>
                    <a:pt x="591" y="145"/>
                  </a:lnTo>
                  <a:lnTo>
                    <a:pt x="591" y="142"/>
                  </a:lnTo>
                  <a:lnTo>
                    <a:pt x="588" y="140"/>
                  </a:lnTo>
                  <a:lnTo>
                    <a:pt x="591" y="137"/>
                  </a:lnTo>
                  <a:lnTo>
                    <a:pt x="588" y="137"/>
                  </a:lnTo>
                  <a:lnTo>
                    <a:pt x="588" y="135"/>
                  </a:lnTo>
                  <a:lnTo>
                    <a:pt x="586" y="132"/>
                  </a:lnTo>
                  <a:lnTo>
                    <a:pt x="586" y="129"/>
                  </a:lnTo>
                  <a:lnTo>
                    <a:pt x="586" y="127"/>
                  </a:lnTo>
                  <a:lnTo>
                    <a:pt x="588" y="124"/>
                  </a:lnTo>
                  <a:lnTo>
                    <a:pt x="591" y="122"/>
                  </a:lnTo>
                  <a:lnTo>
                    <a:pt x="591" y="119"/>
                  </a:lnTo>
                  <a:lnTo>
                    <a:pt x="593" y="114"/>
                  </a:lnTo>
                  <a:lnTo>
                    <a:pt x="596" y="114"/>
                  </a:lnTo>
                  <a:lnTo>
                    <a:pt x="598" y="117"/>
                  </a:lnTo>
                  <a:lnTo>
                    <a:pt x="601" y="117"/>
                  </a:lnTo>
                  <a:lnTo>
                    <a:pt x="603" y="117"/>
                  </a:lnTo>
                  <a:lnTo>
                    <a:pt x="603" y="119"/>
                  </a:lnTo>
                  <a:lnTo>
                    <a:pt x="606" y="117"/>
                  </a:lnTo>
                  <a:lnTo>
                    <a:pt x="609" y="119"/>
                  </a:lnTo>
                  <a:lnTo>
                    <a:pt x="611" y="119"/>
                  </a:lnTo>
                  <a:lnTo>
                    <a:pt x="614" y="117"/>
                  </a:lnTo>
                  <a:lnTo>
                    <a:pt x="616" y="119"/>
                  </a:lnTo>
                  <a:lnTo>
                    <a:pt x="619" y="119"/>
                  </a:lnTo>
                  <a:lnTo>
                    <a:pt x="621" y="122"/>
                  </a:lnTo>
                  <a:lnTo>
                    <a:pt x="624" y="122"/>
                  </a:lnTo>
                  <a:lnTo>
                    <a:pt x="626" y="122"/>
                  </a:lnTo>
                  <a:lnTo>
                    <a:pt x="629" y="122"/>
                  </a:lnTo>
                  <a:lnTo>
                    <a:pt x="631" y="119"/>
                  </a:lnTo>
                  <a:lnTo>
                    <a:pt x="631" y="122"/>
                  </a:lnTo>
                  <a:lnTo>
                    <a:pt x="634" y="122"/>
                  </a:lnTo>
                  <a:lnTo>
                    <a:pt x="637" y="119"/>
                  </a:lnTo>
                  <a:lnTo>
                    <a:pt x="639" y="119"/>
                  </a:lnTo>
                  <a:lnTo>
                    <a:pt x="642" y="119"/>
                  </a:lnTo>
                  <a:lnTo>
                    <a:pt x="647" y="119"/>
                  </a:lnTo>
                  <a:lnTo>
                    <a:pt x="687" y="101"/>
                  </a:lnTo>
                  <a:lnTo>
                    <a:pt x="715" y="101"/>
                  </a:lnTo>
                  <a:lnTo>
                    <a:pt x="726" y="84"/>
                  </a:lnTo>
                  <a:lnTo>
                    <a:pt x="733" y="68"/>
                  </a:lnTo>
                  <a:lnTo>
                    <a:pt x="738" y="66"/>
                  </a:lnTo>
                  <a:lnTo>
                    <a:pt x="756" y="48"/>
                  </a:lnTo>
                  <a:lnTo>
                    <a:pt x="764" y="38"/>
                  </a:lnTo>
                  <a:lnTo>
                    <a:pt x="769" y="30"/>
                  </a:lnTo>
                  <a:lnTo>
                    <a:pt x="774" y="28"/>
                  </a:lnTo>
                  <a:lnTo>
                    <a:pt x="777" y="25"/>
                  </a:lnTo>
                  <a:lnTo>
                    <a:pt x="779" y="23"/>
                  </a:lnTo>
                  <a:lnTo>
                    <a:pt x="784" y="20"/>
                  </a:lnTo>
                  <a:lnTo>
                    <a:pt x="787" y="20"/>
                  </a:lnTo>
                  <a:lnTo>
                    <a:pt x="789" y="20"/>
                  </a:lnTo>
                  <a:lnTo>
                    <a:pt x="792" y="20"/>
                  </a:lnTo>
                  <a:lnTo>
                    <a:pt x="794" y="23"/>
                  </a:lnTo>
                  <a:lnTo>
                    <a:pt x="797" y="23"/>
                  </a:lnTo>
                  <a:lnTo>
                    <a:pt x="799" y="23"/>
                  </a:lnTo>
                  <a:lnTo>
                    <a:pt x="802" y="23"/>
                  </a:lnTo>
                  <a:lnTo>
                    <a:pt x="805" y="23"/>
                  </a:lnTo>
                  <a:lnTo>
                    <a:pt x="817" y="23"/>
                  </a:lnTo>
                  <a:lnTo>
                    <a:pt x="822" y="23"/>
                  </a:lnTo>
                  <a:lnTo>
                    <a:pt x="825" y="20"/>
                  </a:lnTo>
                  <a:lnTo>
                    <a:pt x="827" y="20"/>
                  </a:lnTo>
                  <a:lnTo>
                    <a:pt x="833" y="18"/>
                  </a:lnTo>
                  <a:lnTo>
                    <a:pt x="835" y="18"/>
                  </a:lnTo>
                  <a:lnTo>
                    <a:pt x="838" y="15"/>
                  </a:lnTo>
                  <a:lnTo>
                    <a:pt x="840" y="15"/>
                  </a:lnTo>
                  <a:lnTo>
                    <a:pt x="843" y="12"/>
                  </a:lnTo>
                  <a:lnTo>
                    <a:pt x="850" y="10"/>
                  </a:lnTo>
                  <a:lnTo>
                    <a:pt x="858" y="2"/>
                  </a:lnTo>
                  <a:lnTo>
                    <a:pt x="863" y="2"/>
                  </a:lnTo>
                  <a:lnTo>
                    <a:pt x="863" y="0"/>
                  </a:lnTo>
                  <a:lnTo>
                    <a:pt x="866" y="0"/>
                  </a:lnTo>
                  <a:lnTo>
                    <a:pt x="868" y="2"/>
                  </a:lnTo>
                  <a:lnTo>
                    <a:pt x="871" y="5"/>
                  </a:lnTo>
                  <a:lnTo>
                    <a:pt x="873" y="2"/>
                  </a:lnTo>
                  <a:lnTo>
                    <a:pt x="876" y="2"/>
                  </a:lnTo>
                  <a:lnTo>
                    <a:pt x="878" y="5"/>
                  </a:lnTo>
                  <a:lnTo>
                    <a:pt x="881" y="7"/>
                  </a:lnTo>
                  <a:lnTo>
                    <a:pt x="883" y="7"/>
                  </a:lnTo>
                  <a:lnTo>
                    <a:pt x="883" y="10"/>
                  </a:lnTo>
                  <a:lnTo>
                    <a:pt x="886" y="7"/>
                  </a:lnTo>
                  <a:lnTo>
                    <a:pt x="889" y="7"/>
                  </a:lnTo>
                  <a:lnTo>
                    <a:pt x="891" y="10"/>
                  </a:lnTo>
                  <a:lnTo>
                    <a:pt x="891" y="12"/>
                  </a:lnTo>
                  <a:lnTo>
                    <a:pt x="891" y="15"/>
                  </a:lnTo>
                  <a:lnTo>
                    <a:pt x="891" y="18"/>
                  </a:lnTo>
                  <a:lnTo>
                    <a:pt x="889" y="20"/>
                  </a:lnTo>
                  <a:lnTo>
                    <a:pt x="886" y="18"/>
                  </a:lnTo>
                  <a:lnTo>
                    <a:pt x="881" y="18"/>
                  </a:lnTo>
                  <a:lnTo>
                    <a:pt x="878" y="20"/>
                  </a:lnTo>
                  <a:lnTo>
                    <a:pt x="876" y="20"/>
                  </a:lnTo>
                  <a:lnTo>
                    <a:pt x="876" y="23"/>
                  </a:lnTo>
                  <a:lnTo>
                    <a:pt x="873" y="23"/>
                  </a:lnTo>
                  <a:lnTo>
                    <a:pt x="873" y="25"/>
                  </a:lnTo>
                  <a:lnTo>
                    <a:pt x="871" y="25"/>
                  </a:lnTo>
                  <a:lnTo>
                    <a:pt x="868" y="25"/>
                  </a:lnTo>
                  <a:lnTo>
                    <a:pt x="866" y="28"/>
                  </a:lnTo>
                  <a:lnTo>
                    <a:pt x="866" y="30"/>
                  </a:lnTo>
                  <a:lnTo>
                    <a:pt x="866" y="33"/>
                  </a:lnTo>
                  <a:lnTo>
                    <a:pt x="863" y="33"/>
                  </a:lnTo>
                  <a:lnTo>
                    <a:pt x="863" y="35"/>
                  </a:lnTo>
                  <a:lnTo>
                    <a:pt x="866" y="38"/>
                  </a:lnTo>
                  <a:lnTo>
                    <a:pt x="866" y="40"/>
                  </a:lnTo>
                  <a:lnTo>
                    <a:pt x="866" y="43"/>
                  </a:lnTo>
                  <a:lnTo>
                    <a:pt x="868" y="46"/>
                  </a:lnTo>
                  <a:lnTo>
                    <a:pt x="868" y="48"/>
                  </a:lnTo>
                  <a:lnTo>
                    <a:pt x="871" y="48"/>
                  </a:lnTo>
                  <a:lnTo>
                    <a:pt x="873" y="51"/>
                  </a:lnTo>
                  <a:lnTo>
                    <a:pt x="876" y="48"/>
                  </a:lnTo>
                  <a:lnTo>
                    <a:pt x="878" y="46"/>
                  </a:lnTo>
                  <a:lnTo>
                    <a:pt x="881" y="43"/>
                  </a:lnTo>
                  <a:lnTo>
                    <a:pt x="883" y="40"/>
                  </a:lnTo>
                  <a:lnTo>
                    <a:pt x="886" y="40"/>
                  </a:lnTo>
                  <a:lnTo>
                    <a:pt x="889" y="40"/>
                  </a:lnTo>
                  <a:lnTo>
                    <a:pt x="891" y="40"/>
                  </a:lnTo>
                  <a:lnTo>
                    <a:pt x="894" y="40"/>
                  </a:lnTo>
                  <a:lnTo>
                    <a:pt x="896" y="40"/>
                  </a:lnTo>
                  <a:lnTo>
                    <a:pt x="899" y="40"/>
                  </a:lnTo>
                  <a:lnTo>
                    <a:pt x="901" y="40"/>
                  </a:lnTo>
                  <a:lnTo>
                    <a:pt x="901" y="38"/>
                  </a:lnTo>
                  <a:lnTo>
                    <a:pt x="904" y="38"/>
                  </a:lnTo>
                  <a:lnTo>
                    <a:pt x="906" y="38"/>
                  </a:lnTo>
                  <a:lnTo>
                    <a:pt x="909" y="38"/>
                  </a:lnTo>
                  <a:lnTo>
                    <a:pt x="911" y="38"/>
                  </a:lnTo>
                  <a:lnTo>
                    <a:pt x="914" y="43"/>
                  </a:lnTo>
                  <a:lnTo>
                    <a:pt x="914" y="46"/>
                  </a:lnTo>
                  <a:lnTo>
                    <a:pt x="911" y="48"/>
                  </a:lnTo>
                  <a:lnTo>
                    <a:pt x="911" y="51"/>
                  </a:lnTo>
                  <a:lnTo>
                    <a:pt x="909" y="51"/>
                  </a:lnTo>
                  <a:lnTo>
                    <a:pt x="909" y="53"/>
                  </a:lnTo>
                  <a:lnTo>
                    <a:pt x="906" y="53"/>
                  </a:lnTo>
                  <a:lnTo>
                    <a:pt x="904" y="56"/>
                  </a:lnTo>
                  <a:lnTo>
                    <a:pt x="904" y="58"/>
                  </a:lnTo>
                  <a:lnTo>
                    <a:pt x="901" y="61"/>
                  </a:lnTo>
                  <a:lnTo>
                    <a:pt x="901" y="63"/>
                  </a:lnTo>
                  <a:lnTo>
                    <a:pt x="899" y="63"/>
                  </a:lnTo>
                  <a:lnTo>
                    <a:pt x="896" y="66"/>
                  </a:lnTo>
                  <a:lnTo>
                    <a:pt x="894" y="66"/>
                  </a:lnTo>
                  <a:lnTo>
                    <a:pt x="891" y="66"/>
                  </a:lnTo>
                  <a:lnTo>
                    <a:pt x="891" y="68"/>
                  </a:lnTo>
                  <a:lnTo>
                    <a:pt x="889" y="68"/>
                  </a:lnTo>
                  <a:lnTo>
                    <a:pt x="886" y="68"/>
                  </a:lnTo>
                  <a:lnTo>
                    <a:pt x="883" y="68"/>
                  </a:lnTo>
                  <a:lnTo>
                    <a:pt x="881" y="68"/>
                  </a:lnTo>
                  <a:lnTo>
                    <a:pt x="878" y="68"/>
                  </a:lnTo>
                  <a:lnTo>
                    <a:pt x="876" y="71"/>
                  </a:lnTo>
                  <a:lnTo>
                    <a:pt x="876" y="74"/>
                  </a:lnTo>
                  <a:lnTo>
                    <a:pt x="876" y="76"/>
                  </a:lnTo>
                  <a:lnTo>
                    <a:pt x="878" y="76"/>
                  </a:lnTo>
                  <a:lnTo>
                    <a:pt x="881" y="76"/>
                  </a:lnTo>
                  <a:lnTo>
                    <a:pt x="881" y="79"/>
                  </a:lnTo>
                  <a:lnTo>
                    <a:pt x="883" y="79"/>
                  </a:lnTo>
                  <a:lnTo>
                    <a:pt x="889" y="79"/>
                  </a:lnTo>
                  <a:lnTo>
                    <a:pt x="891" y="79"/>
                  </a:lnTo>
                  <a:lnTo>
                    <a:pt x="894" y="81"/>
                  </a:lnTo>
                  <a:lnTo>
                    <a:pt x="896" y="81"/>
                  </a:lnTo>
                  <a:lnTo>
                    <a:pt x="899" y="81"/>
                  </a:lnTo>
                  <a:lnTo>
                    <a:pt x="904" y="81"/>
                  </a:lnTo>
                  <a:lnTo>
                    <a:pt x="906" y="81"/>
                  </a:lnTo>
                  <a:lnTo>
                    <a:pt x="909" y="81"/>
                  </a:lnTo>
                  <a:lnTo>
                    <a:pt x="911" y="84"/>
                  </a:lnTo>
                  <a:lnTo>
                    <a:pt x="914" y="86"/>
                  </a:lnTo>
                  <a:lnTo>
                    <a:pt x="917" y="86"/>
                  </a:lnTo>
                  <a:lnTo>
                    <a:pt x="919" y="86"/>
                  </a:lnTo>
                  <a:lnTo>
                    <a:pt x="922" y="86"/>
                  </a:lnTo>
                  <a:lnTo>
                    <a:pt x="924" y="86"/>
                  </a:lnTo>
                  <a:lnTo>
                    <a:pt x="927" y="86"/>
                  </a:lnTo>
                  <a:lnTo>
                    <a:pt x="932" y="86"/>
                  </a:lnTo>
                  <a:lnTo>
                    <a:pt x="934" y="86"/>
                  </a:lnTo>
                  <a:lnTo>
                    <a:pt x="934" y="89"/>
                  </a:lnTo>
                  <a:lnTo>
                    <a:pt x="939" y="94"/>
                  </a:lnTo>
                  <a:lnTo>
                    <a:pt x="939" y="96"/>
                  </a:lnTo>
                  <a:lnTo>
                    <a:pt x="942" y="96"/>
                  </a:lnTo>
                  <a:lnTo>
                    <a:pt x="942" y="99"/>
                  </a:lnTo>
                  <a:lnTo>
                    <a:pt x="945" y="99"/>
                  </a:lnTo>
                  <a:lnTo>
                    <a:pt x="945" y="104"/>
                  </a:lnTo>
                  <a:lnTo>
                    <a:pt x="942" y="107"/>
                  </a:lnTo>
                  <a:lnTo>
                    <a:pt x="942" y="109"/>
                  </a:lnTo>
                  <a:lnTo>
                    <a:pt x="939" y="109"/>
                  </a:lnTo>
                  <a:lnTo>
                    <a:pt x="939" y="112"/>
                  </a:lnTo>
                  <a:lnTo>
                    <a:pt x="937" y="112"/>
                  </a:lnTo>
                  <a:lnTo>
                    <a:pt x="937" y="114"/>
                  </a:lnTo>
                  <a:lnTo>
                    <a:pt x="937" y="117"/>
                  </a:lnTo>
                  <a:lnTo>
                    <a:pt x="937" y="119"/>
                  </a:lnTo>
                  <a:lnTo>
                    <a:pt x="937" y="122"/>
                  </a:lnTo>
                  <a:lnTo>
                    <a:pt x="939" y="122"/>
                  </a:lnTo>
                  <a:lnTo>
                    <a:pt x="942" y="122"/>
                  </a:lnTo>
                  <a:lnTo>
                    <a:pt x="942" y="124"/>
                  </a:lnTo>
                  <a:lnTo>
                    <a:pt x="945" y="124"/>
                  </a:lnTo>
                  <a:lnTo>
                    <a:pt x="945" y="127"/>
                  </a:lnTo>
                  <a:lnTo>
                    <a:pt x="947" y="127"/>
                  </a:lnTo>
                  <a:lnTo>
                    <a:pt x="947" y="129"/>
                  </a:lnTo>
                  <a:lnTo>
                    <a:pt x="945" y="129"/>
                  </a:lnTo>
                  <a:lnTo>
                    <a:pt x="945" y="135"/>
                  </a:lnTo>
                  <a:lnTo>
                    <a:pt x="942" y="135"/>
                  </a:lnTo>
                  <a:lnTo>
                    <a:pt x="942" y="137"/>
                  </a:lnTo>
                  <a:lnTo>
                    <a:pt x="942" y="140"/>
                  </a:lnTo>
                  <a:lnTo>
                    <a:pt x="939" y="140"/>
                  </a:lnTo>
                  <a:lnTo>
                    <a:pt x="937" y="142"/>
                  </a:lnTo>
                  <a:lnTo>
                    <a:pt x="937" y="145"/>
                  </a:lnTo>
                  <a:lnTo>
                    <a:pt x="939" y="145"/>
                  </a:lnTo>
                  <a:lnTo>
                    <a:pt x="947" y="145"/>
                  </a:lnTo>
                  <a:lnTo>
                    <a:pt x="950" y="145"/>
                  </a:lnTo>
                  <a:lnTo>
                    <a:pt x="952" y="145"/>
                  </a:lnTo>
                  <a:lnTo>
                    <a:pt x="955" y="145"/>
                  </a:lnTo>
                  <a:lnTo>
                    <a:pt x="957" y="145"/>
                  </a:lnTo>
                  <a:lnTo>
                    <a:pt x="960" y="147"/>
                  </a:lnTo>
                  <a:lnTo>
                    <a:pt x="962" y="147"/>
                  </a:lnTo>
                  <a:lnTo>
                    <a:pt x="962" y="150"/>
                  </a:lnTo>
                  <a:lnTo>
                    <a:pt x="960" y="152"/>
                  </a:lnTo>
                  <a:lnTo>
                    <a:pt x="960" y="155"/>
                  </a:lnTo>
                  <a:lnTo>
                    <a:pt x="960" y="157"/>
                  </a:lnTo>
                  <a:lnTo>
                    <a:pt x="960" y="160"/>
                  </a:lnTo>
                  <a:lnTo>
                    <a:pt x="962" y="160"/>
                  </a:lnTo>
                  <a:lnTo>
                    <a:pt x="965" y="163"/>
                  </a:lnTo>
                  <a:lnTo>
                    <a:pt x="967" y="163"/>
                  </a:lnTo>
                  <a:lnTo>
                    <a:pt x="970" y="160"/>
                  </a:lnTo>
                  <a:lnTo>
                    <a:pt x="973" y="160"/>
                  </a:lnTo>
                  <a:lnTo>
                    <a:pt x="975" y="160"/>
                  </a:lnTo>
                  <a:lnTo>
                    <a:pt x="978" y="160"/>
                  </a:lnTo>
                  <a:lnTo>
                    <a:pt x="980" y="163"/>
                  </a:lnTo>
                  <a:lnTo>
                    <a:pt x="983" y="163"/>
                  </a:lnTo>
                  <a:lnTo>
                    <a:pt x="985" y="163"/>
                  </a:lnTo>
                  <a:lnTo>
                    <a:pt x="988" y="163"/>
                  </a:lnTo>
                  <a:lnTo>
                    <a:pt x="995" y="163"/>
                  </a:lnTo>
                  <a:lnTo>
                    <a:pt x="998" y="163"/>
                  </a:lnTo>
                  <a:lnTo>
                    <a:pt x="998" y="165"/>
                  </a:lnTo>
                  <a:lnTo>
                    <a:pt x="1001" y="165"/>
                  </a:lnTo>
                  <a:lnTo>
                    <a:pt x="1003" y="165"/>
                  </a:lnTo>
                  <a:lnTo>
                    <a:pt x="1006" y="165"/>
                  </a:lnTo>
                  <a:lnTo>
                    <a:pt x="1008" y="165"/>
                  </a:lnTo>
                  <a:lnTo>
                    <a:pt x="1008" y="163"/>
                  </a:lnTo>
                  <a:lnTo>
                    <a:pt x="1011" y="160"/>
                  </a:lnTo>
                  <a:lnTo>
                    <a:pt x="1013" y="163"/>
                  </a:lnTo>
                  <a:lnTo>
                    <a:pt x="1013" y="165"/>
                  </a:lnTo>
                  <a:lnTo>
                    <a:pt x="1013" y="170"/>
                  </a:lnTo>
                  <a:lnTo>
                    <a:pt x="1013" y="173"/>
                  </a:lnTo>
                  <a:lnTo>
                    <a:pt x="1013" y="175"/>
                  </a:lnTo>
                  <a:lnTo>
                    <a:pt x="1013" y="178"/>
                  </a:lnTo>
                  <a:lnTo>
                    <a:pt x="1013" y="180"/>
                  </a:lnTo>
                  <a:lnTo>
                    <a:pt x="1013" y="183"/>
                  </a:lnTo>
                  <a:lnTo>
                    <a:pt x="1011" y="183"/>
                  </a:lnTo>
                  <a:lnTo>
                    <a:pt x="1011" y="185"/>
                  </a:lnTo>
                  <a:lnTo>
                    <a:pt x="1011" y="188"/>
                  </a:lnTo>
                  <a:lnTo>
                    <a:pt x="1011" y="191"/>
                  </a:lnTo>
                  <a:lnTo>
                    <a:pt x="1011" y="193"/>
                  </a:lnTo>
                  <a:lnTo>
                    <a:pt x="1013" y="198"/>
                  </a:lnTo>
                  <a:lnTo>
                    <a:pt x="1013" y="201"/>
                  </a:lnTo>
                  <a:lnTo>
                    <a:pt x="1016" y="201"/>
                  </a:lnTo>
                  <a:lnTo>
                    <a:pt x="1016" y="203"/>
                  </a:lnTo>
                  <a:lnTo>
                    <a:pt x="1023" y="208"/>
                  </a:lnTo>
                  <a:lnTo>
                    <a:pt x="1026" y="208"/>
                  </a:lnTo>
                  <a:lnTo>
                    <a:pt x="1029" y="208"/>
                  </a:lnTo>
                  <a:lnTo>
                    <a:pt x="1031" y="208"/>
                  </a:lnTo>
                  <a:lnTo>
                    <a:pt x="1036" y="211"/>
                  </a:lnTo>
                  <a:lnTo>
                    <a:pt x="1036" y="213"/>
                  </a:lnTo>
                  <a:lnTo>
                    <a:pt x="1039" y="213"/>
                  </a:lnTo>
                  <a:lnTo>
                    <a:pt x="1039" y="216"/>
                  </a:lnTo>
                  <a:lnTo>
                    <a:pt x="1039" y="219"/>
                  </a:lnTo>
                  <a:lnTo>
                    <a:pt x="1039" y="221"/>
                  </a:lnTo>
                  <a:lnTo>
                    <a:pt x="1041" y="224"/>
                  </a:lnTo>
                  <a:lnTo>
                    <a:pt x="1044" y="226"/>
                  </a:lnTo>
                  <a:lnTo>
                    <a:pt x="1044" y="229"/>
                  </a:lnTo>
                  <a:lnTo>
                    <a:pt x="1046" y="231"/>
                  </a:lnTo>
                  <a:lnTo>
                    <a:pt x="1046" y="234"/>
                  </a:lnTo>
                  <a:lnTo>
                    <a:pt x="1049" y="234"/>
                  </a:lnTo>
                  <a:lnTo>
                    <a:pt x="1049" y="236"/>
                  </a:lnTo>
                  <a:lnTo>
                    <a:pt x="1049" y="239"/>
                  </a:lnTo>
                  <a:lnTo>
                    <a:pt x="1051" y="241"/>
                  </a:lnTo>
                  <a:lnTo>
                    <a:pt x="1051" y="244"/>
                  </a:lnTo>
                  <a:lnTo>
                    <a:pt x="1054" y="247"/>
                  </a:lnTo>
                  <a:lnTo>
                    <a:pt x="1057" y="247"/>
                  </a:lnTo>
                  <a:lnTo>
                    <a:pt x="1059" y="247"/>
                  </a:lnTo>
                  <a:lnTo>
                    <a:pt x="1064" y="247"/>
                  </a:lnTo>
                  <a:lnTo>
                    <a:pt x="1064" y="244"/>
                  </a:lnTo>
                  <a:lnTo>
                    <a:pt x="1067" y="244"/>
                  </a:lnTo>
                  <a:lnTo>
                    <a:pt x="1067" y="241"/>
                  </a:lnTo>
                  <a:lnTo>
                    <a:pt x="1069" y="241"/>
                  </a:lnTo>
                  <a:lnTo>
                    <a:pt x="1072" y="239"/>
                  </a:lnTo>
                  <a:lnTo>
                    <a:pt x="1074" y="239"/>
                  </a:lnTo>
                  <a:lnTo>
                    <a:pt x="1077" y="236"/>
                  </a:lnTo>
                  <a:lnTo>
                    <a:pt x="1079" y="236"/>
                  </a:lnTo>
                  <a:lnTo>
                    <a:pt x="1082" y="236"/>
                  </a:lnTo>
                  <a:lnTo>
                    <a:pt x="1082" y="239"/>
                  </a:lnTo>
                  <a:lnTo>
                    <a:pt x="1085" y="239"/>
                  </a:lnTo>
                  <a:lnTo>
                    <a:pt x="1090" y="244"/>
                  </a:lnTo>
                  <a:lnTo>
                    <a:pt x="1092" y="244"/>
                  </a:lnTo>
                  <a:lnTo>
                    <a:pt x="1092" y="247"/>
                  </a:lnTo>
                  <a:lnTo>
                    <a:pt x="1092" y="249"/>
                  </a:lnTo>
                  <a:lnTo>
                    <a:pt x="1092" y="252"/>
                  </a:lnTo>
                  <a:lnTo>
                    <a:pt x="1095" y="254"/>
                  </a:lnTo>
                  <a:lnTo>
                    <a:pt x="1095" y="257"/>
                  </a:lnTo>
                  <a:lnTo>
                    <a:pt x="1095" y="259"/>
                  </a:lnTo>
                  <a:lnTo>
                    <a:pt x="1092" y="262"/>
                  </a:lnTo>
                  <a:lnTo>
                    <a:pt x="1090" y="264"/>
                  </a:lnTo>
                  <a:lnTo>
                    <a:pt x="1087" y="267"/>
                  </a:lnTo>
                  <a:lnTo>
                    <a:pt x="1085" y="267"/>
                  </a:lnTo>
                  <a:lnTo>
                    <a:pt x="1082" y="269"/>
                  </a:lnTo>
                  <a:lnTo>
                    <a:pt x="1079" y="272"/>
                  </a:lnTo>
                  <a:lnTo>
                    <a:pt x="1079" y="275"/>
                  </a:lnTo>
                  <a:lnTo>
                    <a:pt x="1082" y="277"/>
                  </a:lnTo>
                  <a:lnTo>
                    <a:pt x="1085" y="277"/>
                  </a:lnTo>
                  <a:lnTo>
                    <a:pt x="1087" y="280"/>
                  </a:lnTo>
                  <a:lnTo>
                    <a:pt x="1090" y="282"/>
                  </a:lnTo>
                  <a:lnTo>
                    <a:pt x="1095" y="285"/>
                  </a:lnTo>
                  <a:lnTo>
                    <a:pt x="1097" y="287"/>
                  </a:lnTo>
                  <a:lnTo>
                    <a:pt x="1100" y="287"/>
                  </a:lnTo>
                  <a:lnTo>
                    <a:pt x="1102" y="287"/>
                  </a:lnTo>
                  <a:lnTo>
                    <a:pt x="1107" y="290"/>
                  </a:lnTo>
                  <a:lnTo>
                    <a:pt x="1110" y="290"/>
                  </a:lnTo>
                  <a:lnTo>
                    <a:pt x="1113" y="290"/>
                  </a:lnTo>
                  <a:lnTo>
                    <a:pt x="1115" y="292"/>
                  </a:lnTo>
                  <a:lnTo>
                    <a:pt x="1115" y="295"/>
                  </a:lnTo>
                  <a:lnTo>
                    <a:pt x="1118" y="297"/>
                  </a:lnTo>
                  <a:lnTo>
                    <a:pt x="1118" y="303"/>
                  </a:lnTo>
                  <a:lnTo>
                    <a:pt x="1118" y="305"/>
                  </a:lnTo>
                  <a:lnTo>
                    <a:pt x="1120" y="305"/>
                  </a:lnTo>
                  <a:lnTo>
                    <a:pt x="1120" y="308"/>
                  </a:lnTo>
                  <a:lnTo>
                    <a:pt x="1123" y="310"/>
                  </a:lnTo>
                  <a:lnTo>
                    <a:pt x="1125" y="313"/>
                  </a:lnTo>
                  <a:lnTo>
                    <a:pt x="1128" y="313"/>
                  </a:lnTo>
                  <a:lnTo>
                    <a:pt x="1128" y="315"/>
                  </a:lnTo>
                  <a:lnTo>
                    <a:pt x="1130" y="318"/>
                  </a:lnTo>
                  <a:lnTo>
                    <a:pt x="1130" y="320"/>
                  </a:lnTo>
                  <a:lnTo>
                    <a:pt x="1133" y="323"/>
                  </a:lnTo>
                  <a:lnTo>
                    <a:pt x="1133" y="325"/>
                  </a:lnTo>
                  <a:lnTo>
                    <a:pt x="1133" y="328"/>
                  </a:lnTo>
                  <a:lnTo>
                    <a:pt x="1133" y="331"/>
                  </a:lnTo>
                  <a:lnTo>
                    <a:pt x="1133" y="333"/>
                  </a:lnTo>
                  <a:lnTo>
                    <a:pt x="1133" y="336"/>
                  </a:lnTo>
                  <a:lnTo>
                    <a:pt x="1133" y="338"/>
                  </a:lnTo>
                  <a:lnTo>
                    <a:pt x="1130" y="341"/>
                  </a:lnTo>
                  <a:lnTo>
                    <a:pt x="1130" y="343"/>
                  </a:lnTo>
                  <a:lnTo>
                    <a:pt x="1128" y="343"/>
                  </a:lnTo>
                  <a:lnTo>
                    <a:pt x="1125" y="343"/>
                  </a:lnTo>
                  <a:lnTo>
                    <a:pt x="1125" y="348"/>
                  </a:lnTo>
                  <a:lnTo>
                    <a:pt x="1123" y="351"/>
                  </a:lnTo>
                  <a:lnTo>
                    <a:pt x="1123" y="353"/>
                  </a:lnTo>
                  <a:lnTo>
                    <a:pt x="1123" y="356"/>
                  </a:lnTo>
                  <a:lnTo>
                    <a:pt x="1125" y="364"/>
                  </a:lnTo>
                  <a:lnTo>
                    <a:pt x="1123" y="364"/>
                  </a:lnTo>
                  <a:lnTo>
                    <a:pt x="1123" y="366"/>
                  </a:lnTo>
                  <a:lnTo>
                    <a:pt x="1120" y="366"/>
                  </a:lnTo>
                  <a:lnTo>
                    <a:pt x="1118" y="369"/>
                  </a:lnTo>
                  <a:lnTo>
                    <a:pt x="1115" y="369"/>
                  </a:lnTo>
                  <a:lnTo>
                    <a:pt x="1113" y="369"/>
                  </a:lnTo>
                  <a:lnTo>
                    <a:pt x="1113" y="371"/>
                  </a:lnTo>
                  <a:lnTo>
                    <a:pt x="1107" y="374"/>
                  </a:lnTo>
                  <a:lnTo>
                    <a:pt x="1107" y="376"/>
                  </a:lnTo>
                  <a:lnTo>
                    <a:pt x="1105" y="379"/>
                  </a:lnTo>
                  <a:lnTo>
                    <a:pt x="1105" y="381"/>
                  </a:lnTo>
                  <a:lnTo>
                    <a:pt x="1102" y="384"/>
                  </a:lnTo>
                  <a:lnTo>
                    <a:pt x="1102" y="387"/>
                  </a:lnTo>
                  <a:lnTo>
                    <a:pt x="1105" y="389"/>
                  </a:lnTo>
                  <a:lnTo>
                    <a:pt x="1107" y="392"/>
                  </a:lnTo>
                  <a:lnTo>
                    <a:pt x="1110" y="392"/>
                  </a:lnTo>
                  <a:lnTo>
                    <a:pt x="1110" y="394"/>
                  </a:lnTo>
                  <a:lnTo>
                    <a:pt x="1113" y="394"/>
                  </a:lnTo>
                  <a:lnTo>
                    <a:pt x="1115" y="397"/>
                  </a:lnTo>
                  <a:lnTo>
                    <a:pt x="1118" y="397"/>
                  </a:lnTo>
                  <a:lnTo>
                    <a:pt x="1120" y="397"/>
                  </a:lnTo>
                  <a:lnTo>
                    <a:pt x="1118" y="397"/>
                  </a:lnTo>
                  <a:lnTo>
                    <a:pt x="1115" y="399"/>
                  </a:lnTo>
                  <a:lnTo>
                    <a:pt x="1113" y="399"/>
                  </a:lnTo>
                  <a:lnTo>
                    <a:pt x="1113" y="402"/>
                  </a:lnTo>
                  <a:lnTo>
                    <a:pt x="1110" y="402"/>
                  </a:lnTo>
                  <a:lnTo>
                    <a:pt x="1105" y="402"/>
                  </a:lnTo>
                  <a:lnTo>
                    <a:pt x="1102" y="402"/>
                  </a:lnTo>
                  <a:lnTo>
                    <a:pt x="1100" y="399"/>
                  </a:lnTo>
                  <a:lnTo>
                    <a:pt x="1097" y="399"/>
                  </a:lnTo>
                  <a:lnTo>
                    <a:pt x="1095" y="399"/>
                  </a:lnTo>
                  <a:lnTo>
                    <a:pt x="1092" y="399"/>
                  </a:lnTo>
                  <a:lnTo>
                    <a:pt x="1090" y="399"/>
                  </a:lnTo>
                  <a:lnTo>
                    <a:pt x="1087" y="402"/>
                  </a:lnTo>
                  <a:lnTo>
                    <a:pt x="1085" y="402"/>
                  </a:lnTo>
                  <a:lnTo>
                    <a:pt x="1085" y="404"/>
                  </a:lnTo>
                  <a:lnTo>
                    <a:pt x="1085" y="409"/>
                  </a:lnTo>
                  <a:lnTo>
                    <a:pt x="1085" y="412"/>
                  </a:lnTo>
                  <a:lnTo>
                    <a:pt x="1085" y="415"/>
                  </a:lnTo>
                  <a:lnTo>
                    <a:pt x="1090" y="420"/>
                  </a:lnTo>
                  <a:lnTo>
                    <a:pt x="1092" y="422"/>
                  </a:lnTo>
                  <a:lnTo>
                    <a:pt x="1095" y="425"/>
                  </a:lnTo>
                  <a:lnTo>
                    <a:pt x="1095" y="427"/>
                  </a:lnTo>
                  <a:lnTo>
                    <a:pt x="1095" y="430"/>
                  </a:lnTo>
                  <a:lnTo>
                    <a:pt x="1092" y="432"/>
                  </a:lnTo>
                  <a:lnTo>
                    <a:pt x="1092" y="435"/>
                  </a:lnTo>
                  <a:lnTo>
                    <a:pt x="1090" y="437"/>
                  </a:lnTo>
                  <a:lnTo>
                    <a:pt x="1090" y="443"/>
                  </a:lnTo>
                  <a:lnTo>
                    <a:pt x="1090" y="445"/>
                  </a:lnTo>
                  <a:lnTo>
                    <a:pt x="1087" y="445"/>
                  </a:lnTo>
                  <a:lnTo>
                    <a:pt x="1087" y="448"/>
                  </a:lnTo>
                  <a:lnTo>
                    <a:pt x="1085" y="448"/>
                  </a:lnTo>
                  <a:lnTo>
                    <a:pt x="1085" y="450"/>
                  </a:lnTo>
                  <a:lnTo>
                    <a:pt x="1082" y="450"/>
                  </a:lnTo>
                  <a:lnTo>
                    <a:pt x="1079" y="453"/>
                  </a:lnTo>
                  <a:lnTo>
                    <a:pt x="1077" y="450"/>
                  </a:lnTo>
                  <a:lnTo>
                    <a:pt x="1077" y="448"/>
                  </a:lnTo>
                  <a:lnTo>
                    <a:pt x="1074" y="445"/>
                  </a:lnTo>
                  <a:lnTo>
                    <a:pt x="1072" y="445"/>
                  </a:lnTo>
                  <a:lnTo>
                    <a:pt x="1069" y="445"/>
                  </a:lnTo>
                  <a:lnTo>
                    <a:pt x="1069" y="443"/>
                  </a:lnTo>
                  <a:lnTo>
                    <a:pt x="1064" y="443"/>
                  </a:lnTo>
                  <a:lnTo>
                    <a:pt x="1064" y="440"/>
                  </a:lnTo>
                  <a:lnTo>
                    <a:pt x="1059" y="440"/>
                  </a:lnTo>
                  <a:lnTo>
                    <a:pt x="1059" y="443"/>
                  </a:lnTo>
                  <a:lnTo>
                    <a:pt x="1057" y="443"/>
                  </a:lnTo>
                  <a:lnTo>
                    <a:pt x="1057" y="448"/>
                  </a:lnTo>
                  <a:lnTo>
                    <a:pt x="1057" y="450"/>
                  </a:lnTo>
                  <a:lnTo>
                    <a:pt x="1054" y="455"/>
                  </a:lnTo>
                  <a:lnTo>
                    <a:pt x="1057" y="458"/>
                  </a:lnTo>
                  <a:lnTo>
                    <a:pt x="1057" y="460"/>
                  </a:lnTo>
                  <a:lnTo>
                    <a:pt x="1057" y="463"/>
                  </a:lnTo>
                  <a:lnTo>
                    <a:pt x="1057" y="465"/>
                  </a:lnTo>
                  <a:lnTo>
                    <a:pt x="1059" y="468"/>
                  </a:lnTo>
                  <a:lnTo>
                    <a:pt x="1059" y="471"/>
                  </a:lnTo>
                  <a:lnTo>
                    <a:pt x="1059" y="473"/>
                  </a:lnTo>
                  <a:lnTo>
                    <a:pt x="1059" y="478"/>
                  </a:lnTo>
                  <a:lnTo>
                    <a:pt x="1059" y="481"/>
                  </a:lnTo>
                  <a:lnTo>
                    <a:pt x="1062" y="481"/>
                  </a:lnTo>
                  <a:lnTo>
                    <a:pt x="1064" y="483"/>
                  </a:lnTo>
                  <a:lnTo>
                    <a:pt x="1067" y="483"/>
                  </a:lnTo>
                  <a:lnTo>
                    <a:pt x="1069" y="483"/>
                  </a:lnTo>
                  <a:lnTo>
                    <a:pt x="1069" y="486"/>
                  </a:lnTo>
                  <a:lnTo>
                    <a:pt x="1072" y="488"/>
                  </a:lnTo>
                  <a:lnTo>
                    <a:pt x="1077" y="491"/>
                  </a:lnTo>
                  <a:lnTo>
                    <a:pt x="1079" y="493"/>
                  </a:lnTo>
                  <a:lnTo>
                    <a:pt x="1082" y="493"/>
                  </a:lnTo>
                  <a:lnTo>
                    <a:pt x="1085" y="493"/>
                  </a:lnTo>
                  <a:lnTo>
                    <a:pt x="1087" y="493"/>
                  </a:lnTo>
                  <a:lnTo>
                    <a:pt x="1090" y="493"/>
                  </a:lnTo>
                  <a:lnTo>
                    <a:pt x="1092" y="493"/>
                  </a:lnTo>
                  <a:lnTo>
                    <a:pt x="1092" y="491"/>
                  </a:lnTo>
                  <a:lnTo>
                    <a:pt x="1095" y="491"/>
                  </a:lnTo>
                  <a:lnTo>
                    <a:pt x="1097" y="491"/>
                  </a:lnTo>
                  <a:lnTo>
                    <a:pt x="1100" y="491"/>
                  </a:lnTo>
                  <a:lnTo>
                    <a:pt x="1100" y="493"/>
                  </a:lnTo>
                  <a:lnTo>
                    <a:pt x="1097" y="493"/>
                  </a:lnTo>
                  <a:lnTo>
                    <a:pt x="1095" y="496"/>
                  </a:lnTo>
                  <a:lnTo>
                    <a:pt x="1095" y="499"/>
                  </a:lnTo>
                  <a:lnTo>
                    <a:pt x="1092" y="499"/>
                  </a:lnTo>
                  <a:lnTo>
                    <a:pt x="1092" y="501"/>
                  </a:lnTo>
                  <a:lnTo>
                    <a:pt x="1092" y="504"/>
                  </a:lnTo>
                  <a:lnTo>
                    <a:pt x="1090" y="504"/>
                  </a:lnTo>
                  <a:lnTo>
                    <a:pt x="1090" y="506"/>
                  </a:lnTo>
                  <a:lnTo>
                    <a:pt x="1092" y="509"/>
                  </a:lnTo>
                  <a:lnTo>
                    <a:pt x="1092" y="511"/>
                  </a:lnTo>
                  <a:lnTo>
                    <a:pt x="1090" y="514"/>
                  </a:lnTo>
                  <a:lnTo>
                    <a:pt x="1090" y="511"/>
                  </a:lnTo>
                  <a:lnTo>
                    <a:pt x="1087" y="509"/>
                  </a:lnTo>
                  <a:lnTo>
                    <a:pt x="1087" y="506"/>
                  </a:lnTo>
                  <a:lnTo>
                    <a:pt x="1085" y="506"/>
                  </a:lnTo>
                  <a:lnTo>
                    <a:pt x="1082" y="506"/>
                  </a:lnTo>
                  <a:lnTo>
                    <a:pt x="1082" y="504"/>
                  </a:lnTo>
                  <a:lnTo>
                    <a:pt x="1079" y="504"/>
                  </a:lnTo>
                  <a:lnTo>
                    <a:pt x="1077" y="504"/>
                  </a:lnTo>
                  <a:lnTo>
                    <a:pt x="1074" y="504"/>
                  </a:lnTo>
                  <a:lnTo>
                    <a:pt x="1074" y="501"/>
                  </a:lnTo>
                  <a:lnTo>
                    <a:pt x="1072" y="501"/>
                  </a:lnTo>
                  <a:lnTo>
                    <a:pt x="1069" y="499"/>
                  </a:lnTo>
                  <a:lnTo>
                    <a:pt x="1067" y="504"/>
                  </a:lnTo>
                  <a:lnTo>
                    <a:pt x="1067" y="506"/>
                  </a:lnTo>
                  <a:lnTo>
                    <a:pt x="1067" y="509"/>
                  </a:lnTo>
                  <a:lnTo>
                    <a:pt x="1069" y="509"/>
                  </a:lnTo>
                  <a:lnTo>
                    <a:pt x="1069" y="511"/>
                  </a:lnTo>
                  <a:lnTo>
                    <a:pt x="1069" y="514"/>
                  </a:lnTo>
                  <a:lnTo>
                    <a:pt x="1067" y="514"/>
                  </a:lnTo>
                  <a:lnTo>
                    <a:pt x="1067" y="516"/>
                  </a:lnTo>
                  <a:lnTo>
                    <a:pt x="1064" y="519"/>
                  </a:lnTo>
                  <a:lnTo>
                    <a:pt x="1064" y="521"/>
                  </a:lnTo>
                  <a:lnTo>
                    <a:pt x="1062" y="521"/>
                  </a:lnTo>
                  <a:lnTo>
                    <a:pt x="1062" y="524"/>
                  </a:lnTo>
                  <a:lnTo>
                    <a:pt x="1059" y="521"/>
                  </a:lnTo>
                  <a:lnTo>
                    <a:pt x="1057" y="521"/>
                  </a:lnTo>
                  <a:lnTo>
                    <a:pt x="1054" y="521"/>
                  </a:lnTo>
                  <a:lnTo>
                    <a:pt x="1049" y="519"/>
                  </a:lnTo>
                  <a:lnTo>
                    <a:pt x="1046" y="519"/>
                  </a:lnTo>
                  <a:lnTo>
                    <a:pt x="1041" y="521"/>
                  </a:lnTo>
                  <a:lnTo>
                    <a:pt x="1039" y="524"/>
                  </a:lnTo>
                  <a:lnTo>
                    <a:pt x="1036" y="527"/>
                  </a:lnTo>
                  <a:lnTo>
                    <a:pt x="1034" y="529"/>
                  </a:lnTo>
                  <a:lnTo>
                    <a:pt x="1031" y="529"/>
                  </a:lnTo>
                  <a:lnTo>
                    <a:pt x="1029" y="532"/>
                  </a:lnTo>
                  <a:lnTo>
                    <a:pt x="1023" y="534"/>
                  </a:lnTo>
                  <a:lnTo>
                    <a:pt x="1021" y="537"/>
                  </a:lnTo>
                  <a:lnTo>
                    <a:pt x="1021" y="539"/>
                  </a:lnTo>
                  <a:lnTo>
                    <a:pt x="1021" y="544"/>
                  </a:lnTo>
                  <a:lnTo>
                    <a:pt x="1018" y="544"/>
                  </a:lnTo>
                  <a:lnTo>
                    <a:pt x="1016" y="544"/>
                  </a:lnTo>
                  <a:lnTo>
                    <a:pt x="1013" y="542"/>
                  </a:lnTo>
                  <a:lnTo>
                    <a:pt x="1008" y="544"/>
                  </a:lnTo>
                  <a:lnTo>
                    <a:pt x="1006" y="544"/>
                  </a:lnTo>
                  <a:lnTo>
                    <a:pt x="1003" y="544"/>
                  </a:lnTo>
                  <a:lnTo>
                    <a:pt x="1001" y="547"/>
                  </a:lnTo>
                  <a:lnTo>
                    <a:pt x="998" y="547"/>
                  </a:lnTo>
                  <a:lnTo>
                    <a:pt x="998" y="549"/>
                  </a:lnTo>
                  <a:lnTo>
                    <a:pt x="995" y="549"/>
                  </a:lnTo>
                  <a:lnTo>
                    <a:pt x="995" y="552"/>
                  </a:lnTo>
                  <a:lnTo>
                    <a:pt x="993" y="555"/>
                  </a:lnTo>
                  <a:lnTo>
                    <a:pt x="990" y="557"/>
                  </a:lnTo>
                  <a:lnTo>
                    <a:pt x="990" y="560"/>
                  </a:lnTo>
                  <a:lnTo>
                    <a:pt x="988" y="560"/>
                  </a:lnTo>
                  <a:lnTo>
                    <a:pt x="985" y="565"/>
                  </a:lnTo>
                  <a:lnTo>
                    <a:pt x="985" y="572"/>
                  </a:lnTo>
                  <a:lnTo>
                    <a:pt x="985" y="575"/>
                  </a:lnTo>
                  <a:lnTo>
                    <a:pt x="985" y="577"/>
                  </a:lnTo>
                  <a:lnTo>
                    <a:pt x="985" y="580"/>
                  </a:lnTo>
                  <a:lnTo>
                    <a:pt x="988" y="580"/>
                  </a:lnTo>
                  <a:lnTo>
                    <a:pt x="988" y="583"/>
                  </a:lnTo>
                  <a:lnTo>
                    <a:pt x="990" y="583"/>
                  </a:lnTo>
                  <a:lnTo>
                    <a:pt x="993" y="583"/>
                  </a:lnTo>
                  <a:lnTo>
                    <a:pt x="993" y="580"/>
                  </a:lnTo>
                  <a:lnTo>
                    <a:pt x="993" y="577"/>
                  </a:lnTo>
                  <a:lnTo>
                    <a:pt x="995" y="577"/>
                  </a:lnTo>
                  <a:lnTo>
                    <a:pt x="995" y="575"/>
                  </a:lnTo>
                  <a:lnTo>
                    <a:pt x="998" y="572"/>
                  </a:lnTo>
                  <a:lnTo>
                    <a:pt x="998" y="570"/>
                  </a:lnTo>
                  <a:lnTo>
                    <a:pt x="1001" y="570"/>
                  </a:lnTo>
                  <a:lnTo>
                    <a:pt x="1001" y="567"/>
                  </a:lnTo>
                  <a:lnTo>
                    <a:pt x="1003" y="567"/>
                  </a:lnTo>
                  <a:lnTo>
                    <a:pt x="1006" y="567"/>
                  </a:lnTo>
                  <a:lnTo>
                    <a:pt x="1008" y="567"/>
                  </a:lnTo>
                  <a:lnTo>
                    <a:pt x="1008" y="570"/>
                  </a:lnTo>
                  <a:lnTo>
                    <a:pt x="1011" y="570"/>
                  </a:lnTo>
                  <a:lnTo>
                    <a:pt x="1008" y="572"/>
                  </a:lnTo>
                  <a:lnTo>
                    <a:pt x="1008" y="575"/>
                  </a:lnTo>
                  <a:lnTo>
                    <a:pt x="1008" y="577"/>
                  </a:lnTo>
                  <a:lnTo>
                    <a:pt x="1011" y="580"/>
                  </a:lnTo>
                  <a:lnTo>
                    <a:pt x="1011" y="583"/>
                  </a:lnTo>
                  <a:lnTo>
                    <a:pt x="1011" y="585"/>
                  </a:lnTo>
                  <a:lnTo>
                    <a:pt x="1013" y="585"/>
                  </a:lnTo>
                  <a:lnTo>
                    <a:pt x="1013" y="588"/>
                  </a:lnTo>
                  <a:lnTo>
                    <a:pt x="1011" y="590"/>
                  </a:lnTo>
                  <a:lnTo>
                    <a:pt x="1011" y="593"/>
                  </a:lnTo>
                  <a:lnTo>
                    <a:pt x="1011" y="595"/>
                  </a:lnTo>
                  <a:lnTo>
                    <a:pt x="1008" y="595"/>
                  </a:lnTo>
                  <a:lnTo>
                    <a:pt x="1006" y="598"/>
                  </a:lnTo>
                  <a:lnTo>
                    <a:pt x="1006" y="600"/>
                  </a:lnTo>
                  <a:lnTo>
                    <a:pt x="1003" y="600"/>
                  </a:lnTo>
                  <a:lnTo>
                    <a:pt x="1001" y="603"/>
                  </a:lnTo>
                  <a:lnTo>
                    <a:pt x="1001" y="605"/>
                  </a:lnTo>
                  <a:lnTo>
                    <a:pt x="998" y="605"/>
                  </a:lnTo>
                  <a:lnTo>
                    <a:pt x="995" y="608"/>
                  </a:lnTo>
                  <a:lnTo>
                    <a:pt x="993" y="613"/>
                  </a:lnTo>
                  <a:lnTo>
                    <a:pt x="993" y="616"/>
                  </a:lnTo>
                  <a:lnTo>
                    <a:pt x="990" y="616"/>
                  </a:lnTo>
                  <a:lnTo>
                    <a:pt x="990" y="618"/>
                  </a:lnTo>
                  <a:lnTo>
                    <a:pt x="988" y="618"/>
                  </a:lnTo>
                  <a:lnTo>
                    <a:pt x="988" y="621"/>
                  </a:lnTo>
                  <a:lnTo>
                    <a:pt x="988" y="623"/>
                  </a:lnTo>
                  <a:lnTo>
                    <a:pt x="990" y="623"/>
                  </a:lnTo>
                  <a:lnTo>
                    <a:pt x="990" y="626"/>
                  </a:lnTo>
                  <a:lnTo>
                    <a:pt x="995" y="628"/>
                  </a:lnTo>
                  <a:lnTo>
                    <a:pt x="995" y="631"/>
                  </a:lnTo>
                  <a:lnTo>
                    <a:pt x="1001" y="633"/>
                  </a:lnTo>
                  <a:lnTo>
                    <a:pt x="1003" y="636"/>
                  </a:lnTo>
                  <a:lnTo>
                    <a:pt x="1003" y="639"/>
                  </a:lnTo>
                  <a:lnTo>
                    <a:pt x="1006" y="641"/>
                  </a:lnTo>
                  <a:lnTo>
                    <a:pt x="1006" y="644"/>
                  </a:lnTo>
                  <a:lnTo>
                    <a:pt x="1003" y="644"/>
                  </a:lnTo>
                  <a:lnTo>
                    <a:pt x="1003" y="646"/>
                  </a:lnTo>
                  <a:lnTo>
                    <a:pt x="1001" y="646"/>
                  </a:lnTo>
                  <a:lnTo>
                    <a:pt x="998" y="649"/>
                  </a:lnTo>
                  <a:lnTo>
                    <a:pt x="998" y="651"/>
                  </a:lnTo>
                  <a:lnTo>
                    <a:pt x="998" y="654"/>
                  </a:lnTo>
                  <a:lnTo>
                    <a:pt x="998" y="656"/>
                  </a:lnTo>
                  <a:lnTo>
                    <a:pt x="998" y="659"/>
                  </a:lnTo>
                  <a:lnTo>
                    <a:pt x="998" y="661"/>
                  </a:lnTo>
                  <a:lnTo>
                    <a:pt x="998" y="664"/>
                  </a:lnTo>
                  <a:lnTo>
                    <a:pt x="998" y="667"/>
                  </a:lnTo>
                  <a:lnTo>
                    <a:pt x="995" y="667"/>
                  </a:lnTo>
                  <a:lnTo>
                    <a:pt x="993" y="667"/>
                  </a:lnTo>
                  <a:lnTo>
                    <a:pt x="990" y="667"/>
                  </a:lnTo>
                  <a:lnTo>
                    <a:pt x="988" y="667"/>
                  </a:lnTo>
                  <a:lnTo>
                    <a:pt x="985" y="669"/>
                  </a:lnTo>
                  <a:lnTo>
                    <a:pt x="983" y="669"/>
                  </a:lnTo>
                  <a:lnTo>
                    <a:pt x="980" y="669"/>
                  </a:lnTo>
                  <a:lnTo>
                    <a:pt x="978" y="672"/>
                  </a:lnTo>
                  <a:lnTo>
                    <a:pt x="978" y="674"/>
                  </a:lnTo>
                  <a:lnTo>
                    <a:pt x="980" y="674"/>
                  </a:lnTo>
                  <a:lnTo>
                    <a:pt x="980" y="677"/>
                  </a:lnTo>
                  <a:lnTo>
                    <a:pt x="983" y="679"/>
                  </a:lnTo>
                  <a:lnTo>
                    <a:pt x="983" y="682"/>
                  </a:lnTo>
                  <a:lnTo>
                    <a:pt x="983" y="684"/>
                  </a:lnTo>
                  <a:lnTo>
                    <a:pt x="983" y="687"/>
                  </a:lnTo>
                  <a:lnTo>
                    <a:pt x="985" y="687"/>
                  </a:lnTo>
                  <a:lnTo>
                    <a:pt x="988" y="687"/>
                  </a:lnTo>
                  <a:lnTo>
                    <a:pt x="988" y="689"/>
                  </a:lnTo>
                  <a:lnTo>
                    <a:pt x="990" y="689"/>
                  </a:lnTo>
                  <a:lnTo>
                    <a:pt x="990" y="692"/>
                  </a:lnTo>
                  <a:lnTo>
                    <a:pt x="990" y="695"/>
                  </a:lnTo>
                  <a:lnTo>
                    <a:pt x="993" y="697"/>
                  </a:lnTo>
                  <a:lnTo>
                    <a:pt x="995" y="702"/>
                  </a:lnTo>
                  <a:lnTo>
                    <a:pt x="995" y="705"/>
                  </a:lnTo>
                  <a:lnTo>
                    <a:pt x="993" y="705"/>
                  </a:lnTo>
                  <a:lnTo>
                    <a:pt x="990" y="705"/>
                  </a:lnTo>
                  <a:lnTo>
                    <a:pt x="985" y="710"/>
                  </a:lnTo>
                  <a:lnTo>
                    <a:pt x="985" y="712"/>
                  </a:lnTo>
                  <a:lnTo>
                    <a:pt x="983" y="712"/>
                  </a:lnTo>
                  <a:lnTo>
                    <a:pt x="983" y="715"/>
                  </a:lnTo>
                  <a:lnTo>
                    <a:pt x="980" y="715"/>
                  </a:lnTo>
                  <a:lnTo>
                    <a:pt x="978" y="717"/>
                  </a:lnTo>
                  <a:lnTo>
                    <a:pt x="980" y="717"/>
                  </a:lnTo>
                  <a:lnTo>
                    <a:pt x="983" y="720"/>
                  </a:lnTo>
                  <a:lnTo>
                    <a:pt x="988" y="728"/>
                  </a:lnTo>
                  <a:lnTo>
                    <a:pt x="990" y="730"/>
                  </a:lnTo>
                  <a:lnTo>
                    <a:pt x="990" y="733"/>
                  </a:lnTo>
                  <a:lnTo>
                    <a:pt x="990" y="735"/>
                  </a:lnTo>
                  <a:lnTo>
                    <a:pt x="993" y="738"/>
                  </a:lnTo>
                  <a:lnTo>
                    <a:pt x="993" y="740"/>
                  </a:lnTo>
                  <a:lnTo>
                    <a:pt x="993" y="743"/>
                  </a:lnTo>
                  <a:lnTo>
                    <a:pt x="993" y="745"/>
                  </a:lnTo>
                  <a:lnTo>
                    <a:pt x="983" y="761"/>
                  </a:lnTo>
                  <a:lnTo>
                    <a:pt x="980" y="761"/>
                  </a:lnTo>
                  <a:lnTo>
                    <a:pt x="978" y="763"/>
                  </a:lnTo>
                  <a:lnTo>
                    <a:pt x="973" y="763"/>
                  </a:lnTo>
                  <a:lnTo>
                    <a:pt x="970" y="763"/>
                  </a:lnTo>
                  <a:lnTo>
                    <a:pt x="967" y="763"/>
                  </a:lnTo>
                  <a:lnTo>
                    <a:pt x="965" y="766"/>
                  </a:lnTo>
                  <a:lnTo>
                    <a:pt x="962" y="766"/>
                  </a:lnTo>
                  <a:lnTo>
                    <a:pt x="962" y="768"/>
                  </a:lnTo>
                  <a:lnTo>
                    <a:pt x="960" y="768"/>
                  </a:lnTo>
                  <a:lnTo>
                    <a:pt x="957" y="768"/>
                  </a:lnTo>
                  <a:lnTo>
                    <a:pt x="955" y="768"/>
                  </a:lnTo>
                  <a:lnTo>
                    <a:pt x="955" y="771"/>
                  </a:lnTo>
                  <a:lnTo>
                    <a:pt x="952" y="771"/>
                  </a:lnTo>
                  <a:lnTo>
                    <a:pt x="950" y="771"/>
                  </a:lnTo>
                  <a:lnTo>
                    <a:pt x="947" y="771"/>
                  </a:lnTo>
                  <a:lnTo>
                    <a:pt x="947" y="773"/>
                  </a:lnTo>
                  <a:lnTo>
                    <a:pt x="942" y="773"/>
                  </a:lnTo>
                  <a:lnTo>
                    <a:pt x="939" y="776"/>
                  </a:lnTo>
                  <a:lnTo>
                    <a:pt x="929" y="778"/>
                  </a:lnTo>
                  <a:lnTo>
                    <a:pt x="917" y="786"/>
                  </a:lnTo>
                  <a:lnTo>
                    <a:pt x="906" y="786"/>
                  </a:lnTo>
                  <a:lnTo>
                    <a:pt x="896" y="784"/>
                  </a:lnTo>
                  <a:lnTo>
                    <a:pt x="886" y="776"/>
                  </a:lnTo>
                  <a:lnTo>
                    <a:pt x="881" y="776"/>
                  </a:lnTo>
                  <a:lnTo>
                    <a:pt x="866" y="776"/>
                  </a:lnTo>
                  <a:lnTo>
                    <a:pt x="863" y="778"/>
                  </a:lnTo>
                  <a:lnTo>
                    <a:pt x="861" y="778"/>
                  </a:lnTo>
                  <a:lnTo>
                    <a:pt x="858" y="778"/>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 name="Freeform 11">
              <a:extLst>
                <a:ext uri="{FF2B5EF4-FFF2-40B4-BE49-F238E27FC236}">
                  <a16:creationId xmlns:a16="http://schemas.microsoft.com/office/drawing/2014/main" id="{066C97F8-D076-6A10-3A41-5088B3E5B8E0}"/>
                </a:ext>
              </a:extLst>
            </p:cNvPr>
            <p:cNvSpPr>
              <a:spLocks/>
            </p:cNvSpPr>
            <p:nvPr/>
          </p:nvSpPr>
          <p:spPr bwMode="auto">
            <a:xfrm>
              <a:off x="3065" y="2779"/>
              <a:ext cx="1079" cy="812"/>
            </a:xfrm>
            <a:custGeom>
              <a:avLst/>
              <a:gdLst>
                <a:gd name="T0" fmla="*/ 626 w 1079"/>
                <a:gd name="T1" fmla="*/ 748 h 812"/>
                <a:gd name="T2" fmla="*/ 588 w 1079"/>
                <a:gd name="T3" fmla="*/ 753 h 812"/>
                <a:gd name="T4" fmla="*/ 560 w 1079"/>
                <a:gd name="T5" fmla="*/ 753 h 812"/>
                <a:gd name="T6" fmla="*/ 519 w 1079"/>
                <a:gd name="T7" fmla="*/ 759 h 812"/>
                <a:gd name="T8" fmla="*/ 481 w 1079"/>
                <a:gd name="T9" fmla="*/ 764 h 812"/>
                <a:gd name="T10" fmla="*/ 446 w 1079"/>
                <a:gd name="T11" fmla="*/ 766 h 812"/>
                <a:gd name="T12" fmla="*/ 410 w 1079"/>
                <a:gd name="T13" fmla="*/ 774 h 812"/>
                <a:gd name="T14" fmla="*/ 377 w 1079"/>
                <a:gd name="T15" fmla="*/ 779 h 812"/>
                <a:gd name="T16" fmla="*/ 339 w 1079"/>
                <a:gd name="T17" fmla="*/ 784 h 812"/>
                <a:gd name="T18" fmla="*/ 308 w 1079"/>
                <a:gd name="T19" fmla="*/ 787 h 812"/>
                <a:gd name="T20" fmla="*/ 262 w 1079"/>
                <a:gd name="T21" fmla="*/ 789 h 812"/>
                <a:gd name="T22" fmla="*/ 211 w 1079"/>
                <a:gd name="T23" fmla="*/ 792 h 812"/>
                <a:gd name="T24" fmla="*/ 171 w 1079"/>
                <a:gd name="T25" fmla="*/ 794 h 812"/>
                <a:gd name="T26" fmla="*/ 140 w 1079"/>
                <a:gd name="T27" fmla="*/ 797 h 812"/>
                <a:gd name="T28" fmla="*/ 99 w 1079"/>
                <a:gd name="T29" fmla="*/ 799 h 812"/>
                <a:gd name="T30" fmla="*/ 61 w 1079"/>
                <a:gd name="T31" fmla="*/ 804 h 812"/>
                <a:gd name="T32" fmla="*/ 23 w 1079"/>
                <a:gd name="T33" fmla="*/ 809 h 812"/>
                <a:gd name="T34" fmla="*/ 181 w 1079"/>
                <a:gd name="T35" fmla="*/ 771 h 812"/>
                <a:gd name="T36" fmla="*/ 209 w 1079"/>
                <a:gd name="T37" fmla="*/ 667 h 812"/>
                <a:gd name="T38" fmla="*/ 224 w 1079"/>
                <a:gd name="T39" fmla="*/ 624 h 812"/>
                <a:gd name="T40" fmla="*/ 234 w 1079"/>
                <a:gd name="T41" fmla="*/ 583 h 812"/>
                <a:gd name="T42" fmla="*/ 234 w 1079"/>
                <a:gd name="T43" fmla="*/ 308 h 812"/>
                <a:gd name="T44" fmla="*/ 334 w 1079"/>
                <a:gd name="T45" fmla="*/ 216 h 812"/>
                <a:gd name="T46" fmla="*/ 390 w 1079"/>
                <a:gd name="T47" fmla="*/ 201 h 812"/>
                <a:gd name="T48" fmla="*/ 486 w 1079"/>
                <a:gd name="T49" fmla="*/ 209 h 812"/>
                <a:gd name="T50" fmla="*/ 530 w 1079"/>
                <a:gd name="T51" fmla="*/ 211 h 812"/>
                <a:gd name="T52" fmla="*/ 586 w 1079"/>
                <a:gd name="T53" fmla="*/ 234 h 812"/>
                <a:gd name="T54" fmla="*/ 624 w 1079"/>
                <a:gd name="T55" fmla="*/ 239 h 812"/>
                <a:gd name="T56" fmla="*/ 677 w 1079"/>
                <a:gd name="T57" fmla="*/ 234 h 812"/>
                <a:gd name="T58" fmla="*/ 680 w 1079"/>
                <a:gd name="T59" fmla="*/ 196 h 812"/>
                <a:gd name="T60" fmla="*/ 685 w 1079"/>
                <a:gd name="T61" fmla="*/ 117 h 812"/>
                <a:gd name="T62" fmla="*/ 723 w 1079"/>
                <a:gd name="T63" fmla="*/ 59 h 812"/>
                <a:gd name="T64" fmla="*/ 830 w 1079"/>
                <a:gd name="T65" fmla="*/ 43 h 812"/>
                <a:gd name="T66" fmla="*/ 871 w 1079"/>
                <a:gd name="T67" fmla="*/ 31 h 812"/>
                <a:gd name="T68" fmla="*/ 924 w 1079"/>
                <a:gd name="T69" fmla="*/ 26 h 812"/>
                <a:gd name="T70" fmla="*/ 945 w 1079"/>
                <a:gd name="T71" fmla="*/ 99 h 812"/>
                <a:gd name="T72" fmla="*/ 995 w 1079"/>
                <a:gd name="T73" fmla="*/ 140 h 812"/>
                <a:gd name="T74" fmla="*/ 1041 w 1079"/>
                <a:gd name="T75" fmla="*/ 206 h 812"/>
                <a:gd name="T76" fmla="*/ 1044 w 1079"/>
                <a:gd name="T77" fmla="*/ 237 h 812"/>
                <a:gd name="T78" fmla="*/ 1069 w 1079"/>
                <a:gd name="T79" fmla="*/ 275 h 812"/>
                <a:gd name="T80" fmla="*/ 1072 w 1079"/>
                <a:gd name="T81" fmla="*/ 306 h 812"/>
                <a:gd name="T82" fmla="*/ 1054 w 1079"/>
                <a:gd name="T83" fmla="*/ 359 h 812"/>
                <a:gd name="T84" fmla="*/ 1049 w 1079"/>
                <a:gd name="T85" fmla="*/ 418 h 812"/>
                <a:gd name="T86" fmla="*/ 1054 w 1079"/>
                <a:gd name="T87" fmla="*/ 453 h 812"/>
                <a:gd name="T88" fmla="*/ 1029 w 1079"/>
                <a:gd name="T89" fmla="*/ 489 h 812"/>
                <a:gd name="T90" fmla="*/ 993 w 1079"/>
                <a:gd name="T91" fmla="*/ 524 h 812"/>
                <a:gd name="T92" fmla="*/ 970 w 1079"/>
                <a:gd name="T93" fmla="*/ 560 h 812"/>
                <a:gd name="T94" fmla="*/ 945 w 1079"/>
                <a:gd name="T95" fmla="*/ 596 h 812"/>
                <a:gd name="T96" fmla="*/ 939 w 1079"/>
                <a:gd name="T97" fmla="*/ 631 h 812"/>
                <a:gd name="T98" fmla="*/ 950 w 1079"/>
                <a:gd name="T99" fmla="*/ 677 h 812"/>
                <a:gd name="T100" fmla="*/ 960 w 1079"/>
                <a:gd name="T101" fmla="*/ 715 h 812"/>
                <a:gd name="T102" fmla="*/ 934 w 1079"/>
                <a:gd name="T103" fmla="*/ 731 h 812"/>
                <a:gd name="T104" fmla="*/ 909 w 1079"/>
                <a:gd name="T105" fmla="*/ 741 h 812"/>
                <a:gd name="T106" fmla="*/ 894 w 1079"/>
                <a:gd name="T107" fmla="*/ 697 h 812"/>
                <a:gd name="T108" fmla="*/ 855 w 1079"/>
                <a:gd name="T109" fmla="*/ 667 h 812"/>
                <a:gd name="T110" fmla="*/ 855 w 1079"/>
                <a:gd name="T111" fmla="*/ 634 h 812"/>
                <a:gd name="T112" fmla="*/ 845 w 1079"/>
                <a:gd name="T113" fmla="*/ 603 h 812"/>
                <a:gd name="T114" fmla="*/ 817 w 1079"/>
                <a:gd name="T115" fmla="*/ 578 h 812"/>
                <a:gd name="T116" fmla="*/ 794 w 1079"/>
                <a:gd name="T117" fmla="*/ 547 h 812"/>
                <a:gd name="T118" fmla="*/ 718 w 1079"/>
                <a:gd name="T119" fmla="*/ 550 h 812"/>
                <a:gd name="T120" fmla="*/ 601 w 1079"/>
                <a:gd name="T121" fmla="*/ 601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9" h="812">
                  <a:moveTo>
                    <a:pt x="629" y="705"/>
                  </a:moveTo>
                  <a:lnTo>
                    <a:pt x="629" y="708"/>
                  </a:lnTo>
                  <a:lnTo>
                    <a:pt x="629" y="710"/>
                  </a:lnTo>
                  <a:lnTo>
                    <a:pt x="631" y="710"/>
                  </a:lnTo>
                  <a:lnTo>
                    <a:pt x="634" y="713"/>
                  </a:lnTo>
                  <a:lnTo>
                    <a:pt x="637" y="736"/>
                  </a:lnTo>
                  <a:lnTo>
                    <a:pt x="642" y="736"/>
                  </a:lnTo>
                  <a:lnTo>
                    <a:pt x="647" y="746"/>
                  </a:lnTo>
                  <a:lnTo>
                    <a:pt x="644" y="746"/>
                  </a:lnTo>
                  <a:lnTo>
                    <a:pt x="642" y="746"/>
                  </a:lnTo>
                  <a:lnTo>
                    <a:pt x="639" y="746"/>
                  </a:lnTo>
                  <a:lnTo>
                    <a:pt x="637" y="746"/>
                  </a:lnTo>
                  <a:lnTo>
                    <a:pt x="637" y="748"/>
                  </a:lnTo>
                  <a:lnTo>
                    <a:pt x="634" y="748"/>
                  </a:lnTo>
                  <a:lnTo>
                    <a:pt x="631" y="748"/>
                  </a:lnTo>
                  <a:lnTo>
                    <a:pt x="629" y="748"/>
                  </a:lnTo>
                  <a:lnTo>
                    <a:pt x="626" y="748"/>
                  </a:lnTo>
                  <a:lnTo>
                    <a:pt x="624" y="748"/>
                  </a:lnTo>
                  <a:lnTo>
                    <a:pt x="621" y="748"/>
                  </a:lnTo>
                  <a:lnTo>
                    <a:pt x="619" y="748"/>
                  </a:lnTo>
                  <a:lnTo>
                    <a:pt x="616" y="748"/>
                  </a:lnTo>
                  <a:lnTo>
                    <a:pt x="614" y="748"/>
                  </a:lnTo>
                  <a:lnTo>
                    <a:pt x="611" y="748"/>
                  </a:lnTo>
                  <a:lnTo>
                    <a:pt x="611" y="751"/>
                  </a:lnTo>
                  <a:lnTo>
                    <a:pt x="609" y="751"/>
                  </a:lnTo>
                  <a:lnTo>
                    <a:pt x="606" y="751"/>
                  </a:lnTo>
                  <a:lnTo>
                    <a:pt x="603" y="751"/>
                  </a:lnTo>
                  <a:lnTo>
                    <a:pt x="601" y="751"/>
                  </a:lnTo>
                  <a:lnTo>
                    <a:pt x="598" y="751"/>
                  </a:lnTo>
                  <a:lnTo>
                    <a:pt x="596" y="751"/>
                  </a:lnTo>
                  <a:lnTo>
                    <a:pt x="593" y="751"/>
                  </a:lnTo>
                  <a:lnTo>
                    <a:pt x="591" y="751"/>
                  </a:lnTo>
                  <a:lnTo>
                    <a:pt x="588" y="751"/>
                  </a:lnTo>
                  <a:lnTo>
                    <a:pt x="588" y="753"/>
                  </a:lnTo>
                  <a:lnTo>
                    <a:pt x="588" y="751"/>
                  </a:lnTo>
                  <a:lnTo>
                    <a:pt x="588" y="753"/>
                  </a:lnTo>
                  <a:lnTo>
                    <a:pt x="588" y="751"/>
                  </a:lnTo>
                  <a:lnTo>
                    <a:pt x="586" y="751"/>
                  </a:lnTo>
                  <a:lnTo>
                    <a:pt x="586" y="753"/>
                  </a:lnTo>
                  <a:lnTo>
                    <a:pt x="583" y="753"/>
                  </a:lnTo>
                  <a:lnTo>
                    <a:pt x="581" y="753"/>
                  </a:lnTo>
                  <a:lnTo>
                    <a:pt x="578" y="753"/>
                  </a:lnTo>
                  <a:lnTo>
                    <a:pt x="575" y="753"/>
                  </a:lnTo>
                  <a:lnTo>
                    <a:pt x="573" y="753"/>
                  </a:lnTo>
                  <a:lnTo>
                    <a:pt x="570" y="753"/>
                  </a:lnTo>
                  <a:lnTo>
                    <a:pt x="568" y="753"/>
                  </a:lnTo>
                  <a:lnTo>
                    <a:pt x="565" y="753"/>
                  </a:lnTo>
                  <a:lnTo>
                    <a:pt x="563" y="753"/>
                  </a:lnTo>
                  <a:lnTo>
                    <a:pt x="563" y="756"/>
                  </a:lnTo>
                  <a:lnTo>
                    <a:pt x="560" y="756"/>
                  </a:lnTo>
                  <a:lnTo>
                    <a:pt x="560" y="753"/>
                  </a:lnTo>
                  <a:lnTo>
                    <a:pt x="560" y="756"/>
                  </a:lnTo>
                  <a:lnTo>
                    <a:pt x="558" y="756"/>
                  </a:lnTo>
                  <a:lnTo>
                    <a:pt x="555" y="756"/>
                  </a:lnTo>
                  <a:lnTo>
                    <a:pt x="553" y="756"/>
                  </a:lnTo>
                  <a:lnTo>
                    <a:pt x="550" y="756"/>
                  </a:lnTo>
                  <a:lnTo>
                    <a:pt x="547" y="756"/>
                  </a:lnTo>
                  <a:lnTo>
                    <a:pt x="545" y="756"/>
                  </a:lnTo>
                  <a:lnTo>
                    <a:pt x="542" y="756"/>
                  </a:lnTo>
                  <a:lnTo>
                    <a:pt x="540" y="756"/>
                  </a:lnTo>
                  <a:lnTo>
                    <a:pt x="537" y="756"/>
                  </a:lnTo>
                  <a:lnTo>
                    <a:pt x="535" y="756"/>
                  </a:lnTo>
                  <a:lnTo>
                    <a:pt x="535" y="759"/>
                  </a:lnTo>
                  <a:lnTo>
                    <a:pt x="532" y="759"/>
                  </a:lnTo>
                  <a:lnTo>
                    <a:pt x="530" y="759"/>
                  </a:lnTo>
                  <a:lnTo>
                    <a:pt x="527" y="759"/>
                  </a:lnTo>
                  <a:lnTo>
                    <a:pt x="525" y="759"/>
                  </a:lnTo>
                  <a:lnTo>
                    <a:pt x="519" y="759"/>
                  </a:lnTo>
                  <a:lnTo>
                    <a:pt x="517" y="759"/>
                  </a:lnTo>
                  <a:lnTo>
                    <a:pt x="514" y="759"/>
                  </a:lnTo>
                  <a:lnTo>
                    <a:pt x="512" y="759"/>
                  </a:lnTo>
                  <a:lnTo>
                    <a:pt x="509" y="759"/>
                  </a:lnTo>
                  <a:lnTo>
                    <a:pt x="509" y="761"/>
                  </a:lnTo>
                  <a:lnTo>
                    <a:pt x="507" y="761"/>
                  </a:lnTo>
                  <a:lnTo>
                    <a:pt x="504" y="761"/>
                  </a:lnTo>
                  <a:lnTo>
                    <a:pt x="502" y="761"/>
                  </a:lnTo>
                  <a:lnTo>
                    <a:pt x="499" y="761"/>
                  </a:lnTo>
                  <a:lnTo>
                    <a:pt x="497" y="761"/>
                  </a:lnTo>
                  <a:lnTo>
                    <a:pt x="494" y="761"/>
                  </a:lnTo>
                  <a:lnTo>
                    <a:pt x="491" y="761"/>
                  </a:lnTo>
                  <a:lnTo>
                    <a:pt x="489" y="761"/>
                  </a:lnTo>
                  <a:lnTo>
                    <a:pt x="486" y="761"/>
                  </a:lnTo>
                  <a:lnTo>
                    <a:pt x="486" y="764"/>
                  </a:lnTo>
                  <a:lnTo>
                    <a:pt x="484" y="764"/>
                  </a:lnTo>
                  <a:lnTo>
                    <a:pt x="481" y="764"/>
                  </a:lnTo>
                  <a:lnTo>
                    <a:pt x="479" y="764"/>
                  </a:lnTo>
                  <a:lnTo>
                    <a:pt x="476" y="764"/>
                  </a:lnTo>
                  <a:lnTo>
                    <a:pt x="474" y="764"/>
                  </a:lnTo>
                  <a:lnTo>
                    <a:pt x="471" y="764"/>
                  </a:lnTo>
                  <a:lnTo>
                    <a:pt x="469" y="764"/>
                  </a:lnTo>
                  <a:lnTo>
                    <a:pt x="466" y="764"/>
                  </a:lnTo>
                  <a:lnTo>
                    <a:pt x="463" y="764"/>
                  </a:lnTo>
                  <a:lnTo>
                    <a:pt x="463" y="766"/>
                  </a:lnTo>
                  <a:lnTo>
                    <a:pt x="463" y="764"/>
                  </a:lnTo>
                  <a:lnTo>
                    <a:pt x="463" y="766"/>
                  </a:lnTo>
                  <a:lnTo>
                    <a:pt x="461" y="766"/>
                  </a:lnTo>
                  <a:lnTo>
                    <a:pt x="458" y="766"/>
                  </a:lnTo>
                  <a:lnTo>
                    <a:pt x="456" y="766"/>
                  </a:lnTo>
                  <a:lnTo>
                    <a:pt x="453" y="766"/>
                  </a:lnTo>
                  <a:lnTo>
                    <a:pt x="451" y="766"/>
                  </a:lnTo>
                  <a:lnTo>
                    <a:pt x="448" y="766"/>
                  </a:lnTo>
                  <a:lnTo>
                    <a:pt x="446" y="766"/>
                  </a:lnTo>
                  <a:lnTo>
                    <a:pt x="443" y="766"/>
                  </a:lnTo>
                  <a:lnTo>
                    <a:pt x="443" y="769"/>
                  </a:lnTo>
                  <a:lnTo>
                    <a:pt x="441" y="769"/>
                  </a:lnTo>
                  <a:lnTo>
                    <a:pt x="438" y="769"/>
                  </a:lnTo>
                  <a:lnTo>
                    <a:pt x="435" y="769"/>
                  </a:lnTo>
                  <a:lnTo>
                    <a:pt x="433" y="769"/>
                  </a:lnTo>
                  <a:lnTo>
                    <a:pt x="430" y="769"/>
                  </a:lnTo>
                  <a:lnTo>
                    <a:pt x="428" y="769"/>
                  </a:lnTo>
                  <a:lnTo>
                    <a:pt x="425" y="769"/>
                  </a:lnTo>
                  <a:lnTo>
                    <a:pt x="425" y="771"/>
                  </a:lnTo>
                  <a:lnTo>
                    <a:pt x="423" y="771"/>
                  </a:lnTo>
                  <a:lnTo>
                    <a:pt x="420" y="771"/>
                  </a:lnTo>
                  <a:lnTo>
                    <a:pt x="418" y="771"/>
                  </a:lnTo>
                  <a:lnTo>
                    <a:pt x="415" y="771"/>
                  </a:lnTo>
                  <a:lnTo>
                    <a:pt x="412" y="771"/>
                  </a:lnTo>
                  <a:lnTo>
                    <a:pt x="410" y="771"/>
                  </a:lnTo>
                  <a:lnTo>
                    <a:pt x="410" y="774"/>
                  </a:lnTo>
                  <a:lnTo>
                    <a:pt x="407" y="774"/>
                  </a:lnTo>
                  <a:lnTo>
                    <a:pt x="405" y="774"/>
                  </a:lnTo>
                  <a:lnTo>
                    <a:pt x="402" y="774"/>
                  </a:lnTo>
                  <a:lnTo>
                    <a:pt x="400" y="774"/>
                  </a:lnTo>
                  <a:lnTo>
                    <a:pt x="397" y="774"/>
                  </a:lnTo>
                  <a:lnTo>
                    <a:pt x="397" y="776"/>
                  </a:lnTo>
                  <a:lnTo>
                    <a:pt x="395" y="776"/>
                  </a:lnTo>
                  <a:lnTo>
                    <a:pt x="392" y="776"/>
                  </a:lnTo>
                  <a:lnTo>
                    <a:pt x="390" y="776"/>
                  </a:lnTo>
                  <a:lnTo>
                    <a:pt x="387" y="776"/>
                  </a:lnTo>
                  <a:lnTo>
                    <a:pt x="384" y="776"/>
                  </a:lnTo>
                  <a:lnTo>
                    <a:pt x="382" y="776"/>
                  </a:lnTo>
                  <a:lnTo>
                    <a:pt x="382" y="779"/>
                  </a:lnTo>
                  <a:lnTo>
                    <a:pt x="382" y="776"/>
                  </a:lnTo>
                  <a:lnTo>
                    <a:pt x="382" y="779"/>
                  </a:lnTo>
                  <a:lnTo>
                    <a:pt x="379" y="779"/>
                  </a:lnTo>
                  <a:lnTo>
                    <a:pt x="377" y="779"/>
                  </a:lnTo>
                  <a:lnTo>
                    <a:pt x="374" y="779"/>
                  </a:lnTo>
                  <a:lnTo>
                    <a:pt x="372" y="779"/>
                  </a:lnTo>
                  <a:lnTo>
                    <a:pt x="369" y="779"/>
                  </a:lnTo>
                  <a:lnTo>
                    <a:pt x="369" y="781"/>
                  </a:lnTo>
                  <a:lnTo>
                    <a:pt x="367" y="781"/>
                  </a:lnTo>
                  <a:lnTo>
                    <a:pt x="364" y="781"/>
                  </a:lnTo>
                  <a:lnTo>
                    <a:pt x="362" y="781"/>
                  </a:lnTo>
                  <a:lnTo>
                    <a:pt x="359" y="781"/>
                  </a:lnTo>
                  <a:lnTo>
                    <a:pt x="356" y="781"/>
                  </a:lnTo>
                  <a:lnTo>
                    <a:pt x="354" y="781"/>
                  </a:lnTo>
                  <a:lnTo>
                    <a:pt x="351" y="781"/>
                  </a:lnTo>
                  <a:lnTo>
                    <a:pt x="349" y="781"/>
                  </a:lnTo>
                  <a:lnTo>
                    <a:pt x="346" y="781"/>
                  </a:lnTo>
                  <a:lnTo>
                    <a:pt x="344" y="781"/>
                  </a:lnTo>
                  <a:lnTo>
                    <a:pt x="341" y="781"/>
                  </a:lnTo>
                  <a:lnTo>
                    <a:pt x="341" y="784"/>
                  </a:lnTo>
                  <a:lnTo>
                    <a:pt x="339" y="784"/>
                  </a:lnTo>
                  <a:lnTo>
                    <a:pt x="336" y="784"/>
                  </a:lnTo>
                  <a:lnTo>
                    <a:pt x="334" y="784"/>
                  </a:lnTo>
                  <a:lnTo>
                    <a:pt x="331" y="784"/>
                  </a:lnTo>
                  <a:lnTo>
                    <a:pt x="328" y="784"/>
                  </a:lnTo>
                  <a:lnTo>
                    <a:pt x="326" y="784"/>
                  </a:lnTo>
                  <a:lnTo>
                    <a:pt x="323" y="784"/>
                  </a:lnTo>
                  <a:lnTo>
                    <a:pt x="321" y="784"/>
                  </a:lnTo>
                  <a:lnTo>
                    <a:pt x="318" y="784"/>
                  </a:lnTo>
                  <a:lnTo>
                    <a:pt x="316" y="784"/>
                  </a:lnTo>
                  <a:lnTo>
                    <a:pt x="313" y="784"/>
                  </a:lnTo>
                  <a:lnTo>
                    <a:pt x="311" y="784"/>
                  </a:lnTo>
                  <a:lnTo>
                    <a:pt x="311" y="787"/>
                  </a:lnTo>
                  <a:lnTo>
                    <a:pt x="311" y="784"/>
                  </a:lnTo>
                  <a:lnTo>
                    <a:pt x="308" y="784"/>
                  </a:lnTo>
                  <a:lnTo>
                    <a:pt x="308" y="787"/>
                  </a:lnTo>
                  <a:lnTo>
                    <a:pt x="308" y="784"/>
                  </a:lnTo>
                  <a:lnTo>
                    <a:pt x="308" y="787"/>
                  </a:lnTo>
                  <a:lnTo>
                    <a:pt x="306" y="787"/>
                  </a:lnTo>
                  <a:lnTo>
                    <a:pt x="303" y="787"/>
                  </a:lnTo>
                  <a:lnTo>
                    <a:pt x="300" y="787"/>
                  </a:lnTo>
                  <a:lnTo>
                    <a:pt x="298" y="787"/>
                  </a:lnTo>
                  <a:lnTo>
                    <a:pt x="295" y="787"/>
                  </a:lnTo>
                  <a:lnTo>
                    <a:pt x="293" y="787"/>
                  </a:lnTo>
                  <a:lnTo>
                    <a:pt x="290" y="787"/>
                  </a:lnTo>
                  <a:lnTo>
                    <a:pt x="285" y="787"/>
                  </a:lnTo>
                  <a:lnTo>
                    <a:pt x="283" y="787"/>
                  </a:lnTo>
                  <a:lnTo>
                    <a:pt x="280" y="787"/>
                  </a:lnTo>
                  <a:lnTo>
                    <a:pt x="278" y="787"/>
                  </a:lnTo>
                  <a:lnTo>
                    <a:pt x="275" y="787"/>
                  </a:lnTo>
                  <a:lnTo>
                    <a:pt x="272" y="787"/>
                  </a:lnTo>
                  <a:lnTo>
                    <a:pt x="270" y="787"/>
                  </a:lnTo>
                  <a:lnTo>
                    <a:pt x="270" y="789"/>
                  </a:lnTo>
                  <a:lnTo>
                    <a:pt x="265" y="789"/>
                  </a:lnTo>
                  <a:lnTo>
                    <a:pt x="262" y="789"/>
                  </a:lnTo>
                  <a:lnTo>
                    <a:pt x="260" y="789"/>
                  </a:lnTo>
                  <a:lnTo>
                    <a:pt x="255" y="789"/>
                  </a:lnTo>
                  <a:lnTo>
                    <a:pt x="252" y="789"/>
                  </a:lnTo>
                  <a:lnTo>
                    <a:pt x="250" y="789"/>
                  </a:lnTo>
                  <a:lnTo>
                    <a:pt x="244" y="789"/>
                  </a:lnTo>
                  <a:lnTo>
                    <a:pt x="242" y="789"/>
                  </a:lnTo>
                  <a:lnTo>
                    <a:pt x="239" y="789"/>
                  </a:lnTo>
                  <a:lnTo>
                    <a:pt x="237" y="789"/>
                  </a:lnTo>
                  <a:lnTo>
                    <a:pt x="237" y="792"/>
                  </a:lnTo>
                  <a:lnTo>
                    <a:pt x="232" y="792"/>
                  </a:lnTo>
                  <a:lnTo>
                    <a:pt x="229" y="792"/>
                  </a:lnTo>
                  <a:lnTo>
                    <a:pt x="227" y="792"/>
                  </a:lnTo>
                  <a:lnTo>
                    <a:pt x="224" y="792"/>
                  </a:lnTo>
                  <a:lnTo>
                    <a:pt x="219" y="792"/>
                  </a:lnTo>
                  <a:lnTo>
                    <a:pt x="216" y="792"/>
                  </a:lnTo>
                  <a:lnTo>
                    <a:pt x="214" y="792"/>
                  </a:lnTo>
                  <a:lnTo>
                    <a:pt x="211" y="792"/>
                  </a:lnTo>
                  <a:lnTo>
                    <a:pt x="209" y="792"/>
                  </a:lnTo>
                  <a:lnTo>
                    <a:pt x="206" y="792"/>
                  </a:lnTo>
                  <a:lnTo>
                    <a:pt x="204" y="792"/>
                  </a:lnTo>
                  <a:lnTo>
                    <a:pt x="201" y="792"/>
                  </a:lnTo>
                  <a:lnTo>
                    <a:pt x="199" y="792"/>
                  </a:lnTo>
                  <a:lnTo>
                    <a:pt x="196" y="792"/>
                  </a:lnTo>
                  <a:lnTo>
                    <a:pt x="194" y="792"/>
                  </a:lnTo>
                  <a:lnTo>
                    <a:pt x="191" y="792"/>
                  </a:lnTo>
                  <a:lnTo>
                    <a:pt x="191" y="794"/>
                  </a:lnTo>
                  <a:lnTo>
                    <a:pt x="188" y="794"/>
                  </a:lnTo>
                  <a:lnTo>
                    <a:pt x="186" y="794"/>
                  </a:lnTo>
                  <a:lnTo>
                    <a:pt x="183" y="794"/>
                  </a:lnTo>
                  <a:lnTo>
                    <a:pt x="181" y="794"/>
                  </a:lnTo>
                  <a:lnTo>
                    <a:pt x="178" y="794"/>
                  </a:lnTo>
                  <a:lnTo>
                    <a:pt x="176" y="794"/>
                  </a:lnTo>
                  <a:lnTo>
                    <a:pt x="173" y="794"/>
                  </a:lnTo>
                  <a:lnTo>
                    <a:pt x="171" y="794"/>
                  </a:lnTo>
                  <a:lnTo>
                    <a:pt x="168" y="794"/>
                  </a:lnTo>
                  <a:lnTo>
                    <a:pt x="166" y="794"/>
                  </a:lnTo>
                  <a:lnTo>
                    <a:pt x="163" y="794"/>
                  </a:lnTo>
                  <a:lnTo>
                    <a:pt x="160" y="794"/>
                  </a:lnTo>
                  <a:lnTo>
                    <a:pt x="158" y="794"/>
                  </a:lnTo>
                  <a:lnTo>
                    <a:pt x="155" y="794"/>
                  </a:lnTo>
                  <a:lnTo>
                    <a:pt x="155" y="797"/>
                  </a:lnTo>
                  <a:lnTo>
                    <a:pt x="153" y="797"/>
                  </a:lnTo>
                  <a:lnTo>
                    <a:pt x="153" y="794"/>
                  </a:lnTo>
                  <a:lnTo>
                    <a:pt x="153" y="797"/>
                  </a:lnTo>
                  <a:lnTo>
                    <a:pt x="150" y="797"/>
                  </a:lnTo>
                  <a:lnTo>
                    <a:pt x="150" y="794"/>
                  </a:lnTo>
                  <a:lnTo>
                    <a:pt x="150" y="797"/>
                  </a:lnTo>
                  <a:lnTo>
                    <a:pt x="148" y="797"/>
                  </a:lnTo>
                  <a:lnTo>
                    <a:pt x="145" y="797"/>
                  </a:lnTo>
                  <a:lnTo>
                    <a:pt x="143" y="797"/>
                  </a:lnTo>
                  <a:lnTo>
                    <a:pt x="140" y="797"/>
                  </a:lnTo>
                  <a:lnTo>
                    <a:pt x="138" y="797"/>
                  </a:lnTo>
                  <a:lnTo>
                    <a:pt x="135" y="797"/>
                  </a:lnTo>
                  <a:lnTo>
                    <a:pt x="132" y="797"/>
                  </a:lnTo>
                  <a:lnTo>
                    <a:pt x="130" y="797"/>
                  </a:lnTo>
                  <a:lnTo>
                    <a:pt x="127" y="797"/>
                  </a:lnTo>
                  <a:lnTo>
                    <a:pt x="125" y="797"/>
                  </a:lnTo>
                  <a:lnTo>
                    <a:pt x="122" y="797"/>
                  </a:lnTo>
                  <a:lnTo>
                    <a:pt x="122" y="799"/>
                  </a:lnTo>
                  <a:lnTo>
                    <a:pt x="120" y="799"/>
                  </a:lnTo>
                  <a:lnTo>
                    <a:pt x="117" y="799"/>
                  </a:lnTo>
                  <a:lnTo>
                    <a:pt x="115" y="799"/>
                  </a:lnTo>
                  <a:lnTo>
                    <a:pt x="112" y="799"/>
                  </a:lnTo>
                  <a:lnTo>
                    <a:pt x="110" y="799"/>
                  </a:lnTo>
                  <a:lnTo>
                    <a:pt x="107" y="799"/>
                  </a:lnTo>
                  <a:lnTo>
                    <a:pt x="104" y="799"/>
                  </a:lnTo>
                  <a:lnTo>
                    <a:pt x="102" y="799"/>
                  </a:lnTo>
                  <a:lnTo>
                    <a:pt x="99" y="799"/>
                  </a:lnTo>
                  <a:lnTo>
                    <a:pt x="97" y="799"/>
                  </a:lnTo>
                  <a:lnTo>
                    <a:pt x="97" y="802"/>
                  </a:lnTo>
                  <a:lnTo>
                    <a:pt x="94" y="802"/>
                  </a:lnTo>
                  <a:lnTo>
                    <a:pt x="92" y="802"/>
                  </a:lnTo>
                  <a:lnTo>
                    <a:pt x="89" y="802"/>
                  </a:lnTo>
                  <a:lnTo>
                    <a:pt x="87" y="802"/>
                  </a:lnTo>
                  <a:lnTo>
                    <a:pt x="84" y="802"/>
                  </a:lnTo>
                  <a:lnTo>
                    <a:pt x="82" y="802"/>
                  </a:lnTo>
                  <a:lnTo>
                    <a:pt x="79" y="802"/>
                  </a:lnTo>
                  <a:lnTo>
                    <a:pt x="76" y="802"/>
                  </a:lnTo>
                  <a:lnTo>
                    <a:pt x="74" y="802"/>
                  </a:lnTo>
                  <a:lnTo>
                    <a:pt x="74" y="804"/>
                  </a:lnTo>
                  <a:lnTo>
                    <a:pt x="71" y="804"/>
                  </a:lnTo>
                  <a:lnTo>
                    <a:pt x="69" y="804"/>
                  </a:lnTo>
                  <a:lnTo>
                    <a:pt x="66" y="804"/>
                  </a:lnTo>
                  <a:lnTo>
                    <a:pt x="64" y="804"/>
                  </a:lnTo>
                  <a:lnTo>
                    <a:pt x="61" y="804"/>
                  </a:lnTo>
                  <a:lnTo>
                    <a:pt x="59" y="804"/>
                  </a:lnTo>
                  <a:lnTo>
                    <a:pt x="56" y="804"/>
                  </a:lnTo>
                  <a:lnTo>
                    <a:pt x="54" y="804"/>
                  </a:lnTo>
                  <a:lnTo>
                    <a:pt x="51" y="804"/>
                  </a:lnTo>
                  <a:lnTo>
                    <a:pt x="51" y="807"/>
                  </a:lnTo>
                  <a:lnTo>
                    <a:pt x="48" y="807"/>
                  </a:lnTo>
                  <a:lnTo>
                    <a:pt x="46" y="807"/>
                  </a:lnTo>
                  <a:lnTo>
                    <a:pt x="43" y="807"/>
                  </a:lnTo>
                  <a:lnTo>
                    <a:pt x="41" y="807"/>
                  </a:lnTo>
                  <a:lnTo>
                    <a:pt x="38" y="807"/>
                  </a:lnTo>
                  <a:lnTo>
                    <a:pt x="36" y="807"/>
                  </a:lnTo>
                  <a:lnTo>
                    <a:pt x="33" y="807"/>
                  </a:lnTo>
                  <a:lnTo>
                    <a:pt x="31" y="807"/>
                  </a:lnTo>
                  <a:lnTo>
                    <a:pt x="28" y="807"/>
                  </a:lnTo>
                  <a:lnTo>
                    <a:pt x="28" y="809"/>
                  </a:lnTo>
                  <a:lnTo>
                    <a:pt x="26" y="809"/>
                  </a:lnTo>
                  <a:lnTo>
                    <a:pt x="23" y="809"/>
                  </a:lnTo>
                  <a:lnTo>
                    <a:pt x="20" y="809"/>
                  </a:lnTo>
                  <a:lnTo>
                    <a:pt x="18" y="809"/>
                  </a:lnTo>
                  <a:lnTo>
                    <a:pt x="15" y="809"/>
                  </a:lnTo>
                  <a:lnTo>
                    <a:pt x="13" y="809"/>
                  </a:lnTo>
                  <a:lnTo>
                    <a:pt x="10" y="809"/>
                  </a:lnTo>
                  <a:lnTo>
                    <a:pt x="8" y="809"/>
                  </a:lnTo>
                  <a:lnTo>
                    <a:pt x="5" y="809"/>
                  </a:lnTo>
                  <a:lnTo>
                    <a:pt x="5" y="812"/>
                  </a:lnTo>
                  <a:lnTo>
                    <a:pt x="3" y="812"/>
                  </a:lnTo>
                  <a:lnTo>
                    <a:pt x="0" y="771"/>
                  </a:lnTo>
                  <a:lnTo>
                    <a:pt x="0" y="748"/>
                  </a:lnTo>
                  <a:lnTo>
                    <a:pt x="64" y="784"/>
                  </a:lnTo>
                  <a:lnTo>
                    <a:pt x="110" y="753"/>
                  </a:lnTo>
                  <a:lnTo>
                    <a:pt x="112" y="751"/>
                  </a:lnTo>
                  <a:lnTo>
                    <a:pt x="125" y="753"/>
                  </a:lnTo>
                  <a:lnTo>
                    <a:pt x="127" y="753"/>
                  </a:lnTo>
                  <a:lnTo>
                    <a:pt x="181" y="771"/>
                  </a:lnTo>
                  <a:lnTo>
                    <a:pt x="201" y="759"/>
                  </a:lnTo>
                  <a:lnTo>
                    <a:pt x="204" y="710"/>
                  </a:lnTo>
                  <a:lnTo>
                    <a:pt x="204" y="695"/>
                  </a:lnTo>
                  <a:lnTo>
                    <a:pt x="204" y="692"/>
                  </a:lnTo>
                  <a:lnTo>
                    <a:pt x="206" y="692"/>
                  </a:lnTo>
                  <a:lnTo>
                    <a:pt x="206" y="690"/>
                  </a:lnTo>
                  <a:lnTo>
                    <a:pt x="209" y="690"/>
                  </a:lnTo>
                  <a:lnTo>
                    <a:pt x="209" y="687"/>
                  </a:lnTo>
                  <a:lnTo>
                    <a:pt x="209" y="685"/>
                  </a:lnTo>
                  <a:lnTo>
                    <a:pt x="206" y="685"/>
                  </a:lnTo>
                  <a:lnTo>
                    <a:pt x="209" y="682"/>
                  </a:lnTo>
                  <a:lnTo>
                    <a:pt x="206" y="680"/>
                  </a:lnTo>
                  <a:lnTo>
                    <a:pt x="206" y="675"/>
                  </a:lnTo>
                  <a:lnTo>
                    <a:pt x="206" y="672"/>
                  </a:lnTo>
                  <a:lnTo>
                    <a:pt x="209" y="672"/>
                  </a:lnTo>
                  <a:lnTo>
                    <a:pt x="209" y="669"/>
                  </a:lnTo>
                  <a:lnTo>
                    <a:pt x="209" y="667"/>
                  </a:lnTo>
                  <a:lnTo>
                    <a:pt x="209" y="664"/>
                  </a:lnTo>
                  <a:lnTo>
                    <a:pt x="211" y="662"/>
                  </a:lnTo>
                  <a:lnTo>
                    <a:pt x="209" y="659"/>
                  </a:lnTo>
                  <a:lnTo>
                    <a:pt x="211" y="657"/>
                  </a:lnTo>
                  <a:lnTo>
                    <a:pt x="214" y="654"/>
                  </a:lnTo>
                  <a:lnTo>
                    <a:pt x="214" y="652"/>
                  </a:lnTo>
                  <a:lnTo>
                    <a:pt x="214" y="649"/>
                  </a:lnTo>
                  <a:lnTo>
                    <a:pt x="216" y="647"/>
                  </a:lnTo>
                  <a:lnTo>
                    <a:pt x="216" y="644"/>
                  </a:lnTo>
                  <a:lnTo>
                    <a:pt x="216" y="641"/>
                  </a:lnTo>
                  <a:lnTo>
                    <a:pt x="219" y="639"/>
                  </a:lnTo>
                  <a:lnTo>
                    <a:pt x="219" y="636"/>
                  </a:lnTo>
                  <a:lnTo>
                    <a:pt x="222" y="634"/>
                  </a:lnTo>
                  <a:lnTo>
                    <a:pt x="222" y="631"/>
                  </a:lnTo>
                  <a:lnTo>
                    <a:pt x="224" y="629"/>
                  </a:lnTo>
                  <a:lnTo>
                    <a:pt x="224" y="626"/>
                  </a:lnTo>
                  <a:lnTo>
                    <a:pt x="224" y="624"/>
                  </a:lnTo>
                  <a:lnTo>
                    <a:pt x="227" y="624"/>
                  </a:lnTo>
                  <a:lnTo>
                    <a:pt x="227" y="621"/>
                  </a:lnTo>
                  <a:lnTo>
                    <a:pt x="227" y="619"/>
                  </a:lnTo>
                  <a:lnTo>
                    <a:pt x="227" y="616"/>
                  </a:lnTo>
                  <a:lnTo>
                    <a:pt x="227" y="613"/>
                  </a:lnTo>
                  <a:lnTo>
                    <a:pt x="227" y="611"/>
                  </a:lnTo>
                  <a:lnTo>
                    <a:pt x="229" y="608"/>
                  </a:lnTo>
                  <a:lnTo>
                    <a:pt x="232" y="606"/>
                  </a:lnTo>
                  <a:lnTo>
                    <a:pt x="232" y="603"/>
                  </a:lnTo>
                  <a:lnTo>
                    <a:pt x="234" y="603"/>
                  </a:lnTo>
                  <a:lnTo>
                    <a:pt x="234" y="601"/>
                  </a:lnTo>
                  <a:lnTo>
                    <a:pt x="234" y="598"/>
                  </a:lnTo>
                  <a:lnTo>
                    <a:pt x="234" y="596"/>
                  </a:lnTo>
                  <a:lnTo>
                    <a:pt x="234" y="593"/>
                  </a:lnTo>
                  <a:lnTo>
                    <a:pt x="234" y="586"/>
                  </a:lnTo>
                  <a:lnTo>
                    <a:pt x="232" y="586"/>
                  </a:lnTo>
                  <a:lnTo>
                    <a:pt x="234" y="583"/>
                  </a:lnTo>
                  <a:lnTo>
                    <a:pt x="234" y="580"/>
                  </a:lnTo>
                  <a:lnTo>
                    <a:pt x="234" y="578"/>
                  </a:lnTo>
                  <a:lnTo>
                    <a:pt x="232" y="578"/>
                  </a:lnTo>
                  <a:lnTo>
                    <a:pt x="229" y="570"/>
                  </a:lnTo>
                  <a:lnTo>
                    <a:pt x="229" y="568"/>
                  </a:lnTo>
                  <a:lnTo>
                    <a:pt x="227" y="568"/>
                  </a:lnTo>
                  <a:lnTo>
                    <a:pt x="237" y="540"/>
                  </a:lnTo>
                  <a:lnTo>
                    <a:pt x="239" y="537"/>
                  </a:lnTo>
                  <a:lnTo>
                    <a:pt x="239" y="509"/>
                  </a:lnTo>
                  <a:lnTo>
                    <a:pt x="272" y="438"/>
                  </a:lnTo>
                  <a:lnTo>
                    <a:pt x="234" y="387"/>
                  </a:lnTo>
                  <a:lnTo>
                    <a:pt x="234" y="369"/>
                  </a:lnTo>
                  <a:lnTo>
                    <a:pt x="232" y="359"/>
                  </a:lnTo>
                  <a:lnTo>
                    <a:pt x="232" y="356"/>
                  </a:lnTo>
                  <a:lnTo>
                    <a:pt x="232" y="349"/>
                  </a:lnTo>
                  <a:lnTo>
                    <a:pt x="222" y="321"/>
                  </a:lnTo>
                  <a:lnTo>
                    <a:pt x="234" y="308"/>
                  </a:lnTo>
                  <a:lnTo>
                    <a:pt x="247" y="293"/>
                  </a:lnTo>
                  <a:lnTo>
                    <a:pt x="237" y="272"/>
                  </a:lnTo>
                  <a:lnTo>
                    <a:pt x="201" y="265"/>
                  </a:lnTo>
                  <a:lnTo>
                    <a:pt x="138" y="252"/>
                  </a:lnTo>
                  <a:lnTo>
                    <a:pt x="112" y="227"/>
                  </a:lnTo>
                  <a:lnTo>
                    <a:pt x="127" y="143"/>
                  </a:lnTo>
                  <a:lnTo>
                    <a:pt x="130" y="140"/>
                  </a:lnTo>
                  <a:lnTo>
                    <a:pt x="135" y="140"/>
                  </a:lnTo>
                  <a:lnTo>
                    <a:pt x="140" y="143"/>
                  </a:lnTo>
                  <a:lnTo>
                    <a:pt x="160" y="163"/>
                  </a:lnTo>
                  <a:lnTo>
                    <a:pt x="188" y="188"/>
                  </a:lnTo>
                  <a:lnTo>
                    <a:pt x="211" y="181"/>
                  </a:lnTo>
                  <a:lnTo>
                    <a:pt x="275" y="181"/>
                  </a:lnTo>
                  <a:lnTo>
                    <a:pt x="278" y="204"/>
                  </a:lnTo>
                  <a:lnTo>
                    <a:pt x="328" y="216"/>
                  </a:lnTo>
                  <a:lnTo>
                    <a:pt x="331" y="216"/>
                  </a:lnTo>
                  <a:lnTo>
                    <a:pt x="334" y="216"/>
                  </a:lnTo>
                  <a:lnTo>
                    <a:pt x="336" y="214"/>
                  </a:lnTo>
                  <a:lnTo>
                    <a:pt x="334" y="211"/>
                  </a:lnTo>
                  <a:lnTo>
                    <a:pt x="334" y="209"/>
                  </a:lnTo>
                  <a:lnTo>
                    <a:pt x="336" y="209"/>
                  </a:lnTo>
                  <a:lnTo>
                    <a:pt x="339" y="214"/>
                  </a:lnTo>
                  <a:lnTo>
                    <a:pt x="341" y="214"/>
                  </a:lnTo>
                  <a:lnTo>
                    <a:pt x="346" y="214"/>
                  </a:lnTo>
                  <a:lnTo>
                    <a:pt x="351" y="214"/>
                  </a:lnTo>
                  <a:lnTo>
                    <a:pt x="356" y="214"/>
                  </a:lnTo>
                  <a:lnTo>
                    <a:pt x="367" y="211"/>
                  </a:lnTo>
                  <a:lnTo>
                    <a:pt x="372" y="211"/>
                  </a:lnTo>
                  <a:lnTo>
                    <a:pt x="374" y="209"/>
                  </a:lnTo>
                  <a:lnTo>
                    <a:pt x="379" y="209"/>
                  </a:lnTo>
                  <a:lnTo>
                    <a:pt x="382" y="206"/>
                  </a:lnTo>
                  <a:lnTo>
                    <a:pt x="384" y="204"/>
                  </a:lnTo>
                  <a:lnTo>
                    <a:pt x="387" y="204"/>
                  </a:lnTo>
                  <a:lnTo>
                    <a:pt x="390" y="201"/>
                  </a:lnTo>
                  <a:lnTo>
                    <a:pt x="392" y="199"/>
                  </a:lnTo>
                  <a:lnTo>
                    <a:pt x="395" y="196"/>
                  </a:lnTo>
                  <a:lnTo>
                    <a:pt x="395" y="191"/>
                  </a:lnTo>
                  <a:lnTo>
                    <a:pt x="400" y="191"/>
                  </a:lnTo>
                  <a:lnTo>
                    <a:pt x="405" y="191"/>
                  </a:lnTo>
                  <a:lnTo>
                    <a:pt x="458" y="204"/>
                  </a:lnTo>
                  <a:lnTo>
                    <a:pt x="461" y="204"/>
                  </a:lnTo>
                  <a:lnTo>
                    <a:pt x="463" y="204"/>
                  </a:lnTo>
                  <a:lnTo>
                    <a:pt x="463" y="201"/>
                  </a:lnTo>
                  <a:lnTo>
                    <a:pt x="466" y="201"/>
                  </a:lnTo>
                  <a:lnTo>
                    <a:pt x="471" y="204"/>
                  </a:lnTo>
                  <a:lnTo>
                    <a:pt x="474" y="204"/>
                  </a:lnTo>
                  <a:lnTo>
                    <a:pt x="476" y="204"/>
                  </a:lnTo>
                  <a:lnTo>
                    <a:pt x="479" y="206"/>
                  </a:lnTo>
                  <a:lnTo>
                    <a:pt x="481" y="206"/>
                  </a:lnTo>
                  <a:lnTo>
                    <a:pt x="484" y="209"/>
                  </a:lnTo>
                  <a:lnTo>
                    <a:pt x="486" y="209"/>
                  </a:lnTo>
                  <a:lnTo>
                    <a:pt x="489" y="209"/>
                  </a:lnTo>
                  <a:lnTo>
                    <a:pt x="491" y="209"/>
                  </a:lnTo>
                  <a:lnTo>
                    <a:pt x="491" y="211"/>
                  </a:lnTo>
                  <a:lnTo>
                    <a:pt x="494" y="211"/>
                  </a:lnTo>
                  <a:lnTo>
                    <a:pt x="497" y="211"/>
                  </a:lnTo>
                  <a:lnTo>
                    <a:pt x="499" y="211"/>
                  </a:lnTo>
                  <a:lnTo>
                    <a:pt x="502" y="214"/>
                  </a:lnTo>
                  <a:lnTo>
                    <a:pt x="504" y="214"/>
                  </a:lnTo>
                  <a:lnTo>
                    <a:pt x="507" y="211"/>
                  </a:lnTo>
                  <a:lnTo>
                    <a:pt x="509" y="211"/>
                  </a:lnTo>
                  <a:lnTo>
                    <a:pt x="509" y="209"/>
                  </a:lnTo>
                  <a:lnTo>
                    <a:pt x="512" y="209"/>
                  </a:lnTo>
                  <a:lnTo>
                    <a:pt x="519" y="211"/>
                  </a:lnTo>
                  <a:lnTo>
                    <a:pt x="522" y="211"/>
                  </a:lnTo>
                  <a:lnTo>
                    <a:pt x="525" y="211"/>
                  </a:lnTo>
                  <a:lnTo>
                    <a:pt x="527" y="211"/>
                  </a:lnTo>
                  <a:lnTo>
                    <a:pt x="530" y="211"/>
                  </a:lnTo>
                  <a:lnTo>
                    <a:pt x="532" y="211"/>
                  </a:lnTo>
                  <a:lnTo>
                    <a:pt x="535" y="211"/>
                  </a:lnTo>
                  <a:lnTo>
                    <a:pt x="540" y="199"/>
                  </a:lnTo>
                  <a:lnTo>
                    <a:pt x="553" y="209"/>
                  </a:lnTo>
                  <a:lnTo>
                    <a:pt x="555" y="211"/>
                  </a:lnTo>
                  <a:lnTo>
                    <a:pt x="555" y="214"/>
                  </a:lnTo>
                  <a:lnTo>
                    <a:pt x="558" y="216"/>
                  </a:lnTo>
                  <a:lnTo>
                    <a:pt x="560" y="219"/>
                  </a:lnTo>
                  <a:lnTo>
                    <a:pt x="563" y="222"/>
                  </a:lnTo>
                  <a:lnTo>
                    <a:pt x="565" y="222"/>
                  </a:lnTo>
                  <a:lnTo>
                    <a:pt x="568" y="222"/>
                  </a:lnTo>
                  <a:lnTo>
                    <a:pt x="570" y="224"/>
                  </a:lnTo>
                  <a:lnTo>
                    <a:pt x="573" y="224"/>
                  </a:lnTo>
                  <a:lnTo>
                    <a:pt x="575" y="224"/>
                  </a:lnTo>
                  <a:lnTo>
                    <a:pt x="581" y="232"/>
                  </a:lnTo>
                  <a:lnTo>
                    <a:pt x="583" y="234"/>
                  </a:lnTo>
                  <a:lnTo>
                    <a:pt x="586" y="234"/>
                  </a:lnTo>
                  <a:lnTo>
                    <a:pt x="588" y="234"/>
                  </a:lnTo>
                  <a:lnTo>
                    <a:pt x="591" y="234"/>
                  </a:lnTo>
                  <a:lnTo>
                    <a:pt x="593" y="234"/>
                  </a:lnTo>
                  <a:lnTo>
                    <a:pt x="596" y="234"/>
                  </a:lnTo>
                  <a:lnTo>
                    <a:pt x="596" y="237"/>
                  </a:lnTo>
                  <a:lnTo>
                    <a:pt x="598" y="237"/>
                  </a:lnTo>
                  <a:lnTo>
                    <a:pt x="601" y="237"/>
                  </a:lnTo>
                  <a:lnTo>
                    <a:pt x="603" y="237"/>
                  </a:lnTo>
                  <a:lnTo>
                    <a:pt x="606" y="237"/>
                  </a:lnTo>
                  <a:lnTo>
                    <a:pt x="606" y="239"/>
                  </a:lnTo>
                  <a:lnTo>
                    <a:pt x="609" y="237"/>
                  </a:lnTo>
                  <a:lnTo>
                    <a:pt x="611" y="237"/>
                  </a:lnTo>
                  <a:lnTo>
                    <a:pt x="614" y="234"/>
                  </a:lnTo>
                  <a:lnTo>
                    <a:pt x="616" y="237"/>
                  </a:lnTo>
                  <a:lnTo>
                    <a:pt x="619" y="237"/>
                  </a:lnTo>
                  <a:lnTo>
                    <a:pt x="621" y="237"/>
                  </a:lnTo>
                  <a:lnTo>
                    <a:pt x="624" y="239"/>
                  </a:lnTo>
                  <a:lnTo>
                    <a:pt x="626" y="239"/>
                  </a:lnTo>
                  <a:lnTo>
                    <a:pt x="629" y="239"/>
                  </a:lnTo>
                  <a:lnTo>
                    <a:pt x="631" y="242"/>
                  </a:lnTo>
                  <a:lnTo>
                    <a:pt x="634" y="244"/>
                  </a:lnTo>
                  <a:lnTo>
                    <a:pt x="637" y="244"/>
                  </a:lnTo>
                  <a:lnTo>
                    <a:pt x="639" y="242"/>
                  </a:lnTo>
                  <a:lnTo>
                    <a:pt x="639" y="239"/>
                  </a:lnTo>
                  <a:lnTo>
                    <a:pt x="647" y="234"/>
                  </a:lnTo>
                  <a:lnTo>
                    <a:pt x="654" y="237"/>
                  </a:lnTo>
                  <a:lnTo>
                    <a:pt x="657" y="237"/>
                  </a:lnTo>
                  <a:lnTo>
                    <a:pt x="659" y="237"/>
                  </a:lnTo>
                  <a:lnTo>
                    <a:pt x="665" y="237"/>
                  </a:lnTo>
                  <a:lnTo>
                    <a:pt x="667" y="237"/>
                  </a:lnTo>
                  <a:lnTo>
                    <a:pt x="670" y="237"/>
                  </a:lnTo>
                  <a:lnTo>
                    <a:pt x="672" y="239"/>
                  </a:lnTo>
                  <a:lnTo>
                    <a:pt x="677" y="237"/>
                  </a:lnTo>
                  <a:lnTo>
                    <a:pt x="677" y="234"/>
                  </a:lnTo>
                  <a:lnTo>
                    <a:pt x="680" y="232"/>
                  </a:lnTo>
                  <a:lnTo>
                    <a:pt x="680" y="229"/>
                  </a:lnTo>
                  <a:lnTo>
                    <a:pt x="680" y="224"/>
                  </a:lnTo>
                  <a:lnTo>
                    <a:pt x="682" y="222"/>
                  </a:lnTo>
                  <a:lnTo>
                    <a:pt x="685" y="219"/>
                  </a:lnTo>
                  <a:lnTo>
                    <a:pt x="687" y="219"/>
                  </a:lnTo>
                  <a:lnTo>
                    <a:pt x="682" y="214"/>
                  </a:lnTo>
                  <a:lnTo>
                    <a:pt x="682" y="211"/>
                  </a:lnTo>
                  <a:lnTo>
                    <a:pt x="682" y="209"/>
                  </a:lnTo>
                  <a:lnTo>
                    <a:pt x="685" y="209"/>
                  </a:lnTo>
                  <a:lnTo>
                    <a:pt x="685" y="206"/>
                  </a:lnTo>
                  <a:lnTo>
                    <a:pt x="687" y="206"/>
                  </a:lnTo>
                  <a:lnTo>
                    <a:pt x="685" y="206"/>
                  </a:lnTo>
                  <a:lnTo>
                    <a:pt x="682" y="204"/>
                  </a:lnTo>
                  <a:lnTo>
                    <a:pt x="685" y="201"/>
                  </a:lnTo>
                  <a:lnTo>
                    <a:pt x="685" y="199"/>
                  </a:lnTo>
                  <a:lnTo>
                    <a:pt x="680" y="196"/>
                  </a:lnTo>
                  <a:lnTo>
                    <a:pt x="680" y="194"/>
                  </a:lnTo>
                  <a:lnTo>
                    <a:pt x="680" y="191"/>
                  </a:lnTo>
                  <a:lnTo>
                    <a:pt x="680" y="188"/>
                  </a:lnTo>
                  <a:lnTo>
                    <a:pt x="677" y="186"/>
                  </a:lnTo>
                  <a:lnTo>
                    <a:pt x="680" y="176"/>
                  </a:lnTo>
                  <a:lnTo>
                    <a:pt x="680" y="166"/>
                  </a:lnTo>
                  <a:lnTo>
                    <a:pt x="680" y="160"/>
                  </a:lnTo>
                  <a:lnTo>
                    <a:pt x="680" y="155"/>
                  </a:lnTo>
                  <a:lnTo>
                    <a:pt x="677" y="153"/>
                  </a:lnTo>
                  <a:lnTo>
                    <a:pt x="677" y="150"/>
                  </a:lnTo>
                  <a:lnTo>
                    <a:pt x="675" y="148"/>
                  </a:lnTo>
                  <a:lnTo>
                    <a:pt x="677" y="145"/>
                  </a:lnTo>
                  <a:lnTo>
                    <a:pt x="675" y="138"/>
                  </a:lnTo>
                  <a:lnTo>
                    <a:pt x="677" y="132"/>
                  </a:lnTo>
                  <a:lnTo>
                    <a:pt x="680" y="130"/>
                  </a:lnTo>
                  <a:lnTo>
                    <a:pt x="680" y="127"/>
                  </a:lnTo>
                  <a:lnTo>
                    <a:pt x="685" y="117"/>
                  </a:lnTo>
                  <a:lnTo>
                    <a:pt x="687" y="115"/>
                  </a:lnTo>
                  <a:lnTo>
                    <a:pt x="687" y="112"/>
                  </a:lnTo>
                  <a:lnTo>
                    <a:pt x="690" y="112"/>
                  </a:lnTo>
                  <a:lnTo>
                    <a:pt x="700" y="104"/>
                  </a:lnTo>
                  <a:lnTo>
                    <a:pt x="703" y="102"/>
                  </a:lnTo>
                  <a:lnTo>
                    <a:pt x="703" y="99"/>
                  </a:lnTo>
                  <a:lnTo>
                    <a:pt x="703" y="97"/>
                  </a:lnTo>
                  <a:lnTo>
                    <a:pt x="705" y="97"/>
                  </a:lnTo>
                  <a:lnTo>
                    <a:pt x="705" y="89"/>
                  </a:lnTo>
                  <a:lnTo>
                    <a:pt x="705" y="87"/>
                  </a:lnTo>
                  <a:lnTo>
                    <a:pt x="705" y="82"/>
                  </a:lnTo>
                  <a:lnTo>
                    <a:pt x="705" y="76"/>
                  </a:lnTo>
                  <a:lnTo>
                    <a:pt x="713" y="71"/>
                  </a:lnTo>
                  <a:lnTo>
                    <a:pt x="715" y="69"/>
                  </a:lnTo>
                  <a:lnTo>
                    <a:pt x="718" y="66"/>
                  </a:lnTo>
                  <a:lnTo>
                    <a:pt x="721" y="66"/>
                  </a:lnTo>
                  <a:lnTo>
                    <a:pt x="723" y="59"/>
                  </a:lnTo>
                  <a:lnTo>
                    <a:pt x="726" y="59"/>
                  </a:lnTo>
                  <a:lnTo>
                    <a:pt x="731" y="51"/>
                  </a:lnTo>
                  <a:lnTo>
                    <a:pt x="731" y="48"/>
                  </a:lnTo>
                  <a:lnTo>
                    <a:pt x="733" y="48"/>
                  </a:lnTo>
                  <a:lnTo>
                    <a:pt x="738" y="46"/>
                  </a:lnTo>
                  <a:lnTo>
                    <a:pt x="746" y="48"/>
                  </a:lnTo>
                  <a:lnTo>
                    <a:pt x="749" y="48"/>
                  </a:lnTo>
                  <a:lnTo>
                    <a:pt x="751" y="48"/>
                  </a:lnTo>
                  <a:lnTo>
                    <a:pt x="754" y="46"/>
                  </a:lnTo>
                  <a:lnTo>
                    <a:pt x="769" y="46"/>
                  </a:lnTo>
                  <a:lnTo>
                    <a:pt x="774" y="46"/>
                  </a:lnTo>
                  <a:lnTo>
                    <a:pt x="784" y="54"/>
                  </a:lnTo>
                  <a:lnTo>
                    <a:pt x="794" y="56"/>
                  </a:lnTo>
                  <a:lnTo>
                    <a:pt x="805" y="56"/>
                  </a:lnTo>
                  <a:lnTo>
                    <a:pt x="817" y="48"/>
                  </a:lnTo>
                  <a:lnTo>
                    <a:pt x="827" y="46"/>
                  </a:lnTo>
                  <a:lnTo>
                    <a:pt x="830" y="43"/>
                  </a:lnTo>
                  <a:lnTo>
                    <a:pt x="835" y="43"/>
                  </a:lnTo>
                  <a:lnTo>
                    <a:pt x="835" y="41"/>
                  </a:lnTo>
                  <a:lnTo>
                    <a:pt x="838" y="41"/>
                  </a:lnTo>
                  <a:lnTo>
                    <a:pt x="840" y="41"/>
                  </a:lnTo>
                  <a:lnTo>
                    <a:pt x="843" y="41"/>
                  </a:lnTo>
                  <a:lnTo>
                    <a:pt x="843" y="38"/>
                  </a:lnTo>
                  <a:lnTo>
                    <a:pt x="845" y="38"/>
                  </a:lnTo>
                  <a:lnTo>
                    <a:pt x="848" y="38"/>
                  </a:lnTo>
                  <a:lnTo>
                    <a:pt x="850" y="38"/>
                  </a:lnTo>
                  <a:lnTo>
                    <a:pt x="850" y="36"/>
                  </a:lnTo>
                  <a:lnTo>
                    <a:pt x="853" y="36"/>
                  </a:lnTo>
                  <a:lnTo>
                    <a:pt x="855" y="33"/>
                  </a:lnTo>
                  <a:lnTo>
                    <a:pt x="858" y="33"/>
                  </a:lnTo>
                  <a:lnTo>
                    <a:pt x="861" y="33"/>
                  </a:lnTo>
                  <a:lnTo>
                    <a:pt x="866" y="33"/>
                  </a:lnTo>
                  <a:lnTo>
                    <a:pt x="868" y="31"/>
                  </a:lnTo>
                  <a:lnTo>
                    <a:pt x="871" y="31"/>
                  </a:lnTo>
                  <a:lnTo>
                    <a:pt x="881" y="15"/>
                  </a:lnTo>
                  <a:lnTo>
                    <a:pt x="883" y="13"/>
                  </a:lnTo>
                  <a:lnTo>
                    <a:pt x="886" y="8"/>
                  </a:lnTo>
                  <a:lnTo>
                    <a:pt x="886" y="5"/>
                  </a:lnTo>
                  <a:lnTo>
                    <a:pt x="894" y="5"/>
                  </a:lnTo>
                  <a:lnTo>
                    <a:pt x="896" y="8"/>
                  </a:lnTo>
                  <a:lnTo>
                    <a:pt x="899" y="8"/>
                  </a:lnTo>
                  <a:lnTo>
                    <a:pt x="901" y="10"/>
                  </a:lnTo>
                  <a:lnTo>
                    <a:pt x="906" y="10"/>
                  </a:lnTo>
                  <a:lnTo>
                    <a:pt x="911" y="3"/>
                  </a:lnTo>
                  <a:lnTo>
                    <a:pt x="917" y="0"/>
                  </a:lnTo>
                  <a:lnTo>
                    <a:pt x="927" y="3"/>
                  </a:lnTo>
                  <a:lnTo>
                    <a:pt x="929" y="8"/>
                  </a:lnTo>
                  <a:lnTo>
                    <a:pt x="929" y="15"/>
                  </a:lnTo>
                  <a:lnTo>
                    <a:pt x="924" y="18"/>
                  </a:lnTo>
                  <a:lnTo>
                    <a:pt x="924" y="20"/>
                  </a:lnTo>
                  <a:lnTo>
                    <a:pt x="924" y="26"/>
                  </a:lnTo>
                  <a:lnTo>
                    <a:pt x="924" y="28"/>
                  </a:lnTo>
                  <a:lnTo>
                    <a:pt x="927" y="31"/>
                  </a:lnTo>
                  <a:lnTo>
                    <a:pt x="932" y="33"/>
                  </a:lnTo>
                  <a:lnTo>
                    <a:pt x="937" y="36"/>
                  </a:lnTo>
                  <a:lnTo>
                    <a:pt x="937" y="38"/>
                  </a:lnTo>
                  <a:lnTo>
                    <a:pt x="939" y="43"/>
                  </a:lnTo>
                  <a:lnTo>
                    <a:pt x="937" y="48"/>
                  </a:lnTo>
                  <a:lnTo>
                    <a:pt x="939" y="51"/>
                  </a:lnTo>
                  <a:lnTo>
                    <a:pt x="942" y="56"/>
                  </a:lnTo>
                  <a:lnTo>
                    <a:pt x="945" y="59"/>
                  </a:lnTo>
                  <a:lnTo>
                    <a:pt x="945" y="64"/>
                  </a:lnTo>
                  <a:lnTo>
                    <a:pt x="945" y="66"/>
                  </a:lnTo>
                  <a:lnTo>
                    <a:pt x="947" y="71"/>
                  </a:lnTo>
                  <a:lnTo>
                    <a:pt x="950" y="74"/>
                  </a:lnTo>
                  <a:lnTo>
                    <a:pt x="952" y="84"/>
                  </a:lnTo>
                  <a:lnTo>
                    <a:pt x="945" y="97"/>
                  </a:lnTo>
                  <a:lnTo>
                    <a:pt x="945" y="99"/>
                  </a:lnTo>
                  <a:lnTo>
                    <a:pt x="947" y="104"/>
                  </a:lnTo>
                  <a:lnTo>
                    <a:pt x="947" y="110"/>
                  </a:lnTo>
                  <a:lnTo>
                    <a:pt x="950" y="107"/>
                  </a:lnTo>
                  <a:lnTo>
                    <a:pt x="960" y="115"/>
                  </a:lnTo>
                  <a:lnTo>
                    <a:pt x="962" y="117"/>
                  </a:lnTo>
                  <a:lnTo>
                    <a:pt x="962" y="130"/>
                  </a:lnTo>
                  <a:lnTo>
                    <a:pt x="965" y="130"/>
                  </a:lnTo>
                  <a:lnTo>
                    <a:pt x="965" y="132"/>
                  </a:lnTo>
                  <a:lnTo>
                    <a:pt x="970" y="138"/>
                  </a:lnTo>
                  <a:lnTo>
                    <a:pt x="975" y="143"/>
                  </a:lnTo>
                  <a:lnTo>
                    <a:pt x="978" y="138"/>
                  </a:lnTo>
                  <a:lnTo>
                    <a:pt x="980" y="138"/>
                  </a:lnTo>
                  <a:lnTo>
                    <a:pt x="983" y="138"/>
                  </a:lnTo>
                  <a:lnTo>
                    <a:pt x="995" y="148"/>
                  </a:lnTo>
                  <a:lnTo>
                    <a:pt x="998" y="145"/>
                  </a:lnTo>
                  <a:lnTo>
                    <a:pt x="998" y="140"/>
                  </a:lnTo>
                  <a:lnTo>
                    <a:pt x="995" y="140"/>
                  </a:lnTo>
                  <a:lnTo>
                    <a:pt x="1003" y="138"/>
                  </a:lnTo>
                  <a:lnTo>
                    <a:pt x="1006" y="138"/>
                  </a:lnTo>
                  <a:lnTo>
                    <a:pt x="1016" y="148"/>
                  </a:lnTo>
                  <a:lnTo>
                    <a:pt x="1016" y="150"/>
                  </a:lnTo>
                  <a:lnTo>
                    <a:pt x="1016" y="158"/>
                  </a:lnTo>
                  <a:lnTo>
                    <a:pt x="1021" y="158"/>
                  </a:lnTo>
                  <a:lnTo>
                    <a:pt x="1023" y="158"/>
                  </a:lnTo>
                  <a:lnTo>
                    <a:pt x="1021" y="163"/>
                  </a:lnTo>
                  <a:lnTo>
                    <a:pt x="1021" y="168"/>
                  </a:lnTo>
                  <a:lnTo>
                    <a:pt x="1021" y="171"/>
                  </a:lnTo>
                  <a:lnTo>
                    <a:pt x="1026" y="173"/>
                  </a:lnTo>
                  <a:lnTo>
                    <a:pt x="1026" y="176"/>
                  </a:lnTo>
                  <a:lnTo>
                    <a:pt x="1034" y="183"/>
                  </a:lnTo>
                  <a:lnTo>
                    <a:pt x="1036" y="186"/>
                  </a:lnTo>
                  <a:lnTo>
                    <a:pt x="1036" y="188"/>
                  </a:lnTo>
                  <a:lnTo>
                    <a:pt x="1039" y="199"/>
                  </a:lnTo>
                  <a:lnTo>
                    <a:pt x="1041" y="206"/>
                  </a:lnTo>
                  <a:lnTo>
                    <a:pt x="1044" y="209"/>
                  </a:lnTo>
                  <a:lnTo>
                    <a:pt x="1046" y="209"/>
                  </a:lnTo>
                  <a:lnTo>
                    <a:pt x="1051" y="211"/>
                  </a:lnTo>
                  <a:lnTo>
                    <a:pt x="1051" y="214"/>
                  </a:lnTo>
                  <a:lnTo>
                    <a:pt x="1051" y="216"/>
                  </a:lnTo>
                  <a:lnTo>
                    <a:pt x="1051" y="219"/>
                  </a:lnTo>
                  <a:lnTo>
                    <a:pt x="1049" y="219"/>
                  </a:lnTo>
                  <a:lnTo>
                    <a:pt x="1036" y="214"/>
                  </a:lnTo>
                  <a:lnTo>
                    <a:pt x="1034" y="216"/>
                  </a:lnTo>
                  <a:lnTo>
                    <a:pt x="1031" y="219"/>
                  </a:lnTo>
                  <a:lnTo>
                    <a:pt x="1031" y="224"/>
                  </a:lnTo>
                  <a:lnTo>
                    <a:pt x="1031" y="227"/>
                  </a:lnTo>
                  <a:lnTo>
                    <a:pt x="1034" y="229"/>
                  </a:lnTo>
                  <a:lnTo>
                    <a:pt x="1036" y="229"/>
                  </a:lnTo>
                  <a:lnTo>
                    <a:pt x="1041" y="232"/>
                  </a:lnTo>
                  <a:lnTo>
                    <a:pt x="1041" y="234"/>
                  </a:lnTo>
                  <a:lnTo>
                    <a:pt x="1044" y="237"/>
                  </a:lnTo>
                  <a:lnTo>
                    <a:pt x="1044" y="242"/>
                  </a:lnTo>
                  <a:lnTo>
                    <a:pt x="1044" y="247"/>
                  </a:lnTo>
                  <a:lnTo>
                    <a:pt x="1051" y="250"/>
                  </a:lnTo>
                  <a:lnTo>
                    <a:pt x="1046" y="244"/>
                  </a:lnTo>
                  <a:lnTo>
                    <a:pt x="1046" y="239"/>
                  </a:lnTo>
                  <a:lnTo>
                    <a:pt x="1046" y="237"/>
                  </a:lnTo>
                  <a:lnTo>
                    <a:pt x="1059" y="237"/>
                  </a:lnTo>
                  <a:lnTo>
                    <a:pt x="1062" y="237"/>
                  </a:lnTo>
                  <a:lnTo>
                    <a:pt x="1064" y="244"/>
                  </a:lnTo>
                  <a:lnTo>
                    <a:pt x="1069" y="255"/>
                  </a:lnTo>
                  <a:lnTo>
                    <a:pt x="1069" y="257"/>
                  </a:lnTo>
                  <a:lnTo>
                    <a:pt x="1077" y="262"/>
                  </a:lnTo>
                  <a:lnTo>
                    <a:pt x="1077" y="265"/>
                  </a:lnTo>
                  <a:lnTo>
                    <a:pt x="1077" y="272"/>
                  </a:lnTo>
                  <a:lnTo>
                    <a:pt x="1074" y="272"/>
                  </a:lnTo>
                  <a:lnTo>
                    <a:pt x="1069" y="272"/>
                  </a:lnTo>
                  <a:lnTo>
                    <a:pt x="1069" y="275"/>
                  </a:lnTo>
                  <a:lnTo>
                    <a:pt x="1069" y="280"/>
                  </a:lnTo>
                  <a:lnTo>
                    <a:pt x="1072" y="283"/>
                  </a:lnTo>
                  <a:lnTo>
                    <a:pt x="1077" y="288"/>
                  </a:lnTo>
                  <a:lnTo>
                    <a:pt x="1077" y="290"/>
                  </a:lnTo>
                  <a:lnTo>
                    <a:pt x="1077" y="293"/>
                  </a:lnTo>
                  <a:lnTo>
                    <a:pt x="1074" y="295"/>
                  </a:lnTo>
                  <a:lnTo>
                    <a:pt x="1072" y="293"/>
                  </a:lnTo>
                  <a:lnTo>
                    <a:pt x="1069" y="293"/>
                  </a:lnTo>
                  <a:lnTo>
                    <a:pt x="1067" y="295"/>
                  </a:lnTo>
                  <a:lnTo>
                    <a:pt x="1064" y="295"/>
                  </a:lnTo>
                  <a:lnTo>
                    <a:pt x="1062" y="298"/>
                  </a:lnTo>
                  <a:lnTo>
                    <a:pt x="1062" y="303"/>
                  </a:lnTo>
                  <a:lnTo>
                    <a:pt x="1062" y="306"/>
                  </a:lnTo>
                  <a:lnTo>
                    <a:pt x="1064" y="303"/>
                  </a:lnTo>
                  <a:lnTo>
                    <a:pt x="1067" y="303"/>
                  </a:lnTo>
                  <a:lnTo>
                    <a:pt x="1069" y="303"/>
                  </a:lnTo>
                  <a:lnTo>
                    <a:pt x="1072" y="306"/>
                  </a:lnTo>
                  <a:lnTo>
                    <a:pt x="1072" y="308"/>
                  </a:lnTo>
                  <a:lnTo>
                    <a:pt x="1067" y="313"/>
                  </a:lnTo>
                  <a:lnTo>
                    <a:pt x="1072" y="316"/>
                  </a:lnTo>
                  <a:lnTo>
                    <a:pt x="1074" y="321"/>
                  </a:lnTo>
                  <a:lnTo>
                    <a:pt x="1077" y="326"/>
                  </a:lnTo>
                  <a:lnTo>
                    <a:pt x="1079" y="331"/>
                  </a:lnTo>
                  <a:lnTo>
                    <a:pt x="1079" y="334"/>
                  </a:lnTo>
                  <a:lnTo>
                    <a:pt x="1074" y="336"/>
                  </a:lnTo>
                  <a:lnTo>
                    <a:pt x="1074" y="339"/>
                  </a:lnTo>
                  <a:lnTo>
                    <a:pt x="1074" y="341"/>
                  </a:lnTo>
                  <a:lnTo>
                    <a:pt x="1072" y="349"/>
                  </a:lnTo>
                  <a:lnTo>
                    <a:pt x="1069" y="354"/>
                  </a:lnTo>
                  <a:lnTo>
                    <a:pt x="1064" y="354"/>
                  </a:lnTo>
                  <a:lnTo>
                    <a:pt x="1059" y="354"/>
                  </a:lnTo>
                  <a:lnTo>
                    <a:pt x="1057" y="354"/>
                  </a:lnTo>
                  <a:lnTo>
                    <a:pt x="1057" y="356"/>
                  </a:lnTo>
                  <a:lnTo>
                    <a:pt x="1054" y="359"/>
                  </a:lnTo>
                  <a:lnTo>
                    <a:pt x="1057" y="359"/>
                  </a:lnTo>
                  <a:lnTo>
                    <a:pt x="1057" y="362"/>
                  </a:lnTo>
                  <a:lnTo>
                    <a:pt x="1059" y="364"/>
                  </a:lnTo>
                  <a:lnTo>
                    <a:pt x="1059" y="367"/>
                  </a:lnTo>
                  <a:lnTo>
                    <a:pt x="1057" y="372"/>
                  </a:lnTo>
                  <a:lnTo>
                    <a:pt x="1054" y="374"/>
                  </a:lnTo>
                  <a:lnTo>
                    <a:pt x="1054" y="377"/>
                  </a:lnTo>
                  <a:lnTo>
                    <a:pt x="1051" y="382"/>
                  </a:lnTo>
                  <a:lnTo>
                    <a:pt x="1046" y="390"/>
                  </a:lnTo>
                  <a:lnTo>
                    <a:pt x="1046" y="392"/>
                  </a:lnTo>
                  <a:lnTo>
                    <a:pt x="1044" y="400"/>
                  </a:lnTo>
                  <a:lnTo>
                    <a:pt x="1046" y="410"/>
                  </a:lnTo>
                  <a:lnTo>
                    <a:pt x="1049" y="410"/>
                  </a:lnTo>
                  <a:lnTo>
                    <a:pt x="1049" y="412"/>
                  </a:lnTo>
                  <a:lnTo>
                    <a:pt x="1051" y="415"/>
                  </a:lnTo>
                  <a:lnTo>
                    <a:pt x="1054" y="420"/>
                  </a:lnTo>
                  <a:lnTo>
                    <a:pt x="1049" y="418"/>
                  </a:lnTo>
                  <a:lnTo>
                    <a:pt x="1049" y="423"/>
                  </a:lnTo>
                  <a:lnTo>
                    <a:pt x="1046" y="423"/>
                  </a:lnTo>
                  <a:lnTo>
                    <a:pt x="1049" y="428"/>
                  </a:lnTo>
                  <a:lnTo>
                    <a:pt x="1046" y="430"/>
                  </a:lnTo>
                  <a:lnTo>
                    <a:pt x="1046" y="433"/>
                  </a:lnTo>
                  <a:lnTo>
                    <a:pt x="1046" y="438"/>
                  </a:lnTo>
                  <a:lnTo>
                    <a:pt x="1044" y="438"/>
                  </a:lnTo>
                  <a:lnTo>
                    <a:pt x="1044" y="440"/>
                  </a:lnTo>
                  <a:lnTo>
                    <a:pt x="1044" y="443"/>
                  </a:lnTo>
                  <a:lnTo>
                    <a:pt x="1044" y="446"/>
                  </a:lnTo>
                  <a:lnTo>
                    <a:pt x="1044" y="448"/>
                  </a:lnTo>
                  <a:lnTo>
                    <a:pt x="1044" y="451"/>
                  </a:lnTo>
                  <a:lnTo>
                    <a:pt x="1044" y="453"/>
                  </a:lnTo>
                  <a:lnTo>
                    <a:pt x="1046" y="453"/>
                  </a:lnTo>
                  <a:lnTo>
                    <a:pt x="1049" y="453"/>
                  </a:lnTo>
                  <a:lnTo>
                    <a:pt x="1051" y="453"/>
                  </a:lnTo>
                  <a:lnTo>
                    <a:pt x="1054" y="453"/>
                  </a:lnTo>
                  <a:lnTo>
                    <a:pt x="1057" y="456"/>
                  </a:lnTo>
                  <a:lnTo>
                    <a:pt x="1059" y="456"/>
                  </a:lnTo>
                  <a:lnTo>
                    <a:pt x="1059" y="458"/>
                  </a:lnTo>
                  <a:lnTo>
                    <a:pt x="1059" y="461"/>
                  </a:lnTo>
                  <a:lnTo>
                    <a:pt x="1057" y="461"/>
                  </a:lnTo>
                  <a:lnTo>
                    <a:pt x="1054" y="461"/>
                  </a:lnTo>
                  <a:lnTo>
                    <a:pt x="1051" y="463"/>
                  </a:lnTo>
                  <a:lnTo>
                    <a:pt x="1046" y="466"/>
                  </a:lnTo>
                  <a:lnTo>
                    <a:pt x="1044" y="468"/>
                  </a:lnTo>
                  <a:lnTo>
                    <a:pt x="1041" y="471"/>
                  </a:lnTo>
                  <a:lnTo>
                    <a:pt x="1039" y="474"/>
                  </a:lnTo>
                  <a:lnTo>
                    <a:pt x="1034" y="476"/>
                  </a:lnTo>
                  <a:lnTo>
                    <a:pt x="1034" y="479"/>
                  </a:lnTo>
                  <a:lnTo>
                    <a:pt x="1031" y="479"/>
                  </a:lnTo>
                  <a:lnTo>
                    <a:pt x="1029" y="481"/>
                  </a:lnTo>
                  <a:lnTo>
                    <a:pt x="1029" y="486"/>
                  </a:lnTo>
                  <a:lnTo>
                    <a:pt x="1029" y="489"/>
                  </a:lnTo>
                  <a:lnTo>
                    <a:pt x="1023" y="496"/>
                  </a:lnTo>
                  <a:lnTo>
                    <a:pt x="1021" y="496"/>
                  </a:lnTo>
                  <a:lnTo>
                    <a:pt x="1018" y="499"/>
                  </a:lnTo>
                  <a:lnTo>
                    <a:pt x="1018" y="502"/>
                  </a:lnTo>
                  <a:lnTo>
                    <a:pt x="1016" y="504"/>
                  </a:lnTo>
                  <a:lnTo>
                    <a:pt x="1013" y="504"/>
                  </a:lnTo>
                  <a:lnTo>
                    <a:pt x="1011" y="504"/>
                  </a:lnTo>
                  <a:lnTo>
                    <a:pt x="1008" y="504"/>
                  </a:lnTo>
                  <a:lnTo>
                    <a:pt x="1003" y="509"/>
                  </a:lnTo>
                  <a:lnTo>
                    <a:pt x="1003" y="512"/>
                  </a:lnTo>
                  <a:lnTo>
                    <a:pt x="1001" y="514"/>
                  </a:lnTo>
                  <a:lnTo>
                    <a:pt x="998" y="517"/>
                  </a:lnTo>
                  <a:lnTo>
                    <a:pt x="995" y="517"/>
                  </a:lnTo>
                  <a:lnTo>
                    <a:pt x="995" y="519"/>
                  </a:lnTo>
                  <a:lnTo>
                    <a:pt x="995" y="522"/>
                  </a:lnTo>
                  <a:lnTo>
                    <a:pt x="993" y="522"/>
                  </a:lnTo>
                  <a:lnTo>
                    <a:pt x="993" y="524"/>
                  </a:lnTo>
                  <a:lnTo>
                    <a:pt x="990" y="524"/>
                  </a:lnTo>
                  <a:lnTo>
                    <a:pt x="990" y="527"/>
                  </a:lnTo>
                  <a:lnTo>
                    <a:pt x="988" y="527"/>
                  </a:lnTo>
                  <a:lnTo>
                    <a:pt x="985" y="527"/>
                  </a:lnTo>
                  <a:lnTo>
                    <a:pt x="980" y="532"/>
                  </a:lnTo>
                  <a:lnTo>
                    <a:pt x="978" y="532"/>
                  </a:lnTo>
                  <a:lnTo>
                    <a:pt x="978" y="535"/>
                  </a:lnTo>
                  <a:lnTo>
                    <a:pt x="978" y="537"/>
                  </a:lnTo>
                  <a:lnTo>
                    <a:pt x="980" y="547"/>
                  </a:lnTo>
                  <a:lnTo>
                    <a:pt x="980" y="550"/>
                  </a:lnTo>
                  <a:lnTo>
                    <a:pt x="980" y="552"/>
                  </a:lnTo>
                  <a:lnTo>
                    <a:pt x="978" y="552"/>
                  </a:lnTo>
                  <a:lnTo>
                    <a:pt x="978" y="555"/>
                  </a:lnTo>
                  <a:lnTo>
                    <a:pt x="975" y="555"/>
                  </a:lnTo>
                  <a:lnTo>
                    <a:pt x="973" y="558"/>
                  </a:lnTo>
                  <a:lnTo>
                    <a:pt x="973" y="560"/>
                  </a:lnTo>
                  <a:lnTo>
                    <a:pt x="970" y="560"/>
                  </a:lnTo>
                  <a:lnTo>
                    <a:pt x="967" y="563"/>
                  </a:lnTo>
                  <a:lnTo>
                    <a:pt x="965" y="563"/>
                  </a:lnTo>
                  <a:lnTo>
                    <a:pt x="965" y="565"/>
                  </a:lnTo>
                  <a:lnTo>
                    <a:pt x="965" y="568"/>
                  </a:lnTo>
                  <a:lnTo>
                    <a:pt x="965" y="570"/>
                  </a:lnTo>
                  <a:lnTo>
                    <a:pt x="962" y="570"/>
                  </a:lnTo>
                  <a:lnTo>
                    <a:pt x="962" y="573"/>
                  </a:lnTo>
                  <a:lnTo>
                    <a:pt x="962" y="575"/>
                  </a:lnTo>
                  <a:lnTo>
                    <a:pt x="960" y="575"/>
                  </a:lnTo>
                  <a:lnTo>
                    <a:pt x="960" y="578"/>
                  </a:lnTo>
                  <a:lnTo>
                    <a:pt x="960" y="580"/>
                  </a:lnTo>
                  <a:lnTo>
                    <a:pt x="957" y="580"/>
                  </a:lnTo>
                  <a:lnTo>
                    <a:pt x="955" y="583"/>
                  </a:lnTo>
                  <a:lnTo>
                    <a:pt x="955" y="586"/>
                  </a:lnTo>
                  <a:lnTo>
                    <a:pt x="952" y="586"/>
                  </a:lnTo>
                  <a:lnTo>
                    <a:pt x="947" y="593"/>
                  </a:lnTo>
                  <a:lnTo>
                    <a:pt x="945" y="596"/>
                  </a:lnTo>
                  <a:lnTo>
                    <a:pt x="942" y="596"/>
                  </a:lnTo>
                  <a:lnTo>
                    <a:pt x="939" y="598"/>
                  </a:lnTo>
                  <a:lnTo>
                    <a:pt x="942" y="598"/>
                  </a:lnTo>
                  <a:lnTo>
                    <a:pt x="942" y="601"/>
                  </a:lnTo>
                  <a:lnTo>
                    <a:pt x="942" y="603"/>
                  </a:lnTo>
                  <a:lnTo>
                    <a:pt x="942" y="606"/>
                  </a:lnTo>
                  <a:lnTo>
                    <a:pt x="939" y="606"/>
                  </a:lnTo>
                  <a:lnTo>
                    <a:pt x="939" y="608"/>
                  </a:lnTo>
                  <a:lnTo>
                    <a:pt x="939" y="611"/>
                  </a:lnTo>
                  <a:lnTo>
                    <a:pt x="942" y="613"/>
                  </a:lnTo>
                  <a:lnTo>
                    <a:pt x="942" y="616"/>
                  </a:lnTo>
                  <a:lnTo>
                    <a:pt x="942" y="619"/>
                  </a:lnTo>
                  <a:lnTo>
                    <a:pt x="942" y="621"/>
                  </a:lnTo>
                  <a:lnTo>
                    <a:pt x="942" y="624"/>
                  </a:lnTo>
                  <a:lnTo>
                    <a:pt x="939" y="626"/>
                  </a:lnTo>
                  <a:lnTo>
                    <a:pt x="939" y="629"/>
                  </a:lnTo>
                  <a:lnTo>
                    <a:pt x="939" y="631"/>
                  </a:lnTo>
                  <a:lnTo>
                    <a:pt x="939" y="634"/>
                  </a:lnTo>
                  <a:lnTo>
                    <a:pt x="937" y="636"/>
                  </a:lnTo>
                  <a:lnTo>
                    <a:pt x="937" y="639"/>
                  </a:lnTo>
                  <a:lnTo>
                    <a:pt x="937" y="641"/>
                  </a:lnTo>
                  <a:lnTo>
                    <a:pt x="939" y="644"/>
                  </a:lnTo>
                  <a:lnTo>
                    <a:pt x="942" y="647"/>
                  </a:lnTo>
                  <a:lnTo>
                    <a:pt x="945" y="649"/>
                  </a:lnTo>
                  <a:lnTo>
                    <a:pt x="945" y="652"/>
                  </a:lnTo>
                  <a:lnTo>
                    <a:pt x="947" y="652"/>
                  </a:lnTo>
                  <a:lnTo>
                    <a:pt x="947" y="654"/>
                  </a:lnTo>
                  <a:lnTo>
                    <a:pt x="947" y="662"/>
                  </a:lnTo>
                  <a:lnTo>
                    <a:pt x="947" y="664"/>
                  </a:lnTo>
                  <a:lnTo>
                    <a:pt x="947" y="667"/>
                  </a:lnTo>
                  <a:lnTo>
                    <a:pt x="947" y="672"/>
                  </a:lnTo>
                  <a:lnTo>
                    <a:pt x="950" y="672"/>
                  </a:lnTo>
                  <a:lnTo>
                    <a:pt x="950" y="675"/>
                  </a:lnTo>
                  <a:lnTo>
                    <a:pt x="950" y="677"/>
                  </a:lnTo>
                  <a:lnTo>
                    <a:pt x="947" y="680"/>
                  </a:lnTo>
                  <a:lnTo>
                    <a:pt x="947" y="682"/>
                  </a:lnTo>
                  <a:lnTo>
                    <a:pt x="950" y="685"/>
                  </a:lnTo>
                  <a:lnTo>
                    <a:pt x="950" y="687"/>
                  </a:lnTo>
                  <a:lnTo>
                    <a:pt x="952" y="690"/>
                  </a:lnTo>
                  <a:lnTo>
                    <a:pt x="952" y="692"/>
                  </a:lnTo>
                  <a:lnTo>
                    <a:pt x="952" y="695"/>
                  </a:lnTo>
                  <a:lnTo>
                    <a:pt x="952" y="697"/>
                  </a:lnTo>
                  <a:lnTo>
                    <a:pt x="955" y="697"/>
                  </a:lnTo>
                  <a:lnTo>
                    <a:pt x="957" y="697"/>
                  </a:lnTo>
                  <a:lnTo>
                    <a:pt x="960" y="700"/>
                  </a:lnTo>
                  <a:lnTo>
                    <a:pt x="960" y="703"/>
                  </a:lnTo>
                  <a:lnTo>
                    <a:pt x="960" y="705"/>
                  </a:lnTo>
                  <a:lnTo>
                    <a:pt x="957" y="705"/>
                  </a:lnTo>
                  <a:lnTo>
                    <a:pt x="957" y="710"/>
                  </a:lnTo>
                  <a:lnTo>
                    <a:pt x="957" y="713"/>
                  </a:lnTo>
                  <a:lnTo>
                    <a:pt x="960" y="715"/>
                  </a:lnTo>
                  <a:lnTo>
                    <a:pt x="962" y="718"/>
                  </a:lnTo>
                  <a:lnTo>
                    <a:pt x="962" y="720"/>
                  </a:lnTo>
                  <a:lnTo>
                    <a:pt x="962" y="723"/>
                  </a:lnTo>
                  <a:lnTo>
                    <a:pt x="960" y="723"/>
                  </a:lnTo>
                  <a:lnTo>
                    <a:pt x="960" y="725"/>
                  </a:lnTo>
                  <a:lnTo>
                    <a:pt x="957" y="728"/>
                  </a:lnTo>
                  <a:lnTo>
                    <a:pt x="955" y="728"/>
                  </a:lnTo>
                  <a:lnTo>
                    <a:pt x="952" y="728"/>
                  </a:lnTo>
                  <a:lnTo>
                    <a:pt x="950" y="728"/>
                  </a:lnTo>
                  <a:lnTo>
                    <a:pt x="950" y="725"/>
                  </a:lnTo>
                  <a:lnTo>
                    <a:pt x="947" y="725"/>
                  </a:lnTo>
                  <a:lnTo>
                    <a:pt x="945" y="723"/>
                  </a:lnTo>
                  <a:lnTo>
                    <a:pt x="942" y="723"/>
                  </a:lnTo>
                  <a:lnTo>
                    <a:pt x="939" y="725"/>
                  </a:lnTo>
                  <a:lnTo>
                    <a:pt x="937" y="725"/>
                  </a:lnTo>
                  <a:lnTo>
                    <a:pt x="937" y="728"/>
                  </a:lnTo>
                  <a:lnTo>
                    <a:pt x="934" y="731"/>
                  </a:lnTo>
                  <a:lnTo>
                    <a:pt x="934" y="733"/>
                  </a:lnTo>
                  <a:lnTo>
                    <a:pt x="934" y="736"/>
                  </a:lnTo>
                  <a:lnTo>
                    <a:pt x="932" y="738"/>
                  </a:lnTo>
                  <a:lnTo>
                    <a:pt x="932" y="741"/>
                  </a:lnTo>
                  <a:lnTo>
                    <a:pt x="929" y="741"/>
                  </a:lnTo>
                  <a:lnTo>
                    <a:pt x="927" y="741"/>
                  </a:lnTo>
                  <a:lnTo>
                    <a:pt x="924" y="741"/>
                  </a:lnTo>
                  <a:lnTo>
                    <a:pt x="922" y="741"/>
                  </a:lnTo>
                  <a:lnTo>
                    <a:pt x="919" y="738"/>
                  </a:lnTo>
                  <a:lnTo>
                    <a:pt x="917" y="738"/>
                  </a:lnTo>
                  <a:lnTo>
                    <a:pt x="914" y="741"/>
                  </a:lnTo>
                  <a:lnTo>
                    <a:pt x="911" y="741"/>
                  </a:lnTo>
                  <a:lnTo>
                    <a:pt x="911" y="743"/>
                  </a:lnTo>
                  <a:lnTo>
                    <a:pt x="909" y="746"/>
                  </a:lnTo>
                  <a:lnTo>
                    <a:pt x="906" y="746"/>
                  </a:lnTo>
                  <a:lnTo>
                    <a:pt x="906" y="743"/>
                  </a:lnTo>
                  <a:lnTo>
                    <a:pt x="909" y="741"/>
                  </a:lnTo>
                  <a:lnTo>
                    <a:pt x="906" y="738"/>
                  </a:lnTo>
                  <a:lnTo>
                    <a:pt x="906" y="736"/>
                  </a:lnTo>
                  <a:lnTo>
                    <a:pt x="906" y="733"/>
                  </a:lnTo>
                  <a:lnTo>
                    <a:pt x="901" y="731"/>
                  </a:lnTo>
                  <a:lnTo>
                    <a:pt x="901" y="725"/>
                  </a:lnTo>
                  <a:lnTo>
                    <a:pt x="901" y="720"/>
                  </a:lnTo>
                  <a:lnTo>
                    <a:pt x="901" y="718"/>
                  </a:lnTo>
                  <a:lnTo>
                    <a:pt x="904" y="713"/>
                  </a:lnTo>
                  <a:lnTo>
                    <a:pt x="906" y="710"/>
                  </a:lnTo>
                  <a:lnTo>
                    <a:pt x="906" y="708"/>
                  </a:lnTo>
                  <a:lnTo>
                    <a:pt x="906" y="705"/>
                  </a:lnTo>
                  <a:lnTo>
                    <a:pt x="904" y="703"/>
                  </a:lnTo>
                  <a:lnTo>
                    <a:pt x="901" y="703"/>
                  </a:lnTo>
                  <a:lnTo>
                    <a:pt x="899" y="703"/>
                  </a:lnTo>
                  <a:lnTo>
                    <a:pt x="896" y="700"/>
                  </a:lnTo>
                  <a:lnTo>
                    <a:pt x="894" y="700"/>
                  </a:lnTo>
                  <a:lnTo>
                    <a:pt x="894" y="697"/>
                  </a:lnTo>
                  <a:lnTo>
                    <a:pt x="891" y="697"/>
                  </a:lnTo>
                  <a:lnTo>
                    <a:pt x="891" y="695"/>
                  </a:lnTo>
                  <a:lnTo>
                    <a:pt x="891" y="690"/>
                  </a:lnTo>
                  <a:lnTo>
                    <a:pt x="891" y="687"/>
                  </a:lnTo>
                  <a:lnTo>
                    <a:pt x="889" y="687"/>
                  </a:lnTo>
                  <a:lnTo>
                    <a:pt x="886" y="685"/>
                  </a:lnTo>
                  <a:lnTo>
                    <a:pt x="883" y="685"/>
                  </a:lnTo>
                  <a:lnTo>
                    <a:pt x="881" y="682"/>
                  </a:lnTo>
                  <a:lnTo>
                    <a:pt x="878" y="680"/>
                  </a:lnTo>
                  <a:lnTo>
                    <a:pt x="876" y="677"/>
                  </a:lnTo>
                  <a:lnTo>
                    <a:pt x="873" y="675"/>
                  </a:lnTo>
                  <a:lnTo>
                    <a:pt x="871" y="675"/>
                  </a:lnTo>
                  <a:lnTo>
                    <a:pt x="866" y="672"/>
                  </a:lnTo>
                  <a:lnTo>
                    <a:pt x="863" y="669"/>
                  </a:lnTo>
                  <a:lnTo>
                    <a:pt x="861" y="669"/>
                  </a:lnTo>
                  <a:lnTo>
                    <a:pt x="858" y="669"/>
                  </a:lnTo>
                  <a:lnTo>
                    <a:pt x="855" y="667"/>
                  </a:lnTo>
                  <a:lnTo>
                    <a:pt x="853" y="667"/>
                  </a:lnTo>
                  <a:lnTo>
                    <a:pt x="853" y="664"/>
                  </a:lnTo>
                  <a:lnTo>
                    <a:pt x="853" y="662"/>
                  </a:lnTo>
                  <a:lnTo>
                    <a:pt x="853" y="659"/>
                  </a:lnTo>
                  <a:lnTo>
                    <a:pt x="850" y="659"/>
                  </a:lnTo>
                  <a:lnTo>
                    <a:pt x="850" y="657"/>
                  </a:lnTo>
                  <a:lnTo>
                    <a:pt x="853" y="654"/>
                  </a:lnTo>
                  <a:lnTo>
                    <a:pt x="853" y="652"/>
                  </a:lnTo>
                  <a:lnTo>
                    <a:pt x="855" y="649"/>
                  </a:lnTo>
                  <a:lnTo>
                    <a:pt x="855" y="647"/>
                  </a:lnTo>
                  <a:lnTo>
                    <a:pt x="855" y="644"/>
                  </a:lnTo>
                  <a:lnTo>
                    <a:pt x="858" y="644"/>
                  </a:lnTo>
                  <a:lnTo>
                    <a:pt x="858" y="641"/>
                  </a:lnTo>
                  <a:lnTo>
                    <a:pt x="858" y="639"/>
                  </a:lnTo>
                  <a:lnTo>
                    <a:pt x="861" y="639"/>
                  </a:lnTo>
                  <a:lnTo>
                    <a:pt x="858" y="636"/>
                  </a:lnTo>
                  <a:lnTo>
                    <a:pt x="855" y="634"/>
                  </a:lnTo>
                  <a:lnTo>
                    <a:pt x="853" y="634"/>
                  </a:lnTo>
                  <a:lnTo>
                    <a:pt x="853" y="631"/>
                  </a:lnTo>
                  <a:lnTo>
                    <a:pt x="850" y="631"/>
                  </a:lnTo>
                  <a:lnTo>
                    <a:pt x="850" y="629"/>
                  </a:lnTo>
                  <a:lnTo>
                    <a:pt x="850" y="626"/>
                  </a:lnTo>
                  <a:lnTo>
                    <a:pt x="850" y="624"/>
                  </a:lnTo>
                  <a:lnTo>
                    <a:pt x="848" y="624"/>
                  </a:lnTo>
                  <a:lnTo>
                    <a:pt x="850" y="624"/>
                  </a:lnTo>
                  <a:lnTo>
                    <a:pt x="850" y="621"/>
                  </a:lnTo>
                  <a:lnTo>
                    <a:pt x="853" y="621"/>
                  </a:lnTo>
                  <a:lnTo>
                    <a:pt x="853" y="619"/>
                  </a:lnTo>
                  <a:lnTo>
                    <a:pt x="850" y="616"/>
                  </a:lnTo>
                  <a:lnTo>
                    <a:pt x="850" y="613"/>
                  </a:lnTo>
                  <a:lnTo>
                    <a:pt x="850" y="608"/>
                  </a:lnTo>
                  <a:lnTo>
                    <a:pt x="848" y="606"/>
                  </a:lnTo>
                  <a:lnTo>
                    <a:pt x="845" y="606"/>
                  </a:lnTo>
                  <a:lnTo>
                    <a:pt x="845" y="603"/>
                  </a:lnTo>
                  <a:lnTo>
                    <a:pt x="845" y="601"/>
                  </a:lnTo>
                  <a:lnTo>
                    <a:pt x="843" y="601"/>
                  </a:lnTo>
                  <a:lnTo>
                    <a:pt x="843" y="598"/>
                  </a:lnTo>
                  <a:lnTo>
                    <a:pt x="843" y="596"/>
                  </a:lnTo>
                  <a:lnTo>
                    <a:pt x="840" y="596"/>
                  </a:lnTo>
                  <a:lnTo>
                    <a:pt x="838" y="596"/>
                  </a:lnTo>
                  <a:lnTo>
                    <a:pt x="835" y="596"/>
                  </a:lnTo>
                  <a:lnTo>
                    <a:pt x="833" y="596"/>
                  </a:lnTo>
                  <a:lnTo>
                    <a:pt x="830" y="596"/>
                  </a:lnTo>
                  <a:lnTo>
                    <a:pt x="830" y="598"/>
                  </a:lnTo>
                  <a:lnTo>
                    <a:pt x="827" y="596"/>
                  </a:lnTo>
                  <a:lnTo>
                    <a:pt x="827" y="593"/>
                  </a:lnTo>
                  <a:lnTo>
                    <a:pt x="827" y="591"/>
                  </a:lnTo>
                  <a:lnTo>
                    <a:pt x="827" y="588"/>
                  </a:lnTo>
                  <a:lnTo>
                    <a:pt x="825" y="588"/>
                  </a:lnTo>
                  <a:lnTo>
                    <a:pt x="822" y="586"/>
                  </a:lnTo>
                  <a:lnTo>
                    <a:pt x="817" y="578"/>
                  </a:lnTo>
                  <a:lnTo>
                    <a:pt x="817" y="575"/>
                  </a:lnTo>
                  <a:lnTo>
                    <a:pt x="815" y="575"/>
                  </a:lnTo>
                  <a:lnTo>
                    <a:pt x="815" y="573"/>
                  </a:lnTo>
                  <a:lnTo>
                    <a:pt x="815" y="570"/>
                  </a:lnTo>
                  <a:lnTo>
                    <a:pt x="812" y="570"/>
                  </a:lnTo>
                  <a:lnTo>
                    <a:pt x="810" y="568"/>
                  </a:lnTo>
                  <a:lnTo>
                    <a:pt x="807" y="568"/>
                  </a:lnTo>
                  <a:lnTo>
                    <a:pt x="805" y="568"/>
                  </a:lnTo>
                  <a:lnTo>
                    <a:pt x="802" y="565"/>
                  </a:lnTo>
                  <a:lnTo>
                    <a:pt x="802" y="563"/>
                  </a:lnTo>
                  <a:lnTo>
                    <a:pt x="802" y="560"/>
                  </a:lnTo>
                  <a:lnTo>
                    <a:pt x="799" y="558"/>
                  </a:lnTo>
                  <a:lnTo>
                    <a:pt x="799" y="555"/>
                  </a:lnTo>
                  <a:lnTo>
                    <a:pt x="797" y="555"/>
                  </a:lnTo>
                  <a:lnTo>
                    <a:pt x="797" y="552"/>
                  </a:lnTo>
                  <a:lnTo>
                    <a:pt x="794" y="550"/>
                  </a:lnTo>
                  <a:lnTo>
                    <a:pt x="794" y="547"/>
                  </a:lnTo>
                  <a:lnTo>
                    <a:pt x="794" y="545"/>
                  </a:lnTo>
                  <a:lnTo>
                    <a:pt x="797" y="540"/>
                  </a:lnTo>
                  <a:lnTo>
                    <a:pt x="794" y="537"/>
                  </a:lnTo>
                  <a:lnTo>
                    <a:pt x="794" y="535"/>
                  </a:lnTo>
                  <a:lnTo>
                    <a:pt x="794" y="532"/>
                  </a:lnTo>
                  <a:lnTo>
                    <a:pt x="794" y="530"/>
                  </a:lnTo>
                  <a:lnTo>
                    <a:pt x="792" y="535"/>
                  </a:lnTo>
                  <a:lnTo>
                    <a:pt x="789" y="535"/>
                  </a:lnTo>
                  <a:lnTo>
                    <a:pt x="787" y="535"/>
                  </a:lnTo>
                  <a:lnTo>
                    <a:pt x="784" y="535"/>
                  </a:lnTo>
                  <a:lnTo>
                    <a:pt x="782" y="537"/>
                  </a:lnTo>
                  <a:lnTo>
                    <a:pt x="779" y="537"/>
                  </a:lnTo>
                  <a:lnTo>
                    <a:pt x="777" y="537"/>
                  </a:lnTo>
                  <a:lnTo>
                    <a:pt x="774" y="540"/>
                  </a:lnTo>
                  <a:lnTo>
                    <a:pt x="771" y="542"/>
                  </a:lnTo>
                  <a:lnTo>
                    <a:pt x="769" y="545"/>
                  </a:lnTo>
                  <a:lnTo>
                    <a:pt x="718" y="550"/>
                  </a:lnTo>
                  <a:lnTo>
                    <a:pt x="647" y="545"/>
                  </a:lnTo>
                  <a:lnTo>
                    <a:pt x="644" y="545"/>
                  </a:lnTo>
                  <a:lnTo>
                    <a:pt x="644" y="547"/>
                  </a:lnTo>
                  <a:lnTo>
                    <a:pt x="637" y="545"/>
                  </a:lnTo>
                  <a:lnTo>
                    <a:pt x="634" y="545"/>
                  </a:lnTo>
                  <a:lnTo>
                    <a:pt x="631" y="545"/>
                  </a:lnTo>
                  <a:lnTo>
                    <a:pt x="629" y="545"/>
                  </a:lnTo>
                  <a:lnTo>
                    <a:pt x="626" y="545"/>
                  </a:lnTo>
                  <a:lnTo>
                    <a:pt x="626" y="547"/>
                  </a:lnTo>
                  <a:lnTo>
                    <a:pt x="624" y="547"/>
                  </a:lnTo>
                  <a:lnTo>
                    <a:pt x="575" y="555"/>
                  </a:lnTo>
                  <a:lnTo>
                    <a:pt x="568" y="552"/>
                  </a:lnTo>
                  <a:lnTo>
                    <a:pt x="540" y="588"/>
                  </a:lnTo>
                  <a:lnTo>
                    <a:pt x="542" y="588"/>
                  </a:lnTo>
                  <a:lnTo>
                    <a:pt x="547" y="591"/>
                  </a:lnTo>
                  <a:lnTo>
                    <a:pt x="581" y="593"/>
                  </a:lnTo>
                  <a:lnTo>
                    <a:pt x="601" y="601"/>
                  </a:lnTo>
                  <a:lnTo>
                    <a:pt x="619" y="608"/>
                  </a:lnTo>
                  <a:lnTo>
                    <a:pt x="624" y="624"/>
                  </a:lnTo>
                  <a:lnTo>
                    <a:pt x="621" y="624"/>
                  </a:lnTo>
                  <a:lnTo>
                    <a:pt x="621" y="626"/>
                  </a:lnTo>
                  <a:lnTo>
                    <a:pt x="621" y="629"/>
                  </a:lnTo>
                  <a:lnTo>
                    <a:pt x="621" y="631"/>
                  </a:lnTo>
                  <a:lnTo>
                    <a:pt x="621" y="634"/>
                  </a:lnTo>
                  <a:lnTo>
                    <a:pt x="621" y="636"/>
                  </a:lnTo>
                  <a:lnTo>
                    <a:pt x="619" y="636"/>
                  </a:lnTo>
                  <a:lnTo>
                    <a:pt x="619" y="639"/>
                  </a:lnTo>
                  <a:lnTo>
                    <a:pt x="606" y="700"/>
                  </a:lnTo>
                  <a:lnTo>
                    <a:pt x="624" y="705"/>
                  </a:lnTo>
                  <a:lnTo>
                    <a:pt x="626" y="705"/>
                  </a:lnTo>
                  <a:lnTo>
                    <a:pt x="629" y="705"/>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12">
              <a:extLst>
                <a:ext uri="{FF2B5EF4-FFF2-40B4-BE49-F238E27FC236}">
                  <a16:creationId xmlns:a16="http://schemas.microsoft.com/office/drawing/2014/main" id="{575522B0-E28B-74A4-8A2A-FD56A75D3635}"/>
                </a:ext>
              </a:extLst>
            </p:cNvPr>
            <p:cNvSpPr>
              <a:spLocks/>
            </p:cNvSpPr>
            <p:nvPr/>
          </p:nvSpPr>
          <p:spPr bwMode="auto">
            <a:xfrm>
              <a:off x="1426" y="1993"/>
              <a:ext cx="847" cy="1313"/>
            </a:xfrm>
            <a:custGeom>
              <a:avLst/>
              <a:gdLst>
                <a:gd name="T0" fmla="*/ 606 w 847"/>
                <a:gd name="T1" fmla="*/ 1260 h 1313"/>
                <a:gd name="T2" fmla="*/ 603 w 847"/>
                <a:gd name="T3" fmla="*/ 1201 h 1313"/>
                <a:gd name="T4" fmla="*/ 572 w 847"/>
                <a:gd name="T5" fmla="*/ 1214 h 1313"/>
                <a:gd name="T6" fmla="*/ 544 w 847"/>
                <a:gd name="T7" fmla="*/ 1204 h 1313"/>
                <a:gd name="T8" fmla="*/ 516 w 847"/>
                <a:gd name="T9" fmla="*/ 1178 h 1313"/>
                <a:gd name="T10" fmla="*/ 483 w 847"/>
                <a:gd name="T11" fmla="*/ 1153 h 1313"/>
                <a:gd name="T12" fmla="*/ 438 w 847"/>
                <a:gd name="T13" fmla="*/ 1148 h 1313"/>
                <a:gd name="T14" fmla="*/ 427 w 847"/>
                <a:gd name="T15" fmla="*/ 1102 h 1313"/>
                <a:gd name="T16" fmla="*/ 394 w 847"/>
                <a:gd name="T17" fmla="*/ 1086 h 1313"/>
                <a:gd name="T18" fmla="*/ 397 w 847"/>
                <a:gd name="T19" fmla="*/ 1028 h 1313"/>
                <a:gd name="T20" fmla="*/ 356 w 847"/>
                <a:gd name="T21" fmla="*/ 985 h 1313"/>
                <a:gd name="T22" fmla="*/ 320 w 847"/>
                <a:gd name="T23" fmla="*/ 972 h 1313"/>
                <a:gd name="T24" fmla="*/ 259 w 847"/>
                <a:gd name="T25" fmla="*/ 974 h 1313"/>
                <a:gd name="T26" fmla="*/ 208 w 847"/>
                <a:gd name="T27" fmla="*/ 967 h 1313"/>
                <a:gd name="T28" fmla="*/ 170 w 847"/>
                <a:gd name="T29" fmla="*/ 949 h 1313"/>
                <a:gd name="T30" fmla="*/ 122 w 847"/>
                <a:gd name="T31" fmla="*/ 939 h 1313"/>
                <a:gd name="T32" fmla="*/ 112 w 847"/>
                <a:gd name="T33" fmla="*/ 929 h 1313"/>
                <a:gd name="T34" fmla="*/ 84 w 847"/>
                <a:gd name="T35" fmla="*/ 875 h 1313"/>
                <a:gd name="T36" fmla="*/ 15 w 847"/>
                <a:gd name="T37" fmla="*/ 868 h 1313"/>
                <a:gd name="T38" fmla="*/ 23 w 847"/>
                <a:gd name="T39" fmla="*/ 840 h 1313"/>
                <a:gd name="T40" fmla="*/ 46 w 847"/>
                <a:gd name="T41" fmla="*/ 817 h 1313"/>
                <a:gd name="T42" fmla="*/ 68 w 847"/>
                <a:gd name="T43" fmla="*/ 799 h 1313"/>
                <a:gd name="T44" fmla="*/ 99 w 847"/>
                <a:gd name="T45" fmla="*/ 766 h 1313"/>
                <a:gd name="T46" fmla="*/ 124 w 847"/>
                <a:gd name="T47" fmla="*/ 735 h 1313"/>
                <a:gd name="T48" fmla="*/ 145 w 847"/>
                <a:gd name="T49" fmla="*/ 700 h 1313"/>
                <a:gd name="T50" fmla="*/ 150 w 847"/>
                <a:gd name="T51" fmla="*/ 654 h 1313"/>
                <a:gd name="T52" fmla="*/ 163 w 847"/>
                <a:gd name="T53" fmla="*/ 611 h 1313"/>
                <a:gd name="T54" fmla="*/ 160 w 847"/>
                <a:gd name="T55" fmla="*/ 542 h 1313"/>
                <a:gd name="T56" fmla="*/ 152 w 847"/>
                <a:gd name="T57" fmla="*/ 501 h 1313"/>
                <a:gd name="T58" fmla="*/ 127 w 847"/>
                <a:gd name="T59" fmla="*/ 460 h 1313"/>
                <a:gd name="T60" fmla="*/ 99 w 847"/>
                <a:gd name="T61" fmla="*/ 371 h 1313"/>
                <a:gd name="T62" fmla="*/ 109 w 847"/>
                <a:gd name="T63" fmla="*/ 285 h 1313"/>
                <a:gd name="T64" fmla="*/ 188 w 847"/>
                <a:gd name="T65" fmla="*/ 315 h 1313"/>
                <a:gd name="T66" fmla="*/ 262 w 847"/>
                <a:gd name="T67" fmla="*/ 219 h 1313"/>
                <a:gd name="T68" fmla="*/ 282 w 847"/>
                <a:gd name="T69" fmla="*/ 81 h 1313"/>
                <a:gd name="T70" fmla="*/ 336 w 847"/>
                <a:gd name="T71" fmla="*/ 79 h 1313"/>
                <a:gd name="T72" fmla="*/ 371 w 847"/>
                <a:gd name="T73" fmla="*/ 74 h 1313"/>
                <a:gd name="T74" fmla="*/ 392 w 847"/>
                <a:gd name="T75" fmla="*/ 91 h 1313"/>
                <a:gd name="T76" fmla="*/ 415 w 847"/>
                <a:gd name="T77" fmla="*/ 124 h 1313"/>
                <a:gd name="T78" fmla="*/ 450 w 847"/>
                <a:gd name="T79" fmla="*/ 142 h 1313"/>
                <a:gd name="T80" fmla="*/ 483 w 847"/>
                <a:gd name="T81" fmla="*/ 163 h 1313"/>
                <a:gd name="T82" fmla="*/ 527 w 847"/>
                <a:gd name="T83" fmla="*/ 155 h 1313"/>
                <a:gd name="T84" fmla="*/ 567 w 847"/>
                <a:gd name="T85" fmla="*/ 130 h 1313"/>
                <a:gd name="T86" fmla="*/ 565 w 847"/>
                <a:gd name="T87" fmla="*/ 91 h 1313"/>
                <a:gd name="T88" fmla="*/ 585 w 847"/>
                <a:gd name="T89" fmla="*/ 10 h 1313"/>
                <a:gd name="T90" fmla="*/ 631 w 847"/>
                <a:gd name="T91" fmla="*/ 23 h 1313"/>
                <a:gd name="T92" fmla="*/ 682 w 847"/>
                <a:gd name="T93" fmla="*/ 48 h 1313"/>
                <a:gd name="T94" fmla="*/ 710 w 847"/>
                <a:gd name="T95" fmla="*/ 91 h 1313"/>
                <a:gd name="T96" fmla="*/ 728 w 847"/>
                <a:gd name="T97" fmla="*/ 137 h 1313"/>
                <a:gd name="T98" fmla="*/ 756 w 847"/>
                <a:gd name="T99" fmla="*/ 147 h 1313"/>
                <a:gd name="T100" fmla="*/ 794 w 847"/>
                <a:gd name="T101" fmla="*/ 173 h 1313"/>
                <a:gd name="T102" fmla="*/ 794 w 847"/>
                <a:gd name="T103" fmla="*/ 252 h 1313"/>
                <a:gd name="T104" fmla="*/ 837 w 847"/>
                <a:gd name="T105" fmla="*/ 297 h 1313"/>
                <a:gd name="T106" fmla="*/ 822 w 847"/>
                <a:gd name="T107" fmla="*/ 356 h 1313"/>
                <a:gd name="T108" fmla="*/ 791 w 847"/>
                <a:gd name="T109" fmla="*/ 404 h 1313"/>
                <a:gd name="T110" fmla="*/ 796 w 847"/>
                <a:gd name="T111" fmla="*/ 473 h 1313"/>
                <a:gd name="T112" fmla="*/ 799 w 847"/>
                <a:gd name="T113" fmla="*/ 539 h 1313"/>
                <a:gd name="T114" fmla="*/ 799 w 847"/>
                <a:gd name="T115" fmla="*/ 623 h 1313"/>
                <a:gd name="T116" fmla="*/ 812 w 847"/>
                <a:gd name="T117" fmla="*/ 687 h 1313"/>
                <a:gd name="T118" fmla="*/ 847 w 847"/>
                <a:gd name="T119" fmla="*/ 753 h 1313"/>
                <a:gd name="T120" fmla="*/ 837 w 847"/>
                <a:gd name="T121" fmla="*/ 834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7" h="1313">
                  <a:moveTo>
                    <a:pt x="789" y="1140"/>
                  </a:moveTo>
                  <a:lnTo>
                    <a:pt x="789" y="1219"/>
                  </a:lnTo>
                  <a:lnTo>
                    <a:pt x="789" y="1280"/>
                  </a:lnTo>
                  <a:lnTo>
                    <a:pt x="789" y="1282"/>
                  </a:lnTo>
                  <a:lnTo>
                    <a:pt x="789" y="1300"/>
                  </a:lnTo>
                  <a:lnTo>
                    <a:pt x="626" y="1313"/>
                  </a:lnTo>
                  <a:lnTo>
                    <a:pt x="623" y="1310"/>
                  </a:lnTo>
                  <a:lnTo>
                    <a:pt x="623" y="1308"/>
                  </a:lnTo>
                  <a:lnTo>
                    <a:pt x="621" y="1303"/>
                  </a:lnTo>
                  <a:lnTo>
                    <a:pt x="618" y="1298"/>
                  </a:lnTo>
                  <a:lnTo>
                    <a:pt x="616" y="1295"/>
                  </a:lnTo>
                  <a:lnTo>
                    <a:pt x="616" y="1288"/>
                  </a:lnTo>
                  <a:lnTo>
                    <a:pt x="611" y="1285"/>
                  </a:lnTo>
                  <a:lnTo>
                    <a:pt x="611" y="1282"/>
                  </a:lnTo>
                  <a:lnTo>
                    <a:pt x="611" y="1275"/>
                  </a:lnTo>
                  <a:lnTo>
                    <a:pt x="611" y="1272"/>
                  </a:lnTo>
                  <a:lnTo>
                    <a:pt x="608" y="1267"/>
                  </a:lnTo>
                  <a:lnTo>
                    <a:pt x="606" y="1260"/>
                  </a:lnTo>
                  <a:lnTo>
                    <a:pt x="603" y="1254"/>
                  </a:lnTo>
                  <a:lnTo>
                    <a:pt x="606" y="1252"/>
                  </a:lnTo>
                  <a:lnTo>
                    <a:pt x="608" y="1247"/>
                  </a:lnTo>
                  <a:lnTo>
                    <a:pt x="611" y="1242"/>
                  </a:lnTo>
                  <a:lnTo>
                    <a:pt x="611" y="1239"/>
                  </a:lnTo>
                  <a:lnTo>
                    <a:pt x="606" y="1234"/>
                  </a:lnTo>
                  <a:lnTo>
                    <a:pt x="603" y="1232"/>
                  </a:lnTo>
                  <a:lnTo>
                    <a:pt x="603" y="1229"/>
                  </a:lnTo>
                  <a:lnTo>
                    <a:pt x="608" y="1221"/>
                  </a:lnTo>
                  <a:lnTo>
                    <a:pt x="608" y="1214"/>
                  </a:lnTo>
                  <a:lnTo>
                    <a:pt x="611" y="1211"/>
                  </a:lnTo>
                  <a:lnTo>
                    <a:pt x="613" y="1211"/>
                  </a:lnTo>
                  <a:lnTo>
                    <a:pt x="613" y="1209"/>
                  </a:lnTo>
                  <a:lnTo>
                    <a:pt x="613" y="1206"/>
                  </a:lnTo>
                  <a:lnTo>
                    <a:pt x="611" y="1206"/>
                  </a:lnTo>
                  <a:lnTo>
                    <a:pt x="608" y="1206"/>
                  </a:lnTo>
                  <a:lnTo>
                    <a:pt x="606" y="1206"/>
                  </a:lnTo>
                  <a:lnTo>
                    <a:pt x="603" y="1201"/>
                  </a:lnTo>
                  <a:lnTo>
                    <a:pt x="600" y="1198"/>
                  </a:lnTo>
                  <a:lnTo>
                    <a:pt x="598" y="1198"/>
                  </a:lnTo>
                  <a:lnTo>
                    <a:pt x="598" y="1201"/>
                  </a:lnTo>
                  <a:lnTo>
                    <a:pt x="595" y="1198"/>
                  </a:lnTo>
                  <a:lnTo>
                    <a:pt x="593" y="1198"/>
                  </a:lnTo>
                  <a:lnTo>
                    <a:pt x="590" y="1198"/>
                  </a:lnTo>
                  <a:lnTo>
                    <a:pt x="588" y="1201"/>
                  </a:lnTo>
                  <a:lnTo>
                    <a:pt x="588" y="1206"/>
                  </a:lnTo>
                  <a:lnTo>
                    <a:pt x="588" y="1209"/>
                  </a:lnTo>
                  <a:lnTo>
                    <a:pt x="588" y="1214"/>
                  </a:lnTo>
                  <a:lnTo>
                    <a:pt x="585" y="1219"/>
                  </a:lnTo>
                  <a:lnTo>
                    <a:pt x="585" y="1224"/>
                  </a:lnTo>
                  <a:lnTo>
                    <a:pt x="583" y="1224"/>
                  </a:lnTo>
                  <a:lnTo>
                    <a:pt x="580" y="1224"/>
                  </a:lnTo>
                  <a:lnTo>
                    <a:pt x="578" y="1221"/>
                  </a:lnTo>
                  <a:lnTo>
                    <a:pt x="578" y="1219"/>
                  </a:lnTo>
                  <a:lnTo>
                    <a:pt x="575" y="1216"/>
                  </a:lnTo>
                  <a:lnTo>
                    <a:pt x="572" y="1214"/>
                  </a:lnTo>
                  <a:lnTo>
                    <a:pt x="570" y="1211"/>
                  </a:lnTo>
                  <a:lnTo>
                    <a:pt x="570" y="1209"/>
                  </a:lnTo>
                  <a:lnTo>
                    <a:pt x="567" y="1209"/>
                  </a:lnTo>
                  <a:lnTo>
                    <a:pt x="562" y="1209"/>
                  </a:lnTo>
                  <a:lnTo>
                    <a:pt x="565" y="1206"/>
                  </a:lnTo>
                  <a:lnTo>
                    <a:pt x="567" y="1204"/>
                  </a:lnTo>
                  <a:lnTo>
                    <a:pt x="565" y="1201"/>
                  </a:lnTo>
                  <a:lnTo>
                    <a:pt x="562" y="1198"/>
                  </a:lnTo>
                  <a:lnTo>
                    <a:pt x="560" y="1201"/>
                  </a:lnTo>
                  <a:lnTo>
                    <a:pt x="557" y="1204"/>
                  </a:lnTo>
                  <a:lnTo>
                    <a:pt x="552" y="1204"/>
                  </a:lnTo>
                  <a:lnTo>
                    <a:pt x="552" y="1206"/>
                  </a:lnTo>
                  <a:lnTo>
                    <a:pt x="552" y="1209"/>
                  </a:lnTo>
                  <a:lnTo>
                    <a:pt x="552" y="1211"/>
                  </a:lnTo>
                  <a:lnTo>
                    <a:pt x="550" y="1211"/>
                  </a:lnTo>
                  <a:lnTo>
                    <a:pt x="547" y="1206"/>
                  </a:lnTo>
                  <a:lnTo>
                    <a:pt x="544" y="1206"/>
                  </a:lnTo>
                  <a:lnTo>
                    <a:pt x="544" y="1204"/>
                  </a:lnTo>
                  <a:lnTo>
                    <a:pt x="542" y="1201"/>
                  </a:lnTo>
                  <a:lnTo>
                    <a:pt x="542" y="1198"/>
                  </a:lnTo>
                  <a:lnTo>
                    <a:pt x="539" y="1196"/>
                  </a:lnTo>
                  <a:lnTo>
                    <a:pt x="537" y="1196"/>
                  </a:lnTo>
                  <a:lnTo>
                    <a:pt x="534" y="1193"/>
                  </a:lnTo>
                  <a:lnTo>
                    <a:pt x="537" y="1191"/>
                  </a:lnTo>
                  <a:lnTo>
                    <a:pt x="544" y="1193"/>
                  </a:lnTo>
                  <a:lnTo>
                    <a:pt x="544" y="1191"/>
                  </a:lnTo>
                  <a:lnTo>
                    <a:pt x="542" y="1188"/>
                  </a:lnTo>
                  <a:lnTo>
                    <a:pt x="537" y="1183"/>
                  </a:lnTo>
                  <a:lnTo>
                    <a:pt x="534" y="1178"/>
                  </a:lnTo>
                  <a:lnTo>
                    <a:pt x="529" y="1178"/>
                  </a:lnTo>
                  <a:lnTo>
                    <a:pt x="524" y="1178"/>
                  </a:lnTo>
                  <a:lnTo>
                    <a:pt x="522" y="1183"/>
                  </a:lnTo>
                  <a:lnTo>
                    <a:pt x="519" y="1183"/>
                  </a:lnTo>
                  <a:lnTo>
                    <a:pt x="519" y="1181"/>
                  </a:lnTo>
                  <a:lnTo>
                    <a:pt x="519" y="1178"/>
                  </a:lnTo>
                  <a:lnTo>
                    <a:pt x="516" y="1178"/>
                  </a:lnTo>
                  <a:lnTo>
                    <a:pt x="514" y="1178"/>
                  </a:lnTo>
                  <a:lnTo>
                    <a:pt x="514" y="1176"/>
                  </a:lnTo>
                  <a:lnTo>
                    <a:pt x="514" y="1173"/>
                  </a:lnTo>
                  <a:lnTo>
                    <a:pt x="509" y="1173"/>
                  </a:lnTo>
                  <a:lnTo>
                    <a:pt x="504" y="1173"/>
                  </a:lnTo>
                  <a:lnTo>
                    <a:pt x="501" y="1173"/>
                  </a:lnTo>
                  <a:lnTo>
                    <a:pt x="496" y="1170"/>
                  </a:lnTo>
                  <a:lnTo>
                    <a:pt x="496" y="1168"/>
                  </a:lnTo>
                  <a:lnTo>
                    <a:pt x="494" y="1168"/>
                  </a:lnTo>
                  <a:lnTo>
                    <a:pt x="491" y="1170"/>
                  </a:lnTo>
                  <a:lnTo>
                    <a:pt x="488" y="1170"/>
                  </a:lnTo>
                  <a:lnTo>
                    <a:pt x="488" y="1168"/>
                  </a:lnTo>
                  <a:lnTo>
                    <a:pt x="491" y="1160"/>
                  </a:lnTo>
                  <a:lnTo>
                    <a:pt x="491" y="1158"/>
                  </a:lnTo>
                  <a:lnTo>
                    <a:pt x="488" y="1153"/>
                  </a:lnTo>
                  <a:lnTo>
                    <a:pt x="488" y="1150"/>
                  </a:lnTo>
                  <a:lnTo>
                    <a:pt x="486" y="1150"/>
                  </a:lnTo>
                  <a:lnTo>
                    <a:pt x="483" y="1153"/>
                  </a:lnTo>
                  <a:lnTo>
                    <a:pt x="481" y="1160"/>
                  </a:lnTo>
                  <a:lnTo>
                    <a:pt x="478" y="1163"/>
                  </a:lnTo>
                  <a:lnTo>
                    <a:pt x="478" y="1165"/>
                  </a:lnTo>
                  <a:lnTo>
                    <a:pt x="481" y="1173"/>
                  </a:lnTo>
                  <a:lnTo>
                    <a:pt x="481" y="1176"/>
                  </a:lnTo>
                  <a:lnTo>
                    <a:pt x="478" y="1178"/>
                  </a:lnTo>
                  <a:lnTo>
                    <a:pt x="476" y="1178"/>
                  </a:lnTo>
                  <a:lnTo>
                    <a:pt x="471" y="1176"/>
                  </a:lnTo>
                  <a:lnTo>
                    <a:pt x="471" y="1173"/>
                  </a:lnTo>
                  <a:lnTo>
                    <a:pt x="463" y="1170"/>
                  </a:lnTo>
                  <a:lnTo>
                    <a:pt x="460" y="1168"/>
                  </a:lnTo>
                  <a:lnTo>
                    <a:pt x="458" y="1163"/>
                  </a:lnTo>
                  <a:lnTo>
                    <a:pt x="455" y="1160"/>
                  </a:lnTo>
                  <a:lnTo>
                    <a:pt x="448" y="1158"/>
                  </a:lnTo>
                  <a:lnTo>
                    <a:pt x="445" y="1158"/>
                  </a:lnTo>
                  <a:lnTo>
                    <a:pt x="440" y="1150"/>
                  </a:lnTo>
                  <a:lnTo>
                    <a:pt x="438" y="1150"/>
                  </a:lnTo>
                  <a:lnTo>
                    <a:pt x="438" y="1148"/>
                  </a:lnTo>
                  <a:lnTo>
                    <a:pt x="435" y="1148"/>
                  </a:lnTo>
                  <a:lnTo>
                    <a:pt x="435" y="1140"/>
                  </a:lnTo>
                  <a:lnTo>
                    <a:pt x="432" y="1137"/>
                  </a:lnTo>
                  <a:lnTo>
                    <a:pt x="430" y="1137"/>
                  </a:lnTo>
                  <a:lnTo>
                    <a:pt x="425" y="1135"/>
                  </a:lnTo>
                  <a:lnTo>
                    <a:pt x="422" y="1135"/>
                  </a:lnTo>
                  <a:lnTo>
                    <a:pt x="422" y="1132"/>
                  </a:lnTo>
                  <a:lnTo>
                    <a:pt x="420" y="1130"/>
                  </a:lnTo>
                  <a:lnTo>
                    <a:pt x="422" y="1127"/>
                  </a:lnTo>
                  <a:lnTo>
                    <a:pt x="425" y="1125"/>
                  </a:lnTo>
                  <a:lnTo>
                    <a:pt x="427" y="1122"/>
                  </a:lnTo>
                  <a:lnTo>
                    <a:pt x="425" y="1120"/>
                  </a:lnTo>
                  <a:lnTo>
                    <a:pt x="425" y="1117"/>
                  </a:lnTo>
                  <a:lnTo>
                    <a:pt x="425" y="1114"/>
                  </a:lnTo>
                  <a:lnTo>
                    <a:pt x="430" y="1112"/>
                  </a:lnTo>
                  <a:lnTo>
                    <a:pt x="432" y="1109"/>
                  </a:lnTo>
                  <a:lnTo>
                    <a:pt x="430" y="1104"/>
                  </a:lnTo>
                  <a:lnTo>
                    <a:pt x="427" y="1102"/>
                  </a:lnTo>
                  <a:lnTo>
                    <a:pt x="420" y="1099"/>
                  </a:lnTo>
                  <a:lnTo>
                    <a:pt x="420" y="1097"/>
                  </a:lnTo>
                  <a:lnTo>
                    <a:pt x="420" y="1094"/>
                  </a:lnTo>
                  <a:lnTo>
                    <a:pt x="422" y="1089"/>
                  </a:lnTo>
                  <a:lnTo>
                    <a:pt x="422" y="1086"/>
                  </a:lnTo>
                  <a:lnTo>
                    <a:pt x="422" y="1084"/>
                  </a:lnTo>
                  <a:lnTo>
                    <a:pt x="420" y="1081"/>
                  </a:lnTo>
                  <a:lnTo>
                    <a:pt x="417" y="1079"/>
                  </a:lnTo>
                  <a:lnTo>
                    <a:pt x="415" y="1076"/>
                  </a:lnTo>
                  <a:lnTo>
                    <a:pt x="412" y="1076"/>
                  </a:lnTo>
                  <a:lnTo>
                    <a:pt x="412" y="1081"/>
                  </a:lnTo>
                  <a:lnTo>
                    <a:pt x="410" y="1081"/>
                  </a:lnTo>
                  <a:lnTo>
                    <a:pt x="407" y="1079"/>
                  </a:lnTo>
                  <a:lnTo>
                    <a:pt x="404" y="1076"/>
                  </a:lnTo>
                  <a:lnTo>
                    <a:pt x="402" y="1076"/>
                  </a:lnTo>
                  <a:lnTo>
                    <a:pt x="399" y="1079"/>
                  </a:lnTo>
                  <a:lnTo>
                    <a:pt x="397" y="1086"/>
                  </a:lnTo>
                  <a:lnTo>
                    <a:pt x="394" y="1086"/>
                  </a:lnTo>
                  <a:lnTo>
                    <a:pt x="392" y="1086"/>
                  </a:lnTo>
                  <a:lnTo>
                    <a:pt x="392" y="1084"/>
                  </a:lnTo>
                  <a:lnTo>
                    <a:pt x="394" y="1081"/>
                  </a:lnTo>
                  <a:lnTo>
                    <a:pt x="394" y="1079"/>
                  </a:lnTo>
                  <a:lnTo>
                    <a:pt x="392" y="1079"/>
                  </a:lnTo>
                  <a:lnTo>
                    <a:pt x="392" y="1076"/>
                  </a:lnTo>
                  <a:lnTo>
                    <a:pt x="392" y="1069"/>
                  </a:lnTo>
                  <a:lnTo>
                    <a:pt x="392" y="1064"/>
                  </a:lnTo>
                  <a:lnTo>
                    <a:pt x="392" y="1058"/>
                  </a:lnTo>
                  <a:lnTo>
                    <a:pt x="392" y="1053"/>
                  </a:lnTo>
                  <a:lnTo>
                    <a:pt x="392" y="1051"/>
                  </a:lnTo>
                  <a:lnTo>
                    <a:pt x="392" y="1048"/>
                  </a:lnTo>
                  <a:lnTo>
                    <a:pt x="399" y="1043"/>
                  </a:lnTo>
                  <a:lnTo>
                    <a:pt x="399" y="1041"/>
                  </a:lnTo>
                  <a:lnTo>
                    <a:pt x="397" y="1038"/>
                  </a:lnTo>
                  <a:lnTo>
                    <a:pt x="397" y="1033"/>
                  </a:lnTo>
                  <a:lnTo>
                    <a:pt x="394" y="1028"/>
                  </a:lnTo>
                  <a:lnTo>
                    <a:pt x="397" y="1028"/>
                  </a:lnTo>
                  <a:lnTo>
                    <a:pt x="399" y="1028"/>
                  </a:lnTo>
                  <a:lnTo>
                    <a:pt x="404" y="1028"/>
                  </a:lnTo>
                  <a:lnTo>
                    <a:pt x="407" y="1025"/>
                  </a:lnTo>
                  <a:lnTo>
                    <a:pt x="404" y="1025"/>
                  </a:lnTo>
                  <a:lnTo>
                    <a:pt x="399" y="1018"/>
                  </a:lnTo>
                  <a:lnTo>
                    <a:pt x="394" y="1013"/>
                  </a:lnTo>
                  <a:lnTo>
                    <a:pt x="387" y="1005"/>
                  </a:lnTo>
                  <a:lnTo>
                    <a:pt x="384" y="1005"/>
                  </a:lnTo>
                  <a:lnTo>
                    <a:pt x="376" y="1000"/>
                  </a:lnTo>
                  <a:lnTo>
                    <a:pt x="374" y="995"/>
                  </a:lnTo>
                  <a:lnTo>
                    <a:pt x="369" y="992"/>
                  </a:lnTo>
                  <a:lnTo>
                    <a:pt x="366" y="990"/>
                  </a:lnTo>
                  <a:lnTo>
                    <a:pt x="366" y="985"/>
                  </a:lnTo>
                  <a:lnTo>
                    <a:pt x="364" y="980"/>
                  </a:lnTo>
                  <a:lnTo>
                    <a:pt x="361" y="980"/>
                  </a:lnTo>
                  <a:lnTo>
                    <a:pt x="359" y="982"/>
                  </a:lnTo>
                  <a:lnTo>
                    <a:pt x="359" y="985"/>
                  </a:lnTo>
                  <a:lnTo>
                    <a:pt x="356" y="985"/>
                  </a:lnTo>
                  <a:lnTo>
                    <a:pt x="356" y="980"/>
                  </a:lnTo>
                  <a:lnTo>
                    <a:pt x="356" y="977"/>
                  </a:lnTo>
                  <a:lnTo>
                    <a:pt x="354" y="974"/>
                  </a:lnTo>
                  <a:lnTo>
                    <a:pt x="351" y="980"/>
                  </a:lnTo>
                  <a:lnTo>
                    <a:pt x="348" y="982"/>
                  </a:lnTo>
                  <a:lnTo>
                    <a:pt x="346" y="980"/>
                  </a:lnTo>
                  <a:lnTo>
                    <a:pt x="343" y="974"/>
                  </a:lnTo>
                  <a:lnTo>
                    <a:pt x="341" y="972"/>
                  </a:lnTo>
                  <a:lnTo>
                    <a:pt x="338" y="972"/>
                  </a:lnTo>
                  <a:lnTo>
                    <a:pt x="338" y="974"/>
                  </a:lnTo>
                  <a:lnTo>
                    <a:pt x="336" y="977"/>
                  </a:lnTo>
                  <a:lnTo>
                    <a:pt x="333" y="980"/>
                  </a:lnTo>
                  <a:lnTo>
                    <a:pt x="331" y="980"/>
                  </a:lnTo>
                  <a:lnTo>
                    <a:pt x="328" y="972"/>
                  </a:lnTo>
                  <a:lnTo>
                    <a:pt x="326" y="972"/>
                  </a:lnTo>
                  <a:lnTo>
                    <a:pt x="326" y="974"/>
                  </a:lnTo>
                  <a:lnTo>
                    <a:pt x="323" y="972"/>
                  </a:lnTo>
                  <a:lnTo>
                    <a:pt x="320" y="972"/>
                  </a:lnTo>
                  <a:lnTo>
                    <a:pt x="318" y="974"/>
                  </a:lnTo>
                  <a:lnTo>
                    <a:pt x="315" y="972"/>
                  </a:lnTo>
                  <a:lnTo>
                    <a:pt x="315" y="969"/>
                  </a:lnTo>
                  <a:lnTo>
                    <a:pt x="310" y="962"/>
                  </a:lnTo>
                  <a:lnTo>
                    <a:pt x="308" y="962"/>
                  </a:lnTo>
                  <a:lnTo>
                    <a:pt x="295" y="964"/>
                  </a:lnTo>
                  <a:lnTo>
                    <a:pt x="290" y="964"/>
                  </a:lnTo>
                  <a:lnTo>
                    <a:pt x="287" y="967"/>
                  </a:lnTo>
                  <a:lnTo>
                    <a:pt x="285" y="967"/>
                  </a:lnTo>
                  <a:lnTo>
                    <a:pt x="282" y="967"/>
                  </a:lnTo>
                  <a:lnTo>
                    <a:pt x="277" y="969"/>
                  </a:lnTo>
                  <a:lnTo>
                    <a:pt x="272" y="972"/>
                  </a:lnTo>
                  <a:lnTo>
                    <a:pt x="270" y="969"/>
                  </a:lnTo>
                  <a:lnTo>
                    <a:pt x="264" y="969"/>
                  </a:lnTo>
                  <a:lnTo>
                    <a:pt x="264" y="967"/>
                  </a:lnTo>
                  <a:lnTo>
                    <a:pt x="262" y="972"/>
                  </a:lnTo>
                  <a:lnTo>
                    <a:pt x="262" y="974"/>
                  </a:lnTo>
                  <a:lnTo>
                    <a:pt x="259" y="974"/>
                  </a:lnTo>
                  <a:lnTo>
                    <a:pt x="257" y="974"/>
                  </a:lnTo>
                  <a:lnTo>
                    <a:pt x="254" y="974"/>
                  </a:lnTo>
                  <a:lnTo>
                    <a:pt x="252" y="977"/>
                  </a:lnTo>
                  <a:lnTo>
                    <a:pt x="249" y="980"/>
                  </a:lnTo>
                  <a:lnTo>
                    <a:pt x="247" y="980"/>
                  </a:lnTo>
                  <a:lnTo>
                    <a:pt x="244" y="980"/>
                  </a:lnTo>
                  <a:lnTo>
                    <a:pt x="242" y="980"/>
                  </a:lnTo>
                  <a:lnTo>
                    <a:pt x="236" y="980"/>
                  </a:lnTo>
                  <a:lnTo>
                    <a:pt x="229" y="980"/>
                  </a:lnTo>
                  <a:lnTo>
                    <a:pt x="224" y="982"/>
                  </a:lnTo>
                  <a:lnTo>
                    <a:pt x="221" y="982"/>
                  </a:lnTo>
                  <a:lnTo>
                    <a:pt x="221" y="977"/>
                  </a:lnTo>
                  <a:lnTo>
                    <a:pt x="219" y="974"/>
                  </a:lnTo>
                  <a:lnTo>
                    <a:pt x="216" y="972"/>
                  </a:lnTo>
                  <a:lnTo>
                    <a:pt x="214" y="972"/>
                  </a:lnTo>
                  <a:lnTo>
                    <a:pt x="214" y="969"/>
                  </a:lnTo>
                  <a:lnTo>
                    <a:pt x="211" y="967"/>
                  </a:lnTo>
                  <a:lnTo>
                    <a:pt x="208" y="967"/>
                  </a:lnTo>
                  <a:lnTo>
                    <a:pt x="208" y="969"/>
                  </a:lnTo>
                  <a:lnTo>
                    <a:pt x="206" y="969"/>
                  </a:lnTo>
                  <a:lnTo>
                    <a:pt x="206" y="967"/>
                  </a:lnTo>
                  <a:lnTo>
                    <a:pt x="203" y="964"/>
                  </a:lnTo>
                  <a:lnTo>
                    <a:pt x="201" y="967"/>
                  </a:lnTo>
                  <a:lnTo>
                    <a:pt x="198" y="967"/>
                  </a:lnTo>
                  <a:lnTo>
                    <a:pt x="186" y="959"/>
                  </a:lnTo>
                  <a:lnTo>
                    <a:pt x="183" y="959"/>
                  </a:lnTo>
                  <a:lnTo>
                    <a:pt x="180" y="959"/>
                  </a:lnTo>
                  <a:lnTo>
                    <a:pt x="175" y="959"/>
                  </a:lnTo>
                  <a:lnTo>
                    <a:pt x="170" y="959"/>
                  </a:lnTo>
                  <a:lnTo>
                    <a:pt x="168" y="959"/>
                  </a:lnTo>
                  <a:lnTo>
                    <a:pt x="165" y="957"/>
                  </a:lnTo>
                  <a:lnTo>
                    <a:pt x="168" y="954"/>
                  </a:lnTo>
                  <a:lnTo>
                    <a:pt x="170" y="954"/>
                  </a:lnTo>
                  <a:lnTo>
                    <a:pt x="173" y="952"/>
                  </a:lnTo>
                  <a:lnTo>
                    <a:pt x="173" y="949"/>
                  </a:lnTo>
                  <a:lnTo>
                    <a:pt x="170" y="949"/>
                  </a:lnTo>
                  <a:lnTo>
                    <a:pt x="168" y="949"/>
                  </a:lnTo>
                  <a:lnTo>
                    <a:pt x="168" y="946"/>
                  </a:lnTo>
                  <a:lnTo>
                    <a:pt x="165" y="946"/>
                  </a:lnTo>
                  <a:lnTo>
                    <a:pt x="165" y="944"/>
                  </a:lnTo>
                  <a:lnTo>
                    <a:pt x="158" y="944"/>
                  </a:lnTo>
                  <a:lnTo>
                    <a:pt x="155" y="946"/>
                  </a:lnTo>
                  <a:lnTo>
                    <a:pt x="152" y="946"/>
                  </a:lnTo>
                  <a:lnTo>
                    <a:pt x="150" y="939"/>
                  </a:lnTo>
                  <a:lnTo>
                    <a:pt x="147" y="941"/>
                  </a:lnTo>
                  <a:lnTo>
                    <a:pt x="147" y="939"/>
                  </a:lnTo>
                  <a:lnTo>
                    <a:pt x="142" y="936"/>
                  </a:lnTo>
                  <a:lnTo>
                    <a:pt x="137" y="934"/>
                  </a:lnTo>
                  <a:lnTo>
                    <a:pt x="135" y="931"/>
                  </a:lnTo>
                  <a:lnTo>
                    <a:pt x="132" y="934"/>
                  </a:lnTo>
                  <a:lnTo>
                    <a:pt x="132" y="936"/>
                  </a:lnTo>
                  <a:lnTo>
                    <a:pt x="127" y="936"/>
                  </a:lnTo>
                  <a:lnTo>
                    <a:pt x="124" y="939"/>
                  </a:lnTo>
                  <a:lnTo>
                    <a:pt x="122" y="939"/>
                  </a:lnTo>
                  <a:lnTo>
                    <a:pt x="122" y="936"/>
                  </a:lnTo>
                  <a:lnTo>
                    <a:pt x="119" y="936"/>
                  </a:lnTo>
                  <a:lnTo>
                    <a:pt x="119" y="934"/>
                  </a:lnTo>
                  <a:lnTo>
                    <a:pt x="117" y="936"/>
                  </a:lnTo>
                  <a:lnTo>
                    <a:pt x="117" y="939"/>
                  </a:lnTo>
                  <a:lnTo>
                    <a:pt x="112" y="939"/>
                  </a:lnTo>
                  <a:lnTo>
                    <a:pt x="112" y="941"/>
                  </a:lnTo>
                  <a:lnTo>
                    <a:pt x="112" y="944"/>
                  </a:lnTo>
                  <a:lnTo>
                    <a:pt x="109" y="944"/>
                  </a:lnTo>
                  <a:lnTo>
                    <a:pt x="107" y="944"/>
                  </a:lnTo>
                  <a:lnTo>
                    <a:pt x="104" y="939"/>
                  </a:lnTo>
                  <a:lnTo>
                    <a:pt x="96" y="934"/>
                  </a:lnTo>
                  <a:lnTo>
                    <a:pt x="99" y="931"/>
                  </a:lnTo>
                  <a:lnTo>
                    <a:pt x="102" y="931"/>
                  </a:lnTo>
                  <a:lnTo>
                    <a:pt x="104" y="931"/>
                  </a:lnTo>
                  <a:lnTo>
                    <a:pt x="107" y="929"/>
                  </a:lnTo>
                  <a:lnTo>
                    <a:pt x="109" y="929"/>
                  </a:lnTo>
                  <a:lnTo>
                    <a:pt x="112" y="929"/>
                  </a:lnTo>
                  <a:lnTo>
                    <a:pt x="112" y="926"/>
                  </a:lnTo>
                  <a:lnTo>
                    <a:pt x="107" y="918"/>
                  </a:lnTo>
                  <a:lnTo>
                    <a:pt x="107" y="916"/>
                  </a:lnTo>
                  <a:lnTo>
                    <a:pt x="107" y="913"/>
                  </a:lnTo>
                  <a:lnTo>
                    <a:pt x="104" y="906"/>
                  </a:lnTo>
                  <a:lnTo>
                    <a:pt x="104" y="903"/>
                  </a:lnTo>
                  <a:lnTo>
                    <a:pt x="99" y="906"/>
                  </a:lnTo>
                  <a:lnTo>
                    <a:pt x="99" y="903"/>
                  </a:lnTo>
                  <a:lnTo>
                    <a:pt x="99" y="901"/>
                  </a:lnTo>
                  <a:lnTo>
                    <a:pt x="102" y="898"/>
                  </a:lnTo>
                  <a:lnTo>
                    <a:pt x="107" y="898"/>
                  </a:lnTo>
                  <a:lnTo>
                    <a:pt x="109" y="896"/>
                  </a:lnTo>
                  <a:lnTo>
                    <a:pt x="109" y="893"/>
                  </a:lnTo>
                  <a:lnTo>
                    <a:pt x="107" y="893"/>
                  </a:lnTo>
                  <a:lnTo>
                    <a:pt x="107" y="890"/>
                  </a:lnTo>
                  <a:lnTo>
                    <a:pt x="96" y="885"/>
                  </a:lnTo>
                  <a:lnTo>
                    <a:pt x="89" y="880"/>
                  </a:lnTo>
                  <a:lnTo>
                    <a:pt x="84" y="875"/>
                  </a:lnTo>
                  <a:lnTo>
                    <a:pt x="76" y="870"/>
                  </a:lnTo>
                  <a:lnTo>
                    <a:pt x="74" y="870"/>
                  </a:lnTo>
                  <a:lnTo>
                    <a:pt x="74" y="880"/>
                  </a:lnTo>
                  <a:lnTo>
                    <a:pt x="71" y="885"/>
                  </a:lnTo>
                  <a:lnTo>
                    <a:pt x="68" y="888"/>
                  </a:lnTo>
                  <a:lnTo>
                    <a:pt x="66" y="890"/>
                  </a:lnTo>
                  <a:lnTo>
                    <a:pt x="66" y="898"/>
                  </a:lnTo>
                  <a:lnTo>
                    <a:pt x="63" y="901"/>
                  </a:lnTo>
                  <a:lnTo>
                    <a:pt x="61" y="901"/>
                  </a:lnTo>
                  <a:lnTo>
                    <a:pt x="58" y="901"/>
                  </a:lnTo>
                  <a:lnTo>
                    <a:pt x="56" y="901"/>
                  </a:lnTo>
                  <a:lnTo>
                    <a:pt x="48" y="893"/>
                  </a:lnTo>
                  <a:lnTo>
                    <a:pt x="43" y="885"/>
                  </a:lnTo>
                  <a:lnTo>
                    <a:pt x="35" y="875"/>
                  </a:lnTo>
                  <a:lnTo>
                    <a:pt x="30" y="868"/>
                  </a:lnTo>
                  <a:lnTo>
                    <a:pt x="25" y="868"/>
                  </a:lnTo>
                  <a:lnTo>
                    <a:pt x="18" y="868"/>
                  </a:lnTo>
                  <a:lnTo>
                    <a:pt x="15" y="868"/>
                  </a:lnTo>
                  <a:lnTo>
                    <a:pt x="15" y="865"/>
                  </a:lnTo>
                  <a:lnTo>
                    <a:pt x="12" y="865"/>
                  </a:lnTo>
                  <a:lnTo>
                    <a:pt x="7" y="868"/>
                  </a:lnTo>
                  <a:lnTo>
                    <a:pt x="5" y="868"/>
                  </a:lnTo>
                  <a:lnTo>
                    <a:pt x="2" y="865"/>
                  </a:lnTo>
                  <a:lnTo>
                    <a:pt x="0" y="862"/>
                  </a:lnTo>
                  <a:lnTo>
                    <a:pt x="0" y="860"/>
                  </a:lnTo>
                  <a:lnTo>
                    <a:pt x="2" y="852"/>
                  </a:lnTo>
                  <a:lnTo>
                    <a:pt x="5" y="850"/>
                  </a:lnTo>
                  <a:lnTo>
                    <a:pt x="7" y="850"/>
                  </a:lnTo>
                  <a:lnTo>
                    <a:pt x="7" y="852"/>
                  </a:lnTo>
                  <a:lnTo>
                    <a:pt x="10" y="855"/>
                  </a:lnTo>
                  <a:lnTo>
                    <a:pt x="12" y="855"/>
                  </a:lnTo>
                  <a:lnTo>
                    <a:pt x="15" y="855"/>
                  </a:lnTo>
                  <a:lnTo>
                    <a:pt x="15" y="850"/>
                  </a:lnTo>
                  <a:lnTo>
                    <a:pt x="18" y="845"/>
                  </a:lnTo>
                  <a:lnTo>
                    <a:pt x="20" y="842"/>
                  </a:lnTo>
                  <a:lnTo>
                    <a:pt x="23" y="840"/>
                  </a:lnTo>
                  <a:lnTo>
                    <a:pt x="18" y="837"/>
                  </a:lnTo>
                  <a:lnTo>
                    <a:pt x="18" y="834"/>
                  </a:lnTo>
                  <a:lnTo>
                    <a:pt x="18" y="832"/>
                  </a:lnTo>
                  <a:lnTo>
                    <a:pt x="20" y="832"/>
                  </a:lnTo>
                  <a:lnTo>
                    <a:pt x="25" y="832"/>
                  </a:lnTo>
                  <a:lnTo>
                    <a:pt x="30" y="834"/>
                  </a:lnTo>
                  <a:lnTo>
                    <a:pt x="35" y="827"/>
                  </a:lnTo>
                  <a:lnTo>
                    <a:pt x="33" y="824"/>
                  </a:lnTo>
                  <a:lnTo>
                    <a:pt x="35" y="817"/>
                  </a:lnTo>
                  <a:lnTo>
                    <a:pt x="33" y="812"/>
                  </a:lnTo>
                  <a:lnTo>
                    <a:pt x="33" y="809"/>
                  </a:lnTo>
                  <a:lnTo>
                    <a:pt x="35" y="809"/>
                  </a:lnTo>
                  <a:lnTo>
                    <a:pt x="38" y="812"/>
                  </a:lnTo>
                  <a:lnTo>
                    <a:pt x="40" y="812"/>
                  </a:lnTo>
                  <a:lnTo>
                    <a:pt x="38" y="814"/>
                  </a:lnTo>
                  <a:lnTo>
                    <a:pt x="40" y="817"/>
                  </a:lnTo>
                  <a:lnTo>
                    <a:pt x="43" y="814"/>
                  </a:lnTo>
                  <a:lnTo>
                    <a:pt x="46" y="817"/>
                  </a:lnTo>
                  <a:lnTo>
                    <a:pt x="48" y="817"/>
                  </a:lnTo>
                  <a:lnTo>
                    <a:pt x="48" y="814"/>
                  </a:lnTo>
                  <a:lnTo>
                    <a:pt x="48" y="809"/>
                  </a:lnTo>
                  <a:lnTo>
                    <a:pt x="48" y="806"/>
                  </a:lnTo>
                  <a:lnTo>
                    <a:pt x="51" y="804"/>
                  </a:lnTo>
                  <a:lnTo>
                    <a:pt x="53" y="804"/>
                  </a:lnTo>
                  <a:lnTo>
                    <a:pt x="56" y="804"/>
                  </a:lnTo>
                  <a:lnTo>
                    <a:pt x="56" y="806"/>
                  </a:lnTo>
                  <a:lnTo>
                    <a:pt x="56" y="809"/>
                  </a:lnTo>
                  <a:lnTo>
                    <a:pt x="61" y="806"/>
                  </a:lnTo>
                  <a:lnTo>
                    <a:pt x="58" y="804"/>
                  </a:lnTo>
                  <a:lnTo>
                    <a:pt x="58" y="801"/>
                  </a:lnTo>
                  <a:lnTo>
                    <a:pt x="58" y="799"/>
                  </a:lnTo>
                  <a:lnTo>
                    <a:pt x="63" y="799"/>
                  </a:lnTo>
                  <a:lnTo>
                    <a:pt x="63" y="796"/>
                  </a:lnTo>
                  <a:lnTo>
                    <a:pt x="63" y="794"/>
                  </a:lnTo>
                  <a:lnTo>
                    <a:pt x="66" y="794"/>
                  </a:lnTo>
                  <a:lnTo>
                    <a:pt x="68" y="799"/>
                  </a:lnTo>
                  <a:lnTo>
                    <a:pt x="68" y="796"/>
                  </a:lnTo>
                  <a:lnTo>
                    <a:pt x="71" y="794"/>
                  </a:lnTo>
                  <a:lnTo>
                    <a:pt x="76" y="794"/>
                  </a:lnTo>
                  <a:lnTo>
                    <a:pt x="79" y="791"/>
                  </a:lnTo>
                  <a:lnTo>
                    <a:pt x="79" y="789"/>
                  </a:lnTo>
                  <a:lnTo>
                    <a:pt x="76" y="786"/>
                  </a:lnTo>
                  <a:lnTo>
                    <a:pt x="79" y="784"/>
                  </a:lnTo>
                  <a:lnTo>
                    <a:pt x="81" y="781"/>
                  </a:lnTo>
                  <a:lnTo>
                    <a:pt x="84" y="784"/>
                  </a:lnTo>
                  <a:lnTo>
                    <a:pt x="86" y="784"/>
                  </a:lnTo>
                  <a:lnTo>
                    <a:pt x="86" y="781"/>
                  </a:lnTo>
                  <a:lnTo>
                    <a:pt x="89" y="776"/>
                  </a:lnTo>
                  <a:lnTo>
                    <a:pt x="91" y="773"/>
                  </a:lnTo>
                  <a:lnTo>
                    <a:pt x="91" y="776"/>
                  </a:lnTo>
                  <a:lnTo>
                    <a:pt x="94" y="776"/>
                  </a:lnTo>
                  <a:lnTo>
                    <a:pt x="99" y="771"/>
                  </a:lnTo>
                  <a:lnTo>
                    <a:pt x="102" y="768"/>
                  </a:lnTo>
                  <a:lnTo>
                    <a:pt x="99" y="766"/>
                  </a:lnTo>
                  <a:lnTo>
                    <a:pt x="102" y="763"/>
                  </a:lnTo>
                  <a:lnTo>
                    <a:pt x="99" y="758"/>
                  </a:lnTo>
                  <a:lnTo>
                    <a:pt x="99" y="756"/>
                  </a:lnTo>
                  <a:lnTo>
                    <a:pt x="109" y="753"/>
                  </a:lnTo>
                  <a:lnTo>
                    <a:pt x="107" y="751"/>
                  </a:lnTo>
                  <a:lnTo>
                    <a:pt x="109" y="748"/>
                  </a:lnTo>
                  <a:lnTo>
                    <a:pt x="112" y="751"/>
                  </a:lnTo>
                  <a:lnTo>
                    <a:pt x="114" y="751"/>
                  </a:lnTo>
                  <a:lnTo>
                    <a:pt x="117" y="748"/>
                  </a:lnTo>
                  <a:lnTo>
                    <a:pt x="114" y="748"/>
                  </a:lnTo>
                  <a:lnTo>
                    <a:pt x="112" y="748"/>
                  </a:lnTo>
                  <a:lnTo>
                    <a:pt x="112" y="745"/>
                  </a:lnTo>
                  <a:lnTo>
                    <a:pt x="112" y="743"/>
                  </a:lnTo>
                  <a:lnTo>
                    <a:pt x="114" y="743"/>
                  </a:lnTo>
                  <a:lnTo>
                    <a:pt x="119" y="740"/>
                  </a:lnTo>
                  <a:lnTo>
                    <a:pt x="119" y="738"/>
                  </a:lnTo>
                  <a:lnTo>
                    <a:pt x="122" y="738"/>
                  </a:lnTo>
                  <a:lnTo>
                    <a:pt x="124" y="735"/>
                  </a:lnTo>
                  <a:lnTo>
                    <a:pt x="124" y="733"/>
                  </a:lnTo>
                  <a:lnTo>
                    <a:pt x="124" y="730"/>
                  </a:lnTo>
                  <a:lnTo>
                    <a:pt x="124" y="728"/>
                  </a:lnTo>
                  <a:lnTo>
                    <a:pt x="127" y="728"/>
                  </a:lnTo>
                  <a:lnTo>
                    <a:pt x="130" y="728"/>
                  </a:lnTo>
                  <a:lnTo>
                    <a:pt x="132" y="728"/>
                  </a:lnTo>
                  <a:lnTo>
                    <a:pt x="132" y="730"/>
                  </a:lnTo>
                  <a:lnTo>
                    <a:pt x="135" y="730"/>
                  </a:lnTo>
                  <a:lnTo>
                    <a:pt x="135" y="728"/>
                  </a:lnTo>
                  <a:lnTo>
                    <a:pt x="132" y="717"/>
                  </a:lnTo>
                  <a:lnTo>
                    <a:pt x="132" y="715"/>
                  </a:lnTo>
                  <a:lnTo>
                    <a:pt x="135" y="712"/>
                  </a:lnTo>
                  <a:lnTo>
                    <a:pt x="137" y="710"/>
                  </a:lnTo>
                  <a:lnTo>
                    <a:pt x="140" y="707"/>
                  </a:lnTo>
                  <a:lnTo>
                    <a:pt x="142" y="705"/>
                  </a:lnTo>
                  <a:lnTo>
                    <a:pt x="142" y="702"/>
                  </a:lnTo>
                  <a:lnTo>
                    <a:pt x="145" y="702"/>
                  </a:lnTo>
                  <a:lnTo>
                    <a:pt x="145" y="700"/>
                  </a:lnTo>
                  <a:lnTo>
                    <a:pt x="142" y="695"/>
                  </a:lnTo>
                  <a:lnTo>
                    <a:pt x="142" y="692"/>
                  </a:lnTo>
                  <a:lnTo>
                    <a:pt x="147" y="687"/>
                  </a:lnTo>
                  <a:lnTo>
                    <a:pt x="150" y="682"/>
                  </a:lnTo>
                  <a:lnTo>
                    <a:pt x="150" y="679"/>
                  </a:lnTo>
                  <a:lnTo>
                    <a:pt x="150" y="674"/>
                  </a:lnTo>
                  <a:lnTo>
                    <a:pt x="150" y="677"/>
                  </a:lnTo>
                  <a:lnTo>
                    <a:pt x="147" y="677"/>
                  </a:lnTo>
                  <a:lnTo>
                    <a:pt x="147" y="679"/>
                  </a:lnTo>
                  <a:lnTo>
                    <a:pt x="145" y="679"/>
                  </a:lnTo>
                  <a:lnTo>
                    <a:pt x="137" y="667"/>
                  </a:lnTo>
                  <a:lnTo>
                    <a:pt x="137" y="664"/>
                  </a:lnTo>
                  <a:lnTo>
                    <a:pt x="140" y="661"/>
                  </a:lnTo>
                  <a:lnTo>
                    <a:pt x="142" y="659"/>
                  </a:lnTo>
                  <a:lnTo>
                    <a:pt x="142" y="656"/>
                  </a:lnTo>
                  <a:lnTo>
                    <a:pt x="145" y="656"/>
                  </a:lnTo>
                  <a:lnTo>
                    <a:pt x="147" y="656"/>
                  </a:lnTo>
                  <a:lnTo>
                    <a:pt x="150" y="654"/>
                  </a:lnTo>
                  <a:lnTo>
                    <a:pt x="150" y="651"/>
                  </a:lnTo>
                  <a:lnTo>
                    <a:pt x="150" y="649"/>
                  </a:lnTo>
                  <a:lnTo>
                    <a:pt x="147" y="644"/>
                  </a:lnTo>
                  <a:lnTo>
                    <a:pt x="145" y="639"/>
                  </a:lnTo>
                  <a:lnTo>
                    <a:pt x="145" y="636"/>
                  </a:lnTo>
                  <a:lnTo>
                    <a:pt x="145" y="631"/>
                  </a:lnTo>
                  <a:lnTo>
                    <a:pt x="145" y="628"/>
                  </a:lnTo>
                  <a:lnTo>
                    <a:pt x="142" y="626"/>
                  </a:lnTo>
                  <a:lnTo>
                    <a:pt x="142" y="623"/>
                  </a:lnTo>
                  <a:lnTo>
                    <a:pt x="142" y="621"/>
                  </a:lnTo>
                  <a:lnTo>
                    <a:pt x="142" y="618"/>
                  </a:lnTo>
                  <a:lnTo>
                    <a:pt x="147" y="618"/>
                  </a:lnTo>
                  <a:lnTo>
                    <a:pt x="150" y="616"/>
                  </a:lnTo>
                  <a:lnTo>
                    <a:pt x="152" y="618"/>
                  </a:lnTo>
                  <a:lnTo>
                    <a:pt x="158" y="613"/>
                  </a:lnTo>
                  <a:lnTo>
                    <a:pt x="158" y="611"/>
                  </a:lnTo>
                  <a:lnTo>
                    <a:pt x="160" y="611"/>
                  </a:lnTo>
                  <a:lnTo>
                    <a:pt x="163" y="611"/>
                  </a:lnTo>
                  <a:lnTo>
                    <a:pt x="163" y="605"/>
                  </a:lnTo>
                  <a:lnTo>
                    <a:pt x="168" y="603"/>
                  </a:lnTo>
                  <a:lnTo>
                    <a:pt x="168" y="600"/>
                  </a:lnTo>
                  <a:lnTo>
                    <a:pt x="168" y="598"/>
                  </a:lnTo>
                  <a:lnTo>
                    <a:pt x="165" y="595"/>
                  </a:lnTo>
                  <a:lnTo>
                    <a:pt x="168" y="595"/>
                  </a:lnTo>
                  <a:lnTo>
                    <a:pt x="165" y="593"/>
                  </a:lnTo>
                  <a:lnTo>
                    <a:pt x="163" y="593"/>
                  </a:lnTo>
                  <a:lnTo>
                    <a:pt x="163" y="590"/>
                  </a:lnTo>
                  <a:lnTo>
                    <a:pt x="160" y="583"/>
                  </a:lnTo>
                  <a:lnTo>
                    <a:pt x="158" y="570"/>
                  </a:lnTo>
                  <a:lnTo>
                    <a:pt x="158" y="565"/>
                  </a:lnTo>
                  <a:lnTo>
                    <a:pt x="155" y="560"/>
                  </a:lnTo>
                  <a:lnTo>
                    <a:pt x="155" y="557"/>
                  </a:lnTo>
                  <a:lnTo>
                    <a:pt x="155" y="555"/>
                  </a:lnTo>
                  <a:lnTo>
                    <a:pt x="158" y="547"/>
                  </a:lnTo>
                  <a:lnTo>
                    <a:pt x="158" y="544"/>
                  </a:lnTo>
                  <a:lnTo>
                    <a:pt x="160" y="542"/>
                  </a:lnTo>
                  <a:lnTo>
                    <a:pt x="158" y="539"/>
                  </a:lnTo>
                  <a:lnTo>
                    <a:pt x="158" y="537"/>
                  </a:lnTo>
                  <a:lnTo>
                    <a:pt x="158" y="534"/>
                  </a:lnTo>
                  <a:lnTo>
                    <a:pt x="158" y="532"/>
                  </a:lnTo>
                  <a:lnTo>
                    <a:pt x="160" y="529"/>
                  </a:lnTo>
                  <a:lnTo>
                    <a:pt x="165" y="524"/>
                  </a:lnTo>
                  <a:lnTo>
                    <a:pt x="168" y="524"/>
                  </a:lnTo>
                  <a:lnTo>
                    <a:pt x="168" y="521"/>
                  </a:lnTo>
                  <a:lnTo>
                    <a:pt x="165" y="514"/>
                  </a:lnTo>
                  <a:lnTo>
                    <a:pt x="168" y="509"/>
                  </a:lnTo>
                  <a:lnTo>
                    <a:pt x="165" y="506"/>
                  </a:lnTo>
                  <a:lnTo>
                    <a:pt x="163" y="506"/>
                  </a:lnTo>
                  <a:lnTo>
                    <a:pt x="163" y="509"/>
                  </a:lnTo>
                  <a:lnTo>
                    <a:pt x="160" y="509"/>
                  </a:lnTo>
                  <a:lnTo>
                    <a:pt x="158" y="506"/>
                  </a:lnTo>
                  <a:lnTo>
                    <a:pt x="155" y="506"/>
                  </a:lnTo>
                  <a:lnTo>
                    <a:pt x="152" y="504"/>
                  </a:lnTo>
                  <a:lnTo>
                    <a:pt x="152" y="501"/>
                  </a:lnTo>
                  <a:lnTo>
                    <a:pt x="150" y="501"/>
                  </a:lnTo>
                  <a:lnTo>
                    <a:pt x="147" y="499"/>
                  </a:lnTo>
                  <a:lnTo>
                    <a:pt x="145" y="499"/>
                  </a:lnTo>
                  <a:lnTo>
                    <a:pt x="142" y="499"/>
                  </a:lnTo>
                  <a:lnTo>
                    <a:pt x="140" y="496"/>
                  </a:lnTo>
                  <a:lnTo>
                    <a:pt x="140" y="493"/>
                  </a:lnTo>
                  <a:lnTo>
                    <a:pt x="137" y="491"/>
                  </a:lnTo>
                  <a:lnTo>
                    <a:pt x="137" y="488"/>
                  </a:lnTo>
                  <a:lnTo>
                    <a:pt x="130" y="483"/>
                  </a:lnTo>
                  <a:lnTo>
                    <a:pt x="124" y="481"/>
                  </a:lnTo>
                  <a:lnTo>
                    <a:pt x="124" y="478"/>
                  </a:lnTo>
                  <a:lnTo>
                    <a:pt x="122" y="476"/>
                  </a:lnTo>
                  <a:lnTo>
                    <a:pt x="124" y="473"/>
                  </a:lnTo>
                  <a:lnTo>
                    <a:pt x="124" y="471"/>
                  </a:lnTo>
                  <a:lnTo>
                    <a:pt x="127" y="468"/>
                  </a:lnTo>
                  <a:lnTo>
                    <a:pt x="127" y="465"/>
                  </a:lnTo>
                  <a:lnTo>
                    <a:pt x="127" y="463"/>
                  </a:lnTo>
                  <a:lnTo>
                    <a:pt x="127" y="460"/>
                  </a:lnTo>
                  <a:lnTo>
                    <a:pt x="124" y="460"/>
                  </a:lnTo>
                  <a:lnTo>
                    <a:pt x="122" y="455"/>
                  </a:lnTo>
                  <a:lnTo>
                    <a:pt x="122" y="453"/>
                  </a:lnTo>
                  <a:lnTo>
                    <a:pt x="117" y="448"/>
                  </a:lnTo>
                  <a:lnTo>
                    <a:pt x="117" y="445"/>
                  </a:lnTo>
                  <a:lnTo>
                    <a:pt x="109" y="437"/>
                  </a:lnTo>
                  <a:lnTo>
                    <a:pt x="107" y="432"/>
                  </a:lnTo>
                  <a:lnTo>
                    <a:pt x="107" y="425"/>
                  </a:lnTo>
                  <a:lnTo>
                    <a:pt x="107" y="422"/>
                  </a:lnTo>
                  <a:lnTo>
                    <a:pt x="104" y="409"/>
                  </a:lnTo>
                  <a:lnTo>
                    <a:pt x="104" y="407"/>
                  </a:lnTo>
                  <a:lnTo>
                    <a:pt x="107" y="402"/>
                  </a:lnTo>
                  <a:lnTo>
                    <a:pt x="107" y="397"/>
                  </a:lnTo>
                  <a:lnTo>
                    <a:pt x="104" y="397"/>
                  </a:lnTo>
                  <a:lnTo>
                    <a:pt x="104" y="392"/>
                  </a:lnTo>
                  <a:lnTo>
                    <a:pt x="104" y="389"/>
                  </a:lnTo>
                  <a:lnTo>
                    <a:pt x="96" y="379"/>
                  </a:lnTo>
                  <a:lnTo>
                    <a:pt x="99" y="371"/>
                  </a:lnTo>
                  <a:lnTo>
                    <a:pt x="99" y="366"/>
                  </a:lnTo>
                  <a:lnTo>
                    <a:pt x="96" y="359"/>
                  </a:lnTo>
                  <a:lnTo>
                    <a:pt x="99" y="356"/>
                  </a:lnTo>
                  <a:lnTo>
                    <a:pt x="96" y="351"/>
                  </a:lnTo>
                  <a:lnTo>
                    <a:pt x="96" y="348"/>
                  </a:lnTo>
                  <a:lnTo>
                    <a:pt x="94" y="346"/>
                  </a:lnTo>
                  <a:lnTo>
                    <a:pt x="89" y="338"/>
                  </a:lnTo>
                  <a:lnTo>
                    <a:pt x="86" y="336"/>
                  </a:lnTo>
                  <a:lnTo>
                    <a:pt x="84" y="333"/>
                  </a:lnTo>
                  <a:lnTo>
                    <a:pt x="74" y="328"/>
                  </a:lnTo>
                  <a:lnTo>
                    <a:pt x="68" y="323"/>
                  </a:lnTo>
                  <a:lnTo>
                    <a:pt x="66" y="313"/>
                  </a:lnTo>
                  <a:lnTo>
                    <a:pt x="81" y="297"/>
                  </a:lnTo>
                  <a:lnTo>
                    <a:pt x="94" y="285"/>
                  </a:lnTo>
                  <a:lnTo>
                    <a:pt x="99" y="285"/>
                  </a:lnTo>
                  <a:lnTo>
                    <a:pt x="104" y="285"/>
                  </a:lnTo>
                  <a:lnTo>
                    <a:pt x="107" y="285"/>
                  </a:lnTo>
                  <a:lnTo>
                    <a:pt x="109" y="285"/>
                  </a:lnTo>
                  <a:lnTo>
                    <a:pt x="112" y="287"/>
                  </a:lnTo>
                  <a:lnTo>
                    <a:pt x="112" y="292"/>
                  </a:lnTo>
                  <a:lnTo>
                    <a:pt x="112" y="295"/>
                  </a:lnTo>
                  <a:lnTo>
                    <a:pt x="114" y="300"/>
                  </a:lnTo>
                  <a:lnTo>
                    <a:pt x="119" y="305"/>
                  </a:lnTo>
                  <a:lnTo>
                    <a:pt x="124" y="303"/>
                  </a:lnTo>
                  <a:lnTo>
                    <a:pt x="130" y="300"/>
                  </a:lnTo>
                  <a:lnTo>
                    <a:pt x="142" y="290"/>
                  </a:lnTo>
                  <a:lnTo>
                    <a:pt x="152" y="290"/>
                  </a:lnTo>
                  <a:lnTo>
                    <a:pt x="155" y="290"/>
                  </a:lnTo>
                  <a:lnTo>
                    <a:pt x="155" y="292"/>
                  </a:lnTo>
                  <a:lnTo>
                    <a:pt x="155" y="295"/>
                  </a:lnTo>
                  <a:lnTo>
                    <a:pt x="155" y="297"/>
                  </a:lnTo>
                  <a:lnTo>
                    <a:pt x="158" y="300"/>
                  </a:lnTo>
                  <a:lnTo>
                    <a:pt x="160" y="303"/>
                  </a:lnTo>
                  <a:lnTo>
                    <a:pt x="170" y="305"/>
                  </a:lnTo>
                  <a:lnTo>
                    <a:pt x="178" y="308"/>
                  </a:lnTo>
                  <a:lnTo>
                    <a:pt x="188" y="315"/>
                  </a:lnTo>
                  <a:lnTo>
                    <a:pt x="191" y="315"/>
                  </a:lnTo>
                  <a:lnTo>
                    <a:pt x="198" y="325"/>
                  </a:lnTo>
                  <a:lnTo>
                    <a:pt x="203" y="323"/>
                  </a:lnTo>
                  <a:lnTo>
                    <a:pt x="211" y="318"/>
                  </a:lnTo>
                  <a:lnTo>
                    <a:pt x="219" y="308"/>
                  </a:lnTo>
                  <a:lnTo>
                    <a:pt x="221" y="300"/>
                  </a:lnTo>
                  <a:lnTo>
                    <a:pt x="221" y="282"/>
                  </a:lnTo>
                  <a:lnTo>
                    <a:pt x="221" y="280"/>
                  </a:lnTo>
                  <a:lnTo>
                    <a:pt x="229" y="267"/>
                  </a:lnTo>
                  <a:lnTo>
                    <a:pt x="234" y="264"/>
                  </a:lnTo>
                  <a:lnTo>
                    <a:pt x="236" y="262"/>
                  </a:lnTo>
                  <a:lnTo>
                    <a:pt x="236" y="254"/>
                  </a:lnTo>
                  <a:lnTo>
                    <a:pt x="239" y="241"/>
                  </a:lnTo>
                  <a:lnTo>
                    <a:pt x="247" y="231"/>
                  </a:lnTo>
                  <a:lnTo>
                    <a:pt x="252" y="231"/>
                  </a:lnTo>
                  <a:lnTo>
                    <a:pt x="259" y="229"/>
                  </a:lnTo>
                  <a:lnTo>
                    <a:pt x="262" y="226"/>
                  </a:lnTo>
                  <a:lnTo>
                    <a:pt x="262" y="219"/>
                  </a:lnTo>
                  <a:lnTo>
                    <a:pt x="264" y="211"/>
                  </a:lnTo>
                  <a:lnTo>
                    <a:pt x="267" y="203"/>
                  </a:lnTo>
                  <a:lnTo>
                    <a:pt x="275" y="191"/>
                  </a:lnTo>
                  <a:lnTo>
                    <a:pt x="275" y="185"/>
                  </a:lnTo>
                  <a:lnTo>
                    <a:pt x="275" y="180"/>
                  </a:lnTo>
                  <a:lnTo>
                    <a:pt x="270" y="175"/>
                  </a:lnTo>
                  <a:lnTo>
                    <a:pt x="267" y="175"/>
                  </a:lnTo>
                  <a:lnTo>
                    <a:pt x="252" y="163"/>
                  </a:lnTo>
                  <a:lnTo>
                    <a:pt x="249" y="155"/>
                  </a:lnTo>
                  <a:lnTo>
                    <a:pt x="252" y="150"/>
                  </a:lnTo>
                  <a:lnTo>
                    <a:pt x="254" y="142"/>
                  </a:lnTo>
                  <a:lnTo>
                    <a:pt x="257" y="140"/>
                  </a:lnTo>
                  <a:lnTo>
                    <a:pt x="262" y="135"/>
                  </a:lnTo>
                  <a:lnTo>
                    <a:pt x="267" y="124"/>
                  </a:lnTo>
                  <a:lnTo>
                    <a:pt x="272" y="114"/>
                  </a:lnTo>
                  <a:lnTo>
                    <a:pt x="277" y="104"/>
                  </a:lnTo>
                  <a:lnTo>
                    <a:pt x="280" y="96"/>
                  </a:lnTo>
                  <a:lnTo>
                    <a:pt x="282" y="81"/>
                  </a:lnTo>
                  <a:lnTo>
                    <a:pt x="280" y="76"/>
                  </a:lnTo>
                  <a:lnTo>
                    <a:pt x="277" y="76"/>
                  </a:lnTo>
                  <a:lnTo>
                    <a:pt x="282" y="68"/>
                  </a:lnTo>
                  <a:lnTo>
                    <a:pt x="287" y="66"/>
                  </a:lnTo>
                  <a:lnTo>
                    <a:pt x="290" y="63"/>
                  </a:lnTo>
                  <a:lnTo>
                    <a:pt x="295" y="66"/>
                  </a:lnTo>
                  <a:lnTo>
                    <a:pt x="298" y="63"/>
                  </a:lnTo>
                  <a:lnTo>
                    <a:pt x="305" y="63"/>
                  </a:lnTo>
                  <a:lnTo>
                    <a:pt x="310" y="61"/>
                  </a:lnTo>
                  <a:lnTo>
                    <a:pt x="318" y="63"/>
                  </a:lnTo>
                  <a:lnTo>
                    <a:pt x="318" y="66"/>
                  </a:lnTo>
                  <a:lnTo>
                    <a:pt x="315" y="71"/>
                  </a:lnTo>
                  <a:lnTo>
                    <a:pt x="315" y="74"/>
                  </a:lnTo>
                  <a:lnTo>
                    <a:pt x="318" y="71"/>
                  </a:lnTo>
                  <a:lnTo>
                    <a:pt x="320" y="76"/>
                  </a:lnTo>
                  <a:lnTo>
                    <a:pt x="326" y="74"/>
                  </a:lnTo>
                  <a:lnTo>
                    <a:pt x="333" y="74"/>
                  </a:lnTo>
                  <a:lnTo>
                    <a:pt x="336" y="79"/>
                  </a:lnTo>
                  <a:lnTo>
                    <a:pt x="338" y="79"/>
                  </a:lnTo>
                  <a:lnTo>
                    <a:pt x="341" y="74"/>
                  </a:lnTo>
                  <a:lnTo>
                    <a:pt x="338" y="74"/>
                  </a:lnTo>
                  <a:lnTo>
                    <a:pt x="338" y="68"/>
                  </a:lnTo>
                  <a:lnTo>
                    <a:pt x="343" y="74"/>
                  </a:lnTo>
                  <a:lnTo>
                    <a:pt x="346" y="71"/>
                  </a:lnTo>
                  <a:lnTo>
                    <a:pt x="348" y="74"/>
                  </a:lnTo>
                  <a:lnTo>
                    <a:pt x="351" y="76"/>
                  </a:lnTo>
                  <a:lnTo>
                    <a:pt x="354" y="74"/>
                  </a:lnTo>
                  <a:lnTo>
                    <a:pt x="356" y="74"/>
                  </a:lnTo>
                  <a:lnTo>
                    <a:pt x="356" y="76"/>
                  </a:lnTo>
                  <a:lnTo>
                    <a:pt x="359" y="76"/>
                  </a:lnTo>
                  <a:lnTo>
                    <a:pt x="359" y="79"/>
                  </a:lnTo>
                  <a:lnTo>
                    <a:pt x="361" y="79"/>
                  </a:lnTo>
                  <a:lnTo>
                    <a:pt x="364" y="79"/>
                  </a:lnTo>
                  <a:lnTo>
                    <a:pt x="366" y="76"/>
                  </a:lnTo>
                  <a:lnTo>
                    <a:pt x="369" y="76"/>
                  </a:lnTo>
                  <a:lnTo>
                    <a:pt x="371" y="74"/>
                  </a:lnTo>
                  <a:lnTo>
                    <a:pt x="371" y="68"/>
                  </a:lnTo>
                  <a:lnTo>
                    <a:pt x="371" y="71"/>
                  </a:lnTo>
                  <a:lnTo>
                    <a:pt x="374" y="71"/>
                  </a:lnTo>
                  <a:lnTo>
                    <a:pt x="376" y="71"/>
                  </a:lnTo>
                  <a:lnTo>
                    <a:pt x="379" y="71"/>
                  </a:lnTo>
                  <a:lnTo>
                    <a:pt x="382" y="71"/>
                  </a:lnTo>
                  <a:lnTo>
                    <a:pt x="384" y="71"/>
                  </a:lnTo>
                  <a:lnTo>
                    <a:pt x="387" y="74"/>
                  </a:lnTo>
                  <a:lnTo>
                    <a:pt x="387" y="76"/>
                  </a:lnTo>
                  <a:lnTo>
                    <a:pt x="384" y="79"/>
                  </a:lnTo>
                  <a:lnTo>
                    <a:pt x="384" y="81"/>
                  </a:lnTo>
                  <a:lnTo>
                    <a:pt x="387" y="81"/>
                  </a:lnTo>
                  <a:lnTo>
                    <a:pt x="389" y="81"/>
                  </a:lnTo>
                  <a:lnTo>
                    <a:pt x="389" y="84"/>
                  </a:lnTo>
                  <a:lnTo>
                    <a:pt x="389" y="86"/>
                  </a:lnTo>
                  <a:lnTo>
                    <a:pt x="389" y="89"/>
                  </a:lnTo>
                  <a:lnTo>
                    <a:pt x="392" y="89"/>
                  </a:lnTo>
                  <a:lnTo>
                    <a:pt x="392" y="91"/>
                  </a:lnTo>
                  <a:lnTo>
                    <a:pt x="392" y="94"/>
                  </a:lnTo>
                  <a:lnTo>
                    <a:pt x="392" y="96"/>
                  </a:lnTo>
                  <a:lnTo>
                    <a:pt x="392" y="99"/>
                  </a:lnTo>
                  <a:lnTo>
                    <a:pt x="392" y="102"/>
                  </a:lnTo>
                  <a:lnTo>
                    <a:pt x="392" y="104"/>
                  </a:lnTo>
                  <a:lnTo>
                    <a:pt x="394" y="104"/>
                  </a:lnTo>
                  <a:lnTo>
                    <a:pt x="394" y="102"/>
                  </a:lnTo>
                  <a:lnTo>
                    <a:pt x="397" y="104"/>
                  </a:lnTo>
                  <a:lnTo>
                    <a:pt x="399" y="104"/>
                  </a:lnTo>
                  <a:lnTo>
                    <a:pt x="402" y="104"/>
                  </a:lnTo>
                  <a:lnTo>
                    <a:pt x="404" y="107"/>
                  </a:lnTo>
                  <a:lnTo>
                    <a:pt x="407" y="112"/>
                  </a:lnTo>
                  <a:lnTo>
                    <a:pt x="410" y="112"/>
                  </a:lnTo>
                  <a:lnTo>
                    <a:pt x="415" y="114"/>
                  </a:lnTo>
                  <a:lnTo>
                    <a:pt x="417" y="114"/>
                  </a:lnTo>
                  <a:lnTo>
                    <a:pt x="415" y="117"/>
                  </a:lnTo>
                  <a:lnTo>
                    <a:pt x="415" y="122"/>
                  </a:lnTo>
                  <a:lnTo>
                    <a:pt x="415" y="124"/>
                  </a:lnTo>
                  <a:lnTo>
                    <a:pt x="415" y="127"/>
                  </a:lnTo>
                  <a:lnTo>
                    <a:pt x="417" y="124"/>
                  </a:lnTo>
                  <a:lnTo>
                    <a:pt x="420" y="124"/>
                  </a:lnTo>
                  <a:lnTo>
                    <a:pt x="422" y="127"/>
                  </a:lnTo>
                  <a:lnTo>
                    <a:pt x="425" y="130"/>
                  </a:lnTo>
                  <a:lnTo>
                    <a:pt x="422" y="132"/>
                  </a:lnTo>
                  <a:lnTo>
                    <a:pt x="425" y="132"/>
                  </a:lnTo>
                  <a:lnTo>
                    <a:pt x="425" y="135"/>
                  </a:lnTo>
                  <a:lnTo>
                    <a:pt x="427" y="135"/>
                  </a:lnTo>
                  <a:lnTo>
                    <a:pt x="430" y="140"/>
                  </a:lnTo>
                  <a:lnTo>
                    <a:pt x="432" y="140"/>
                  </a:lnTo>
                  <a:lnTo>
                    <a:pt x="435" y="140"/>
                  </a:lnTo>
                  <a:lnTo>
                    <a:pt x="438" y="135"/>
                  </a:lnTo>
                  <a:lnTo>
                    <a:pt x="440" y="137"/>
                  </a:lnTo>
                  <a:lnTo>
                    <a:pt x="443" y="137"/>
                  </a:lnTo>
                  <a:lnTo>
                    <a:pt x="445" y="140"/>
                  </a:lnTo>
                  <a:lnTo>
                    <a:pt x="448" y="140"/>
                  </a:lnTo>
                  <a:lnTo>
                    <a:pt x="450" y="142"/>
                  </a:lnTo>
                  <a:lnTo>
                    <a:pt x="453" y="142"/>
                  </a:lnTo>
                  <a:lnTo>
                    <a:pt x="455" y="140"/>
                  </a:lnTo>
                  <a:lnTo>
                    <a:pt x="458" y="140"/>
                  </a:lnTo>
                  <a:lnTo>
                    <a:pt x="458" y="142"/>
                  </a:lnTo>
                  <a:lnTo>
                    <a:pt x="458" y="145"/>
                  </a:lnTo>
                  <a:lnTo>
                    <a:pt x="458" y="147"/>
                  </a:lnTo>
                  <a:lnTo>
                    <a:pt x="460" y="150"/>
                  </a:lnTo>
                  <a:lnTo>
                    <a:pt x="460" y="152"/>
                  </a:lnTo>
                  <a:lnTo>
                    <a:pt x="463" y="152"/>
                  </a:lnTo>
                  <a:lnTo>
                    <a:pt x="466" y="152"/>
                  </a:lnTo>
                  <a:lnTo>
                    <a:pt x="466" y="155"/>
                  </a:lnTo>
                  <a:lnTo>
                    <a:pt x="468" y="157"/>
                  </a:lnTo>
                  <a:lnTo>
                    <a:pt x="471" y="160"/>
                  </a:lnTo>
                  <a:lnTo>
                    <a:pt x="473" y="160"/>
                  </a:lnTo>
                  <a:lnTo>
                    <a:pt x="476" y="160"/>
                  </a:lnTo>
                  <a:lnTo>
                    <a:pt x="478" y="157"/>
                  </a:lnTo>
                  <a:lnTo>
                    <a:pt x="481" y="160"/>
                  </a:lnTo>
                  <a:lnTo>
                    <a:pt x="483" y="163"/>
                  </a:lnTo>
                  <a:lnTo>
                    <a:pt x="488" y="165"/>
                  </a:lnTo>
                  <a:lnTo>
                    <a:pt x="491" y="163"/>
                  </a:lnTo>
                  <a:lnTo>
                    <a:pt x="494" y="165"/>
                  </a:lnTo>
                  <a:lnTo>
                    <a:pt x="496" y="165"/>
                  </a:lnTo>
                  <a:lnTo>
                    <a:pt x="496" y="163"/>
                  </a:lnTo>
                  <a:lnTo>
                    <a:pt x="499" y="160"/>
                  </a:lnTo>
                  <a:lnTo>
                    <a:pt x="501" y="160"/>
                  </a:lnTo>
                  <a:lnTo>
                    <a:pt x="504" y="160"/>
                  </a:lnTo>
                  <a:lnTo>
                    <a:pt x="506" y="157"/>
                  </a:lnTo>
                  <a:lnTo>
                    <a:pt x="504" y="155"/>
                  </a:lnTo>
                  <a:lnTo>
                    <a:pt x="506" y="150"/>
                  </a:lnTo>
                  <a:lnTo>
                    <a:pt x="509" y="150"/>
                  </a:lnTo>
                  <a:lnTo>
                    <a:pt x="516" y="150"/>
                  </a:lnTo>
                  <a:lnTo>
                    <a:pt x="516" y="152"/>
                  </a:lnTo>
                  <a:lnTo>
                    <a:pt x="519" y="152"/>
                  </a:lnTo>
                  <a:lnTo>
                    <a:pt x="522" y="155"/>
                  </a:lnTo>
                  <a:lnTo>
                    <a:pt x="524" y="155"/>
                  </a:lnTo>
                  <a:lnTo>
                    <a:pt x="527" y="155"/>
                  </a:lnTo>
                  <a:lnTo>
                    <a:pt x="529" y="150"/>
                  </a:lnTo>
                  <a:lnTo>
                    <a:pt x="534" y="150"/>
                  </a:lnTo>
                  <a:lnTo>
                    <a:pt x="537" y="152"/>
                  </a:lnTo>
                  <a:lnTo>
                    <a:pt x="537" y="155"/>
                  </a:lnTo>
                  <a:lnTo>
                    <a:pt x="539" y="152"/>
                  </a:lnTo>
                  <a:lnTo>
                    <a:pt x="542" y="150"/>
                  </a:lnTo>
                  <a:lnTo>
                    <a:pt x="544" y="152"/>
                  </a:lnTo>
                  <a:lnTo>
                    <a:pt x="547" y="150"/>
                  </a:lnTo>
                  <a:lnTo>
                    <a:pt x="547" y="147"/>
                  </a:lnTo>
                  <a:lnTo>
                    <a:pt x="550" y="145"/>
                  </a:lnTo>
                  <a:lnTo>
                    <a:pt x="550" y="142"/>
                  </a:lnTo>
                  <a:lnTo>
                    <a:pt x="555" y="145"/>
                  </a:lnTo>
                  <a:lnTo>
                    <a:pt x="557" y="142"/>
                  </a:lnTo>
                  <a:lnTo>
                    <a:pt x="562" y="142"/>
                  </a:lnTo>
                  <a:lnTo>
                    <a:pt x="562" y="137"/>
                  </a:lnTo>
                  <a:lnTo>
                    <a:pt x="562" y="135"/>
                  </a:lnTo>
                  <a:lnTo>
                    <a:pt x="565" y="135"/>
                  </a:lnTo>
                  <a:lnTo>
                    <a:pt x="567" y="130"/>
                  </a:lnTo>
                  <a:lnTo>
                    <a:pt x="565" y="130"/>
                  </a:lnTo>
                  <a:lnTo>
                    <a:pt x="565" y="127"/>
                  </a:lnTo>
                  <a:lnTo>
                    <a:pt x="562" y="127"/>
                  </a:lnTo>
                  <a:lnTo>
                    <a:pt x="562" y="124"/>
                  </a:lnTo>
                  <a:lnTo>
                    <a:pt x="567" y="122"/>
                  </a:lnTo>
                  <a:lnTo>
                    <a:pt x="570" y="122"/>
                  </a:lnTo>
                  <a:lnTo>
                    <a:pt x="572" y="119"/>
                  </a:lnTo>
                  <a:lnTo>
                    <a:pt x="572" y="117"/>
                  </a:lnTo>
                  <a:lnTo>
                    <a:pt x="570" y="117"/>
                  </a:lnTo>
                  <a:lnTo>
                    <a:pt x="567" y="114"/>
                  </a:lnTo>
                  <a:lnTo>
                    <a:pt x="565" y="114"/>
                  </a:lnTo>
                  <a:lnTo>
                    <a:pt x="562" y="112"/>
                  </a:lnTo>
                  <a:lnTo>
                    <a:pt x="565" y="109"/>
                  </a:lnTo>
                  <a:lnTo>
                    <a:pt x="565" y="107"/>
                  </a:lnTo>
                  <a:lnTo>
                    <a:pt x="565" y="104"/>
                  </a:lnTo>
                  <a:lnTo>
                    <a:pt x="567" y="94"/>
                  </a:lnTo>
                  <a:lnTo>
                    <a:pt x="567" y="91"/>
                  </a:lnTo>
                  <a:lnTo>
                    <a:pt x="565" y="91"/>
                  </a:lnTo>
                  <a:lnTo>
                    <a:pt x="565" y="89"/>
                  </a:lnTo>
                  <a:lnTo>
                    <a:pt x="565" y="86"/>
                  </a:lnTo>
                  <a:lnTo>
                    <a:pt x="565" y="84"/>
                  </a:lnTo>
                  <a:lnTo>
                    <a:pt x="567" y="81"/>
                  </a:lnTo>
                  <a:lnTo>
                    <a:pt x="567" y="79"/>
                  </a:lnTo>
                  <a:lnTo>
                    <a:pt x="570" y="76"/>
                  </a:lnTo>
                  <a:lnTo>
                    <a:pt x="570" y="74"/>
                  </a:lnTo>
                  <a:lnTo>
                    <a:pt x="567" y="71"/>
                  </a:lnTo>
                  <a:lnTo>
                    <a:pt x="567" y="68"/>
                  </a:lnTo>
                  <a:lnTo>
                    <a:pt x="570" y="68"/>
                  </a:lnTo>
                  <a:lnTo>
                    <a:pt x="570" y="58"/>
                  </a:lnTo>
                  <a:lnTo>
                    <a:pt x="567" y="56"/>
                  </a:lnTo>
                  <a:lnTo>
                    <a:pt x="567" y="53"/>
                  </a:lnTo>
                  <a:lnTo>
                    <a:pt x="565" y="53"/>
                  </a:lnTo>
                  <a:lnTo>
                    <a:pt x="565" y="51"/>
                  </a:lnTo>
                  <a:lnTo>
                    <a:pt x="580" y="15"/>
                  </a:lnTo>
                  <a:lnTo>
                    <a:pt x="583" y="12"/>
                  </a:lnTo>
                  <a:lnTo>
                    <a:pt x="585" y="10"/>
                  </a:lnTo>
                  <a:lnTo>
                    <a:pt x="585" y="7"/>
                  </a:lnTo>
                  <a:lnTo>
                    <a:pt x="588" y="5"/>
                  </a:lnTo>
                  <a:lnTo>
                    <a:pt x="593" y="2"/>
                  </a:lnTo>
                  <a:lnTo>
                    <a:pt x="595" y="2"/>
                  </a:lnTo>
                  <a:lnTo>
                    <a:pt x="595" y="0"/>
                  </a:lnTo>
                  <a:lnTo>
                    <a:pt x="600" y="0"/>
                  </a:lnTo>
                  <a:lnTo>
                    <a:pt x="603" y="0"/>
                  </a:lnTo>
                  <a:lnTo>
                    <a:pt x="608" y="0"/>
                  </a:lnTo>
                  <a:lnTo>
                    <a:pt x="608" y="2"/>
                  </a:lnTo>
                  <a:lnTo>
                    <a:pt x="608" y="5"/>
                  </a:lnTo>
                  <a:lnTo>
                    <a:pt x="611" y="10"/>
                  </a:lnTo>
                  <a:lnTo>
                    <a:pt x="613" y="12"/>
                  </a:lnTo>
                  <a:lnTo>
                    <a:pt x="618" y="12"/>
                  </a:lnTo>
                  <a:lnTo>
                    <a:pt x="621" y="15"/>
                  </a:lnTo>
                  <a:lnTo>
                    <a:pt x="623" y="15"/>
                  </a:lnTo>
                  <a:lnTo>
                    <a:pt x="626" y="18"/>
                  </a:lnTo>
                  <a:lnTo>
                    <a:pt x="631" y="20"/>
                  </a:lnTo>
                  <a:lnTo>
                    <a:pt x="631" y="23"/>
                  </a:lnTo>
                  <a:lnTo>
                    <a:pt x="634" y="23"/>
                  </a:lnTo>
                  <a:lnTo>
                    <a:pt x="641" y="28"/>
                  </a:lnTo>
                  <a:lnTo>
                    <a:pt x="644" y="28"/>
                  </a:lnTo>
                  <a:lnTo>
                    <a:pt x="649" y="30"/>
                  </a:lnTo>
                  <a:lnTo>
                    <a:pt x="649" y="33"/>
                  </a:lnTo>
                  <a:lnTo>
                    <a:pt x="651" y="33"/>
                  </a:lnTo>
                  <a:lnTo>
                    <a:pt x="654" y="35"/>
                  </a:lnTo>
                  <a:lnTo>
                    <a:pt x="656" y="35"/>
                  </a:lnTo>
                  <a:lnTo>
                    <a:pt x="659" y="35"/>
                  </a:lnTo>
                  <a:lnTo>
                    <a:pt x="664" y="38"/>
                  </a:lnTo>
                  <a:lnTo>
                    <a:pt x="664" y="40"/>
                  </a:lnTo>
                  <a:lnTo>
                    <a:pt x="667" y="43"/>
                  </a:lnTo>
                  <a:lnTo>
                    <a:pt x="669" y="43"/>
                  </a:lnTo>
                  <a:lnTo>
                    <a:pt x="672" y="43"/>
                  </a:lnTo>
                  <a:lnTo>
                    <a:pt x="672" y="46"/>
                  </a:lnTo>
                  <a:lnTo>
                    <a:pt x="674" y="46"/>
                  </a:lnTo>
                  <a:lnTo>
                    <a:pt x="679" y="48"/>
                  </a:lnTo>
                  <a:lnTo>
                    <a:pt x="682" y="48"/>
                  </a:lnTo>
                  <a:lnTo>
                    <a:pt x="682" y="51"/>
                  </a:lnTo>
                  <a:lnTo>
                    <a:pt x="684" y="51"/>
                  </a:lnTo>
                  <a:lnTo>
                    <a:pt x="684" y="53"/>
                  </a:lnTo>
                  <a:lnTo>
                    <a:pt x="684" y="56"/>
                  </a:lnTo>
                  <a:lnTo>
                    <a:pt x="690" y="58"/>
                  </a:lnTo>
                  <a:lnTo>
                    <a:pt x="692" y="61"/>
                  </a:lnTo>
                  <a:lnTo>
                    <a:pt x="692" y="63"/>
                  </a:lnTo>
                  <a:lnTo>
                    <a:pt x="695" y="68"/>
                  </a:lnTo>
                  <a:lnTo>
                    <a:pt x="697" y="71"/>
                  </a:lnTo>
                  <a:lnTo>
                    <a:pt x="700" y="71"/>
                  </a:lnTo>
                  <a:lnTo>
                    <a:pt x="700" y="74"/>
                  </a:lnTo>
                  <a:lnTo>
                    <a:pt x="700" y="76"/>
                  </a:lnTo>
                  <a:lnTo>
                    <a:pt x="700" y="79"/>
                  </a:lnTo>
                  <a:lnTo>
                    <a:pt x="700" y="81"/>
                  </a:lnTo>
                  <a:lnTo>
                    <a:pt x="702" y="86"/>
                  </a:lnTo>
                  <a:lnTo>
                    <a:pt x="705" y="91"/>
                  </a:lnTo>
                  <a:lnTo>
                    <a:pt x="707" y="91"/>
                  </a:lnTo>
                  <a:lnTo>
                    <a:pt x="710" y="91"/>
                  </a:lnTo>
                  <a:lnTo>
                    <a:pt x="710" y="94"/>
                  </a:lnTo>
                  <a:lnTo>
                    <a:pt x="715" y="96"/>
                  </a:lnTo>
                  <a:lnTo>
                    <a:pt x="718" y="99"/>
                  </a:lnTo>
                  <a:lnTo>
                    <a:pt x="720" y="102"/>
                  </a:lnTo>
                  <a:lnTo>
                    <a:pt x="720" y="104"/>
                  </a:lnTo>
                  <a:lnTo>
                    <a:pt x="720" y="109"/>
                  </a:lnTo>
                  <a:lnTo>
                    <a:pt x="723" y="112"/>
                  </a:lnTo>
                  <a:lnTo>
                    <a:pt x="723" y="117"/>
                  </a:lnTo>
                  <a:lnTo>
                    <a:pt x="723" y="119"/>
                  </a:lnTo>
                  <a:lnTo>
                    <a:pt x="723" y="122"/>
                  </a:lnTo>
                  <a:lnTo>
                    <a:pt x="723" y="124"/>
                  </a:lnTo>
                  <a:lnTo>
                    <a:pt x="725" y="124"/>
                  </a:lnTo>
                  <a:lnTo>
                    <a:pt x="725" y="127"/>
                  </a:lnTo>
                  <a:lnTo>
                    <a:pt x="725" y="130"/>
                  </a:lnTo>
                  <a:lnTo>
                    <a:pt x="728" y="127"/>
                  </a:lnTo>
                  <a:lnTo>
                    <a:pt x="728" y="130"/>
                  </a:lnTo>
                  <a:lnTo>
                    <a:pt x="728" y="135"/>
                  </a:lnTo>
                  <a:lnTo>
                    <a:pt x="728" y="137"/>
                  </a:lnTo>
                  <a:lnTo>
                    <a:pt x="728" y="140"/>
                  </a:lnTo>
                  <a:lnTo>
                    <a:pt x="728" y="142"/>
                  </a:lnTo>
                  <a:lnTo>
                    <a:pt x="725" y="142"/>
                  </a:lnTo>
                  <a:lnTo>
                    <a:pt x="725" y="145"/>
                  </a:lnTo>
                  <a:lnTo>
                    <a:pt x="728" y="145"/>
                  </a:lnTo>
                  <a:lnTo>
                    <a:pt x="730" y="145"/>
                  </a:lnTo>
                  <a:lnTo>
                    <a:pt x="733" y="147"/>
                  </a:lnTo>
                  <a:lnTo>
                    <a:pt x="733" y="150"/>
                  </a:lnTo>
                  <a:lnTo>
                    <a:pt x="735" y="150"/>
                  </a:lnTo>
                  <a:lnTo>
                    <a:pt x="738" y="155"/>
                  </a:lnTo>
                  <a:lnTo>
                    <a:pt x="740" y="152"/>
                  </a:lnTo>
                  <a:lnTo>
                    <a:pt x="743" y="152"/>
                  </a:lnTo>
                  <a:lnTo>
                    <a:pt x="746" y="152"/>
                  </a:lnTo>
                  <a:lnTo>
                    <a:pt x="748" y="152"/>
                  </a:lnTo>
                  <a:lnTo>
                    <a:pt x="751" y="150"/>
                  </a:lnTo>
                  <a:lnTo>
                    <a:pt x="753" y="150"/>
                  </a:lnTo>
                  <a:lnTo>
                    <a:pt x="756" y="150"/>
                  </a:lnTo>
                  <a:lnTo>
                    <a:pt x="756" y="147"/>
                  </a:lnTo>
                  <a:lnTo>
                    <a:pt x="758" y="147"/>
                  </a:lnTo>
                  <a:lnTo>
                    <a:pt x="761" y="147"/>
                  </a:lnTo>
                  <a:lnTo>
                    <a:pt x="763" y="147"/>
                  </a:lnTo>
                  <a:lnTo>
                    <a:pt x="766" y="147"/>
                  </a:lnTo>
                  <a:lnTo>
                    <a:pt x="768" y="152"/>
                  </a:lnTo>
                  <a:lnTo>
                    <a:pt x="771" y="152"/>
                  </a:lnTo>
                  <a:lnTo>
                    <a:pt x="774" y="155"/>
                  </a:lnTo>
                  <a:lnTo>
                    <a:pt x="776" y="155"/>
                  </a:lnTo>
                  <a:lnTo>
                    <a:pt x="776" y="152"/>
                  </a:lnTo>
                  <a:lnTo>
                    <a:pt x="779" y="152"/>
                  </a:lnTo>
                  <a:lnTo>
                    <a:pt x="784" y="155"/>
                  </a:lnTo>
                  <a:lnTo>
                    <a:pt x="786" y="152"/>
                  </a:lnTo>
                  <a:lnTo>
                    <a:pt x="791" y="155"/>
                  </a:lnTo>
                  <a:lnTo>
                    <a:pt x="794" y="155"/>
                  </a:lnTo>
                  <a:lnTo>
                    <a:pt x="794" y="157"/>
                  </a:lnTo>
                  <a:lnTo>
                    <a:pt x="794" y="163"/>
                  </a:lnTo>
                  <a:lnTo>
                    <a:pt x="794" y="168"/>
                  </a:lnTo>
                  <a:lnTo>
                    <a:pt x="794" y="173"/>
                  </a:lnTo>
                  <a:lnTo>
                    <a:pt x="794" y="175"/>
                  </a:lnTo>
                  <a:lnTo>
                    <a:pt x="791" y="180"/>
                  </a:lnTo>
                  <a:lnTo>
                    <a:pt x="791" y="183"/>
                  </a:lnTo>
                  <a:lnTo>
                    <a:pt x="794" y="188"/>
                  </a:lnTo>
                  <a:lnTo>
                    <a:pt x="794" y="191"/>
                  </a:lnTo>
                  <a:lnTo>
                    <a:pt x="794" y="196"/>
                  </a:lnTo>
                  <a:lnTo>
                    <a:pt x="794" y="198"/>
                  </a:lnTo>
                  <a:lnTo>
                    <a:pt x="794" y="206"/>
                  </a:lnTo>
                  <a:lnTo>
                    <a:pt x="794" y="208"/>
                  </a:lnTo>
                  <a:lnTo>
                    <a:pt x="794" y="213"/>
                  </a:lnTo>
                  <a:lnTo>
                    <a:pt x="794" y="216"/>
                  </a:lnTo>
                  <a:lnTo>
                    <a:pt x="796" y="221"/>
                  </a:lnTo>
                  <a:lnTo>
                    <a:pt x="794" y="224"/>
                  </a:lnTo>
                  <a:lnTo>
                    <a:pt x="794" y="226"/>
                  </a:lnTo>
                  <a:lnTo>
                    <a:pt x="796" y="229"/>
                  </a:lnTo>
                  <a:lnTo>
                    <a:pt x="794" y="244"/>
                  </a:lnTo>
                  <a:lnTo>
                    <a:pt x="791" y="249"/>
                  </a:lnTo>
                  <a:lnTo>
                    <a:pt x="794" y="252"/>
                  </a:lnTo>
                  <a:lnTo>
                    <a:pt x="794" y="257"/>
                  </a:lnTo>
                  <a:lnTo>
                    <a:pt x="796" y="259"/>
                  </a:lnTo>
                  <a:lnTo>
                    <a:pt x="799" y="264"/>
                  </a:lnTo>
                  <a:lnTo>
                    <a:pt x="796" y="267"/>
                  </a:lnTo>
                  <a:lnTo>
                    <a:pt x="799" y="272"/>
                  </a:lnTo>
                  <a:lnTo>
                    <a:pt x="802" y="277"/>
                  </a:lnTo>
                  <a:lnTo>
                    <a:pt x="804" y="277"/>
                  </a:lnTo>
                  <a:lnTo>
                    <a:pt x="809" y="280"/>
                  </a:lnTo>
                  <a:lnTo>
                    <a:pt x="812" y="287"/>
                  </a:lnTo>
                  <a:lnTo>
                    <a:pt x="817" y="285"/>
                  </a:lnTo>
                  <a:lnTo>
                    <a:pt x="819" y="282"/>
                  </a:lnTo>
                  <a:lnTo>
                    <a:pt x="822" y="282"/>
                  </a:lnTo>
                  <a:lnTo>
                    <a:pt x="824" y="285"/>
                  </a:lnTo>
                  <a:lnTo>
                    <a:pt x="827" y="287"/>
                  </a:lnTo>
                  <a:lnTo>
                    <a:pt x="832" y="295"/>
                  </a:lnTo>
                  <a:lnTo>
                    <a:pt x="832" y="297"/>
                  </a:lnTo>
                  <a:lnTo>
                    <a:pt x="835" y="297"/>
                  </a:lnTo>
                  <a:lnTo>
                    <a:pt x="837" y="297"/>
                  </a:lnTo>
                  <a:lnTo>
                    <a:pt x="840" y="300"/>
                  </a:lnTo>
                  <a:lnTo>
                    <a:pt x="840" y="305"/>
                  </a:lnTo>
                  <a:lnTo>
                    <a:pt x="840" y="308"/>
                  </a:lnTo>
                  <a:lnTo>
                    <a:pt x="840" y="313"/>
                  </a:lnTo>
                  <a:lnTo>
                    <a:pt x="837" y="315"/>
                  </a:lnTo>
                  <a:lnTo>
                    <a:pt x="835" y="315"/>
                  </a:lnTo>
                  <a:lnTo>
                    <a:pt x="830" y="313"/>
                  </a:lnTo>
                  <a:lnTo>
                    <a:pt x="824" y="313"/>
                  </a:lnTo>
                  <a:lnTo>
                    <a:pt x="817" y="318"/>
                  </a:lnTo>
                  <a:lnTo>
                    <a:pt x="814" y="320"/>
                  </a:lnTo>
                  <a:lnTo>
                    <a:pt x="809" y="323"/>
                  </a:lnTo>
                  <a:lnTo>
                    <a:pt x="809" y="328"/>
                  </a:lnTo>
                  <a:lnTo>
                    <a:pt x="812" y="331"/>
                  </a:lnTo>
                  <a:lnTo>
                    <a:pt x="817" y="336"/>
                  </a:lnTo>
                  <a:lnTo>
                    <a:pt x="819" y="338"/>
                  </a:lnTo>
                  <a:lnTo>
                    <a:pt x="819" y="341"/>
                  </a:lnTo>
                  <a:lnTo>
                    <a:pt x="817" y="348"/>
                  </a:lnTo>
                  <a:lnTo>
                    <a:pt x="822" y="356"/>
                  </a:lnTo>
                  <a:lnTo>
                    <a:pt x="824" y="361"/>
                  </a:lnTo>
                  <a:lnTo>
                    <a:pt x="827" y="364"/>
                  </a:lnTo>
                  <a:lnTo>
                    <a:pt x="830" y="366"/>
                  </a:lnTo>
                  <a:lnTo>
                    <a:pt x="830" y="369"/>
                  </a:lnTo>
                  <a:lnTo>
                    <a:pt x="830" y="371"/>
                  </a:lnTo>
                  <a:lnTo>
                    <a:pt x="830" y="374"/>
                  </a:lnTo>
                  <a:lnTo>
                    <a:pt x="827" y="379"/>
                  </a:lnTo>
                  <a:lnTo>
                    <a:pt x="822" y="381"/>
                  </a:lnTo>
                  <a:lnTo>
                    <a:pt x="814" y="384"/>
                  </a:lnTo>
                  <a:lnTo>
                    <a:pt x="809" y="384"/>
                  </a:lnTo>
                  <a:lnTo>
                    <a:pt x="807" y="387"/>
                  </a:lnTo>
                  <a:lnTo>
                    <a:pt x="809" y="392"/>
                  </a:lnTo>
                  <a:lnTo>
                    <a:pt x="809" y="397"/>
                  </a:lnTo>
                  <a:lnTo>
                    <a:pt x="804" y="397"/>
                  </a:lnTo>
                  <a:lnTo>
                    <a:pt x="802" y="399"/>
                  </a:lnTo>
                  <a:lnTo>
                    <a:pt x="799" y="404"/>
                  </a:lnTo>
                  <a:lnTo>
                    <a:pt x="796" y="404"/>
                  </a:lnTo>
                  <a:lnTo>
                    <a:pt x="791" y="404"/>
                  </a:lnTo>
                  <a:lnTo>
                    <a:pt x="789" y="407"/>
                  </a:lnTo>
                  <a:lnTo>
                    <a:pt x="789" y="409"/>
                  </a:lnTo>
                  <a:lnTo>
                    <a:pt x="789" y="412"/>
                  </a:lnTo>
                  <a:lnTo>
                    <a:pt x="791" y="415"/>
                  </a:lnTo>
                  <a:lnTo>
                    <a:pt x="794" y="417"/>
                  </a:lnTo>
                  <a:lnTo>
                    <a:pt x="796" y="420"/>
                  </a:lnTo>
                  <a:lnTo>
                    <a:pt x="799" y="430"/>
                  </a:lnTo>
                  <a:lnTo>
                    <a:pt x="799" y="432"/>
                  </a:lnTo>
                  <a:lnTo>
                    <a:pt x="799" y="437"/>
                  </a:lnTo>
                  <a:lnTo>
                    <a:pt x="796" y="443"/>
                  </a:lnTo>
                  <a:lnTo>
                    <a:pt x="796" y="448"/>
                  </a:lnTo>
                  <a:lnTo>
                    <a:pt x="799" y="453"/>
                  </a:lnTo>
                  <a:lnTo>
                    <a:pt x="799" y="455"/>
                  </a:lnTo>
                  <a:lnTo>
                    <a:pt x="796" y="458"/>
                  </a:lnTo>
                  <a:lnTo>
                    <a:pt x="796" y="463"/>
                  </a:lnTo>
                  <a:lnTo>
                    <a:pt x="794" y="468"/>
                  </a:lnTo>
                  <a:lnTo>
                    <a:pt x="796" y="471"/>
                  </a:lnTo>
                  <a:lnTo>
                    <a:pt x="796" y="473"/>
                  </a:lnTo>
                  <a:lnTo>
                    <a:pt x="794" y="478"/>
                  </a:lnTo>
                  <a:lnTo>
                    <a:pt x="794" y="483"/>
                  </a:lnTo>
                  <a:lnTo>
                    <a:pt x="794" y="488"/>
                  </a:lnTo>
                  <a:lnTo>
                    <a:pt x="796" y="496"/>
                  </a:lnTo>
                  <a:lnTo>
                    <a:pt x="799" y="501"/>
                  </a:lnTo>
                  <a:lnTo>
                    <a:pt x="796" y="504"/>
                  </a:lnTo>
                  <a:lnTo>
                    <a:pt x="794" y="504"/>
                  </a:lnTo>
                  <a:lnTo>
                    <a:pt x="789" y="506"/>
                  </a:lnTo>
                  <a:lnTo>
                    <a:pt x="786" y="509"/>
                  </a:lnTo>
                  <a:lnTo>
                    <a:pt x="786" y="514"/>
                  </a:lnTo>
                  <a:lnTo>
                    <a:pt x="789" y="519"/>
                  </a:lnTo>
                  <a:lnTo>
                    <a:pt x="791" y="519"/>
                  </a:lnTo>
                  <a:lnTo>
                    <a:pt x="796" y="521"/>
                  </a:lnTo>
                  <a:lnTo>
                    <a:pt x="799" y="527"/>
                  </a:lnTo>
                  <a:lnTo>
                    <a:pt x="799" y="529"/>
                  </a:lnTo>
                  <a:lnTo>
                    <a:pt x="799" y="532"/>
                  </a:lnTo>
                  <a:lnTo>
                    <a:pt x="799" y="534"/>
                  </a:lnTo>
                  <a:lnTo>
                    <a:pt x="799" y="539"/>
                  </a:lnTo>
                  <a:lnTo>
                    <a:pt x="799" y="547"/>
                  </a:lnTo>
                  <a:lnTo>
                    <a:pt x="802" y="549"/>
                  </a:lnTo>
                  <a:lnTo>
                    <a:pt x="807" y="555"/>
                  </a:lnTo>
                  <a:lnTo>
                    <a:pt x="809" y="557"/>
                  </a:lnTo>
                  <a:lnTo>
                    <a:pt x="809" y="560"/>
                  </a:lnTo>
                  <a:lnTo>
                    <a:pt x="807" y="567"/>
                  </a:lnTo>
                  <a:lnTo>
                    <a:pt x="804" y="572"/>
                  </a:lnTo>
                  <a:lnTo>
                    <a:pt x="802" y="577"/>
                  </a:lnTo>
                  <a:lnTo>
                    <a:pt x="802" y="585"/>
                  </a:lnTo>
                  <a:lnTo>
                    <a:pt x="802" y="590"/>
                  </a:lnTo>
                  <a:lnTo>
                    <a:pt x="799" y="595"/>
                  </a:lnTo>
                  <a:lnTo>
                    <a:pt x="799" y="600"/>
                  </a:lnTo>
                  <a:lnTo>
                    <a:pt x="799" y="603"/>
                  </a:lnTo>
                  <a:lnTo>
                    <a:pt x="802" y="605"/>
                  </a:lnTo>
                  <a:lnTo>
                    <a:pt x="802" y="608"/>
                  </a:lnTo>
                  <a:lnTo>
                    <a:pt x="802" y="611"/>
                  </a:lnTo>
                  <a:lnTo>
                    <a:pt x="802" y="618"/>
                  </a:lnTo>
                  <a:lnTo>
                    <a:pt x="799" y="623"/>
                  </a:lnTo>
                  <a:lnTo>
                    <a:pt x="799" y="628"/>
                  </a:lnTo>
                  <a:lnTo>
                    <a:pt x="799" y="633"/>
                  </a:lnTo>
                  <a:lnTo>
                    <a:pt x="804" y="639"/>
                  </a:lnTo>
                  <a:lnTo>
                    <a:pt x="807" y="639"/>
                  </a:lnTo>
                  <a:lnTo>
                    <a:pt x="812" y="641"/>
                  </a:lnTo>
                  <a:lnTo>
                    <a:pt x="812" y="646"/>
                  </a:lnTo>
                  <a:lnTo>
                    <a:pt x="812" y="649"/>
                  </a:lnTo>
                  <a:lnTo>
                    <a:pt x="812" y="654"/>
                  </a:lnTo>
                  <a:lnTo>
                    <a:pt x="809" y="656"/>
                  </a:lnTo>
                  <a:lnTo>
                    <a:pt x="807" y="659"/>
                  </a:lnTo>
                  <a:lnTo>
                    <a:pt x="802" y="661"/>
                  </a:lnTo>
                  <a:lnTo>
                    <a:pt x="799" y="664"/>
                  </a:lnTo>
                  <a:lnTo>
                    <a:pt x="802" y="669"/>
                  </a:lnTo>
                  <a:lnTo>
                    <a:pt x="802" y="677"/>
                  </a:lnTo>
                  <a:lnTo>
                    <a:pt x="802" y="682"/>
                  </a:lnTo>
                  <a:lnTo>
                    <a:pt x="807" y="684"/>
                  </a:lnTo>
                  <a:lnTo>
                    <a:pt x="809" y="687"/>
                  </a:lnTo>
                  <a:lnTo>
                    <a:pt x="812" y="687"/>
                  </a:lnTo>
                  <a:lnTo>
                    <a:pt x="819" y="687"/>
                  </a:lnTo>
                  <a:lnTo>
                    <a:pt x="824" y="687"/>
                  </a:lnTo>
                  <a:lnTo>
                    <a:pt x="830" y="689"/>
                  </a:lnTo>
                  <a:lnTo>
                    <a:pt x="832" y="695"/>
                  </a:lnTo>
                  <a:lnTo>
                    <a:pt x="835" y="700"/>
                  </a:lnTo>
                  <a:lnTo>
                    <a:pt x="835" y="702"/>
                  </a:lnTo>
                  <a:lnTo>
                    <a:pt x="837" y="712"/>
                  </a:lnTo>
                  <a:lnTo>
                    <a:pt x="837" y="717"/>
                  </a:lnTo>
                  <a:lnTo>
                    <a:pt x="835" y="720"/>
                  </a:lnTo>
                  <a:lnTo>
                    <a:pt x="840" y="725"/>
                  </a:lnTo>
                  <a:lnTo>
                    <a:pt x="840" y="730"/>
                  </a:lnTo>
                  <a:lnTo>
                    <a:pt x="842" y="735"/>
                  </a:lnTo>
                  <a:lnTo>
                    <a:pt x="842" y="740"/>
                  </a:lnTo>
                  <a:lnTo>
                    <a:pt x="840" y="745"/>
                  </a:lnTo>
                  <a:lnTo>
                    <a:pt x="840" y="748"/>
                  </a:lnTo>
                  <a:lnTo>
                    <a:pt x="840" y="751"/>
                  </a:lnTo>
                  <a:lnTo>
                    <a:pt x="845" y="751"/>
                  </a:lnTo>
                  <a:lnTo>
                    <a:pt x="847" y="753"/>
                  </a:lnTo>
                  <a:lnTo>
                    <a:pt x="847" y="756"/>
                  </a:lnTo>
                  <a:lnTo>
                    <a:pt x="847" y="758"/>
                  </a:lnTo>
                  <a:lnTo>
                    <a:pt x="845" y="763"/>
                  </a:lnTo>
                  <a:lnTo>
                    <a:pt x="840" y="766"/>
                  </a:lnTo>
                  <a:lnTo>
                    <a:pt x="840" y="771"/>
                  </a:lnTo>
                  <a:lnTo>
                    <a:pt x="837" y="773"/>
                  </a:lnTo>
                  <a:lnTo>
                    <a:pt x="840" y="778"/>
                  </a:lnTo>
                  <a:lnTo>
                    <a:pt x="842" y="784"/>
                  </a:lnTo>
                  <a:lnTo>
                    <a:pt x="842" y="791"/>
                  </a:lnTo>
                  <a:lnTo>
                    <a:pt x="840" y="796"/>
                  </a:lnTo>
                  <a:lnTo>
                    <a:pt x="840" y="799"/>
                  </a:lnTo>
                  <a:lnTo>
                    <a:pt x="840" y="801"/>
                  </a:lnTo>
                  <a:lnTo>
                    <a:pt x="835" y="809"/>
                  </a:lnTo>
                  <a:lnTo>
                    <a:pt x="832" y="809"/>
                  </a:lnTo>
                  <a:lnTo>
                    <a:pt x="822" y="819"/>
                  </a:lnTo>
                  <a:lnTo>
                    <a:pt x="822" y="822"/>
                  </a:lnTo>
                  <a:lnTo>
                    <a:pt x="824" y="827"/>
                  </a:lnTo>
                  <a:lnTo>
                    <a:pt x="837" y="834"/>
                  </a:lnTo>
                  <a:lnTo>
                    <a:pt x="768" y="885"/>
                  </a:lnTo>
                  <a:lnTo>
                    <a:pt x="768" y="985"/>
                  </a:lnTo>
                  <a:lnTo>
                    <a:pt x="789" y="1094"/>
                  </a:lnTo>
                  <a:lnTo>
                    <a:pt x="789" y="1130"/>
                  </a:lnTo>
                  <a:lnTo>
                    <a:pt x="789" y="1137"/>
                  </a:lnTo>
                  <a:lnTo>
                    <a:pt x="789" y="1140"/>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13">
              <a:extLst>
                <a:ext uri="{FF2B5EF4-FFF2-40B4-BE49-F238E27FC236}">
                  <a16:creationId xmlns:a16="http://schemas.microsoft.com/office/drawing/2014/main" id="{E87597D8-3BB7-C439-EBF5-D0B62F9B8504}"/>
                </a:ext>
              </a:extLst>
            </p:cNvPr>
            <p:cNvSpPr>
              <a:spLocks/>
            </p:cNvSpPr>
            <p:nvPr/>
          </p:nvSpPr>
          <p:spPr bwMode="auto">
            <a:xfrm>
              <a:off x="2212" y="2176"/>
              <a:ext cx="884" cy="812"/>
            </a:xfrm>
            <a:custGeom>
              <a:avLst/>
              <a:gdLst>
                <a:gd name="T0" fmla="*/ 56 w 884"/>
                <a:gd name="T1" fmla="*/ 702 h 812"/>
                <a:gd name="T2" fmla="*/ 66 w 884"/>
                <a:gd name="T3" fmla="*/ 674 h 812"/>
                <a:gd name="T4" fmla="*/ 36 w 884"/>
                <a:gd name="T5" fmla="*/ 639 h 812"/>
                <a:gd name="T6" fmla="*/ 51 w 884"/>
                <a:gd name="T7" fmla="*/ 590 h 812"/>
                <a:gd name="T8" fmla="*/ 54 w 884"/>
                <a:gd name="T9" fmla="*/ 562 h 812"/>
                <a:gd name="T10" fmla="*/ 46 w 884"/>
                <a:gd name="T11" fmla="*/ 512 h 812"/>
                <a:gd name="T12" fmla="*/ 13 w 884"/>
                <a:gd name="T13" fmla="*/ 481 h 812"/>
                <a:gd name="T14" fmla="*/ 13 w 884"/>
                <a:gd name="T15" fmla="*/ 450 h 812"/>
                <a:gd name="T16" fmla="*/ 16 w 884"/>
                <a:gd name="T17" fmla="*/ 407 h 812"/>
                <a:gd name="T18" fmla="*/ 13 w 884"/>
                <a:gd name="T19" fmla="*/ 356 h 812"/>
                <a:gd name="T20" fmla="*/ 3 w 884"/>
                <a:gd name="T21" fmla="*/ 323 h 812"/>
                <a:gd name="T22" fmla="*/ 8 w 884"/>
                <a:gd name="T23" fmla="*/ 285 h 812"/>
                <a:gd name="T24" fmla="*/ 10 w 884"/>
                <a:gd name="T25" fmla="*/ 237 h 812"/>
                <a:gd name="T26" fmla="*/ 18 w 884"/>
                <a:gd name="T27" fmla="*/ 214 h 812"/>
                <a:gd name="T28" fmla="*/ 44 w 884"/>
                <a:gd name="T29" fmla="*/ 186 h 812"/>
                <a:gd name="T30" fmla="*/ 23 w 884"/>
                <a:gd name="T31" fmla="*/ 145 h 812"/>
                <a:gd name="T32" fmla="*/ 54 w 884"/>
                <a:gd name="T33" fmla="*/ 122 h 812"/>
                <a:gd name="T34" fmla="*/ 31 w 884"/>
                <a:gd name="T35" fmla="*/ 102 h 812"/>
                <a:gd name="T36" fmla="*/ 8 w 884"/>
                <a:gd name="T37" fmla="*/ 69 h 812"/>
                <a:gd name="T38" fmla="*/ 56 w 884"/>
                <a:gd name="T39" fmla="*/ 2 h 812"/>
                <a:gd name="T40" fmla="*/ 120 w 884"/>
                <a:gd name="T41" fmla="*/ 10 h 812"/>
                <a:gd name="T42" fmla="*/ 189 w 884"/>
                <a:gd name="T43" fmla="*/ 15 h 812"/>
                <a:gd name="T44" fmla="*/ 232 w 884"/>
                <a:gd name="T45" fmla="*/ 5 h 812"/>
                <a:gd name="T46" fmla="*/ 280 w 884"/>
                <a:gd name="T47" fmla="*/ 10 h 812"/>
                <a:gd name="T48" fmla="*/ 313 w 884"/>
                <a:gd name="T49" fmla="*/ 33 h 812"/>
                <a:gd name="T50" fmla="*/ 375 w 884"/>
                <a:gd name="T51" fmla="*/ 13 h 812"/>
                <a:gd name="T52" fmla="*/ 420 w 884"/>
                <a:gd name="T53" fmla="*/ 8 h 812"/>
                <a:gd name="T54" fmla="*/ 459 w 884"/>
                <a:gd name="T55" fmla="*/ 48 h 812"/>
                <a:gd name="T56" fmla="*/ 481 w 884"/>
                <a:gd name="T57" fmla="*/ 76 h 812"/>
                <a:gd name="T58" fmla="*/ 530 w 884"/>
                <a:gd name="T59" fmla="*/ 81 h 812"/>
                <a:gd name="T60" fmla="*/ 535 w 884"/>
                <a:gd name="T61" fmla="*/ 58 h 812"/>
                <a:gd name="T62" fmla="*/ 553 w 884"/>
                <a:gd name="T63" fmla="*/ 25 h 812"/>
                <a:gd name="T64" fmla="*/ 652 w 884"/>
                <a:gd name="T65" fmla="*/ 15 h 812"/>
                <a:gd name="T66" fmla="*/ 693 w 884"/>
                <a:gd name="T67" fmla="*/ 30 h 812"/>
                <a:gd name="T68" fmla="*/ 736 w 884"/>
                <a:gd name="T69" fmla="*/ 41 h 812"/>
                <a:gd name="T70" fmla="*/ 728 w 884"/>
                <a:gd name="T71" fmla="*/ 66 h 812"/>
                <a:gd name="T72" fmla="*/ 733 w 884"/>
                <a:gd name="T73" fmla="*/ 84 h 812"/>
                <a:gd name="T74" fmla="*/ 744 w 884"/>
                <a:gd name="T75" fmla="*/ 107 h 812"/>
                <a:gd name="T76" fmla="*/ 746 w 884"/>
                <a:gd name="T77" fmla="*/ 135 h 812"/>
                <a:gd name="T78" fmla="*/ 711 w 884"/>
                <a:gd name="T79" fmla="*/ 158 h 812"/>
                <a:gd name="T80" fmla="*/ 716 w 884"/>
                <a:gd name="T81" fmla="*/ 204 h 812"/>
                <a:gd name="T82" fmla="*/ 733 w 884"/>
                <a:gd name="T83" fmla="*/ 239 h 812"/>
                <a:gd name="T84" fmla="*/ 754 w 884"/>
                <a:gd name="T85" fmla="*/ 277 h 812"/>
                <a:gd name="T86" fmla="*/ 741 w 884"/>
                <a:gd name="T87" fmla="*/ 300 h 812"/>
                <a:gd name="T88" fmla="*/ 779 w 884"/>
                <a:gd name="T89" fmla="*/ 323 h 812"/>
                <a:gd name="T90" fmla="*/ 820 w 884"/>
                <a:gd name="T91" fmla="*/ 336 h 812"/>
                <a:gd name="T92" fmla="*/ 838 w 884"/>
                <a:gd name="T93" fmla="*/ 392 h 812"/>
                <a:gd name="T94" fmla="*/ 840 w 884"/>
                <a:gd name="T95" fmla="*/ 410 h 812"/>
                <a:gd name="T96" fmla="*/ 830 w 884"/>
                <a:gd name="T97" fmla="*/ 456 h 812"/>
                <a:gd name="T98" fmla="*/ 820 w 884"/>
                <a:gd name="T99" fmla="*/ 478 h 812"/>
                <a:gd name="T100" fmla="*/ 840 w 884"/>
                <a:gd name="T101" fmla="*/ 509 h 812"/>
                <a:gd name="T102" fmla="*/ 863 w 884"/>
                <a:gd name="T103" fmla="*/ 537 h 812"/>
                <a:gd name="T104" fmla="*/ 881 w 884"/>
                <a:gd name="T105" fmla="*/ 588 h 812"/>
                <a:gd name="T106" fmla="*/ 548 w 884"/>
                <a:gd name="T107" fmla="*/ 664 h 812"/>
                <a:gd name="T108" fmla="*/ 543 w 884"/>
                <a:gd name="T109" fmla="*/ 697 h 812"/>
                <a:gd name="T110" fmla="*/ 527 w 884"/>
                <a:gd name="T111" fmla="*/ 723 h 812"/>
                <a:gd name="T112" fmla="*/ 515 w 884"/>
                <a:gd name="T113" fmla="*/ 751 h 812"/>
                <a:gd name="T114" fmla="*/ 494 w 884"/>
                <a:gd name="T115" fmla="*/ 771 h 812"/>
                <a:gd name="T116" fmla="*/ 400 w 884"/>
                <a:gd name="T117" fmla="*/ 771 h 812"/>
                <a:gd name="T118" fmla="*/ 336 w 884"/>
                <a:gd name="T119" fmla="*/ 789 h 812"/>
                <a:gd name="T120" fmla="*/ 214 w 884"/>
                <a:gd name="T121" fmla="*/ 812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4" h="812">
                  <a:moveTo>
                    <a:pt x="51" y="710"/>
                  </a:moveTo>
                  <a:lnTo>
                    <a:pt x="49" y="710"/>
                  </a:lnTo>
                  <a:lnTo>
                    <a:pt x="46" y="710"/>
                  </a:lnTo>
                  <a:lnTo>
                    <a:pt x="44" y="707"/>
                  </a:lnTo>
                  <a:lnTo>
                    <a:pt x="44" y="705"/>
                  </a:lnTo>
                  <a:lnTo>
                    <a:pt x="46" y="702"/>
                  </a:lnTo>
                  <a:lnTo>
                    <a:pt x="46" y="700"/>
                  </a:lnTo>
                  <a:lnTo>
                    <a:pt x="49" y="700"/>
                  </a:lnTo>
                  <a:lnTo>
                    <a:pt x="51" y="702"/>
                  </a:lnTo>
                  <a:lnTo>
                    <a:pt x="56" y="702"/>
                  </a:lnTo>
                  <a:lnTo>
                    <a:pt x="59" y="702"/>
                  </a:lnTo>
                  <a:lnTo>
                    <a:pt x="66" y="697"/>
                  </a:lnTo>
                  <a:lnTo>
                    <a:pt x="66" y="695"/>
                  </a:lnTo>
                  <a:lnTo>
                    <a:pt x="69" y="692"/>
                  </a:lnTo>
                  <a:lnTo>
                    <a:pt x="72" y="690"/>
                  </a:lnTo>
                  <a:lnTo>
                    <a:pt x="72" y="687"/>
                  </a:lnTo>
                  <a:lnTo>
                    <a:pt x="72" y="685"/>
                  </a:lnTo>
                  <a:lnTo>
                    <a:pt x="69" y="682"/>
                  </a:lnTo>
                  <a:lnTo>
                    <a:pt x="66" y="679"/>
                  </a:lnTo>
                  <a:lnTo>
                    <a:pt x="66" y="674"/>
                  </a:lnTo>
                  <a:lnTo>
                    <a:pt x="66" y="672"/>
                  </a:lnTo>
                  <a:lnTo>
                    <a:pt x="66" y="669"/>
                  </a:lnTo>
                  <a:lnTo>
                    <a:pt x="64" y="667"/>
                  </a:lnTo>
                  <a:lnTo>
                    <a:pt x="61" y="664"/>
                  </a:lnTo>
                  <a:lnTo>
                    <a:pt x="59" y="657"/>
                  </a:lnTo>
                  <a:lnTo>
                    <a:pt x="56" y="654"/>
                  </a:lnTo>
                  <a:lnTo>
                    <a:pt x="54" y="651"/>
                  </a:lnTo>
                  <a:lnTo>
                    <a:pt x="51" y="651"/>
                  </a:lnTo>
                  <a:lnTo>
                    <a:pt x="38" y="644"/>
                  </a:lnTo>
                  <a:lnTo>
                    <a:pt x="36" y="639"/>
                  </a:lnTo>
                  <a:lnTo>
                    <a:pt x="36" y="636"/>
                  </a:lnTo>
                  <a:lnTo>
                    <a:pt x="46" y="626"/>
                  </a:lnTo>
                  <a:lnTo>
                    <a:pt x="49" y="626"/>
                  </a:lnTo>
                  <a:lnTo>
                    <a:pt x="54" y="618"/>
                  </a:lnTo>
                  <a:lnTo>
                    <a:pt x="54" y="616"/>
                  </a:lnTo>
                  <a:lnTo>
                    <a:pt x="54" y="613"/>
                  </a:lnTo>
                  <a:lnTo>
                    <a:pt x="56" y="608"/>
                  </a:lnTo>
                  <a:lnTo>
                    <a:pt x="56" y="601"/>
                  </a:lnTo>
                  <a:lnTo>
                    <a:pt x="54" y="595"/>
                  </a:lnTo>
                  <a:lnTo>
                    <a:pt x="51" y="590"/>
                  </a:lnTo>
                  <a:lnTo>
                    <a:pt x="54" y="588"/>
                  </a:lnTo>
                  <a:lnTo>
                    <a:pt x="54" y="583"/>
                  </a:lnTo>
                  <a:lnTo>
                    <a:pt x="59" y="580"/>
                  </a:lnTo>
                  <a:lnTo>
                    <a:pt x="61" y="575"/>
                  </a:lnTo>
                  <a:lnTo>
                    <a:pt x="61" y="573"/>
                  </a:lnTo>
                  <a:lnTo>
                    <a:pt x="61" y="570"/>
                  </a:lnTo>
                  <a:lnTo>
                    <a:pt x="59" y="568"/>
                  </a:lnTo>
                  <a:lnTo>
                    <a:pt x="54" y="568"/>
                  </a:lnTo>
                  <a:lnTo>
                    <a:pt x="54" y="565"/>
                  </a:lnTo>
                  <a:lnTo>
                    <a:pt x="54" y="562"/>
                  </a:lnTo>
                  <a:lnTo>
                    <a:pt x="56" y="557"/>
                  </a:lnTo>
                  <a:lnTo>
                    <a:pt x="56" y="552"/>
                  </a:lnTo>
                  <a:lnTo>
                    <a:pt x="54" y="547"/>
                  </a:lnTo>
                  <a:lnTo>
                    <a:pt x="54" y="542"/>
                  </a:lnTo>
                  <a:lnTo>
                    <a:pt x="49" y="537"/>
                  </a:lnTo>
                  <a:lnTo>
                    <a:pt x="51" y="534"/>
                  </a:lnTo>
                  <a:lnTo>
                    <a:pt x="51" y="529"/>
                  </a:lnTo>
                  <a:lnTo>
                    <a:pt x="49" y="519"/>
                  </a:lnTo>
                  <a:lnTo>
                    <a:pt x="49" y="517"/>
                  </a:lnTo>
                  <a:lnTo>
                    <a:pt x="46" y="512"/>
                  </a:lnTo>
                  <a:lnTo>
                    <a:pt x="44" y="506"/>
                  </a:lnTo>
                  <a:lnTo>
                    <a:pt x="38" y="504"/>
                  </a:lnTo>
                  <a:lnTo>
                    <a:pt x="33" y="504"/>
                  </a:lnTo>
                  <a:lnTo>
                    <a:pt x="26" y="504"/>
                  </a:lnTo>
                  <a:lnTo>
                    <a:pt x="23" y="504"/>
                  </a:lnTo>
                  <a:lnTo>
                    <a:pt x="21" y="501"/>
                  </a:lnTo>
                  <a:lnTo>
                    <a:pt x="16" y="499"/>
                  </a:lnTo>
                  <a:lnTo>
                    <a:pt x="16" y="494"/>
                  </a:lnTo>
                  <a:lnTo>
                    <a:pt x="16" y="486"/>
                  </a:lnTo>
                  <a:lnTo>
                    <a:pt x="13" y="481"/>
                  </a:lnTo>
                  <a:lnTo>
                    <a:pt x="16" y="478"/>
                  </a:lnTo>
                  <a:lnTo>
                    <a:pt x="21" y="476"/>
                  </a:lnTo>
                  <a:lnTo>
                    <a:pt x="23" y="473"/>
                  </a:lnTo>
                  <a:lnTo>
                    <a:pt x="26" y="471"/>
                  </a:lnTo>
                  <a:lnTo>
                    <a:pt x="26" y="466"/>
                  </a:lnTo>
                  <a:lnTo>
                    <a:pt x="26" y="463"/>
                  </a:lnTo>
                  <a:lnTo>
                    <a:pt x="26" y="458"/>
                  </a:lnTo>
                  <a:lnTo>
                    <a:pt x="21" y="456"/>
                  </a:lnTo>
                  <a:lnTo>
                    <a:pt x="18" y="456"/>
                  </a:lnTo>
                  <a:lnTo>
                    <a:pt x="13" y="450"/>
                  </a:lnTo>
                  <a:lnTo>
                    <a:pt x="13" y="445"/>
                  </a:lnTo>
                  <a:lnTo>
                    <a:pt x="13" y="440"/>
                  </a:lnTo>
                  <a:lnTo>
                    <a:pt x="16" y="435"/>
                  </a:lnTo>
                  <a:lnTo>
                    <a:pt x="16" y="428"/>
                  </a:lnTo>
                  <a:lnTo>
                    <a:pt x="16" y="425"/>
                  </a:lnTo>
                  <a:lnTo>
                    <a:pt x="16" y="422"/>
                  </a:lnTo>
                  <a:lnTo>
                    <a:pt x="13" y="420"/>
                  </a:lnTo>
                  <a:lnTo>
                    <a:pt x="13" y="417"/>
                  </a:lnTo>
                  <a:lnTo>
                    <a:pt x="13" y="412"/>
                  </a:lnTo>
                  <a:lnTo>
                    <a:pt x="16" y="407"/>
                  </a:lnTo>
                  <a:lnTo>
                    <a:pt x="16" y="402"/>
                  </a:lnTo>
                  <a:lnTo>
                    <a:pt x="16" y="394"/>
                  </a:lnTo>
                  <a:lnTo>
                    <a:pt x="18" y="389"/>
                  </a:lnTo>
                  <a:lnTo>
                    <a:pt x="21" y="384"/>
                  </a:lnTo>
                  <a:lnTo>
                    <a:pt x="23" y="377"/>
                  </a:lnTo>
                  <a:lnTo>
                    <a:pt x="23" y="374"/>
                  </a:lnTo>
                  <a:lnTo>
                    <a:pt x="21" y="372"/>
                  </a:lnTo>
                  <a:lnTo>
                    <a:pt x="16" y="366"/>
                  </a:lnTo>
                  <a:lnTo>
                    <a:pt x="13" y="364"/>
                  </a:lnTo>
                  <a:lnTo>
                    <a:pt x="13" y="356"/>
                  </a:lnTo>
                  <a:lnTo>
                    <a:pt x="13" y="351"/>
                  </a:lnTo>
                  <a:lnTo>
                    <a:pt x="13" y="349"/>
                  </a:lnTo>
                  <a:lnTo>
                    <a:pt x="13" y="346"/>
                  </a:lnTo>
                  <a:lnTo>
                    <a:pt x="13" y="344"/>
                  </a:lnTo>
                  <a:lnTo>
                    <a:pt x="10" y="338"/>
                  </a:lnTo>
                  <a:lnTo>
                    <a:pt x="5" y="336"/>
                  </a:lnTo>
                  <a:lnTo>
                    <a:pt x="3" y="336"/>
                  </a:lnTo>
                  <a:lnTo>
                    <a:pt x="0" y="331"/>
                  </a:lnTo>
                  <a:lnTo>
                    <a:pt x="0" y="326"/>
                  </a:lnTo>
                  <a:lnTo>
                    <a:pt x="3" y="323"/>
                  </a:lnTo>
                  <a:lnTo>
                    <a:pt x="8" y="321"/>
                  </a:lnTo>
                  <a:lnTo>
                    <a:pt x="10" y="321"/>
                  </a:lnTo>
                  <a:lnTo>
                    <a:pt x="13" y="318"/>
                  </a:lnTo>
                  <a:lnTo>
                    <a:pt x="10" y="313"/>
                  </a:lnTo>
                  <a:lnTo>
                    <a:pt x="8" y="305"/>
                  </a:lnTo>
                  <a:lnTo>
                    <a:pt x="8" y="300"/>
                  </a:lnTo>
                  <a:lnTo>
                    <a:pt x="8" y="295"/>
                  </a:lnTo>
                  <a:lnTo>
                    <a:pt x="10" y="290"/>
                  </a:lnTo>
                  <a:lnTo>
                    <a:pt x="10" y="288"/>
                  </a:lnTo>
                  <a:lnTo>
                    <a:pt x="8" y="285"/>
                  </a:lnTo>
                  <a:lnTo>
                    <a:pt x="10" y="280"/>
                  </a:lnTo>
                  <a:lnTo>
                    <a:pt x="10" y="275"/>
                  </a:lnTo>
                  <a:lnTo>
                    <a:pt x="13" y="272"/>
                  </a:lnTo>
                  <a:lnTo>
                    <a:pt x="13" y="270"/>
                  </a:lnTo>
                  <a:lnTo>
                    <a:pt x="10" y="265"/>
                  </a:lnTo>
                  <a:lnTo>
                    <a:pt x="10" y="260"/>
                  </a:lnTo>
                  <a:lnTo>
                    <a:pt x="13" y="254"/>
                  </a:lnTo>
                  <a:lnTo>
                    <a:pt x="13" y="249"/>
                  </a:lnTo>
                  <a:lnTo>
                    <a:pt x="13" y="247"/>
                  </a:lnTo>
                  <a:lnTo>
                    <a:pt x="10" y="237"/>
                  </a:lnTo>
                  <a:lnTo>
                    <a:pt x="8" y="234"/>
                  </a:lnTo>
                  <a:lnTo>
                    <a:pt x="5" y="232"/>
                  </a:lnTo>
                  <a:lnTo>
                    <a:pt x="3" y="229"/>
                  </a:lnTo>
                  <a:lnTo>
                    <a:pt x="3" y="226"/>
                  </a:lnTo>
                  <a:lnTo>
                    <a:pt x="3" y="224"/>
                  </a:lnTo>
                  <a:lnTo>
                    <a:pt x="5" y="221"/>
                  </a:lnTo>
                  <a:lnTo>
                    <a:pt x="10" y="221"/>
                  </a:lnTo>
                  <a:lnTo>
                    <a:pt x="13" y="221"/>
                  </a:lnTo>
                  <a:lnTo>
                    <a:pt x="16" y="216"/>
                  </a:lnTo>
                  <a:lnTo>
                    <a:pt x="18" y="214"/>
                  </a:lnTo>
                  <a:lnTo>
                    <a:pt x="23" y="214"/>
                  </a:lnTo>
                  <a:lnTo>
                    <a:pt x="23" y="209"/>
                  </a:lnTo>
                  <a:lnTo>
                    <a:pt x="21" y="204"/>
                  </a:lnTo>
                  <a:lnTo>
                    <a:pt x="23" y="201"/>
                  </a:lnTo>
                  <a:lnTo>
                    <a:pt x="28" y="201"/>
                  </a:lnTo>
                  <a:lnTo>
                    <a:pt x="36" y="198"/>
                  </a:lnTo>
                  <a:lnTo>
                    <a:pt x="41" y="196"/>
                  </a:lnTo>
                  <a:lnTo>
                    <a:pt x="44" y="191"/>
                  </a:lnTo>
                  <a:lnTo>
                    <a:pt x="44" y="188"/>
                  </a:lnTo>
                  <a:lnTo>
                    <a:pt x="44" y="186"/>
                  </a:lnTo>
                  <a:lnTo>
                    <a:pt x="44" y="183"/>
                  </a:lnTo>
                  <a:lnTo>
                    <a:pt x="41" y="181"/>
                  </a:lnTo>
                  <a:lnTo>
                    <a:pt x="38" y="178"/>
                  </a:lnTo>
                  <a:lnTo>
                    <a:pt x="36" y="173"/>
                  </a:lnTo>
                  <a:lnTo>
                    <a:pt x="31" y="165"/>
                  </a:lnTo>
                  <a:lnTo>
                    <a:pt x="33" y="158"/>
                  </a:lnTo>
                  <a:lnTo>
                    <a:pt x="33" y="155"/>
                  </a:lnTo>
                  <a:lnTo>
                    <a:pt x="31" y="153"/>
                  </a:lnTo>
                  <a:lnTo>
                    <a:pt x="26" y="148"/>
                  </a:lnTo>
                  <a:lnTo>
                    <a:pt x="23" y="145"/>
                  </a:lnTo>
                  <a:lnTo>
                    <a:pt x="23" y="140"/>
                  </a:lnTo>
                  <a:lnTo>
                    <a:pt x="28" y="137"/>
                  </a:lnTo>
                  <a:lnTo>
                    <a:pt x="31" y="135"/>
                  </a:lnTo>
                  <a:lnTo>
                    <a:pt x="38" y="130"/>
                  </a:lnTo>
                  <a:lnTo>
                    <a:pt x="44" y="130"/>
                  </a:lnTo>
                  <a:lnTo>
                    <a:pt x="49" y="132"/>
                  </a:lnTo>
                  <a:lnTo>
                    <a:pt x="51" y="132"/>
                  </a:lnTo>
                  <a:lnTo>
                    <a:pt x="54" y="130"/>
                  </a:lnTo>
                  <a:lnTo>
                    <a:pt x="54" y="125"/>
                  </a:lnTo>
                  <a:lnTo>
                    <a:pt x="54" y="122"/>
                  </a:lnTo>
                  <a:lnTo>
                    <a:pt x="54" y="117"/>
                  </a:lnTo>
                  <a:lnTo>
                    <a:pt x="51" y="114"/>
                  </a:lnTo>
                  <a:lnTo>
                    <a:pt x="49" y="114"/>
                  </a:lnTo>
                  <a:lnTo>
                    <a:pt x="46" y="114"/>
                  </a:lnTo>
                  <a:lnTo>
                    <a:pt x="46" y="112"/>
                  </a:lnTo>
                  <a:lnTo>
                    <a:pt x="41" y="104"/>
                  </a:lnTo>
                  <a:lnTo>
                    <a:pt x="38" y="102"/>
                  </a:lnTo>
                  <a:lnTo>
                    <a:pt x="36" y="99"/>
                  </a:lnTo>
                  <a:lnTo>
                    <a:pt x="33" y="99"/>
                  </a:lnTo>
                  <a:lnTo>
                    <a:pt x="31" y="102"/>
                  </a:lnTo>
                  <a:lnTo>
                    <a:pt x="26" y="104"/>
                  </a:lnTo>
                  <a:lnTo>
                    <a:pt x="23" y="97"/>
                  </a:lnTo>
                  <a:lnTo>
                    <a:pt x="18" y="94"/>
                  </a:lnTo>
                  <a:lnTo>
                    <a:pt x="16" y="94"/>
                  </a:lnTo>
                  <a:lnTo>
                    <a:pt x="13" y="89"/>
                  </a:lnTo>
                  <a:lnTo>
                    <a:pt x="10" y="84"/>
                  </a:lnTo>
                  <a:lnTo>
                    <a:pt x="13" y="81"/>
                  </a:lnTo>
                  <a:lnTo>
                    <a:pt x="10" y="76"/>
                  </a:lnTo>
                  <a:lnTo>
                    <a:pt x="8" y="74"/>
                  </a:lnTo>
                  <a:lnTo>
                    <a:pt x="8" y="69"/>
                  </a:lnTo>
                  <a:lnTo>
                    <a:pt x="5" y="66"/>
                  </a:lnTo>
                  <a:lnTo>
                    <a:pt x="8" y="61"/>
                  </a:lnTo>
                  <a:lnTo>
                    <a:pt x="10" y="61"/>
                  </a:lnTo>
                  <a:lnTo>
                    <a:pt x="21" y="58"/>
                  </a:lnTo>
                  <a:lnTo>
                    <a:pt x="28" y="36"/>
                  </a:lnTo>
                  <a:lnTo>
                    <a:pt x="36" y="15"/>
                  </a:lnTo>
                  <a:lnTo>
                    <a:pt x="38" y="5"/>
                  </a:lnTo>
                  <a:lnTo>
                    <a:pt x="41" y="2"/>
                  </a:lnTo>
                  <a:lnTo>
                    <a:pt x="46" y="8"/>
                  </a:lnTo>
                  <a:lnTo>
                    <a:pt x="56" y="2"/>
                  </a:lnTo>
                  <a:lnTo>
                    <a:pt x="66" y="0"/>
                  </a:lnTo>
                  <a:lnTo>
                    <a:pt x="72" y="2"/>
                  </a:lnTo>
                  <a:lnTo>
                    <a:pt x="77" y="2"/>
                  </a:lnTo>
                  <a:lnTo>
                    <a:pt x="82" y="5"/>
                  </a:lnTo>
                  <a:lnTo>
                    <a:pt x="87" y="8"/>
                  </a:lnTo>
                  <a:lnTo>
                    <a:pt x="100" y="8"/>
                  </a:lnTo>
                  <a:lnTo>
                    <a:pt x="110" y="8"/>
                  </a:lnTo>
                  <a:lnTo>
                    <a:pt x="112" y="5"/>
                  </a:lnTo>
                  <a:lnTo>
                    <a:pt x="117" y="8"/>
                  </a:lnTo>
                  <a:lnTo>
                    <a:pt x="120" y="10"/>
                  </a:lnTo>
                  <a:lnTo>
                    <a:pt x="125" y="5"/>
                  </a:lnTo>
                  <a:lnTo>
                    <a:pt x="135" y="8"/>
                  </a:lnTo>
                  <a:lnTo>
                    <a:pt x="140" y="8"/>
                  </a:lnTo>
                  <a:lnTo>
                    <a:pt x="145" y="8"/>
                  </a:lnTo>
                  <a:lnTo>
                    <a:pt x="156" y="8"/>
                  </a:lnTo>
                  <a:lnTo>
                    <a:pt x="158" y="13"/>
                  </a:lnTo>
                  <a:lnTo>
                    <a:pt x="166" y="10"/>
                  </a:lnTo>
                  <a:lnTo>
                    <a:pt x="176" y="13"/>
                  </a:lnTo>
                  <a:lnTo>
                    <a:pt x="181" y="13"/>
                  </a:lnTo>
                  <a:lnTo>
                    <a:pt x="189" y="15"/>
                  </a:lnTo>
                  <a:lnTo>
                    <a:pt x="199" y="18"/>
                  </a:lnTo>
                  <a:lnTo>
                    <a:pt x="201" y="15"/>
                  </a:lnTo>
                  <a:lnTo>
                    <a:pt x="204" y="15"/>
                  </a:lnTo>
                  <a:lnTo>
                    <a:pt x="207" y="13"/>
                  </a:lnTo>
                  <a:lnTo>
                    <a:pt x="212" y="8"/>
                  </a:lnTo>
                  <a:lnTo>
                    <a:pt x="214" y="5"/>
                  </a:lnTo>
                  <a:lnTo>
                    <a:pt x="217" y="5"/>
                  </a:lnTo>
                  <a:lnTo>
                    <a:pt x="219" y="5"/>
                  </a:lnTo>
                  <a:lnTo>
                    <a:pt x="224" y="5"/>
                  </a:lnTo>
                  <a:lnTo>
                    <a:pt x="232" y="5"/>
                  </a:lnTo>
                  <a:lnTo>
                    <a:pt x="240" y="8"/>
                  </a:lnTo>
                  <a:lnTo>
                    <a:pt x="245" y="8"/>
                  </a:lnTo>
                  <a:lnTo>
                    <a:pt x="245" y="10"/>
                  </a:lnTo>
                  <a:lnTo>
                    <a:pt x="247" y="8"/>
                  </a:lnTo>
                  <a:lnTo>
                    <a:pt x="250" y="8"/>
                  </a:lnTo>
                  <a:lnTo>
                    <a:pt x="255" y="8"/>
                  </a:lnTo>
                  <a:lnTo>
                    <a:pt x="263" y="8"/>
                  </a:lnTo>
                  <a:lnTo>
                    <a:pt x="268" y="10"/>
                  </a:lnTo>
                  <a:lnTo>
                    <a:pt x="275" y="10"/>
                  </a:lnTo>
                  <a:lnTo>
                    <a:pt x="280" y="10"/>
                  </a:lnTo>
                  <a:lnTo>
                    <a:pt x="283" y="15"/>
                  </a:lnTo>
                  <a:lnTo>
                    <a:pt x="285" y="15"/>
                  </a:lnTo>
                  <a:lnTo>
                    <a:pt x="288" y="15"/>
                  </a:lnTo>
                  <a:lnTo>
                    <a:pt x="291" y="18"/>
                  </a:lnTo>
                  <a:lnTo>
                    <a:pt x="293" y="20"/>
                  </a:lnTo>
                  <a:lnTo>
                    <a:pt x="293" y="25"/>
                  </a:lnTo>
                  <a:lnTo>
                    <a:pt x="296" y="28"/>
                  </a:lnTo>
                  <a:lnTo>
                    <a:pt x="296" y="30"/>
                  </a:lnTo>
                  <a:lnTo>
                    <a:pt x="301" y="30"/>
                  </a:lnTo>
                  <a:lnTo>
                    <a:pt x="313" y="33"/>
                  </a:lnTo>
                  <a:lnTo>
                    <a:pt x="326" y="36"/>
                  </a:lnTo>
                  <a:lnTo>
                    <a:pt x="331" y="30"/>
                  </a:lnTo>
                  <a:lnTo>
                    <a:pt x="339" y="25"/>
                  </a:lnTo>
                  <a:lnTo>
                    <a:pt x="347" y="20"/>
                  </a:lnTo>
                  <a:lnTo>
                    <a:pt x="352" y="18"/>
                  </a:lnTo>
                  <a:lnTo>
                    <a:pt x="354" y="18"/>
                  </a:lnTo>
                  <a:lnTo>
                    <a:pt x="357" y="13"/>
                  </a:lnTo>
                  <a:lnTo>
                    <a:pt x="359" y="13"/>
                  </a:lnTo>
                  <a:lnTo>
                    <a:pt x="367" y="13"/>
                  </a:lnTo>
                  <a:lnTo>
                    <a:pt x="375" y="13"/>
                  </a:lnTo>
                  <a:lnTo>
                    <a:pt x="382" y="15"/>
                  </a:lnTo>
                  <a:lnTo>
                    <a:pt x="385" y="18"/>
                  </a:lnTo>
                  <a:lnTo>
                    <a:pt x="387" y="15"/>
                  </a:lnTo>
                  <a:lnTo>
                    <a:pt x="387" y="13"/>
                  </a:lnTo>
                  <a:lnTo>
                    <a:pt x="395" y="10"/>
                  </a:lnTo>
                  <a:lnTo>
                    <a:pt x="397" y="5"/>
                  </a:lnTo>
                  <a:lnTo>
                    <a:pt x="405" y="5"/>
                  </a:lnTo>
                  <a:lnTo>
                    <a:pt x="410" y="8"/>
                  </a:lnTo>
                  <a:lnTo>
                    <a:pt x="415" y="5"/>
                  </a:lnTo>
                  <a:lnTo>
                    <a:pt x="420" y="8"/>
                  </a:lnTo>
                  <a:lnTo>
                    <a:pt x="428" y="15"/>
                  </a:lnTo>
                  <a:lnTo>
                    <a:pt x="433" y="15"/>
                  </a:lnTo>
                  <a:lnTo>
                    <a:pt x="438" y="18"/>
                  </a:lnTo>
                  <a:lnTo>
                    <a:pt x="446" y="15"/>
                  </a:lnTo>
                  <a:lnTo>
                    <a:pt x="446" y="23"/>
                  </a:lnTo>
                  <a:lnTo>
                    <a:pt x="446" y="25"/>
                  </a:lnTo>
                  <a:lnTo>
                    <a:pt x="448" y="30"/>
                  </a:lnTo>
                  <a:lnTo>
                    <a:pt x="453" y="36"/>
                  </a:lnTo>
                  <a:lnTo>
                    <a:pt x="461" y="41"/>
                  </a:lnTo>
                  <a:lnTo>
                    <a:pt x="459" y="48"/>
                  </a:lnTo>
                  <a:lnTo>
                    <a:pt x="459" y="53"/>
                  </a:lnTo>
                  <a:lnTo>
                    <a:pt x="456" y="56"/>
                  </a:lnTo>
                  <a:lnTo>
                    <a:pt x="456" y="58"/>
                  </a:lnTo>
                  <a:lnTo>
                    <a:pt x="459" y="61"/>
                  </a:lnTo>
                  <a:lnTo>
                    <a:pt x="461" y="64"/>
                  </a:lnTo>
                  <a:lnTo>
                    <a:pt x="464" y="64"/>
                  </a:lnTo>
                  <a:lnTo>
                    <a:pt x="469" y="64"/>
                  </a:lnTo>
                  <a:lnTo>
                    <a:pt x="474" y="69"/>
                  </a:lnTo>
                  <a:lnTo>
                    <a:pt x="479" y="74"/>
                  </a:lnTo>
                  <a:lnTo>
                    <a:pt x="481" y="76"/>
                  </a:lnTo>
                  <a:lnTo>
                    <a:pt x="489" y="76"/>
                  </a:lnTo>
                  <a:lnTo>
                    <a:pt x="499" y="79"/>
                  </a:lnTo>
                  <a:lnTo>
                    <a:pt x="507" y="81"/>
                  </a:lnTo>
                  <a:lnTo>
                    <a:pt x="512" y="84"/>
                  </a:lnTo>
                  <a:lnTo>
                    <a:pt x="512" y="86"/>
                  </a:lnTo>
                  <a:lnTo>
                    <a:pt x="522" y="89"/>
                  </a:lnTo>
                  <a:lnTo>
                    <a:pt x="527" y="86"/>
                  </a:lnTo>
                  <a:lnTo>
                    <a:pt x="527" y="84"/>
                  </a:lnTo>
                  <a:lnTo>
                    <a:pt x="527" y="81"/>
                  </a:lnTo>
                  <a:lnTo>
                    <a:pt x="530" y="81"/>
                  </a:lnTo>
                  <a:lnTo>
                    <a:pt x="527" y="79"/>
                  </a:lnTo>
                  <a:lnTo>
                    <a:pt x="530" y="76"/>
                  </a:lnTo>
                  <a:lnTo>
                    <a:pt x="532" y="71"/>
                  </a:lnTo>
                  <a:lnTo>
                    <a:pt x="535" y="69"/>
                  </a:lnTo>
                  <a:lnTo>
                    <a:pt x="537" y="66"/>
                  </a:lnTo>
                  <a:lnTo>
                    <a:pt x="537" y="64"/>
                  </a:lnTo>
                  <a:lnTo>
                    <a:pt x="540" y="64"/>
                  </a:lnTo>
                  <a:lnTo>
                    <a:pt x="540" y="61"/>
                  </a:lnTo>
                  <a:lnTo>
                    <a:pt x="540" y="58"/>
                  </a:lnTo>
                  <a:lnTo>
                    <a:pt x="535" y="58"/>
                  </a:lnTo>
                  <a:lnTo>
                    <a:pt x="535" y="56"/>
                  </a:lnTo>
                  <a:lnTo>
                    <a:pt x="537" y="46"/>
                  </a:lnTo>
                  <a:lnTo>
                    <a:pt x="543" y="48"/>
                  </a:lnTo>
                  <a:lnTo>
                    <a:pt x="545" y="46"/>
                  </a:lnTo>
                  <a:lnTo>
                    <a:pt x="545" y="43"/>
                  </a:lnTo>
                  <a:lnTo>
                    <a:pt x="545" y="41"/>
                  </a:lnTo>
                  <a:lnTo>
                    <a:pt x="548" y="38"/>
                  </a:lnTo>
                  <a:lnTo>
                    <a:pt x="550" y="30"/>
                  </a:lnTo>
                  <a:lnTo>
                    <a:pt x="550" y="28"/>
                  </a:lnTo>
                  <a:lnTo>
                    <a:pt x="553" y="25"/>
                  </a:lnTo>
                  <a:lnTo>
                    <a:pt x="560" y="25"/>
                  </a:lnTo>
                  <a:lnTo>
                    <a:pt x="563" y="25"/>
                  </a:lnTo>
                  <a:lnTo>
                    <a:pt x="565" y="25"/>
                  </a:lnTo>
                  <a:lnTo>
                    <a:pt x="568" y="25"/>
                  </a:lnTo>
                  <a:lnTo>
                    <a:pt x="571" y="28"/>
                  </a:lnTo>
                  <a:lnTo>
                    <a:pt x="581" y="33"/>
                  </a:lnTo>
                  <a:lnTo>
                    <a:pt x="583" y="30"/>
                  </a:lnTo>
                  <a:lnTo>
                    <a:pt x="586" y="30"/>
                  </a:lnTo>
                  <a:lnTo>
                    <a:pt x="634" y="23"/>
                  </a:lnTo>
                  <a:lnTo>
                    <a:pt x="652" y="15"/>
                  </a:lnTo>
                  <a:lnTo>
                    <a:pt x="660" y="20"/>
                  </a:lnTo>
                  <a:lnTo>
                    <a:pt x="660" y="25"/>
                  </a:lnTo>
                  <a:lnTo>
                    <a:pt x="662" y="25"/>
                  </a:lnTo>
                  <a:lnTo>
                    <a:pt x="667" y="25"/>
                  </a:lnTo>
                  <a:lnTo>
                    <a:pt x="675" y="25"/>
                  </a:lnTo>
                  <a:lnTo>
                    <a:pt x="677" y="25"/>
                  </a:lnTo>
                  <a:lnTo>
                    <a:pt x="680" y="25"/>
                  </a:lnTo>
                  <a:lnTo>
                    <a:pt x="685" y="28"/>
                  </a:lnTo>
                  <a:lnTo>
                    <a:pt x="688" y="28"/>
                  </a:lnTo>
                  <a:lnTo>
                    <a:pt x="693" y="30"/>
                  </a:lnTo>
                  <a:lnTo>
                    <a:pt x="695" y="30"/>
                  </a:lnTo>
                  <a:lnTo>
                    <a:pt x="703" y="30"/>
                  </a:lnTo>
                  <a:lnTo>
                    <a:pt x="711" y="33"/>
                  </a:lnTo>
                  <a:lnTo>
                    <a:pt x="713" y="33"/>
                  </a:lnTo>
                  <a:lnTo>
                    <a:pt x="718" y="36"/>
                  </a:lnTo>
                  <a:lnTo>
                    <a:pt x="726" y="36"/>
                  </a:lnTo>
                  <a:lnTo>
                    <a:pt x="728" y="36"/>
                  </a:lnTo>
                  <a:lnTo>
                    <a:pt x="731" y="38"/>
                  </a:lnTo>
                  <a:lnTo>
                    <a:pt x="733" y="41"/>
                  </a:lnTo>
                  <a:lnTo>
                    <a:pt x="736" y="41"/>
                  </a:lnTo>
                  <a:lnTo>
                    <a:pt x="739" y="46"/>
                  </a:lnTo>
                  <a:lnTo>
                    <a:pt x="736" y="46"/>
                  </a:lnTo>
                  <a:lnTo>
                    <a:pt x="736" y="48"/>
                  </a:lnTo>
                  <a:lnTo>
                    <a:pt x="733" y="48"/>
                  </a:lnTo>
                  <a:lnTo>
                    <a:pt x="733" y="51"/>
                  </a:lnTo>
                  <a:lnTo>
                    <a:pt x="733" y="53"/>
                  </a:lnTo>
                  <a:lnTo>
                    <a:pt x="741" y="58"/>
                  </a:lnTo>
                  <a:lnTo>
                    <a:pt x="739" y="64"/>
                  </a:lnTo>
                  <a:lnTo>
                    <a:pt x="731" y="64"/>
                  </a:lnTo>
                  <a:lnTo>
                    <a:pt x="728" y="66"/>
                  </a:lnTo>
                  <a:lnTo>
                    <a:pt x="728" y="71"/>
                  </a:lnTo>
                  <a:lnTo>
                    <a:pt x="731" y="74"/>
                  </a:lnTo>
                  <a:lnTo>
                    <a:pt x="736" y="74"/>
                  </a:lnTo>
                  <a:lnTo>
                    <a:pt x="739" y="74"/>
                  </a:lnTo>
                  <a:lnTo>
                    <a:pt x="741" y="74"/>
                  </a:lnTo>
                  <a:lnTo>
                    <a:pt x="744" y="76"/>
                  </a:lnTo>
                  <a:lnTo>
                    <a:pt x="746" y="79"/>
                  </a:lnTo>
                  <a:lnTo>
                    <a:pt x="744" y="79"/>
                  </a:lnTo>
                  <a:lnTo>
                    <a:pt x="744" y="81"/>
                  </a:lnTo>
                  <a:lnTo>
                    <a:pt x="733" y="84"/>
                  </a:lnTo>
                  <a:lnTo>
                    <a:pt x="733" y="86"/>
                  </a:lnTo>
                  <a:lnTo>
                    <a:pt x="739" y="89"/>
                  </a:lnTo>
                  <a:lnTo>
                    <a:pt x="746" y="94"/>
                  </a:lnTo>
                  <a:lnTo>
                    <a:pt x="749" y="94"/>
                  </a:lnTo>
                  <a:lnTo>
                    <a:pt x="759" y="97"/>
                  </a:lnTo>
                  <a:lnTo>
                    <a:pt x="761" y="99"/>
                  </a:lnTo>
                  <a:lnTo>
                    <a:pt x="761" y="102"/>
                  </a:lnTo>
                  <a:lnTo>
                    <a:pt x="759" y="102"/>
                  </a:lnTo>
                  <a:lnTo>
                    <a:pt x="749" y="107"/>
                  </a:lnTo>
                  <a:lnTo>
                    <a:pt x="744" y="107"/>
                  </a:lnTo>
                  <a:lnTo>
                    <a:pt x="741" y="109"/>
                  </a:lnTo>
                  <a:lnTo>
                    <a:pt x="739" y="109"/>
                  </a:lnTo>
                  <a:lnTo>
                    <a:pt x="728" y="114"/>
                  </a:lnTo>
                  <a:lnTo>
                    <a:pt x="728" y="117"/>
                  </a:lnTo>
                  <a:lnTo>
                    <a:pt x="733" y="125"/>
                  </a:lnTo>
                  <a:lnTo>
                    <a:pt x="736" y="127"/>
                  </a:lnTo>
                  <a:lnTo>
                    <a:pt x="741" y="127"/>
                  </a:lnTo>
                  <a:lnTo>
                    <a:pt x="746" y="130"/>
                  </a:lnTo>
                  <a:lnTo>
                    <a:pt x="746" y="132"/>
                  </a:lnTo>
                  <a:lnTo>
                    <a:pt x="746" y="135"/>
                  </a:lnTo>
                  <a:lnTo>
                    <a:pt x="741" y="135"/>
                  </a:lnTo>
                  <a:lnTo>
                    <a:pt x="736" y="137"/>
                  </a:lnTo>
                  <a:lnTo>
                    <a:pt x="731" y="140"/>
                  </a:lnTo>
                  <a:lnTo>
                    <a:pt x="728" y="142"/>
                  </a:lnTo>
                  <a:lnTo>
                    <a:pt x="726" y="145"/>
                  </a:lnTo>
                  <a:lnTo>
                    <a:pt x="723" y="145"/>
                  </a:lnTo>
                  <a:lnTo>
                    <a:pt x="721" y="148"/>
                  </a:lnTo>
                  <a:lnTo>
                    <a:pt x="721" y="153"/>
                  </a:lnTo>
                  <a:lnTo>
                    <a:pt x="718" y="155"/>
                  </a:lnTo>
                  <a:lnTo>
                    <a:pt x="711" y="158"/>
                  </a:lnTo>
                  <a:lnTo>
                    <a:pt x="708" y="160"/>
                  </a:lnTo>
                  <a:lnTo>
                    <a:pt x="708" y="168"/>
                  </a:lnTo>
                  <a:lnTo>
                    <a:pt x="711" y="170"/>
                  </a:lnTo>
                  <a:lnTo>
                    <a:pt x="713" y="173"/>
                  </a:lnTo>
                  <a:lnTo>
                    <a:pt x="716" y="178"/>
                  </a:lnTo>
                  <a:lnTo>
                    <a:pt x="721" y="181"/>
                  </a:lnTo>
                  <a:lnTo>
                    <a:pt x="721" y="188"/>
                  </a:lnTo>
                  <a:lnTo>
                    <a:pt x="721" y="191"/>
                  </a:lnTo>
                  <a:lnTo>
                    <a:pt x="716" y="196"/>
                  </a:lnTo>
                  <a:lnTo>
                    <a:pt x="716" y="204"/>
                  </a:lnTo>
                  <a:lnTo>
                    <a:pt x="713" y="206"/>
                  </a:lnTo>
                  <a:lnTo>
                    <a:pt x="713" y="209"/>
                  </a:lnTo>
                  <a:lnTo>
                    <a:pt x="713" y="221"/>
                  </a:lnTo>
                  <a:lnTo>
                    <a:pt x="718" y="229"/>
                  </a:lnTo>
                  <a:lnTo>
                    <a:pt x="721" y="229"/>
                  </a:lnTo>
                  <a:lnTo>
                    <a:pt x="726" y="229"/>
                  </a:lnTo>
                  <a:lnTo>
                    <a:pt x="728" y="229"/>
                  </a:lnTo>
                  <a:lnTo>
                    <a:pt x="733" y="232"/>
                  </a:lnTo>
                  <a:lnTo>
                    <a:pt x="736" y="234"/>
                  </a:lnTo>
                  <a:lnTo>
                    <a:pt x="733" y="239"/>
                  </a:lnTo>
                  <a:lnTo>
                    <a:pt x="731" y="242"/>
                  </a:lnTo>
                  <a:lnTo>
                    <a:pt x="718" y="249"/>
                  </a:lnTo>
                  <a:lnTo>
                    <a:pt x="718" y="252"/>
                  </a:lnTo>
                  <a:lnTo>
                    <a:pt x="721" y="252"/>
                  </a:lnTo>
                  <a:lnTo>
                    <a:pt x="728" y="260"/>
                  </a:lnTo>
                  <a:lnTo>
                    <a:pt x="731" y="262"/>
                  </a:lnTo>
                  <a:lnTo>
                    <a:pt x="736" y="265"/>
                  </a:lnTo>
                  <a:lnTo>
                    <a:pt x="741" y="265"/>
                  </a:lnTo>
                  <a:lnTo>
                    <a:pt x="744" y="267"/>
                  </a:lnTo>
                  <a:lnTo>
                    <a:pt x="754" y="277"/>
                  </a:lnTo>
                  <a:lnTo>
                    <a:pt x="754" y="282"/>
                  </a:lnTo>
                  <a:lnTo>
                    <a:pt x="754" y="285"/>
                  </a:lnTo>
                  <a:lnTo>
                    <a:pt x="754" y="288"/>
                  </a:lnTo>
                  <a:lnTo>
                    <a:pt x="754" y="290"/>
                  </a:lnTo>
                  <a:lnTo>
                    <a:pt x="754" y="295"/>
                  </a:lnTo>
                  <a:lnTo>
                    <a:pt x="751" y="298"/>
                  </a:lnTo>
                  <a:lnTo>
                    <a:pt x="746" y="295"/>
                  </a:lnTo>
                  <a:lnTo>
                    <a:pt x="744" y="295"/>
                  </a:lnTo>
                  <a:lnTo>
                    <a:pt x="744" y="298"/>
                  </a:lnTo>
                  <a:lnTo>
                    <a:pt x="741" y="300"/>
                  </a:lnTo>
                  <a:lnTo>
                    <a:pt x="744" y="303"/>
                  </a:lnTo>
                  <a:lnTo>
                    <a:pt x="744" y="305"/>
                  </a:lnTo>
                  <a:lnTo>
                    <a:pt x="754" y="313"/>
                  </a:lnTo>
                  <a:lnTo>
                    <a:pt x="756" y="313"/>
                  </a:lnTo>
                  <a:lnTo>
                    <a:pt x="759" y="316"/>
                  </a:lnTo>
                  <a:lnTo>
                    <a:pt x="769" y="318"/>
                  </a:lnTo>
                  <a:lnTo>
                    <a:pt x="772" y="318"/>
                  </a:lnTo>
                  <a:lnTo>
                    <a:pt x="774" y="321"/>
                  </a:lnTo>
                  <a:lnTo>
                    <a:pt x="777" y="321"/>
                  </a:lnTo>
                  <a:lnTo>
                    <a:pt x="779" y="323"/>
                  </a:lnTo>
                  <a:lnTo>
                    <a:pt x="782" y="328"/>
                  </a:lnTo>
                  <a:lnTo>
                    <a:pt x="779" y="331"/>
                  </a:lnTo>
                  <a:lnTo>
                    <a:pt x="774" y="336"/>
                  </a:lnTo>
                  <a:lnTo>
                    <a:pt x="787" y="346"/>
                  </a:lnTo>
                  <a:lnTo>
                    <a:pt x="792" y="346"/>
                  </a:lnTo>
                  <a:lnTo>
                    <a:pt x="805" y="346"/>
                  </a:lnTo>
                  <a:lnTo>
                    <a:pt x="805" y="344"/>
                  </a:lnTo>
                  <a:lnTo>
                    <a:pt x="810" y="338"/>
                  </a:lnTo>
                  <a:lnTo>
                    <a:pt x="815" y="338"/>
                  </a:lnTo>
                  <a:lnTo>
                    <a:pt x="820" y="336"/>
                  </a:lnTo>
                  <a:lnTo>
                    <a:pt x="830" y="344"/>
                  </a:lnTo>
                  <a:lnTo>
                    <a:pt x="840" y="346"/>
                  </a:lnTo>
                  <a:lnTo>
                    <a:pt x="840" y="349"/>
                  </a:lnTo>
                  <a:lnTo>
                    <a:pt x="838" y="354"/>
                  </a:lnTo>
                  <a:lnTo>
                    <a:pt x="838" y="361"/>
                  </a:lnTo>
                  <a:lnTo>
                    <a:pt x="835" y="361"/>
                  </a:lnTo>
                  <a:lnTo>
                    <a:pt x="833" y="364"/>
                  </a:lnTo>
                  <a:lnTo>
                    <a:pt x="835" y="382"/>
                  </a:lnTo>
                  <a:lnTo>
                    <a:pt x="838" y="389"/>
                  </a:lnTo>
                  <a:lnTo>
                    <a:pt x="838" y="392"/>
                  </a:lnTo>
                  <a:lnTo>
                    <a:pt x="848" y="397"/>
                  </a:lnTo>
                  <a:lnTo>
                    <a:pt x="858" y="400"/>
                  </a:lnTo>
                  <a:lnTo>
                    <a:pt x="858" y="402"/>
                  </a:lnTo>
                  <a:lnTo>
                    <a:pt x="853" y="405"/>
                  </a:lnTo>
                  <a:lnTo>
                    <a:pt x="848" y="402"/>
                  </a:lnTo>
                  <a:lnTo>
                    <a:pt x="845" y="402"/>
                  </a:lnTo>
                  <a:lnTo>
                    <a:pt x="845" y="405"/>
                  </a:lnTo>
                  <a:lnTo>
                    <a:pt x="843" y="407"/>
                  </a:lnTo>
                  <a:lnTo>
                    <a:pt x="840" y="407"/>
                  </a:lnTo>
                  <a:lnTo>
                    <a:pt x="840" y="410"/>
                  </a:lnTo>
                  <a:lnTo>
                    <a:pt x="840" y="412"/>
                  </a:lnTo>
                  <a:lnTo>
                    <a:pt x="838" y="417"/>
                  </a:lnTo>
                  <a:lnTo>
                    <a:pt x="835" y="420"/>
                  </a:lnTo>
                  <a:lnTo>
                    <a:pt x="833" y="425"/>
                  </a:lnTo>
                  <a:lnTo>
                    <a:pt x="833" y="428"/>
                  </a:lnTo>
                  <a:lnTo>
                    <a:pt x="833" y="435"/>
                  </a:lnTo>
                  <a:lnTo>
                    <a:pt x="830" y="438"/>
                  </a:lnTo>
                  <a:lnTo>
                    <a:pt x="830" y="445"/>
                  </a:lnTo>
                  <a:lnTo>
                    <a:pt x="833" y="448"/>
                  </a:lnTo>
                  <a:lnTo>
                    <a:pt x="830" y="456"/>
                  </a:lnTo>
                  <a:lnTo>
                    <a:pt x="830" y="458"/>
                  </a:lnTo>
                  <a:lnTo>
                    <a:pt x="828" y="458"/>
                  </a:lnTo>
                  <a:lnTo>
                    <a:pt x="823" y="461"/>
                  </a:lnTo>
                  <a:lnTo>
                    <a:pt x="820" y="463"/>
                  </a:lnTo>
                  <a:lnTo>
                    <a:pt x="817" y="466"/>
                  </a:lnTo>
                  <a:lnTo>
                    <a:pt x="815" y="468"/>
                  </a:lnTo>
                  <a:lnTo>
                    <a:pt x="817" y="471"/>
                  </a:lnTo>
                  <a:lnTo>
                    <a:pt x="820" y="473"/>
                  </a:lnTo>
                  <a:lnTo>
                    <a:pt x="820" y="476"/>
                  </a:lnTo>
                  <a:lnTo>
                    <a:pt x="820" y="478"/>
                  </a:lnTo>
                  <a:lnTo>
                    <a:pt x="820" y="481"/>
                  </a:lnTo>
                  <a:lnTo>
                    <a:pt x="823" y="486"/>
                  </a:lnTo>
                  <a:lnTo>
                    <a:pt x="825" y="489"/>
                  </a:lnTo>
                  <a:lnTo>
                    <a:pt x="830" y="491"/>
                  </a:lnTo>
                  <a:lnTo>
                    <a:pt x="835" y="491"/>
                  </a:lnTo>
                  <a:lnTo>
                    <a:pt x="838" y="494"/>
                  </a:lnTo>
                  <a:lnTo>
                    <a:pt x="840" y="496"/>
                  </a:lnTo>
                  <a:lnTo>
                    <a:pt x="838" y="501"/>
                  </a:lnTo>
                  <a:lnTo>
                    <a:pt x="838" y="504"/>
                  </a:lnTo>
                  <a:lnTo>
                    <a:pt x="840" y="509"/>
                  </a:lnTo>
                  <a:lnTo>
                    <a:pt x="838" y="514"/>
                  </a:lnTo>
                  <a:lnTo>
                    <a:pt x="840" y="519"/>
                  </a:lnTo>
                  <a:lnTo>
                    <a:pt x="843" y="519"/>
                  </a:lnTo>
                  <a:lnTo>
                    <a:pt x="851" y="522"/>
                  </a:lnTo>
                  <a:lnTo>
                    <a:pt x="851" y="524"/>
                  </a:lnTo>
                  <a:lnTo>
                    <a:pt x="853" y="524"/>
                  </a:lnTo>
                  <a:lnTo>
                    <a:pt x="856" y="527"/>
                  </a:lnTo>
                  <a:lnTo>
                    <a:pt x="863" y="532"/>
                  </a:lnTo>
                  <a:lnTo>
                    <a:pt x="863" y="534"/>
                  </a:lnTo>
                  <a:lnTo>
                    <a:pt x="863" y="537"/>
                  </a:lnTo>
                  <a:lnTo>
                    <a:pt x="866" y="540"/>
                  </a:lnTo>
                  <a:lnTo>
                    <a:pt x="866" y="547"/>
                  </a:lnTo>
                  <a:lnTo>
                    <a:pt x="871" y="555"/>
                  </a:lnTo>
                  <a:lnTo>
                    <a:pt x="871" y="557"/>
                  </a:lnTo>
                  <a:lnTo>
                    <a:pt x="873" y="562"/>
                  </a:lnTo>
                  <a:lnTo>
                    <a:pt x="876" y="568"/>
                  </a:lnTo>
                  <a:lnTo>
                    <a:pt x="881" y="575"/>
                  </a:lnTo>
                  <a:lnTo>
                    <a:pt x="881" y="578"/>
                  </a:lnTo>
                  <a:lnTo>
                    <a:pt x="881" y="580"/>
                  </a:lnTo>
                  <a:lnTo>
                    <a:pt x="881" y="588"/>
                  </a:lnTo>
                  <a:lnTo>
                    <a:pt x="884" y="588"/>
                  </a:lnTo>
                  <a:lnTo>
                    <a:pt x="884" y="590"/>
                  </a:lnTo>
                  <a:lnTo>
                    <a:pt x="884" y="593"/>
                  </a:lnTo>
                  <a:lnTo>
                    <a:pt x="884" y="595"/>
                  </a:lnTo>
                  <a:lnTo>
                    <a:pt x="884" y="598"/>
                  </a:lnTo>
                  <a:lnTo>
                    <a:pt x="881" y="601"/>
                  </a:lnTo>
                  <a:lnTo>
                    <a:pt x="830" y="601"/>
                  </a:lnTo>
                  <a:lnTo>
                    <a:pt x="705" y="682"/>
                  </a:lnTo>
                  <a:lnTo>
                    <a:pt x="606" y="667"/>
                  </a:lnTo>
                  <a:lnTo>
                    <a:pt x="548" y="664"/>
                  </a:lnTo>
                  <a:lnTo>
                    <a:pt x="548" y="667"/>
                  </a:lnTo>
                  <a:lnTo>
                    <a:pt x="548" y="669"/>
                  </a:lnTo>
                  <a:lnTo>
                    <a:pt x="545" y="674"/>
                  </a:lnTo>
                  <a:lnTo>
                    <a:pt x="545" y="677"/>
                  </a:lnTo>
                  <a:lnTo>
                    <a:pt x="545" y="682"/>
                  </a:lnTo>
                  <a:lnTo>
                    <a:pt x="545" y="685"/>
                  </a:lnTo>
                  <a:lnTo>
                    <a:pt x="545" y="687"/>
                  </a:lnTo>
                  <a:lnTo>
                    <a:pt x="543" y="692"/>
                  </a:lnTo>
                  <a:lnTo>
                    <a:pt x="543" y="695"/>
                  </a:lnTo>
                  <a:lnTo>
                    <a:pt x="543" y="697"/>
                  </a:lnTo>
                  <a:lnTo>
                    <a:pt x="543" y="700"/>
                  </a:lnTo>
                  <a:lnTo>
                    <a:pt x="540" y="700"/>
                  </a:lnTo>
                  <a:lnTo>
                    <a:pt x="540" y="705"/>
                  </a:lnTo>
                  <a:lnTo>
                    <a:pt x="540" y="707"/>
                  </a:lnTo>
                  <a:lnTo>
                    <a:pt x="537" y="710"/>
                  </a:lnTo>
                  <a:lnTo>
                    <a:pt x="535" y="710"/>
                  </a:lnTo>
                  <a:lnTo>
                    <a:pt x="532" y="713"/>
                  </a:lnTo>
                  <a:lnTo>
                    <a:pt x="530" y="718"/>
                  </a:lnTo>
                  <a:lnTo>
                    <a:pt x="527" y="720"/>
                  </a:lnTo>
                  <a:lnTo>
                    <a:pt x="527" y="723"/>
                  </a:lnTo>
                  <a:lnTo>
                    <a:pt x="525" y="725"/>
                  </a:lnTo>
                  <a:lnTo>
                    <a:pt x="525" y="730"/>
                  </a:lnTo>
                  <a:lnTo>
                    <a:pt x="522" y="733"/>
                  </a:lnTo>
                  <a:lnTo>
                    <a:pt x="522" y="735"/>
                  </a:lnTo>
                  <a:lnTo>
                    <a:pt x="522" y="738"/>
                  </a:lnTo>
                  <a:lnTo>
                    <a:pt x="522" y="743"/>
                  </a:lnTo>
                  <a:lnTo>
                    <a:pt x="520" y="746"/>
                  </a:lnTo>
                  <a:lnTo>
                    <a:pt x="517" y="748"/>
                  </a:lnTo>
                  <a:lnTo>
                    <a:pt x="515" y="748"/>
                  </a:lnTo>
                  <a:lnTo>
                    <a:pt x="515" y="751"/>
                  </a:lnTo>
                  <a:lnTo>
                    <a:pt x="515" y="756"/>
                  </a:lnTo>
                  <a:lnTo>
                    <a:pt x="515" y="758"/>
                  </a:lnTo>
                  <a:lnTo>
                    <a:pt x="515" y="761"/>
                  </a:lnTo>
                  <a:lnTo>
                    <a:pt x="512" y="763"/>
                  </a:lnTo>
                  <a:lnTo>
                    <a:pt x="512" y="766"/>
                  </a:lnTo>
                  <a:lnTo>
                    <a:pt x="509" y="769"/>
                  </a:lnTo>
                  <a:lnTo>
                    <a:pt x="509" y="774"/>
                  </a:lnTo>
                  <a:lnTo>
                    <a:pt x="502" y="771"/>
                  </a:lnTo>
                  <a:lnTo>
                    <a:pt x="497" y="771"/>
                  </a:lnTo>
                  <a:lnTo>
                    <a:pt x="494" y="771"/>
                  </a:lnTo>
                  <a:lnTo>
                    <a:pt x="492" y="769"/>
                  </a:lnTo>
                  <a:lnTo>
                    <a:pt x="487" y="766"/>
                  </a:lnTo>
                  <a:lnTo>
                    <a:pt x="481" y="763"/>
                  </a:lnTo>
                  <a:lnTo>
                    <a:pt x="479" y="763"/>
                  </a:lnTo>
                  <a:lnTo>
                    <a:pt x="474" y="769"/>
                  </a:lnTo>
                  <a:lnTo>
                    <a:pt x="469" y="771"/>
                  </a:lnTo>
                  <a:lnTo>
                    <a:pt x="466" y="771"/>
                  </a:lnTo>
                  <a:lnTo>
                    <a:pt x="461" y="769"/>
                  </a:lnTo>
                  <a:lnTo>
                    <a:pt x="408" y="763"/>
                  </a:lnTo>
                  <a:lnTo>
                    <a:pt x="400" y="771"/>
                  </a:lnTo>
                  <a:lnTo>
                    <a:pt x="395" y="779"/>
                  </a:lnTo>
                  <a:lnTo>
                    <a:pt x="395" y="781"/>
                  </a:lnTo>
                  <a:lnTo>
                    <a:pt x="382" y="784"/>
                  </a:lnTo>
                  <a:lnTo>
                    <a:pt x="377" y="784"/>
                  </a:lnTo>
                  <a:lnTo>
                    <a:pt x="375" y="786"/>
                  </a:lnTo>
                  <a:lnTo>
                    <a:pt x="352" y="786"/>
                  </a:lnTo>
                  <a:lnTo>
                    <a:pt x="349" y="786"/>
                  </a:lnTo>
                  <a:lnTo>
                    <a:pt x="341" y="789"/>
                  </a:lnTo>
                  <a:lnTo>
                    <a:pt x="339" y="789"/>
                  </a:lnTo>
                  <a:lnTo>
                    <a:pt x="336" y="789"/>
                  </a:lnTo>
                  <a:lnTo>
                    <a:pt x="334" y="791"/>
                  </a:lnTo>
                  <a:lnTo>
                    <a:pt x="329" y="794"/>
                  </a:lnTo>
                  <a:lnTo>
                    <a:pt x="326" y="794"/>
                  </a:lnTo>
                  <a:lnTo>
                    <a:pt x="324" y="797"/>
                  </a:lnTo>
                  <a:lnTo>
                    <a:pt x="319" y="799"/>
                  </a:lnTo>
                  <a:lnTo>
                    <a:pt x="316" y="802"/>
                  </a:lnTo>
                  <a:lnTo>
                    <a:pt x="313" y="802"/>
                  </a:lnTo>
                  <a:lnTo>
                    <a:pt x="303" y="804"/>
                  </a:lnTo>
                  <a:lnTo>
                    <a:pt x="263" y="774"/>
                  </a:lnTo>
                  <a:lnTo>
                    <a:pt x="214" y="812"/>
                  </a:lnTo>
                  <a:lnTo>
                    <a:pt x="184" y="812"/>
                  </a:lnTo>
                  <a:lnTo>
                    <a:pt x="143" y="812"/>
                  </a:lnTo>
                  <a:lnTo>
                    <a:pt x="59" y="723"/>
                  </a:lnTo>
                  <a:lnTo>
                    <a:pt x="54" y="710"/>
                  </a:lnTo>
                  <a:lnTo>
                    <a:pt x="51" y="710"/>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14">
              <a:extLst>
                <a:ext uri="{FF2B5EF4-FFF2-40B4-BE49-F238E27FC236}">
                  <a16:creationId xmlns:a16="http://schemas.microsoft.com/office/drawing/2014/main" id="{7E50727E-B8ED-141E-D57D-6D40EE5D5D29}"/>
                </a:ext>
              </a:extLst>
            </p:cNvPr>
            <p:cNvSpPr>
              <a:spLocks/>
            </p:cNvSpPr>
            <p:nvPr/>
          </p:nvSpPr>
          <p:spPr bwMode="auto">
            <a:xfrm>
              <a:off x="2281" y="646"/>
              <a:ext cx="1662" cy="1148"/>
            </a:xfrm>
            <a:custGeom>
              <a:avLst/>
              <a:gdLst>
                <a:gd name="T0" fmla="*/ 662 w 1662"/>
                <a:gd name="T1" fmla="*/ 1077 h 1148"/>
                <a:gd name="T2" fmla="*/ 692 w 1662"/>
                <a:gd name="T3" fmla="*/ 1113 h 1148"/>
                <a:gd name="T4" fmla="*/ 682 w 1662"/>
                <a:gd name="T5" fmla="*/ 1148 h 1148"/>
                <a:gd name="T6" fmla="*/ 496 w 1662"/>
                <a:gd name="T7" fmla="*/ 1059 h 1148"/>
                <a:gd name="T8" fmla="*/ 423 w 1662"/>
                <a:gd name="T9" fmla="*/ 955 h 1148"/>
                <a:gd name="T10" fmla="*/ 331 w 1662"/>
                <a:gd name="T11" fmla="*/ 794 h 1148"/>
                <a:gd name="T12" fmla="*/ 244 w 1662"/>
                <a:gd name="T13" fmla="*/ 861 h 1148"/>
                <a:gd name="T14" fmla="*/ 150 w 1662"/>
                <a:gd name="T15" fmla="*/ 861 h 1148"/>
                <a:gd name="T16" fmla="*/ 107 w 1662"/>
                <a:gd name="T17" fmla="*/ 761 h 1148"/>
                <a:gd name="T18" fmla="*/ 89 w 1662"/>
                <a:gd name="T19" fmla="*/ 667 h 1148"/>
                <a:gd name="T20" fmla="*/ 102 w 1662"/>
                <a:gd name="T21" fmla="*/ 563 h 1148"/>
                <a:gd name="T22" fmla="*/ 107 w 1662"/>
                <a:gd name="T23" fmla="*/ 456 h 1148"/>
                <a:gd name="T24" fmla="*/ 18 w 1662"/>
                <a:gd name="T25" fmla="*/ 369 h 1148"/>
                <a:gd name="T26" fmla="*/ 79 w 1662"/>
                <a:gd name="T27" fmla="*/ 313 h 1148"/>
                <a:gd name="T28" fmla="*/ 194 w 1662"/>
                <a:gd name="T29" fmla="*/ 278 h 1148"/>
                <a:gd name="T30" fmla="*/ 158 w 1662"/>
                <a:gd name="T31" fmla="*/ 179 h 1148"/>
                <a:gd name="T32" fmla="*/ 153 w 1662"/>
                <a:gd name="T33" fmla="*/ 105 h 1148"/>
                <a:gd name="T34" fmla="*/ 173 w 1662"/>
                <a:gd name="T35" fmla="*/ 36 h 1148"/>
                <a:gd name="T36" fmla="*/ 244 w 1662"/>
                <a:gd name="T37" fmla="*/ 82 h 1148"/>
                <a:gd name="T38" fmla="*/ 331 w 1662"/>
                <a:gd name="T39" fmla="*/ 16 h 1148"/>
                <a:gd name="T40" fmla="*/ 395 w 1662"/>
                <a:gd name="T41" fmla="*/ 51 h 1148"/>
                <a:gd name="T42" fmla="*/ 369 w 1662"/>
                <a:gd name="T43" fmla="*/ 112 h 1148"/>
                <a:gd name="T44" fmla="*/ 402 w 1662"/>
                <a:gd name="T45" fmla="*/ 140 h 1148"/>
                <a:gd name="T46" fmla="*/ 400 w 1662"/>
                <a:gd name="T47" fmla="*/ 201 h 1148"/>
                <a:gd name="T48" fmla="*/ 397 w 1662"/>
                <a:gd name="T49" fmla="*/ 252 h 1148"/>
                <a:gd name="T50" fmla="*/ 514 w 1662"/>
                <a:gd name="T51" fmla="*/ 240 h 1148"/>
                <a:gd name="T52" fmla="*/ 583 w 1662"/>
                <a:gd name="T53" fmla="*/ 181 h 1148"/>
                <a:gd name="T54" fmla="*/ 687 w 1662"/>
                <a:gd name="T55" fmla="*/ 145 h 1148"/>
                <a:gd name="T56" fmla="*/ 776 w 1662"/>
                <a:gd name="T57" fmla="*/ 189 h 1148"/>
                <a:gd name="T58" fmla="*/ 835 w 1662"/>
                <a:gd name="T59" fmla="*/ 224 h 1148"/>
                <a:gd name="T60" fmla="*/ 896 w 1662"/>
                <a:gd name="T61" fmla="*/ 219 h 1148"/>
                <a:gd name="T62" fmla="*/ 960 w 1662"/>
                <a:gd name="T63" fmla="*/ 240 h 1148"/>
                <a:gd name="T64" fmla="*/ 970 w 1662"/>
                <a:gd name="T65" fmla="*/ 290 h 1148"/>
                <a:gd name="T66" fmla="*/ 993 w 1662"/>
                <a:gd name="T67" fmla="*/ 329 h 1148"/>
                <a:gd name="T68" fmla="*/ 1018 w 1662"/>
                <a:gd name="T69" fmla="*/ 352 h 1148"/>
                <a:gd name="T70" fmla="*/ 1041 w 1662"/>
                <a:gd name="T71" fmla="*/ 402 h 1148"/>
                <a:gd name="T72" fmla="*/ 1067 w 1662"/>
                <a:gd name="T73" fmla="*/ 441 h 1148"/>
                <a:gd name="T74" fmla="*/ 1133 w 1662"/>
                <a:gd name="T75" fmla="*/ 497 h 1148"/>
                <a:gd name="T76" fmla="*/ 1176 w 1662"/>
                <a:gd name="T77" fmla="*/ 548 h 1148"/>
                <a:gd name="T78" fmla="*/ 1230 w 1662"/>
                <a:gd name="T79" fmla="*/ 532 h 1148"/>
                <a:gd name="T80" fmla="*/ 1278 w 1662"/>
                <a:gd name="T81" fmla="*/ 532 h 1148"/>
                <a:gd name="T82" fmla="*/ 1342 w 1662"/>
                <a:gd name="T83" fmla="*/ 596 h 1148"/>
                <a:gd name="T84" fmla="*/ 1438 w 1662"/>
                <a:gd name="T85" fmla="*/ 670 h 1148"/>
                <a:gd name="T86" fmla="*/ 1489 w 1662"/>
                <a:gd name="T87" fmla="*/ 772 h 1148"/>
                <a:gd name="T88" fmla="*/ 1591 w 1662"/>
                <a:gd name="T89" fmla="*/ 833 h 1148"/>
                <a:gd name="T90" fmla="*/ 1619 w 1662"/>
                <a:gd name="T91" fmla="*/ 889 h 1148"/>
                <a:gd name="T92" fmla="*/ 1642 w 1662"/>
                <a:gd name="T93" fmla="*/ 985 h 1148"/>
                <a:gd name="T94" fmla="*/ 1617 w 1662"/>
                <a:gd name="T95" fmla="*/ 1059 h 1148"/>
                <a:gd name="T96" fmla="*/ 1533 w 1662"/>
                <a:gd name="T97" fmla="*/ 1090 h 1148"/>
                <a:gd name="T98" fmla="*/ 1451 w 1662"/>
                <a:gd name="T99" fmla="*/ 1082 h 1148"/>
                <a:gd name="T100" fmla="*/ 1382 w 1662"/>
                <a:gd name="T101" fmla="*/ 1046 h 1148"/>
                <a:gd name="T102" fmla="*/ 1301 w 1662"/>
                <a:gd name="T103" fmla="*/ 967 h 1148"/>
                <a:gd name="T104" fmla="*/ 1072 w 1662"/>
                <a:gd name="T105" fmla="*/ 909 h 1148"/>
                <a:gd name="T106" fmla="*/ 1031 w 1662"/>
                <a:gd name="T107" fmla="*/ 812 h 1148"/>
                <a:gd name="T108" fmla="*/ 970 w 1662"/>
                <a:gd name="T109" fmla="*/ 733 h 1148"/>
                <a:gd name="T110" fmla="*/ 863 w 1662"/>
                <a:gd name="T111" fmla="*/ 705 h 1148"/>
                <a:gd name="T112" fmla="*/ 830 w 1662"/>
                <a:gd name="T113" fmla="*/ 756 h 1148"/>
                <a:gd name="T114" fmla="*/ 799 w 1662"/>
                <a:gd name="T115" fmla="*/ 800 h 1148"/>
                <a:gd name="T116" fmla="*/ 787 w 1662"/>
                <a:gd name="T117" fmla="*/ 858 h 1148"/>
                <a:gd name="T118" fmla="*/ 810 w 1662"/>
                <a:gd name="T119" fmla="*/ 911 h 1148"/>
                <a:gd name="T120" fmla="*/ 779 w 1662"/>
                <a:gd name="T121" fmla="*/ 939 h 1148"/>
                <a:gd name="T122" fmla="*/ 776 w 1662"/>
                <a:gd name="T123" fmla="*/ 980 h 1148"/>
                <a:gd name="T124" fmla="*/ 703 w 1662"/>
                <a:gd name="T125" fmla="*/ 988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2" h="1148">
                  <a:moveTo>
                    <a:pt x="664" y="1034"/>
                  </a:moveTo>
                  <a:lnTo>
                    <a:pt x="662" y="1036"/>
                  </a:lnTo>
                  <a:lnTo>
                    <a:pt x="659" y="1036"/>
                  </a:lnTo>
                  <a:lnTo>
                    <a:pt x="662" y="1039"/>
                  </a:lnTo>
                  <a:lnTo>
                    <a:pt x="664" y="1039"/>
                  </a:lnTo>
                  <a:lnTo>
                    <a:pt x="670" y="1041"/>
                  </a:lnTo>
                  <a:lnTo>
                    <a:pt x="672" y="1044"/>
                  </a:lnTo>
                  <a:lnTo>
                    <a:pt x="675" y="1044"/>
                  </a:lnTo>
                  <a:lnTo>
                    <a:pt x="675" y="1046"/>
                  </a:lnTo>
                  <a:lnTo>
                    <a:pt x="675" y="1049"/>
                  </a:lnTo>
                  <a:lnTo>
                    <a:pt x="672" y="1049"/>
                  </a:lnTo>
                  <a:lnTo>
                    <a:pt x="667" y="1051"/>
                  </a:lnTo>
                  <a:lnTo>
                    <a:pt x="662" y="1049"/>
                  </a:lnTo>
                  <a:lnTo>
                    <a:pt x="659" y="1051"/>
                  </a:lnTo>
                  <a:lnTo>
                    <a:pt x="657" y="1051"/>
                  </a:lnTo>
                  <a:lnTo>
                    <a:pt x="657" y="1054"/>
                  </a:lnTo>
                  <a:lnTo>
                    <a:pt x="659" y="1054"/>
                  </a:lnTo>
                  <a:lnTo>
                    <a:pt x="662" y="1054"/>
                  </a:lnTo>
                  <a:lnTo>
                    <a:pt x="667" y="1057"/>
                  </a:lnTo>
                  <a:lnTo>
                    <a:pt x="670" y="1059"/>
                  </a:lnTo>
                  <a:lnTo>
                    <a:pt x="670" y="1062"/>
                  </a:lnTo>
                  <a:lnTo>
                    <a:pt x="670" y="1064"/>
                  </a:lnTo>
                  <a:lnTo>
                    <a:pt x="667" y="1064"/>
                  </a:lnTo>
                  <a:lnTo>
                    <a:pt x="667" y="1067"/>
                  </a:lnTo>
                  <a:lnTo>
                    <a:pt x="667" y="1069"/>
                  </a:lnTo>
                  <a:lnTo>
                    <a:pt x="667" y="1072"/>
                  </a:lnTo>
                  <a:lnTo>
                    <a:pt x="667" y="1074"/>
                  </a:lnTo>
                  <a:lnTo>
                    <a:pt x="664" y="1077"/>
                  </a:lnTo>
                  <a:lnTo>
                    <a:pt x="662" y="1077"/>
                  </a:lnTo>
                  <a:lnTo>
                    <a:pt x="664" y="1079"/>
                  </a:lnTo>
                  <a:lnTo>
                    <a:pt x="664" y="1082"/>
                  </a:lnTo>
                  <a:lnTo>
                    <a:pt x="664" y="1085"/>
                  </a:lnTo>
                  <a:lnTo>
                    <a:pt x="662" y="1087"/>
                  </a:lnTo>
                  <a:lnTo>
                    <a:pt x="659" y="1087"/>
                  </a:lnTo>
                  <a:lnTo>
                    <a:pt x="657" y="1087"/>
                  </a:lnTo>
                  <a:lnTo>
                    <a:pt x="654" y="1087"/>
                  </a:lnTo>
                  <a:lnTo>
                    <a:pt x="654" y="1090"/>
                  </a:lnTo>
                  <a:lnTo>
                    <a:pt x="654" y="1092"/>
                  </a:lnTo>
                  <a:lnTo>
                    <a:pt x="657" y="1095"/>
                  </a:lnTo>
                  <a:lnTo>
                    <a:pt x="659" y="1097"/>
                  </a:lnTo>
                  <a:lnTo>
                    <a:pt x="659" y="1100"/>
                  </a:lnTo>
                  <a:lnTo>
                    <a:pt x="657" y="1102"/>
                  </a:lnTo>
                  <a:lnTo>
                    <a:pt x="659" y="1105"/>
                  </a:lnTo>
                  <a:lnTo>
                    <a:pt x="662" y="1107"/>
                  </a:lnTo>
                  <a:lnTo>
                    <a:pt x="664" y="1107"/>
                  </a:lnTo>
                  <a:lnTo>
                    <a:pt x="664" y="1110"/>
                  </a:lnTo>
                  <a:lnTo>
                    <a:pt x="667" y="1113"/>
                  </a:lnTo>
                  <a:lnTo>
                    <a:pt x="667" y="1110"/>
                  </a:lnTo>
                  <a:lnTo>
                    <a:pt x="670" y="1107"/>
                  </a:lnTo>
                  <a:lnTo>
                    <a:pt x="672" y="1105"/>
                  </a:lnTo>
                  <a:lnTo>
                    <a:pt x="675" y="1105"/>
                  </a:lnTo>
                  <a:lnTo>
                    <a:pt x="677" y="1102"/>
                  </a:lnTo>
                  <a:lnTo>
                    <a:pt x="680" y="1105"/>
                  </a:lnTo>
                  <a:lnTo>
                    <a:pt x="682" y="1105"/>
                  </a:lnTo>
                  <a:lnTo>
                    <a:pt x="685" y="1105"/>
                  </a:lnTo>
                  <a:lnTo>
                    <a:pt x="690" y="1107"/>
                  </a:lnTo>
                  <a:lnTo>
                    <a:pt x="692" y="1110"/>
                  </a:lnTo>
                  <a:lnTo>
                    <a:pt x="692" y="1113"/>
                  </a:lnTo>
                  <a:lnTo>
                    <a:pt x="695" y="1115"/>
                  </a:lnTo>
                  <a:lnTo>
                    <a:pt x="695" y="1120"/>
                  </a:lnTo>
                  <a:lnTo>
                    <a:pt x="692" y="1120"/>
                  </a:lnTo>
                  <a:lnTo>
                    <a:pt x="690" y="1120"/>
                  </a:lnTo>
                  <a:lnTo>
                    <a:pt x="687" y="1120"/>
                  </a:lnTo>
                  <a:lnTo>
                    <a:pt x="685" y="1120"/>
                  </a:lnTo>
                  <a:lnTo>
                    <a:pt x="685" y="1123"/>
                  </a:lnTo>
                  <a:lnTo>
                    <a:pt x="687" y="1125"/>
                  </a:lnTo>
                  <a:lnTo>
                    <a:pt x="690" y="1128"/>
                  </a:lnTo>
                  <a:lnTo>
                    <a:pt x="690" y="1130"/>
                  </a:lnTo>
                  <a:lnTo>
                    <a:pt x="687" y="1130"/>
                  </a:lnTo>
                  <a:lnTo>
                    <a:pt x="690" y="1133"/>
                  </a:lnTo>
                  <a:lnTo>
                    <a:pt x="692" y="1133"/>
                  </a:lnTo>
                  <a:lnTo>
                    <a:pt x="692" y="1135"/>
                  </a:lnTo>
                  <a:lnTo>
                    <a:pt x="690" y="1138"/>
                  </a:lnTo>
                  <a:lnTo>
                    <a:pt x="687" y="1138"/>
                  </a:lnTo>
                  <a:lnTo>
                    <a:pt x="687" y="1141"/>
                  </a:lnTo>
                  <a:lnTo>
                    <a:pt x="690" y="1141"/>
                  </a:lnTo>
                  <a:lnTo>
                    <a:pt x="692" y="1141"/>
                  </a:lnTo>
                  <a:lnTo>
                    <a:pt x="695" y="1143"/>
                  </a:lnTo>
                  <a:lnTo>
                    <a:pt x="698" y="1143"/>
                  </a:lnTo>
                  <a:lnTo>
                    <a:pt x="698" y="1141"/>
                  </a:lnTo>
                  <a:lnTo>
                    <a:pt x="695" y="1141"/>
                  </a:lnTo>
                  <a:lnTo>
                    <a:pt x="698" y="1141"/>
                  </a:lnTo>
                  <a:lnTo>
                    <a:pt x="700" y="1141"/>
                  </a:lnTo>
                  <a:lnTo>
                    <a:pt x="703" y="1141"/>
                  </a:lnTo>
                  <a:lnTo>
                    <a:pt x="703" y="1148"/>
                  </a:lnTo>
                  <a:lnTo>
                    <a:pt x="690" y="1148"/>
                  </a:lnTo>
                  <a:lnTo>
                    <a:pt x="682" y="1148"/>
                  </a:lnTo>
                  <a:lnTo>
                    <a:pt x="667" y="1146"/>
                  </a:lnTo>
                  <a:lnTo>
                    <a:pt x="654" y="1146"/>
                  </a:lnTo>
                  <a:lnTo>
                    <a:pt x="652" y="1146"/>
                  </a:lnTo>
                  <a:lnTo>
                    <a:pt x="644" y="1143"/>
                  </a:lnTo>
                  <a:lnTo>
                    <a:pt x="634" y="1138"/>
                  </a:lnTo>
                  <a:lnTo>
                    <a:pt x="614" y="1125"/>
                  </a:lnTo>
                  <a:lnTo>
                    <a:pt x="601" y="1120"/>
                  </a:lnTo>
                  <a:lnTo>
                    <a:pt x="591" y="1113"/>
                  </a:lnTo>
                  <a:lnTo>
                    <a:pt x="578" y="1105"/>
                  </a:lnTo>
                  <a:lnTo>
                    <a:pt x="575" y="1105"/>
                  </a:lnTo>
                  <a:lnTo>
                    <a:pt x="563" y="1097"/>
                  </a:lnTo>
                  <a:lnTo>
                    <a:pt x="550" y="1092"/>
                  </a:lnTo>
                  <a:lnTo>
                    <a:pt x="547" y="1090"/>
                  </a:lnTo>
                  <a:lnTo>
                    <a:pt x="545" y="1095"/>
                  </a:lnTo>
                  <a:lnTo>
                    <a:pt x="542" y="1092"/>
                  </a:lnTo>
                  <a:lnTo>
                    <a:pt x="540" y="1092"/>
                  </a:lnTo>
                  <a:lnTo>
                    <a:pt x="537" y="1090"/>
                  </a:lnTo>
                  <a:lnTo>
                    <a:pt x="535" y="1090"/>
                  </a:lnTo>
                  <a:lnTo>
                    <a:pt x="530" y="1090"/>
                  </a:lnTo>
                  <a:lnTo>
                    <a:pt x="527" y="1087"/>
                  </a:lnTo>
                  <a:lnTo>
                    <a:pt x="524" y="1087"/>
                  </a:lnTo>
                  <a:lnTo>
                    <a:pt x="522" y="1087"/>
                  </a:lnTo>
                  <a:lnTo>
                    <a:pt x="504" y="1077"/>
                  </a:lnTo>
                  <a:lnTo>
                    <a:pt x="502" y="1074"/>
                  </a:lnTo>
                  <a:lnTo>
                    <a:pt x="502" y="1072"/>
                  </a:lnTo>
                  <a:lnTo>
                    <a:pt x="502" y="1067"/>
                  </a:lnTo>
                  <a:lnTo>
                    <a:pt x="502" y="1064"/>
                  </a:lnTo>
                  <a:lnTo>
                    <a:pt x="499" y="1062"/>
                  </a:lnTo>
                  <a:lnTo>
                    <a:pt x="496" y="1059"/>
                  </a:lnTo>
                  <a:lnTo>
                    <a:pt x="494" y="1057"/>
                  </a:lnTo>
                  <a:lnTo>
                    <a:pt x="489" y="1046"/>
                  </a:lnTo>
                  <a:lnTo>
                    <a:pt x="471" y="1013"/>
                  </a:lnTo>
                  <a:lnTo>
                    <a:pt x="466" y="1008"/>
                  </a:lnTo>
                  <a:lnTo>
                    <a:pt x="463" y="1008"/>
                  </a:lnTo>
                  <a:lnTo>
                    <a:pt x="463" y="1006"/>
                  </a:lnTo>
                  <a:lnTo>
                    <a:pt x="463" y="1003"/>
                  </a:lnTo>
                  <a:lnTo>
                    <a:pt x="461" y="1003"/>
                  </a:lnTo>
                  <a:lnTo>
                    <a:pt x="458" y="1003"/>
                  </a:lnTo>
                  <a:lnTo>
                    <a:pt x="456" y="1003"/>
                  </a:lnTo>
                  <a:lnTo>
                    <a:pt x="453" y="1003"/>
                  </a:lnTo>
                  <a:lnTo>
                    <a:pt x="451" y="1001"/>
                  </a:lnTo>
                  <a:lnTo>
                    <a:pt x="448" y="998"/>
                  </a:lnTo>
                  <a:lnTo>
                    <a:pt x="448" y="993"/>
                  </a:lnTo>
                  <a:lnTo>
                    <a:pt x="446" y="988"/>
                  </a:lnTo>
                  <a:lnTo>
                    <a:pt x="440" y="985"/>
                  </a:lnTo>
                  <a:lnTo>
                    <a:pt x="435" y="980"/>
                  </a:lnTo>
                  <a:lnTo>
                    <a:pt x="433" y="978"/>
                  </a:lnTo>
                  <a:lnTo>
                    <a:pt x="435" y="975"/>
                  </a:lnTo>
                  <a:lnTo>
                    <a:pt x="433" y="973"/>
                  </a:lnTo>
                  <a:lnTo>
                    <a:pt x="433" y="970"/>
                  </a:lnTo>
                  <a:lnTo>
                    <a:pt x="430" y="967"/>
                  </a:lnTo>
                  <a:lnTo>
                    <a:pt x="430" y="965"/>
                  </a:lnTo>
                  <a:lnTo>
                    <a:pt x="428" y="962"/>
                  </a:lnTo>
                  <a:lnTo>
                    <a:pt x="425" y="962"/>
                  </a:lnTo>
                  <a:lnTo>
                    <a:pt x="425" y="960"/>
                  </a:lnTo>
                  <a:lnTo>
                    <a:pt x="425" y="957"/>
                  </a:lnTo>
                  <a:lnTo>
                    <a:pt x="423" y="957"/>
                  </a:lnTo>
                  <a:lnTo>
                    <a:pt x="423" y="955"/>
                  </a:lnTo>
                  <a:lnTo>
                    <a:pt x="420" y="952"/>
                  </a:lnTo>
                  <a:lnTo>
                    <a:pt x="418" y="950"/>
                  </a:lnTo>
                  <a:lnTo>
                    <a:pt x="415" y="947"/>
                  </a:lnTo>
                  <a:lnTo>
                    <a:pt x="412" y="945"/>
                  </a:lnTo>
                  <a:lnTo>
                    <a:pt x="410" y="942"/>
                  </a:lnTo>
                  <a:lnTo>
                    <a:pt x="405" y="937"/>
                  </a:lnTo>
                  <a:lnTo>
                    <a:pt x="400" y="932"/>
                  </a:lnTo>
                  <a:lnTo>
                    <a:pt x="397" y="932"/>
                  </a:lnTo>
                  <a:lnTo>
                    <a:pt x="392" y="929"/>
                  </a:lnTo>
                  <a:lnTo>
                    <a:pt x="390" y="927"/>
                  </a:lnTo>
                  <a:lnTo>
                    <a:pt x="390" y="922"/>
                  </a:lnTo>
                  <a:lnTo>
                    <a:pt x="390" y="919"/>
                  </a:lnTo>
                  <a:lnTo>
                    <a:pt x="390" y="917"/>
                  </a:lnTo>
                  <a:lnTo>
                    <a:pt x="390" y="914"/>
                  </a:lnTo>
                  <a:lnTo>
                    <a:pt x="374" y="906"/>
                  </a:lnTo>
                  <a:lnTo>
                    <a:pt x="362" y="863"/>
                  </a:lnTo>
                  <a:lnTo>
                    <a:pt x="402" y="828"/>
                  </a:lnTo>
                  <a:lnTo>
                    <a:pt x="367" y="800"/>
                  </a:lnTo>
                  <a:lnTo>
                    <a:pt x="362" y="800"/>
                  </a:lnTo>
                  <a:lnTo>
                    <a:pt x="359" y="800"/>
                  </a:lnTo>
                  <a:lnTo>
                    <a:pt x="356" y="800"/>
                  </a:lnTo>
                  <a:lnTo>
                    <a:pt x="354" y="802"/>
                  </a:lnTo>
                  <a:lnTo>
                    <a:pt x="349" y="800"/>
                  </a:lnTo>
                  <a:lnTo>
                    <a:pt x="346" y="800"/>
                  </a:lnTo>
                  <a:lnTo>
                    <a:pt x="344" y="800"/>
                  </a:lnTo>
                  <a:lnTo>
                    <a:pt x="339" y="800"/>
                  </a:lnTo>
                  <a:lnTo>
                    <a:pt x="336" y="797"/>
                  </a:lnTo>
                  <a:lnTo>
                    <a:pt x="334" y="794"/>
                  </a:lnTo>
                  <a:lnTo>
                    <a:pt x="331" y="794"/>
                  </a:lnTo>
                  <a:lnTo>
                    <a:pt x="328" y="794"/>
                  </a:lnTo>
                  <a:lnTo>
                    <a:pt x="326" y="794"/>
                  </a:lnTo>
                  <a:lnTo>
                    <a:pt x="323" y="794"/>
                  </a:lnTo>
                  <a:lnTo>
                    <a:pt x="321" y="794"/>
                  </a:lnTo>
                  <a:lnTo>
                    <a:pt x="318" y="797"/>
                  </a:lnTo>
                  <a:lnTo>
                    <a:pt x="318" y="800"/>
                  </a:lnTo>
                  <a:lnTo>
                    <a:pt x="318" y="802"/>
                  </a:lnTo>
                  <a:lnTo>
                    <a:pt x="318" y="805"/>
                  </a:lnTo>
                  <a:lnTo>
                    <a:pt x="318" y="807"/>
                  </a:lnTo>
                  <a:lnTo>
                    <a:pt x="318" y="810"/>
                  </a:lnTo>
                  <a:lnTo>
                    <a:pt x="321" y="812"/>
                  </a:lnTo>
                  <a:lnTo>
                    <a:pt x="321" y="815"/>
                  </a:lnTo>
                  <a:lnTo>
                    <a:pt x="303" y="840"/>
                  </a:lnTo>
                  <a:lnTo>
                    <a:pt x="272" y="850"/>
                  </a:lnTo>
                  <a:lnTo>
                    <a:pt x="270" y="853"/>
                  </a:lnTo>
                  <a:lnTo>
                    <a:pt x="265" y="861"/>
                  </a:lnTo>
                  <a:lnTo>
                    <a:pt x="260" y="863"/>
                  </a:lnTo>
                  <a:lnTo>
                    <a:pt x="255" y="868"/>
                  </a:lnTo>
                  <a:lnTo>
                    <a:pt x="255" y="873"/>
                  </a:lnTo>
                  <a:lnTo>
                    <a:pt x="255" y="876"/>
                  </a:lnTo>
                  <a:lnTo>
                    <a:pt x="257" y="878"/>
                  </a:lnTo>
                  <a:lnTo>
                    <a:pt x="257" y="881"/>
                  </a:lnTo>
                  <a:lnTo>
                    <a:pt x="255" y="881"/>
                  </a:lnTo>
                  <a:lnTo>
                    <a:pt x="255" y="878"/>
                  </a:lnTo>
                  <a:lnTo>
                    <a:pt x="252" y="876"/>
                  </a:lnTo>
                  <a:lnTo>
                    <a:pt x="250" y="876"/>
                  </a:lnTo>
                  <a:lnTo>
                    <a:pt x="247" y="873"/>
                  </a:lnTo>
                  <a:lnTo>
                    <a:pt x="244" y="866"/>
                  </a:lnTo>
                  <a:lnTo>
                    <a:pt x="244" y="861"/>
                  </a:lnTo>
                  <a:lnTo>
                    <a:pt x="244" y="858"/>
                  </a:lnTo>
                  <a:lnTo>
                    <a:pt x="239" y="856"/>
                  </a:lnTo>
                  <a:lnTo>
                    <a:pt x="237" y="853"/>
                  </a:lnTo>
                  <a:lnTo>
                    <a:pt x="237" y="850"/>
                  </a:lnTo>
                  <a:lnTo>
                    <a:pt x="232" y="843"/>
                  </a:lnTo>
                  <a:lnTo>
                    <a:pt x="229" y="838"/>
                  </a:lnTo>
                  <a:lnTo>
                    <a:pt x="227" y="835"/>
                  </a:lnTo>
                  <a:lnTo>
                    <a:pt x="227" y="833"/>
                  </a:lnTo>
                  <a:lnTo>
                    <a:pt x="227" y="830"/>
                  </a:lnTo>
                  <a:lnTo>
                    <a:pt x="227" y="825"/>
                  </a:lnTo>
                  <a:lnTo>
                    <a:pt x="199" y="828"/>
                  </a:lnTo>
                  <a:lnTo>
                    <a:pt x="214" y="863"/>
                  </a:lnTo>
                  <a:lnTo>
                    <a:pt x="186" y="861"/>
                  </a:lnTo>
                  <a:lnTo>
                    <a:pt x="186" y="858"/>
                  </a:lnTo>
                  <a:lnTo>
                    <a:pt x="183" y="856"/>
                  </a:lnTo>
                  <a:lnTo>
                    <a:pt x="181" y="856"/>
                  </a:lnTo>
                  <a:lnTo>
                    <a:pt x="178" y="856"/>
                  </a:lnTo>
                  <a:lnTo>
                    <a:pt x="176" y="856"/>
                  </a:lnTo>
                  <a:lnTo>
                    <a:pt x="173" y="858"/>
                  </a:lnTo>
                  <a:lnTo>
                    <a:pt x="171" y="858"/>
                  </a:lnTo>
                  <a:lnTo>
                    <a:pt x="168" y="858"/>
                  </a:lnTo>
                  <a:lnTo>
                    <a:pt x="166" y="856"/>
                  </a:lnTo>
                  <a:lnTo>
                    <a:pt x="163" y="853"/>
                  </a:lnTo>
                  <a:lnTo>
                    <a:pt x="160" y="850"/>
                  </a:lnTo>
                  <a:lnTo>
                    <a:pt x="158" y="853"/>
                  </a:lnTo>
                  <a:lnTo>
                    <a:pt x="155" y="856"/>
                  </a:lnTo>
                  <a:lnTo>
                    <a:pt x="153" y="858"/>
                  </a:lnTo>
                  <a:lnTo>
                    <a:pt x="153" y="861"/>
                  </a:lnTo>
                  <a:lnTo>
                    <a:pt x="150" y="861"/>
                  </a:lnTo>
                  <a:lnTo>
                    <a:pt x="145" y="861"/>
                  </a:lnTo>
                  <a:lnTo>
                    <a:pt x="138" y="861"/>
                  </a:lnTo>
                  <a:lnTo>
                    <a:pt x="138" y="863"/>
                  </a:lnTo>
                  <a:lnTo>
                    <a:pt x="135" y="861"/>
                  </a:lnTo>
                  <a:lnTo>
                    <a:pt x="122" y="848"/>
                  </a:lnTo>
                  <a:lnTo>
                    <a:pt x="122" y="850"/>
                  </a:lnTo>
                  <a:lnTo>
                    <a:pt x="120" y="850"/>
                  </a:lnTo>
                  <a:lnTo>
                    <a:pt x="115" y="850"/>
                  </a:lnTo>
                  <a:lnTo>
                    <a:pt x="99" y="853"/>
                  </a:lnTo>
                  <a:lnTo>
                    <a:pt x="92" y="856"/>
                  </a:lnTo>
                  <a:lnTo>
                    <a:pt x="94" y="853"/>
                  </a:lnTo>
                  <a:lnTo>
                    <a:pt x="97" y="845"/>
                  </a:lnTo>
                  <a:lnTo>
                    <a:pt x="99" y="843"/>
                  </a:lnTo>
                  <a:lnTo>
                    <a:pt x="99" y="838"/>
                  </a:lnTo>
                  <a:lnTo>
                    <a:pt x="99" y="833"/>
                  </a:lnTo>
                  <a:lnTo>
                    <a:pt x="99" y="828"/>
                  </a:lnTo>
                  <a:lnTo>
                    <a:pt x="102" y="822"/>
                  </a:lnTo>
                  <a:lnTo>
                    <a:pt x="102" y="817"/>
                  </a:lnTo>
                  <a:lnTo>
                    <a:pt x="102" y="812"/>
                  </a:lnTo>
                  <a:lnTo>
                    <a:pt x="102" y="807"/>
                  </a:lnTo>
                  <a:lnTo>
                    <a:pt x="102" y="802"/>
                  </a:lnTo>
                  <a:lnTo>
                    <a:pt x="104" y="797"/>
                  </a:lnTo>
                  <a:lnTo>
                    <a:pt x="104" y="792"/>
                  </a:lnTo>
                  <a:lnTo>
                    <a:pt x="104" y="787"/>
                  </a:lnTo>
                  <a:lnTo>
                    <a:pt x="104" y="782"/>
                  </a:lnTo>
                  <a:lnTo>
                    <a:pt x="104" y="774"/>
                  </a:lnTo>
                  <a:lnTo>
                    <a:pt x="107" y="772"/>
                  </a:lnTo>
                  <a:lnTo>
                    <a:pt x="107" y="766"/>
                  </a:lnTo>
                  <a:lnTo>
                    <a:pt x="107" y="761"/>
                  </a:lnTo>
                  <a:lnTo>
                    <a:pt x="104" y="761"/>
                  </a:lnTo>
                  <a:lnTo>
                    <a:pt x="102" y="759"/>
                  </a:lnTo>
                  <a:lnTo>
                    <a:pt x="99" y="759"/>
                  </a:lnTo>
                  <a:lnTo>
                    <a:pt x="97" y="759"/>
                  </a:lnTo>
                  <a:lnTo>
                    <a:pt x="94" y="759"/>
                  </a:lnTo>
                  <a:lnTo>
                    <a:pt x="92" y="759"/>
                  </a:lnTo>
                  <a:lnTo>
                    <a:pt x="89" y="759"/>
                  </a:lnTo>
                  <a:lnTo>
                    <a:pt x="87" y="756"/>
                  </a:lnTo>
                  <a:lnTo>
                    <a:pt x="84" y="754"/>
                  </a:lnTo>
                  <a:lnTo>
                    <a:pt x="87" y="751"/>
                  </a:lnTo>
                  <a:lnTo>
                    <a:pt x="87" y="749"/>
                  </a:lnTo>
                  <a:lnTo>
                    <a:pt x="87" y="746"/>
                  </a:lnTo>
                  <a:lnTo>
                    <a:pt x="87" y="741"/>
                  </a:lnTo>
                  <a:lnTo>
                    <a:pt x="87" y="738"/>
                  </a:lnTo>
                  <a:lnTo>
                    <a:pt x="89" y="736"/>
                  </a:lnTo>
                  <a:lnTo>
                    <a:pt x="84" y="733"/>
                  </a:lnTo>
                  <a:lnTo>
                    <a:pt x="81" y="728"/>
                  </a:lnTo>
                  <a:lnTo>
                    <a:pt x="76" y="726"/>
                  </a:lnTo>
                  <a:lnTo>
                    <a:pt x="74" y="723"/>
                  </a:lnTo>
                  <a:lnTo>
                    <a:pt x="79" y="721"/>
                  </a:lnTo>
                  <a:lnTo>
                    <a:pt x="81" y="716"/>
                  </a:lnTo>
                  <a:lnTo>
                    <a:pt x="84" y="713"/>
                  </a:lnTo>
                  <a:lnTo>
                    <a:pt x="84" y="705"/>
                  </a:lnTo>
                  <a:lnTo>
                    <a:pt x="87" y="698"/>
                  </a:lnTo>
                  <a:lnTo>
                    <a:pt x="87" y="695"/>
                  </a:lnTo>
                  <a:lnTo>
                    <a:pt x="87" y="690"/>
                  </a:lnTo>
                  <a:lnTo>
                    <a:pt x="87" y="685"/>
                  </a:lnTo>
                  <a:lnTo>
                    <a:pt x="89" y="675"/>
                  </a:lnTo>
                  <a:lnTo>
                    <a:pt x="89" y="667"/>
                  </a:lnTo>
                  <a:lnTo>
                    <a:pt x="87" y="647"/>
                  </a:lnTo>
                  <a:lnTo>
                    <a:pt x="107" y="632"/>
                  </a:lnTo>
                  <a:lnTo>
                    <a:pt x="104" y="629"/>
                  </a:lnTo>
                  <a:lnTo>
                    <a:pt x="97" y="621"/>
                  </a:lnTo>
                  <a:lnTo>
                    <a:pt x="94" y="621"/>
                  </a:lnTo>
                  <a:lnTo>
                    <a:pt x="94" y="616"/>
                  </a:lnTo>
                  <a:lnTo>
                    <a:pt x="92" y="616"/>
                  </a:lnTo>
                  <a:lnTo>
                    <a:pt x="89" y="616"/>
                  </a:lnTo>
                  <a:lnTo>
                    <a:pt x="87" y="614"/>
                  </a:lnTo>
                  <a:lnTo>
                    <a:pt x="84" y="611"/>
                  </a:lnTo>
                  <a:lnTo>
                    <a:pt x="84" y="609"/>
                  </a:lnTo>
                  <a:lnTo>
                    <a:pt x="87" y="606"/>
                  </a:lnTo>
                  <a:lnTo>
                    <a:pt x="89" y="604"/>
                  </a:lnTo>
                  <a:lnTo>
                    <a:pt x="89" y="601"/>
                  </a:lnTo>
                  <a:lnTo>
                    <a:pt x="89" y="598"/>
                  </a:lnTo>
                  <a:lnTo>
                    <a:pt x="94" y="598"/>
                  </a:lnTo>
                  <a:lnTo>
                    <a:pt x="97" y="596"/>
                  </a:lnTo>
                  <a:lnTo>
                    <a:pt x="94" y="593"/>
                  </a:lnTo>
                  <a:lnTo>
                    <a:pt x="94" y="588"/>
                  </a:lnTo>
                  <a:lnTo>
                    <a:pt x="92" y="586"/>
                  </a:lnTo>
                  <a:lnTo>
                    <a:pt x="94" y="583"/>
                  </a:lnTo>
                  <a:lnTo>
                    <a:pt x="94" y="578"/>
                  </a:lnTo>
                  <a:lnTo>
                    <a:pt x="94" y="576"/>
                  </a:lnTo>
                  <a:lnTo>
                    <a:pt x="97" y="573"/>
                  </a:lnTo>
                  <a:lnTo>
                    <a:pt x="94" y="570"/>
                  </a:lnTo>
                  <a:lnTo>
                    <a:pt x="94" y="568"/>
                  </a:lnTo>
                  <a:lnTo>
                    <a:pt x="97" y="565"/>
                  </a:lnTo>
                  <a:lnTo>
                    <a:pt x="99" y="563"/>
                  </a:lnTo>
                  <a:lnTo>
                    <a:pt x="102" y="563"/>
                  </a:lnTo>
                  <a:lnTo>
                    <a:pt x="102" y="560"/>
                  </a:lnTo>
                  <a:lnTo>
                    <a:pt x="102" y="558"/>
                  </a:lnTo>
                  <a:lnTo>
                    <a:pt x="102" y="555"/>
                  </a:lnTo>
                  <a:lnTo>
                    <a:pt x="102" y="550"/>
                  </a:lnTo>
                  <a:lnTo>
                    <a:pt x="104" y="548"/>
                  </a:lnTo>
                  <a:lnTo>
                    <a:pt x="110" y="545"/>
                  </a:lnTo>
                  <a:lnTo>
                    <a:pt x="112" y="545"/>
                  </a:lnTo>
                  <a:lnTo>
                    <a:pt x="112" y="542"/>
                  </a:lnTo>
                  <a:lnTo>
                    <a:pt x="110" y="540"/>
                  </a:lnTo>
                  <a:lnTo>
                    <a:pt x="104" y="540"/>
                  </a:lnTo>
                  <a:lnTo>
                    <a:pt x="104" y="537"/>
                  </a:lnTo>
                  <a:lnTo>
                    <a:pt x="104" y="532"/>
                  </a:lnTo>
                  <a:lnTo>
                    <a:pt x="107" y="527"/>
                  </a:lnTo>
                  <a:lnTo>
                    <a:pt x="110" y="525"/>
                  </a:lnTo>
                  <a:lnTo>
                    <a:pt x="110" y="522"/>
                  </a:lnTo>
                  <a:lnTo>
                    <a:pt x="112" y="517"/>
                  </a:lnTo>
                  <a:lnTo>
                    <a:pt x="115" y="514"/>
                  </a:lnTo>
                  <a:lnTo>
                    <a:pt x="112" y="512"/>
                  </a:lnTo>
                  <a:lnTo>
                    <a:pt x="110" y="512"/>
                  </a:lnTo>
                  <a:lnTo>
                    <a:pt x="104" y="507"/>
                  </a:lnTo>
                  <a:lnTo>
                    <a:pt x="102" y="507"/>
                  </a:lnTo>
                  <a:lnTo>
                    <a:pt x="99" y="504"/>
                  </a:lnTo>
                  <a:lnTo>
                    <a:pt x="99" y="499"/>
                  </a:lnTo>
                  <a:lnTo>
                    <a:pt x="102" y="489"/>
                  </a:lnTo>
                  <a:lnTo>
                    <a:pt x="104" y="484"/>
                  </a:lnTo>
                  <a:lnTo>
                    <a:pt x="104" y="476"/>
                  </a:lnTo>
                  <a:lnTo>
                    <a:pt x="104" y="469"/>
                  </a:lnTo>
                  <a:lnTo>
                    <a:pt x="107" y="461"/>
                  </a:lnTo>
                  <a:lnTo>
                    <a:pt x="107" y="456"/>
                  </a:lnTo>
                  <a:lnTo>
                    <a:pt x="104" y="451"/>
                  </a:lnTo>
                  <a:lnTo>
                    <a:pt x="102" y="446"/>
                  </a:lnTo>
                  <a:lnTo>
                    <a:pt x="99" y="441"/>
                  </a:lnTo>
                  <a:lnTo>
                    <a:pt x="97" y="438"/>
                  </a:lnTo>
                  <a:lnTo>
                    <a:pt x="92" y="433"/>
                  </a:lnTo>
                  <a:lnTo>
                    <a:pt x="89" y="430"/>
                  </a:lnTo>
                  <a:lnTo>
                    <a:pt x="87" y="430"/>
                  </a:lnTo>
                  <a:lnTo>
                    <a:pt x="79" y="425"/>
                  </a:lnTo>
                  <a:lnTo>
                    <a:pt x="74" y="420"/>
                  </a:lnTo>
                  <a:lnTo>
                    <a:pt x="69" y="418"/>
                  </a:lnTo>
                  <a:lnTo>
                    <a:pt x="64" y="415"/>
                  </a:lnTo>
                  <a:lnTo>
                    <a:pt x="59" y="413"/>
                  </a:lnTo>
                  <a:lnTo>
                    <a:pt x="53" y="408"/>
                  </a:lnTo>
                  <a:lnTo>
                    <a:pt x="48" y="405"/>
                  </a:lnTo>
                  <a:lnTo>
                    <a:pt x="43" y="405"/>
                  </a:lnTo>
                  <a:lnTo>
                    <a:pt x="41" y="408"/>
                  </a:lnTo>
                  <a:lnTo>
                    <a:pt x="36" y="408"/>
                  </a:lnTo>
                  <a:lnTo>
                    <a:pt x="33" y="408"/>
                  </a:lnTo>
                  <a:lnTo>
                    <a:pt x="23" y="405"/>
                  </a:lnTo>
                  <a:lnTo>
                    <a:pt x="13" y="402"/>
                  </a:lnTo>
                  <a:lnTo>
                    <a:pt x="5" y="402"/>
                  </a:lnTo>
                  <a:lnTo>
                    <a:pt x="0" y="400"/>
                  </a:lnTo>
                  <a:lnTo>
                    <a:pt x="0" y="395"/>
                  </a:lnTo>
                  <a:lnTo>
                    <a:pt x="3" y="392"/>
                  </a:lnTo>
                  <a:lnTo>
                    <a:pt x="5" y="387"/>
                  </a:lnTo>
                  <a:lnTo>
                    <a:pt x="8" y="387"/>
                  </a:lnTo>
                  <a:lnTo>
                    <a:pt x="15" y="374"/>
                  </a:lnTo>
                  <a:lnTo>
                    <a:pt x="15" y="372"/>
                  </a:lnTo>
                  <a:lnTo>
                    <a:pt x="18" y="369"/>
                  </a:lnTo>
                  <a:lnTo>
                    <a:pt x="18" y="367"/>
                  </a:lnTo>
                  <a:lnTo>
                    <a:pt x="18" y="364"/>
                  </a:lnTo>
                  <a:lnTo>
                    <a:pt x="15" y="359"/>
                  </a:lnTo>
                  <a:lnTo>
                    <a:pt x="18" y="357"/>
                  </a:lnTo>
                  <a:lnTo>
                    <a:pt x="18" y="354"/>
                  </a:lnTo>
                  <a:lnTo>
                    <a:pt x="18" y="352"/>
                  </a:lnTo>
                  <a:lnTo>
                    <a:pt x="23" y="346"/>
                  </a:lnTo>
                  <a:lnTo>
                    <a:pt x="25" y="346"/>
                  </a:lnTo>
                  <a:lnTo>
                    <a:pt x="25" y="344"/>
                  </a:lnTo>
                  <a:lnTo>
                    <a:pt x="31" y="339"/>
                  </a:lnTo>
                  <a:lnTo>
                    <a:pt x="31" y="334"/>
                  </a:lnTo>
                  <a:lnTo>
                    <a:pt x="33" y="331"/>
                  </a:lnTo>
                  <a:lnTo>
                    <a:pt x="36" y="329"/>
                  </a:lnTo>
                  <a:lnTo>
                    <a:pt x="38" y="329"/>
                  </a:lnTo>
                  <a:lnTo>
                    <a:pt x="41" y="326"/>
                  </a:lnTo>
                  <a:lnTo>
                    <a:pt x="43" y="324"/>
                  </a:lnTo>
                  <a:lnTo>
                    <a:pt x="43" y="321"/>
                  </a:lnTo>
                  <a:lnTo>
                    <a:pt x="46" y="318"/>
                  </a:lnTo>
                  <a:lnTo>
                    <a:pt x="48" y="321"/>
                  </a:lnTo>
                  <a:lnTo>
                    <a:pt x="53" y="316"/>
                  </a:lnTo>
                  <a:lnTo>
                    <a:pt x="59" y="316"/>
                  </a:lnTo>
                  <a:lnTo>
                    <a:pt x="61" y="316"/>
                  </a:lnTo>
                  <a:lnTo>
                    <a:pt x="64" y="313"/>
                  </a:lnTo>
                  <a:lnTo>
                    <a:pt x="69" y="313"/>
                  </a:lnTo>
                  <a:lnTo>
                    <a:pt x="69" y="311"/>
                  </a:lnTo>
                  <a:lnTo>
                    <a:pt x="71" y="311"/>
                  </a:lnTo>
                  <a:lnTo>
                    <a:pt x="74" y="311"/>
                  </a:lnTo>
                  <a:lnTo>
                    <a:pt x="76" y="313"/>
                  </a:lnTo>
                  <a:lnTo>
                    <a:pt x="79" y="313"/>
                  </a:lnTo>
                  <a:lnTo>
                    <a:pt x="81" y="311"/>
                  </a:lnTo>
                  <a:lnTo>
                    <a:pt x="84" y="313"/>
                  </a:lnTo>
                  <a:lnTo>
                    <a:pt x="89" y="313"/>
                  </a:lnTo>
                  <a:lnTo>
                    <a:pt x="92" y="313"/>
                  </a:lnTo>
                  <a:lnTo>
                    <a:pt x="94" y="313"/>
                  </a:lnTo>
                  <a:lnTo>
                    <a:pt x="97" y="318"/>
                  </a:lnTo>
                  <a:lnTo>
                    <a:pt x="102" y="321"/>
                  </a:lnTo>
                  <a:lnTo>
                    <a:pt x="104" y="326"/>
                  </a:lnTo>
                  <a:lnTo>
                    <a:pt x="107" y="329"/>
                  </a:lnTo>
                  <a:lnTo>
                    <a:pt x="112" y="331"/>
                  </a:lnTo>
                  <a:lnTo>
                    <a:pt x="120" y="331"/>
                  </a:lnTo>
                  <a:lnTo>
                    <a:pt x="130" y="331"/>
                  </a:lnTo>
                  <a:lnTo>
                    <a:pt x="132" y="331"/>
                  </a:lnTo>
                  <a:lnTo>
                    <a:pt x="138" y="329"/>
                  </a:lnTo>
                  <a:lnTo>
                    <a:pt x="143" y="324"/>
                  </a:lnTo>
                  <a:lnTo>
                    <a:pt x="153" y="318"/>
                  </a:lnTo>
                  <a:lnTo>
                    <a:pt x="155" y="316"/>
                  </a:lnTo>
                  <a:lnTo>
                    <a:pt x="163" y="316"/>
                  </a:lnTo>
                  <a:lnTo>
                    <a:pt x="173" y="311"/>
                  </a:lnTo>
                  <a:lnTo>
                    <a:pt x="188" y="306"/>
                  </a:lnTo>
                  <a:lnTo>
                    <a:pt x="199" y="298"/>
                  </a:lnTo>
                  <a:lnTo>
                    <a:pt x="199" y="296"/>
                  </a:lnTo>
                  <a:lnTo>
                    <a:pt x="199" y="293"/>
                  </a:lnTo>
                  <a:lnTo>
                    <a:pt x="196" y="293"/>
                  </a:lnTo>
                  <a:lnTo>
                    <a:pt x="196" y="290"/>
                  </a:lnTo>
                  <a:lnTo>
                    <a:pt x="194" y="288"/>
                  </a:lnTo>
                  <a:lnTo>
                    <a:pt x="194" y="285"/>
                  </a:lnTo>
                  <a:lnTo>
                    <a:pt x="194" y="283"/>
                  </a:lnTo>
                  <a:lnTo>
                    <a:pt x="194" y="278"/>
                  </a:lnTo>
                  <a:lnTo>
                    <a:pt x="194" y="275"/>
                  </a:lnTo>
                  <a:lnTo>
                    <a:pt x="194" y="270"/>
                  </a:lnTo>
                  <a:lnTo>
                    <a:pt x="196" y="268"/>
                  </a:lnTo>
                  <a:lnTo>
                    <a:pt x="194" y="265"/>
                  </a:lnTo>
                  <a:lnTo>
                    <a:pt x="194" y="263"/>
                  </a:lnTo>
                  <a:lnTo>
                    <a:pt x="191" y="263"/>
                  </a:lnTo>
                  <a:lnTo>
                    <a:pt x="188" y="260"/>
                  </a:lnTo>
                  <a:lnTo>
                    <a:pt x="186" y="260"/>
                  </a:lnTo>
                  <a:lnTo>
                    <a:pt x="183" y="260"/>
                  </a:lnTo>
                  <a:lnTo>
                    <a:pt x="181" y="260"/>
                  </a:lnTo>
                  <a:lnTo>
                    <a:pt x="178" y="260"/>
                  </a:lnTo>
                  <a:lnTo>
                    <a:pt x="176" y="257"/>
                  </a:lnTo>
                  <a:lnTo>
                    <a:pt x="176" y="255"/>
                  </a:lnTo>
                  <a:lnTo>
                    <a:pt x="173" y="255"/>
                  </a:lnTo>
                  <a:lnTo>
                    <a:pt x="171" y="250"/>
                  </a:lnTo>
                  <a:lnTo>
                    <a:pt x="171" y="247"/>
                  </a:lnTo>
                  <a:lnTo>
                    <a:pt x="171" y="242"/>
                  </a:lnTo>
                  <a:lnTo>
                    <a:pt x="173" y="240"/>
                  </a:lnTo>
                  <a:lnTo>
                    <a:pt x="171" y="235"/>
                  </a:lnTo>
                  <a:lnTo>
                    <a:pt x="171" y="222"/>
                  </a:lnTo>
                  <a:lnTo>
                    <a:pt x="168" y="219"/>
                  </a:lnTo>
                  <a:lnTo>
                    <a:pt x="166" y="212"/>
                  </a:lnTo>
                  <a:lnTo>
                    <a:pt x="163" y="209"/>
                  </a:lnTo>
                  <a:lnTo>
                    <a:pt x="163" y="204"/>
                  </a:lnTo>
                  <a:lnTo>
                    <a:pt x="160" y="201"/>
                  </a:lnTo>
                  <a:lnTo>
                    <a:pt x="153" y="186"/>
                  </a:lnTo>
                  <a:lnTo>
                    <a:pt x="155" y="184"/>
                  </a:lnTo>
                  <a:lnTo>
                    <a:pt x="155" y="181"/>
                  </a:lnTo>
                  <a:lnTo>
                    <a:pt x="158" y="179"/>
                  </a:lnTo>
                  <a:lnTo>
                    <a:pt x="160" y="176"/>
                  </a:lnTo>
                  <a:lnTo>
                    <a:pt x="163" y="173"/>
                  </a:lnTo>
                  <a:lnTo>
                    <a:pt x="168" y="168"/>
                  </a:lnTo>
                  <a:lnTo>
                    <a:pt x="171" y="163"/>
                  </a:lnTo>
                  <a:lnTo>
                    <a:pt x="171" y="156"/>
                  </a:lnTo>
                  <a:lnTo>
                    <a:pt x="171" y="153"/>
                  </a:lnTo>
                  <a:lnTo>
                    <a:pt x="168" y="153"/>
                  </a:lnTo>
                  <a:lnTo>
                    <a:pt x="163" y="153"/>
                  </a:lnTo>
                  <a:lnTo>
                    <a:pt x="163" y="151"/>
                  </a:lnTo>
                  <a:lnTo>
                    <a:pt x="166" y="151"/>
                  </a:lnTo>
                  <a:lnTo>
                    <a:pt x="166" y="148"/>
                  </a:lnTo>
                  <a:lnTo>
                    <a:pt x="163" y="148"/>
                  </a:lnTo>
                  <a:lnTo>
                    <a:pt x="163" y="145"/>
                  </a:lnTo>
                  <a:lnTo>
                    <a:pt x="160" y="145"/>
                  </a:lnTo>
                  <a:lnTo>
                    <a:pt x="158" y="145"/>
                  </a:lnTo>
                  <a:lnTo>
                    <a:pt x="155" y="148"/>
                  </a:lnTo>
                  <a:lnTo>
                    <a:pt x="153" y="145"/>
                  </a:lnTo>
                  <a:lnTo>
                    <a:pt x="148" y="140"/>
                  </a:lnTo>
                  <a:lnTo>
                    <a:pt x="145" y="140"/>
                  </a:lnTo>
                  <a:lnTo>
                    <a:pt x="145" y="138"/>
                  </a:lnTo>
                  <a:lnTo>
                    <a:pt x="148" y="133"/>
                  </a:lnTo>
                  <a:lnTo>
                    <a:pt x="148" y="130"/>
                  </a:lnTo>
                  <a:lnTo>
                    <a:pt x="145" y="130"/>
                  </a:lnTo>
                  <a:lnTo>
                    <a:pt x="143" y="128"/>
                  </a:lnTo>
                  <a:lnTo>
                    <a:pt x="148" y="120"/>
                  </a:lnTo>
                  <a:lnTo>
                    <a:pt x="145" y="112"/>
                  </a:lnTo>
                  <a:lnTo>
                    <a:pt x="145" y="107"/>
                  </a:lnTo>
                  <a:lnTo>
                    <a:pt x="148" y="107"/>
                  </a:lnTo>
                  <a:lnTo>
                    <a:pt x="153" y="105"/>
                  </a:lnTo>
                  <a:lnTo>
                    <a:pt x="153" y="100"/>
                  </a:lnTo>
                  <a:lnTo>
                    <a:pt x="150" y="97"/>
                  </a:lnTo>
                  <a:lnTo>
                    <a:pt x="150" y="95"/>
                  </a:lnTo>
                  <a:lnTo>
                    <a:pt x="150" y="89"/>
                  </a:lnTo>
                  <a:lnTo>
                    <a:pt x="150" y="87"/>
                  </a:lnTo>
                  <a:lnTo>
                    <a:pt x="150" y="84"/>
                  </a:lnTo>
                  <a:lnTo>
                    <a:pt x="153" y="79"/>
                  </a:lnTo>
                  <a:lnTo>
                    <a:pt x="153" y="74"/>
                  </a:lnTo>
                  <a:lnTo>
                    <a:pt x="150" y="74"/>
                  </a:lnTo>
                  <a:lnTo>
                    <a:pt x="148" y="72"/>
                  </a:lnTo>
                  <a:lnTo>
                    <a:pt x="148" y="69"/>
                  </a:lnTo>
                  <a:lnTo>
                    <a:pt x="148" y="67"/>
                  </a:lnTo>
                  <a:lnTo>
                    <a:pt x="150" y="64"/>
                  </a:lnTo>
                  <a:lnTo>
                    <a:pt x="150" y="61"/>
                  </a:lnTo>
                  <a:lnTo>
                    <a:pt x="150" y="59"/>
                  </a:lnTo>
                  <a:lnTo>
                    <a:pt x="150" y="56"/>
                  </a:lnTo>
                  <a:lnTo>
                    <a:pt x="153" y="56"/>
                  </a:lnTo>
                  <a:lnTo>
                    <a:pt x="158" y="54"/>
                  </a:lnTo>
                  <a:lnTo>
                    <a:pt x="160" y="54"/>
                  </a:lnTo>
                  <a:lnTo>
                    <a:pt x="163" y="51"/>
                  </a:lnTo>
                  <a:lnTo>
                    <a:pt x="160" y="49"/>
                  </a:lnTo>
                  <a:lnTo>
                    <a:pt x="158" y="49"/>
                  </a:lnTo>
                  <a:lnTo>
                    <a:pt x="158" y="46"/>
                  </a:lnTo>
                  <a:lnTo>
                    <a:pt x="160" y="41"/>
                  </a:lnTo>
                  <a:lnTo>
                    <a:pt x="163" y="36"/>
                  </a:lnTo>
                  <a:lnTo>
                    <a:pt x="166" y="33"/>
                  </a:lnTo>
                  <a:lnTo>
                    <a:pt x="168" y="33"/>
                  </a:lnTo>
                  <a:lnTo>
                    <a:pt x="171" y="36"/>
                  </a:lnTo>
                  <a:lnTo>
                    <a:pt x="173" y="36"/>
                  </a:lnTo>
                  <a:lnTo>
                    <a:pt x="176" y="36"/>
                  </a:lnTo>
                  <a:lnTo>
                    <a:pt x="178" y="39"/>
                  </a:lnTo>
                  <a:lnTo>
                    <a:pt x="178" y="41"/>
                  </a:lnTo>
                  <a:lnTo>
                    <a:pt x="181" y="46"/>
                  </a:lnTo>
                  <a:lnTo>
                    <a:pt x="181" y="51"/>
                  </a:lnTo>
                  <a:lnTo>
                    <a:pt x="183" y="54"/>
                  </a:lnTo>
                  <a:lnTo>
                    <a:pt x="186" y="56"/>
                  </a:lnTo>
                  <a:lnTo>
                    <a:pt x="188" y="59"/>
                  </a:lnTo>
                  <a:lnTo>
                    <a:pt x="191" y="59"/>
                  </a:lnTo>
                  <a:lnTo>
                    <a:pt x="194" y="61"/>
                  </a:lnTo>
                  <a:lnTo>
                    <a:pt x="201" y="61"/>
                  </a:lnTo>
                  <a:lnTo>
                    <a:pt x="204" y="64"/>
                  </a:lnTo>
                  <a:lnTo>
                    <a:pt x="206" y="64"/>
                  </a:lnTo>
                  <a:lnTo>
                    <a:pt x="209" y="67"/>
                  </a:lnTo>
                  <a:lnTo>
                    <a:pt x="209" y="69"/>
                  </a:lnTo>
                  <a:lnTo>
                    <a:pt x="211" y="69"/>
                  </a:lnTo>
                  <a:lnTo>
                    <a:pt x="214" y="72"/>
                  </a:lnTo>
                  <a:lnTo>
                    <a:pt x="214" y="74"/>
                  </a:lnTo>
                  <a:lnTo>
                    <a:pt x="216" y="77"/>
                  </a:lnTo>
                  <a:lnTo>
                    <a:pt x="219" y="77"/>
                  </a:lnTo>
                  <a:lnTo>
                    <a:pt x="219" y="79"/>
                  </a:lnTo>
                  <a:lnTo>
                    <a:pt x="224" y="79"/>
                  </a:lnTo>
                  <a:lnTo>
                    <a:pt x="227" y="82"/>
                  </a:lnTo>
                  <a:lnTo>
                    <a:pt x="232" y="84"/>
                  </a:lnTo>
                  <a:lnTo>
                    <a:pt x="237" y="84"/>
                  </a:lnTo>
                  <a:lnTo>
                    <a:pt x="239" y="84"/>
                  </a:lnTo>
                  <a:lnTo>
                    <a:pt x="239" y="82"/>
                  </a:lnTo>
                  <a:lnTo>
                    <a:pt x="242" y="82"/>
                  </a:lnTo>
                  <a:lnTo>
                    <a:pt x="244" y="82"/>
                  </a:lnTo>
                  <a:lnTo>
                    <a:pt x="252" y="87"/>
                  </a:lnTo>
                  <a:lnTo>
                    <a:pt x="257" y="87"/>
                  </a:lnTo>
                  <a:lnTo>
                    <a:pt x="257" y="89"/>
                  </a:lnTo>
                  <a:lnTo>
                    <a:pt x="260" y="89"/>
                  </a:lnTo>
                  <a:lnTo>
                    <a:pt x="262" y="89"/>
                  </a:lnTo>
                  <a:lnTo>
                    <a:pt x="270" y="89"/>
                  </a:lnTo>
                  <a:lnTo>
                    <a:pt x="270" y="87"/>
                  </a:lnTo>
                  <a:lnTo>
                    <a:pt x="275" y="84"/>
                  </a:lnTo>
                  <a:lnTo>
                    <a:pt x="283" y="77"/>
                  </a:lnTo>
                  <a:lnTo>
                    <a:pt x="290" y="72"/>
                  </a:lnTo>
                  <a:lnTo>
                    <a:pt x="293" y="67"/>
                  </a:lnTo>
                  <a:lnTo>
                    <a:pt x="293" y="64"/>
                  </a:lnTo>
                  <a:lnTo>
                    <a:pt x="290" y="61"/>
                  </a:lnTo>
                  <a:lnTo>
                    <a:pt x="288" y="59"/>
                  </a:lnTo>
                  <a:lnTo>
                    <a:pt x="280" y="59"/>
                  </a:lnTo>
                  <a:lnTo>
                    <a:pt x="280" y="31"/>
                  </a:lnTo>
                  <a:lnTo>
                    <a:pt x="283" y="21"/>
                  </a:lnTo>
                  <a:lnTo>
                    <a:pt x="283" y="18"/>
                  </a:lnTo>
                  <a:lnTo>
                    <a:pt x="290" y="13"/>
                  </a:lnTo>
                  <a:lnTo>
                    <a:pt x="293" y="13"/>
                  </a:lnTo>
                  <a:lnTo>
                    <a:pt x="295" y="13"/>
                  </a:lnTo>
                  <a:lnTo>
                    <a:pt x="298" y="13"/>
                  </a:lnTo>
                  <a:lnTo>
                    <a:pt x="300" y="13"/>
                  </a:lnTo>
                  <a:lnTo>
                    <a:pt x="303" y="13"/>
                  </a:lnTo>
                  <a:lnTo>
                    <a:pt x="308" y="13"/>
                  </a:lnTo>
                  <a:lnTo>
                    <a:pt x="313" y="13"/>
                  </a:lnTo>
                  <a:lnTo>
                    <a:pt x="316" y="16"/>
                  </a:lnTo>
                  <a:lnTo>
                    <a:pt x="318" y="21"/>
                  </a:lnTo>
                  <a:lnTo>
                    <a:pt x="331" y="16"/>
                  </a:lnTo>
                  <a:lnTo>
                    <a:pt x="334" y="16"/>
                  </a:lnTo>
                  <a:lnTo>
                    <a:pt x="339" y="11"/>
                  </a:lnTo>
                  <a:lnTo>
                    <a:pt x="349" y="8"/>
                  </a:lnTo>
                  <a:lnTo>
                    <a:pt x="354" y="5"/>
                  </a:lnTo>
                  <a:lnTo>
                    <a:pt x="356" y="3"/>
                  </a:lnTo>
                  <a:lnTo>
                    <a:pt x="359" y="3"/>
                  </a:lnTo>
                  <a:lnTo>
                    <a:pt x="362" y="3"/>
                  </a:lnTo>
                  <a:lnTo>
                    <a:pt x="367" y="0"/>
                  </a:lnTo>
                  <a:lnTo>
                    <a:pt x="369" y="0"/>
                  </a:lnTo>
                  <a:lnTo>
                    <a:pt x="372" y="0"/>
                  </a:lnTo>
                  <a:lnTo>
                    <a:pt x="374" y="3"/>
                  </a:lnTo>
                  <a:lnTo>
                    <a:pt x="377" y="3"/>
                  </a:lnTo>
                  <a:lnTo>
                    <a:pt x="387" y="5"/>
                  </a:lnTo>
                  <a:lnTo>
                    <a:pt x="390" y="8"/>
                  </a:lnTo>
                  <a:lnTo>
                    <a:pt x="387" y="13"/>
                  </a:lnTo>
                  <a:lnTo>
                    <a:pt x="382" y="16"/>
                  </a:lnTo>
                  <a:lnTo>
                    <a:pt x="382" y="18"/>
                  </a:lnTo>
                  <a:lnTo>
                    <a:pt x="379" y="18"/>
                  </a:lnTo>
                  <a:lnTo>
                    <a:pt x="382" y="26"/>
                  </a:lnTo>
                  <a:lnTo>
                    <a:pt x="382" y="28"/>
                  </a:lnTo>
                  <a:lnTo>
                    <a:pt x="377" y="33"/>
                  </a:lnTo>
                  <a:lnTo>
                    <a:pt x="377" y="36"/>
                  </a:lnTo>
                  <a:lnTo>
                    <a:pt x="379" y="41"/>
                  </a:lnTo>
                  <a:lnTo>
                    <a:pt x="382" y="41"/>
                  </a:lnTo>
                  <a:lnTo>
                    <a:pt x="384" y="41"/>
                  </a:lnTo>
                  <a:lnTo>
                    <a:pt x="387" y="44"/>
                  </a:lnTo>
                  <a:lnTo>
                    <a:pt x="390" y="46"/>
                  </a:lnTo>
                  <a:lnTo>
                    <a:pt x="395" y="49"/>
                  </a:lnTo>
                  <a:lnTo>
                    <a:pt x="395" y="51"/>
                  </a:lnTo>
                  <a:lnTo>
                    <a:pt x="397" y="51"/>
                  </a:lnTo>
                  <a:lnTo>
                    <a:pt x="400" y="51"/>
                  </a:lnTo>
                  <a:lnTo>
                    <a:pt x="402" y="51"/>
                  </a:lnTo>
                  <a:lnTo>
                    <a:pt x="402" y="54"/>
                  </a:lnTo>
                  <a:lnTo>
                    <a:pt x="400" y="56"/>
                  </a:lnTo>
                  <a:lnTo>
                    <a:pt x="397" y="59"/>
                  </a:lnTo>
                  <a:lnTo>
                    <a:pt x="395" y="61"/>
                  </a:lnTo>
                  <a:lnTo>
                    <a:pt x="387" y="59"/>
                  </a:lnTo>
                  <a:lnTo>
                    <a:pt x="387" y="61"/>
                  </a:lnTo>
                  <a:lnTo>
                    <a:pt x="384" y="61"/>
                  </a:lnTo>
                  <a:lnTo>
                    <a:pt x="384" y="64"/>
                  </a:lnTo>
                  <a:lnTo>
                    <a:pt x="382" y="67"/>
                  </a:lnTo>
                  <a:lnTo>
                    <a:pt x="384" y="72"/>
                  </a:lnTo>
                  <a:lnTo>
                    <a:pt x="387" y="72"/>
                  </a:lnTo>
                  <a:lnTo>
                    <a:pt x="390" y="72"/>
                  </a:lnTo>
                  <a:lnTo>
                    <a:pt x="392" y="74"/>
                  </a:lnTo>
                  <a:lnTo>
                    <a:pt x="387" y="77"/>
                  </a:lnTo>
                  <a:lnTo>
                    <a:pt x="387" y="79"/>
                  </a:lnTo>
                  <a:lnTo>
                    <a:pt x="390" y="79"/>
                  </a:lnTo>
                  <a:lnTo>
                    <a:pt x="390" y="84"/>
                  </a:lnTo>
                  <a:lnTo>
                    <a:pt x="390" y="87"/>
                  </a:lnTo>
                  <a:lnTo>
                    <a:pt x="382" y="95"/>
                  </a:lnTo>
                  <a:lnTo>
                    <a:pt x="379" y="95"/>
                  </a:lnTo>
                  <a:lnTo>
                    <a:pt x="377" y="97"/>
                  </a:lnTo>
                  <a:lnTo>
                    <a:pt x="374" y="97"/>
                  </a:lnTo>
                  <a:lnTo>
                    <a:pt x="374" y="100"/>
                  </a:lnTo>
                  <a:lnTo>
                    <a:pt x="372" y="100"/>
                  </a:lnTo>
                  <a:lnTo>
                    <a:pt x="369" y="110"/>
                  </a:lnTo>
                  <a:lnTo>
                    <a:pt x="369" y="112"/>
                  </a:lnTo>
                  <a:lnTo>
                    <a:pt x="372" y="112"/>
                  </a:lnTo>
                  <a:lnTo>
                    <a:pt x="372" y="115"/>
                  </a:lnTo>
                  <a:lnTo>
                    <a:pt x="374" y="115"/>
                  </a:lnTo>
                  <a:lnTo>
                    <a:pt x="377" y="115"/>
                  </a:lnTo>
                  <a:lnTo>
                    <a:pt x="379" y="115"/>
                  </a:lnTo>
                  <a:lnTo>
                    <a:pt x="382" y="112"/>
                  </a:lnTo>
                  <a:lnTo>
                    <a:pt x="384" y="110"/>
                  </a:lnTo>
                  <a:lnTo>
                    <a:pt x="387" y="110"/>
                  </a:lnTo>
                  <a:lnTo>
                    <a:pt x="387" y="112"/>
                  </a:lnTo>
                  <a:lnTo>
                    <a:pt x="390" y="112"/>
                  </a:lnTo>
                  <a:lnTo>
                    <a:pt x="390" y="115"/>
                  </a:lnTo>
                  <a:lnTo>
                    <a:pt x="392" y="117"/>
                  </a:lnTo>
                  <a:lnTo>
                    <a:pt x="392" y="120"/>
                  </a:lnTo>
                  <a:lnTo>
                    <a:pt x="392" y="123"/>
                  </a:lnTo>
                  <a:lnTo>
                    <a:pt x="395" y="125"/>
                  </a:lnTo>
                  <a:lnTo>
                    <a:pt x="397" y="125"/>
                  </a:lnTo>
                  <a:lnTo>
                    <a:pt x="400" y="125"/>
                  </a:lnTo>
                  <a:lnTo>
                    <a:pt x="407" y="125"/>
                  </a:lnTo>
                  <a:lnTo>
                    <a:pt x="410" y="125"/>
                  </a:lnTo>
                  <a:lnTo>
                    <a:pt x="412" y="125"/>
                  </a:lnTo>
                  <a:lnTo>
                    <a:pt x="412" y="128"/>
                  </a:lnTo>
                  <a:lnTo>
                    <a:pt x="415" y="130"/>
                  </a:lnTo>
                  <a:lnTo>
                    <a:pt x="412" y="133"/>
                  </a:lnTo>
                  <a:lnTo>
                    <a:pt x="410" y="135"/>
                  </a:lnTo>
                  <a:lnTo>
                    <a:pt x="407" y="135"/>
                  </a:lnTo>
                  <a:lnTo>
                    <a:pt x="407" y="138"/>
                  </a:lnTo>
                  <a:lnTo>
                    <a:pt x="405" y="138"/>
                  </a:lnTo>
                  <a:lnTo>
                    <a:pt x="405" y="140"/>
                  </a:lnTo>
                  <a:lnTo>
                    <a:pt x="402" y="140"/>
                  </a:lnTo>
                  <a:lnTo>
                    <a:pt x="402" y="143"/>
                  </a:lnTo>
                  <a:lnTo>
                    <a:pt x="400" y="143"/>
                  </a:lnTo>
                  <a:lnTo>
                    <a:pt x="402" y="148"/>
                  </a:lnTo>
                  <a:lnTo>
                    <a:pt x="402" y="153"/>
                  </a:lnTo>
                  <a:lnTo>
                    <a:pt x="405" y="156"/>
                  </a:lnTo>
                  <a:lnTo>
                    <a:pt x="412" y="161"/>
                  </a:lnTo>
                  <a:lnTo>
                    <a:pt x="415" y="163"/>
                  </a:lnTo>
                  <a:lnTo>
                    <a:pt x="415" y="166"/>
                  </a:lnTo>
                  <a:lnTo>
                    <a:pt x="415" y="168"/>
                  </a:lnTo>
                  <a:lnTo>
                    <a:pt x="412" y="171"/>
                  </a:lnTo>
                  <a:lnTo>
                    <a:pt x="410" y="171"/>
                  </a:lnTo>
                  <a:lnTo>
                    <a:pt x="407" y="168"/>
                  </a:lnTo>
                  <a:lnTo>
                    <a:pt x="405" y="171"/>
                  </a:lnTo>
                  <a:lnTo>
                    <a:pt x="405" y="173"/>
                  </a:lnTo>
                  <a:lnTo>
                    <a:pt x="402" y="176"/>
                  </a:lnTo>
                  <a:lnTo>
                    <a:pt x="402" y="179"/>
                  </a:lnTo>
                  <a:lnTo>
                    <a:pt x="402" y="181"/>
                  </a:lnTo>
                  <a:lnTo>
                    <a:pt x="400" y="181"/>
                  </a:lnTo>
                  <a:lnTo>
                    <a:pt x="402" y="184"/>
                  </a:lnTo>
                  <a:lnTo>
                    <a:pt x="402" y="186"/>
                  </a:lnTo>
                  <a:lnTo>
                    <a:pt x="405" y="191"/>
                  </a:lnTo>
                  <a:lnTo>
                    <a:pt x="410" y="191"/>
                  </a:lnTo>
                  <a:lnTo>
                    <a:pt x="412" y="194"/>
                  </a:lnTo>
                  <a:lnTo>
                    <a:pt x="415" y="194"/>
                  </a:lnTo>
                  <a:lnTo>
                    <a:pt x="412" y="196"/>
                  </a:lnTo>
                  <a:lnTo>
                    <a:pt x="410" y="196"/>
                  </a:lnTo>
                  <a:lnTo>
                    <a:pt x="405" y="201"/>
                  </a:lnTo>
                  <a:lnTo>
                    <a:pt x="402" y="201"/>
                  </a:lnTo>
                  <a:lnTo>
                    <a:pt x="400" y="201"/>
                  </a:lnTo>
                  <a:lnTo>
                    <a:pt x="400" y="204"/>
                  </a:lnTo>
                  <a:lnTo>
                    <a:pt x="397" y="209"/>
                  </a:lnTo>
                  <a:lnTo>
                    <a:pt x="397" y="212"/>
                  </a:lnTo>
                  <a:lnTo>
                    <a:pt x="400" y="214"/>
                  </a:lnTo>
                  <a:lnTo>
                    <a:pt x="402" y="217"/>
                  </a:lnTo>
                  <a:lnTo>
                    <a:pt x="405" y="217"/>
                  </a:lnTo>
                  <a:lnTo>
                    <a:pt x="402" y="219"/>
                  </a:lnTo>
                  <a:lnTo>
                    <a:pt x="400" y="222"/>
                  </a:lnTo>
                  <a:lnTo>
                    <a:pt x="400" y="224"/>
                  </a:lnTo>
                  <a:lnTo>
                    <a:pt x="400" y="227"/>
                  </a:lnTo>
                  <a:lnTo>
                    <a:pt x="397" y="227"/>
                  </a:lnTo>
                  <a:lnTo>
                    <a:pt x="395" y="224"/>
                  </a:lnTo>
                  <a:lnTo>
                    <a:pt x="395" y="222"/>
                  </a:lnTo>
                  <a:lnTo>
                    <a:pt x="390" y="219"/>
                  </a:lnTo>
                  <a:lnTo>
                    <a:pt x="387" y="222"/>
                  </a:lnTo>
                  <a:lnTo>
                    <a:pt x="384" y="222"/>
                  </a:lnTo>
                  <a:lnTo>
                    <a:pt x="382" y="222"/>
                  </a:lnTo>
                  <a:lnTo>
                    <a:pt x="382" y="224"/>
                  </a:lnTo>
                  <a:lnTo>
                    <a:pt x="379" y="224"/>
                  </a:lnTo>
                  <a:lnTo>
                    <a:pt x="377" y="227"/>
                  </a:lnTo>
                  <a:lnTo>
                    <a:pt x="377" y="229"/>
                  </a:lnTo>
                  <a:lnTo>
                    <a:pt x="379" y="232"/>
                  </a:lnTo>
                  <a:lnTo>
                    <a:pt x="382" y="237"/>
                  </a:lnTo>
                  <a:lnTo>
                    <a:pt x="384" y="247"/>
                  </a:lnTo>
                  <a:lnTo>
                    <a:pt x="384" y="250"/>
                  </a:lnTo>
                  <a:lnTo>
                    <a:pt x="387" y="250"/>
                  </a:lnTo>
                  <a:lnTo>
                    <a:pt x="395" y="250"/>
                  </a:lnTo>
                  <a:lnTo>
                    <a:pt x="397" y="250"/>
                  </a:lnTo>
                  <a:lnTo>
                    <a:pt x="397" y="252"/>
                  </a:lnTo>
                  <a:lnTo>
                    <a:pt x="400" y="252"/>
                  </a:lnTo>
                  <a:lnTo>
                    <a:pt x="400" y="260"/>
                  </a:lnTo>
                  <a:lnTo>
                    <a:pt x="400" y="263"/>
                  </a:lnTo>
                  <a:lnTo>
                    <a:pt x="405" y="265"/>
                  </a:lnTo>
                  <a:lnTo>
                    <a:pt x="410" y="268"/>
                  </a:lnTo>
                  <a:lnTo>
                    <a:pt x="412" y="268"/>
                  </a:lnTo>
                  <a:lnTo>
                    <a:pt x="415" y="268"/>
                  </a:lnTo>
                  <a:lnTo>
                    <a:pt x="418" y="268"/>
                  </a:lnTo>
                  <a:lnTo>
                    <a:pt x="423" y="270"/>
                  </a:lnTo>
                  <a:lnTo>
                    <a:pt x="430" y="275"/>
                  </a:lnTo>
                  <a:lnTo>
                    <a:pt x="438" y="278"/>
                  </a:lnTo>
                  <a:lnTo>
                    <a:pt x="448" y="280"/>
                  </a:lnTo>
                  <a:lnTo>
                    <a:pt x="456" y="280"/>
                  </a:lnTo>
                  <a:lnTo>
                    <a:pt x="458" y="280"/>
                  </a:lnTo>
                  <a:lnTo>
                    <a:pt x="468" y="278"/>
                  </a:lnTo>
                  <a:lnTo>
                    <a:pt x="474" y="278"/>
                  </a:lnTo>
                  <a:lnTo>
                    <a:pt x="476" y="280"/>
                  </a:lnTo>
                  <a:lnTo>
                    <a:pt x="479" y="280"/>
                  </a:lnTo>
                  <a:lnTo>
                    <a:pt x="489" y="280"/>
                  </a:lnTo>
                  <a:lnTo>
                    <a:pt x="494" y="278"/>
                  </a:lnTo>
                  <a:lnTo>
                    <a:pt x="499" y="275"/>
                  </a:lnTo>
                  <a:lnTo>
                    <a:pt x="502" y="273"/>
                  </a:lnTo>
                  <a:lnTo>
                    <a:pt x="502" y="270"/>
                  </a:lnTo>
                  <a:lnTo>
                    <a:pt x="507" y="270"/>
                  </a:lnTo>
                  <a:lnTo>
                    <a:pt x="507" y="265"/>
                  </a:lnTo>
                  <a:lnTo>
                    <a:pt x="509" y="260"/>
                  </a:lnTo>
                  <a:lnTo>
                    <a:pt x="512" y="252"/>
                  </a:lnTo>
                  <a:lnTo>
                    <a:pt x="514" y="247"/>
                  </a:lnTo>
                  <a:lnTo>
                    <a:pt x="514" y="240"/>
                  </a:lnTo>
                  <a:lnTo>
                    <a:pt x="517" y="240"/>
                  </a:lnTo>
                  <a:lnTo>
                    <a:pt x="519" y="240"/>
                  </a:lnTo>
                  <a:lnTo>
                    <a:pt x="522" y="240"/>
                  </a:lnTo>
                  <a:lnTo>
                    <a:pt x="532" y="237"/>
                  </a:lnTo>
                  <a:lnTo>
                    <a:pt x="540" y="240"/>
                  </a:lnTo>
                  <a:lnTo>
                    <a:pt x="547" y="240"/>
                  </a:lnTo>
                  <a:lnTo>
                    <a:pt x="547" y="237"/>
                  </a:lnTo>
                  <a:lnTo>
                    <a:pt x="550" y="237"/>
                  </a:lnTo>
                  <a:lnTo>
                    <a:pt x="547" y="227"/>
                  </a:lnTo>
                  <a:lnTo>
                    <a:pt x="547" y="224"/>
                  </a:lnTo>
                  <a:lnTo>
                    <a:pt x="547" y="222"/>
                  </a:lnTo>
                  <a:lnTo>
                    <a:pt x="547" y="219"/>
                  </a:lnTo>
                  <a:lnTo>
                    <a:pt x="550" y="217"/>
                  </a:lnTo>
                  <a:lnTo>
                    <a:pt x="552" y="217"/>
                  </a:lnTo>
                  <a:lnTo>
                    <a:pt x="555" y="214"/>
                  </a:lnTo>
                  <a:lnTo>
                    <a:pt x="555" y="209"/>
                  </a:lnTo>
                  <a:lnTo>
                    <a:pt x="555" y="207"/>
                  </a:lnTo>
                  <a:lnTo>
                    <a:pt x="555" y="204"/>
                  </a:lnTo>
                  <a:lnTo>
                    <a:pt x="560" y="196"/>
                  </a:lnTo>
                  <a:lnTo>
                    <a:pt x="558" y="191"/>
                  </a:lnTo>
                  <a:lnTo>
                    <a:pt x="560" y="189"/>
                  </a:lnTo>
                  <a:lnTo>
                    <a:pt x="563" y="189"/>
                  </a:lnTo>
                  <a:lnTo>
                    <a:pt x="565" y="186"/>
                  </a:lnTo>
                  <a:lnTo>
                    <a:pt x="568" y="186"/>
                  </a:lnTo>
                  <a:lnTo>
                    <a:pt x="570" y="186"/>
                  </a:lnTo>
                  <a:lnTo>
                    <a:pt x="573" y="186"/>
                  </a:lnTo>
                  <a:lnTo>
                    <a:pt x="575" y="186"/>
                  </a:lnTo>
                  <a:lnTo>
                    <a:pt x="580" y="184"/>
                  </a:lnTo>
                  <a:lnTo>
                    <a:pt x="583" y="181"/>
                  </a:lnTo>
                  <a:lnTo>
                    <a:pt x="586" y="181"/>
                  </a:lnTo>
                  <a:lnTo>
                    <a:pt x="591" y="176"/>
                  </a:lnTo>
                  <a:lnTo>
                    <a:pt x="591" y="173"/>
                  </a:lnTo>
                  <a:lnTo>
                    <a:pt x="591" y="168"/>
                  </a:lnTo>
                  <a:lnTo>
                    <a:pt x="593" y="166"/>
                  </a:lnTo>
                  <a:lnTo>
                    <a:pt x="598" y="163"/>
                  </a:lnTo>
                  <a:lnTo>
                    <a:pt x="601" y="163"/>
                  </a:lnTo>
                  <a:lnTo>
                    <a:pt x="603" y="163"/>
                  </a:lnTo>
                  <a:lnTo>
                    <a:pt x="603" y="161"/>
                  </a:lnTo>
                  <a:lnTo>
                    <a:pt x="606" y="161"/>
                  </a:lnTo>
                  <a:lnTo>
                    <a:pt x="611" y="158"/>
                  </a:lnTo>
                  <a:lnTo>
                    <a:pt x="614" y="156"/>
                  </a:lnTo>
                  <a:lnTo>
                    <a:pt x="616" y="156"/>
                  </a:lnTo>
                  <a:lnTo>
                    <a:pt x="619" y="156"/>
                  </a:lnTo>
                  <a:lnTo>
                    <a:pt x="621" y="156"/>
                  </a:lnTo>
                  <a:lnTo>
                    <a:pt x="626" y="158"/>
                  </a:lnTo>
                  <a:lnTo>
                    <a:pt x="629" y="158"/>
                  </a:lnTo>
                  <a:lnTo>
                    <a:pt x="631" y="158"/>
                  </a:lnTo>
                  <a:lnTo>
                    <a:pt x="634" y="158"/>
                  </a:lnTo>
                  <a:lnTo>
                    <a:pt x="636" y="158"/>
                  </a:lnTo>
                  <a:lnTo>
                    <a:pt x="636" y="156"/>
                  </a:lnTo>
                  <a:lnTo>
                    <a:pt x="639" y="156"/>
                  </a:lnTo>
                  <a:lnTo>
                    <a:pt x="652" y="153"/>
                  </a:lnTo>
                  <a:lnTo>
                    <a:pt x="657" y="153"/>
                  </a:lnTo>
                  <a:lnTo>
                    <a:pt x="667" y="143"/>
                  </a:lnTo>
                  <a:lnTo>
                    <a:pt x="670" y="143"/>
                  </a:lnTo>
                  <a:lnTo>
                    <a:pt x="672" y="143"/>
                  </a:lnTo>
                  <a:lnTo>
                    <a:pt x="682" y="145"/>
                  </a:lnTo>
                  <a:lnTo>
                    <a:pt x="687" y="145"/>
                  </a:lnTo>
                  <a:lnTo>
                    <a:pt x="690" y="145"/>
                  </a:lnTo>
                  <a:lnTo>
                    <a:pt x="695" y="148"/>
                  </a:lnTo>
                  <a:lnTo>
                    <a:pt x="703" y="148"/>
                  </a:lnTo>
                  <a:lnTo>
                    <a:pt x="710" y="148"/>
                  </a:lnTo>
                  <a:lnTo>
                    <a:pt x="715" y="148"/>
                  </a:lnTo>
                  <a:lnTo>
                    <a:pt x="720" y="143"/>
                  </a:lnTo>
                  <a:lnTo>
                    <a:pt x="726" y="140"/>
                  </a:lnTo>
                  <a:lnTo>
                    <a:pt x="728" y="143"/>
                  </a:lnTo>
                  <a:lnTo>
                    <a:pt x="731" y="143"/>
                  </a:lnTo>
                  <a:lnTo>
                    <a:pt x="731" y="145"/>
                  </a:lnTo>
                  <a:lnTo>
                    <a:pt x="733" y="148"/>
                  </a:lnTo>
                  <a:lnTo>
                    <a:pt x="738" y="151"/>
                  </a:lnTo>
                  <a:lnTo>
                    <a:pt x="741" y="153"/>
                  </a:lnTo>
                  <a:lnTo>
                    <a:pt x="743" y="156"/>
                  </a:lnTo>
                  <a:lnTo>
                    <a:pt x="746" y="156"/>
                  </a:lnTo>
                  <a:lnTo>
                    <a:pt x="748" y="158"/>
                  </a:lnTo>
                  <a:lnTo>
                    <a:pt x="751" y="158"/>
                  </a:lnTo>
                  <a:lnTo>
                    <a:pt x="754" y="161"/>
                  </a:lnTo>
                  <a:lnTo>
                    <a:pt x="754" y="163"/>
                  </a:lnTo>
                  <a:lnTo>
                    <a:pt x="756" y="163"/>
                  </a:lnTo>
                  <a:lnTo>
                    <a:pt x="756" y="166"/>
                  </a:lnTo>
                  <a:lnTo>
                    <a:pt x="756" y="168"/>
                  </a:lnTo>
                  <a:lnTo>
                    <a:pt x="761" y="171"/>
                  </a:lnTo>
                  <a:lnTo>
                    <a:pt x="769" y="184"/>
                  </a:lnTo>
                  <a:lnTo>
                    <a:pt x="766" y="186"/>
                  </a:lnTo>
                  <a:lnTo>
                    <a:pt x="769" y="186"/>
                  </a:lnTo>
                  <a:lnTo>
                    <a:pt x="771" y="189"/>
                  </a:lnTo>
                  <a:lnTo>
                    <a:pt x="774" y="189"/>
                  </a:lnTo>
                  <a:lnTo>
                    <a:pt x="776" y="189"/>
                  </a:lnTo>
                  <a:lnTo>
                    <a:pt x="779" y="189"/>
                  </a:lnTo>
                  <a:lnTo>
                    <a:pt x="776" y="191"/>
                  </a:lnTo>
                  <a:lnTo>
                    <a:pt x="779" y="194"/>
                  </a:lnTo>
                  <a:lnTo>
                    <a:pt x="779" y="196"/>
                  </a:lnTo>
                  <a:lnTo>
                    <a:pt x="779" y="199"/>
                  </a:lnTo>
                  <a:lnTo>
                    <a:pt x="776" y="201"/>
                  </a:lnTo>
                  <a:lnTo>
                    <a:pt x="779" y="204"/>
                  </a:lnTo>
                  <a:lnTo>
                    <a:pt x="782" y="207"/>
                  </a:lnTo>
                  <a:lnTo>
                    <a:pt x="787" y="207"/>
                  </a:lnTo>
                  <a:lnTo>
                    <a:pt x="789" y="209"/>
                  </a:lnTo>
                  <a:lnTo>
                    <a:pt x="789" y="212"/>
                  </a:lnTo>
                  <a:lnTo>
                    <a:pt x="792" y="214"/>
                  </a:lnTo>
                  <a:lnTo>
                    <a:pt x="792" y="217"/>
                  </a:lnTo>
                  <a:lnTo>
                    <a:pt x="794" y="217"/>
                  </a:lnTo>
                  <a:lnTo>
                    <a:pt x="797" y="217"/>
                  </a:lnTo>
                  <a:lnTo>
                    <a:pt x="799" y="217"/>
                  </a:lnTo>
                  <a:lnTo>
                    <a:pt x="802" y="219"/>
                  </a:lnTo>
                  <a:lnTo>
                    <a:pt x="802" y="224"/>
                  </a:lnTo>
                  <a:lnTo>
                    <a:pt x="804" y="224"/>
                  </a:lnTo>
                  <a:lnTo>
                    <a:pt x="807" y="227"/>
                  </a:lnTo>
                  <a:lnTo>
                    <a:pt x="810" y="229"/>
                  </a:lnTo>
                  <a:lnTo>
                    <a:pt x="815" y="229"/>
                  </a:lnTo>
                  <a:lnTo>
                    <a:pt x="817" y="232"/>
                  </a:lnTo>
                  <a:lnTo>
                    <a:pt x="820" y="232"/>
                  </a:lnTo>
                  <a:lnTo>
                    <a:pt x="822" y="229"/>
                  </a:lnTo>
                  <a:lnTo>
                    <a:pt x="827" y="235"/>
                  </a:lnTo>
                  <a:lnTo>
                    <a:pt x="830" y="235"/>
                  </a:lnTo>
                  <a:lnTo>
                    <a:pt x="832" y="235"/>
                  </a:lnTo>
                  <a:lnTo>
                    <a:pt x="835" y="224"/>
                  </a:lnTo>
                  <a:lnTo>
                    <a:pt x="838" y="224"/>
                  </a:lnTo>
                  <a:lnTo>
                    <a:pt x="840" y="224"/>
                  </a:lnTo>
                  <a:lnTo>
                    <a:pt x="838" y="227"/>
                  </a:lnTo>
                  <a:lnTo>
                    <a:pt x="840" y="227"/>
                  </a:lnTo>
                  <a:lnTo>
                    <a:pt x="843" y="227"/>
                  </a:lnTo>
                  <a:lnTo>
                    <a:pt x="848" y="232"/>
                  </a:lnTo>
                  <a:lnTo>
                    <a:pt x="850" y="232"/>
                  </a:lnTo>
                  <a:lnTo>
                    <a:pt x="850" y="229"/>
                  </a:lnTo>
                  <a:lnTo>
                    <a:pt x="855" y="227"/>
                  </a:lnTo>
                  <a:lnTo>
                    <a:pt x="858" y="227"/>
                  </a:lnTo>
                  <a:lnTo>
                    <a:pt x="860" y="224"/>
                  </a:lnTo>
                  <a:lnTo>
                    <a:pt x="863" y="224"/>
                  </a:lnTo>
                  <a:lnTo>
                    <a:pt x="866" y="224"/>
                  </a:lnTo>
                  <a:lnTo>
                    <a:pt x="866" y="222"/>
                  </a:lnTo>
                  <a:lnTo>
                    <a:pt x="863" y="222"/>
                  </a:lnTo>
                  <a:lnTo>
                    <a:pt x="863" y="219"/>
                  </a:lnTo>
                  <a:lnTo>
                    <a:pt x="866" y="217"/>
                  </a:lnTo>
                  <a:lnTo>
                    <a:pt x="868" y="217"/>
                  </a:lnTo>
                  <a:lnTo>
                    <a:pt x="871" y="222"/>
                  </a:lnTo>
                  <a:lnTo>
                    <a:pt x="873" y="222"/>
                  </a:lnTo>
                  <a:lnTo>
                    <a:pt x="876" y="222"/>
                  </a:lnTo>
                  <a:lnTo>
                    <a:pt x="876" y="219"/>
                  </a:lnTo>
                  <a:lnTo>
                    <a:pt x="878" y="219"/>
                  </a:lnTo>
                  <a:lnTo>
                    <a:pt x="881" y="219"/>
                  </a:lnTo>
                  <a:lnTo>
                    <a:pt x="883" y="222"/>
                  </a:lnTo>
                  <a:lnTo>
                    <a:pt x="888" y="222"/>
                  </a:lnTo>
                  <a:lnTo>
                    <a:pt x="891" y="219"/>
                  </a:lnTo>
                  <a:lnTo>
                    <a:pt x="894" y="219"/>
                  </a:lnTo>
                  <a:lnTo>
                    <a:pt x="896" y="219"/>
                  </a:lnTo>
                  <a:lnTo>
                    <a:pt x="901" y="219"/>
                  </a:lnTo>
                  <a:lnTo>
                    <a:pt x="906" y="222"/>
                  </a:lnTo>
                  <a:lnTo>
                    <a:pt x="914" y="217"/>
                  </a:lnTo>
                  <a:lnTo>
                    <a:pt x="916" y="219"/>
                  </a:lnTo>
                  <a:lnTo>
                    <a:pt x="914" y="219"/>
                  </a:lnTo>
                  <a:lnTo>
                    <a:pt x="914" y="222"/>
                  </a:lnTo>
                  <a:lnTo>
                    <a:pt x="914" y="224"/>
                  </a:lnTo>
                  <a:lnTo>
                    <a:pt x="919" y="224"/>
                  </a:lnTo>
                  <a:lnTo>
                    <a:pt x="922" y="227"/>
                  </a:lnTo>
                  <a:lnTo>
                    <a:pt x="924" y="229"/>
                  </a:lnTo>
                  <a:lnTo>
                    <a:pt x="924" y="232"/>
                  </a:lnTo>
                  <a:lnTo>
                    <a:pt x="924" y="235"/>
                  </a:lnTo>
                  <a:lnTo>
                    <a:pt x="932" y="232"/>
                  </a:lnTo>
                  <a:lnTo>
                    <a:pt x="934" y="235"/>
                  </a:lnTo>
                  <a:lnTo>
                    <a:pt x="937" y="235"/>
                  </a:lnTo>
                  <a:lnTo>
                    <a:pt x="939" y="237"/>
                  </a:lnTo>
                  <a:lnTo>
                    <a:pt x="944" y="235"/>
                  </a:lnTo>
                  <a:lnTo>
                    <a:pt x="947" y="232"/>
                  </a:lnTo>
                  <a:lnTo>
                    <a:pt x="952" y="227"/>
                  </a:lnTo>
                  <a:lnTo>
                    <a:pt x="955" y="227"/>
                  </a:lnTo>
                  <a:lnTo>
                    <a:pt x="955" y="224"/>
                  </a:lnTo>
                  <a:lnTo>
                    <a:pt x="957" y="229"/>
                  </a:lnTo>
                  <a:lnTo>
                    <a:pt x="962" y="224"/>
                  </a:lnTo>
                  <a:lnTo>
                    <a:pt x="965" y="224"/>
                  </a:lnTo>
                  <a:lnTo>
                    <a:pt x="962" y="232"/>
                  </a:lnTo>
                  <a:lnTo>
                    <a:pt x="962" y="235"/>
                  </a:lnTo>
                  <a:lnTo>
                    <a:pt x="960" y="235"/>
                  </a:lnTo>
                  <a:lnTo>
                    <a:pt x="960" y="237"/>
                  </a:lnTo>
                  <a:lnTo>
                    <a:pt x="960" y="240"/>
                  </a:lnTo>
                  <a:lnTo>
                    <a:pt x="967" y="240"/>
                  </a:lnTo>
                  <a:lnTo>
                    <a:pt x="970" y="242"/>
                  </a:lnTo>
                  <a:lnTo>
                    <a:pt x="970" y="245"/>
                  </a:lnTo>
                  <a:lnTo>
                    <a:pt x="967" y="247"/>
                  </a:lnTo>
                  <a:lnTo>
                    <a:pt x="962" y="250"/>
                  </a:lnTo>
                  <a:lnTo>
                    <a:pt x="960" y="250"/>
                  </a:lnTo>
                  <a:lnTo>
                    <a:pt x="960" y="255"/>
                  </a:lnTo>
                  <a:lnTo>
                    <a:pt x="960" y="257"/>
                  </a:lnTo>
                  <a:lnTo>
                    <a:pt x="962" y="260"/>
                  </a:lnTo>
                  <a:lnTo>
                    <a:pt x="967" y="260"/>
                  </a:lnTo>
                  <a:lnTo>
                    <a:pt x="965" y="265"/>
                  </a:lnTo>
                  <a:lnTo>
                    <a:pt x="962" y="268"/>
                  </a:lnTo>
                  <a:lnTo>
                    <a:pt x="960" y="275"/>
                  </a:lnTo>
                  <a:lnTo>
                    <a:pt x="957" y="275"/>
                  </a:lnTo>
                  <a:lnTo>
                    <a:pt x="970" y="270"/>
                  </a:lnTo>
                  <a:lnTo>
                    <a:pt x="972" y="268"/>
                  </a:lnTo>
                  <a:lnTo>
                    <a:pt x="972" y="265"/>
                  </a:lnTo>
                  <a:lnTo>
                    <a:pt x="975" y="270"/>
                  </a:lnTo>
                  <a:lnTo>
                    <a:pt x="978" y="273"/>
                  </a:lnTo>
                  <a:lnTo>
                    <a:pt x="978" y="275"/>
                  </a:lnTo>
                  <a:lnTo>
                    <a:pt x="975" y="278"/>
                  </a:lnTo>
                  <a:lnTo>
                    <a:pt x="975" y="280"/>
                  </a:lnTo>
                  <a:lnTo>
                    <a:pt x="970" y="285"/>
                  </a:lnTo>
                  <a:lnTo>
                    <a:pt x="965" y="288"/>
                  </a:lnTo>
                  <a:lnTo>
                    <a:pt x="962" y="288"/>
                  </a:lnTo>
                  <a:lnTo>
                    <a:pt x="962" y="290"/>
                  </a:lnTo>
                  <a:lnTo>
                    <a:pt x="965" y="293"/>
                  </a:lnTo>
                  <a:lnTo>
                    <a:pt x="967" y="293"/>
                  </a:lnTo>
                  <a:lnTo>
                    <a:pt x="970" y="290"/>
                  </a:lnTo>
                  <a:lnTo>
                    <a:pt x="972" y="290"/>
                  </a:lnTo>
                  <a:lnTo>
                    <a:pt x="983" y="288"/>
                  </a:lnTo>
                  <a:lnTo>
                    <a:pt x="985" y="290"/>
                  </a:lnTo>
                  <a:lnTo>
                    <a:pt x="983" y="293"/>
                  </a:lnTo>
                  <a:lnTo>
                    <a:pt x="983" y="296"/>
                  </a:lnTo>
                  <a:lnTo>
                    <a:pt x="983" y="298"/>
                  </a:lnTo>
                  <a:lnTo>
                    <a:pt x="980" y="301"/>
                  </a:lnTo>
                  <a:lnTo>
                    <a:pt x="980" y="303"/>
                  </a:lnTo>
                  <a:lnTo>
                    <a:pt x="980" y="308"/>
                  </a:lnTo>
                  <a:lnTo>
                    <a:pt x="980" y="311"/>
                  </a:lnTo>
                  <a:lnTo>
                    <a:pt x="983" y="311"/>
                  </a:lnTo>
                  <a:lnTo>
                    <a:pt x="988" y="313"/>
                  </a:lnTo>
                  <a:lnTo>
                    <a:pt x="998" y="316"/>
                  </a:lnTo>
                  <a:lnTo>
                    <a:pt x="1000" y="318"/>
                  </a:lnTo>
                  <a:lnTo>
                    <a:pt x="998" y="321"/>
                  </a:lnTo>
                  <a:lnTo>
                    <a:pt x="995" y="321"/>
                  </a:lnTo>
                  <a:lnTo>
                    <a:pt x="993" y="324"/>
                  </a:lnTo>
                  <a:lnTo>
                    <a:pt x="990" y="324"/>
                  </a:lnTo>
                  <a:lnTo>
                    <a:pt x="990" y="321"/>
                  </a:lnTo>
                  <a:lnTo>
                    <a:pt x="988" y="318"/>
                  </a:lnTo>
                  <a:lnTo>
                    <a:pt x="985" y="321"/>
                  </a:lnTo>
                  <a:lnTo>
                    <a:pt x="983" y="318"/>
                  </a:lnTo>
                  <a:lnTo>
                    <a:pt x="980" y="324"/>
                  </a:lnTo>
                  <a:lnTo>
                    <a:pt x="980" y="329"/>
                  </a:lnTo>
                  <a:lnTo>
                    <a:pt x="983" y="329"/>
                  </a:lnTo>
                  <a:lnTo>
                    <a:pt x="985" y="329"/>
                  </a:lnTo>
                  <a:lnTo>
                    <a:pt x="988" y="329"/>
                  </a:lnTo>
                  <a:lnTo>
                    <a:pt x="990" y="329"/>
                  </a:lnTo>
                  <a:lnTo>
                    <a:pt x="993" y="329"/>
                  </a:lnTo>
                  <a:lnTo>
                    <a:pt x="995" y="329"/>
                  </a:lnTo>
                  <a:lnTo>
                    <a:pt x="998" y="329"/>
                  </a:lnTo>
                  <a:lnTo>
                    <a:pt x="998" y="331"/>
                  </a:lnTo>
                  <a:lnTo>
                    <a:pt x="995" y="331"/>
                  </a:lnTo>
                  <a:lnTo>
                    <a:pt x="990" y="336"/>
                  </a:lnTo>
                  <a:lnTo>
                    <a:pt x="990" y="339"/>
                  </a:lnTo>
                  <a:lnTo>
                    <a:pt x="988" y="339"/>
                  </a:lnTo>
                  <a:lnTo>
                    <a:pt x="990" y="341"/>
                  </a:lnTo>
                  <a:lnTo>
                    <a:pt x="993" y="341"/>
                  </a:lnTo>
                  <a:lnTo>
                    <a:pt x="995" y="341"/>
                  </a:lnTo>
                  <a:lnTo>
                    <a:pt x="998" y="341"/>
                  </a:lnTo>
                  <a:lnTo>
                    <a:pt x="1000" y="339"/>
                  </a:lnTo>
                  <a:lnTo>
                    <a:pt x="1003" y="336"/>
                  </a:lnTo>
                  <a:lnTo>
                    <a:pt x="1006" y="336"/>
                  </a:lnTo>
                  <a:lnTo>
                    <a:pt x="1008" y="334"/>
                  </a:lnTo>
                  <a:lnTo>
                    <a:pt x="1011" y="331"/>
                  </a:lnTo>
                  <a:lnTo>
                    <a:pt x="1013" y="331"/>
                  </a:lnTo>
                  <a:lnTo>
                    <a:pt x="1016" y="331"/>
                  </a:lnTo>
                  <a:lnTo>
                    <a:pt x="1018" y="329"/>
                  </a:lnTo>
                  <a:lnTo>
                    <a:pt x="1021" y="331"/>
                  </a:lnTo>
                  <a:lnTo>
                    <a:pt x="1018" y="334"/>
                  </a:lnTo>
                  <a:lnTo>
                    <a:pt x="1016" y="341"/>
                  </a:lnTo>
                  <a:lnTo>
                    <a:pt x="1013" y="344"/>
                  </a:lnTo>
                  <a:lnTo>
                    <a:pt x="1011" y="344"/>
                  </a:lnTo>
                  <a:lnTo>
                    <a:pt x="1011" y="346"/>
                  </a:lnTo>
                  <a:lnTo>
                    <a:pt x="1013" y="349"/>
                  </a:lnTo>
                  <a:lnTo>
                    <a:pt x="1013" y="352"/>
                  </a:lnTo>
                  <a:lnTo>
                    <a:pt x="1016" y="352"/>
                  </a:lnTo>
                  <a:lnTo>
                    <a:pt x="1018" y="352"/>
                  </a:lnTo>
                  <a:lnTo>
                    <a:pt x="1021" y="349"/>
                  </a:lnTo>
                  <a:lnTo>
                    <a:pt x="1023" y="352"/>
                  </a:lnTo>
                  <a:lnTo>
                    <a:pt x="1026" y="352"/>
                  </a:lnTo>
                  <a:lnTo>
                    <a:pt x="1026" y="354"/>
                  </a:lnTo>
                  <a:lnTo>
                    <a:pt x="1028" y="357"/>
                  </a:lnTo>
                  <a:lnTo>
                    <a:pt x="1031" y="359"/>
                  </a:lnTo>
                  <a:lnTo>
                    <a:pt x="1031" y="362"/>
                  </a:lnTo>
                  <a:lnTo>
                    <a:pt x="1034" y="362"/>
                  </a:lnTo>
                  <a:lnTo>
                    <a:pt x="1039" y="362"/>
                  </a:lnTo>
                  <a:lnTo>
                    <a:pt x="1039" y="364"/>
                  </a:lnTo>
                  <a:lnTo>
                    <a:pt x="1039" y="367"/>
                  </a:lnTo>
                  <a:lnTo>
                    <a:pt x="1039" y="369"/>
                  </a:lnTo>
                  <a:lnTo>
                    <a:pt x="1044" y="372"/>
                  </a:lnTo>
                  <a:lnTo>
                    <a:pt x="1041" y="374"/>
                  </a:lnTo>
                  <a:lnTo>
                    <a:pt x="1039" y="377"/>
                  </a:lnTo>
                  <a:lnTo>
                    <a:pt x="1041" y="380"/>
                  </a:lnTo>
                  <a:lnTo>
                    <a:pt x="1041" y="382"/>
                  </a:lnTo>
                  <a:lnTo>
                    <a:pt x="1036" y="380"/>
                  </a:lnTo>
                  <a:lnTo>
                    <a:pt x="1031" y="377"/>
                  </a:lnTo>
                  <a:lnTo>
                    <a:pt x="1028" y="380"/>
                  </a:lnTo>
                  <a:lnTo>
                    <a:pt x="1028" y="382"/>
                  </a:lnTo>
                  <a:lnTo>
                    <a:pt x="1028" y="385"/>
                  </a:lnTo>
                  <a:lnTo>
                    <a:pt x="1028" y="387"/>
                  </a:lnTo>
                  <a:lnTo>
                    <a:pt x="1028" y="392"/>
                  </a:lnTo>
                  <a:lnTo>
                    <a:pt x="1031" y="395"/>
                  </a:lnTo>
                  <a:lnTo>
                    <a:pt x="1036" y="397"/>
                  </a:lnTo>
                  <a:lnTo>
                    <a:pt x="1041" y="397"/>
                  </a:lnTo>
                  <a:lnTo>
                    <a:pt x="1041" y="400"/>
                  </a:lnTo>
                  <a:lnTo>
                    <a:pt x="1041" y="402"/>
                  </a:lnTo>
                  <a:lnTo>
                    <a:pt x="1041" y="405"/>
                  </a:lnTo>
                  <a:lnTo>
                    <a:pt x="1044" y="405"/>
                  </a:lnTo>
                  <a:lnTo>
                    <a:pt x="1049" y="408"/>
                  </a:lnTo>
                  <a:lnTo>
                    <a:pt x="1051" y="410"/>
                  </a:lnTo>
                  <a:lnTo>
                    <a:pt x="1049" y="410"/>
                  </a:lnTo>
                  <a:lnTo>
                    <a:pt x="1049" y="413"/>
                  </a:lnTo>
                  <a:lnTo>
                    <a:pt x="1044" y="413"/>
                  </a:lnTo>
                  <a:lnTo>
                    <a:pt x="1041" y="415"/>
                  </a:lnTo>
                  <a:lnTo>
                    <a:pt x="1041" y="418"/>
                  </a:lnTo>
                  <a:lnTo>
                    <a:pt x="1044" y="420"/>
                  </a:lnTo>
                  <a:lnTo>
                    <a:pt x="1044" y="423"/>
                  </a:lnTo>
                  <a:lnTo>
                    <a:pt x="1044" y="425"/>
                  </a:lnTo>
                  <a:lnTo>
                    <a:pt x="1041" y="428"/>
                  </a:lnTo>
                  <a:lnTo>
                    <a:pt x="1041" y="430"/>
                  </a:lnTo>
                  <a:lnTo>
                    <a:pt x="1036" y="430"/>
                  </a:lnTo>
                  <a:lnTo>
                    <a:pt x="1036" y="433"/>
                  </a:lnTo>
                  <a:lnTo>
                    <a:pt x="1039" y="436"/>
                  </a:lnTo>
                  <a:lnTo>
                    <a:pt x="1039" y="438"/>
                  </a:lnTo>
                  <a:lnTo>
                    <a:pt x="1039" y="441"/>
                  </a:lnTo>
                  <a:lnTo>
                    <a:pt x="1044" y="443"/>
                  </a:lnTo>
                  <a:lnTo>
                    <a:pt x="1046" y="446"/>
                  </a:lnTo>
                  <a:lnTo>
                    <a:pt x="1054" y="448"/>
                  </a:lnTo>
                  <a:lnTo>
                    <a:pt x="1056" y="451"/>
                  </a:lnTo>
                  <a:lnTo>
                    <a:pt x="1059" y="448"/>
                  </a:lnTo>
                  <a:lnTo>
                    <a:pt x="1059" y="446"/>
                  </a:lnTo>
                  <a:lnTo>
                    <a:pt x="1059" y="443"/>
                  </a:lnTo>
                  <a:lnTo>
                    <a:pt x="1062" y="443"/>
                  </a:lnTo>
                  <a:lnTo>
                    <a:pt x="1064" y="441"/>
                  </a:lnTo>
                  <a:lnTo>
                    <a:pt x="1067" y="441"/>
                  </a:lnTo>
                  <a:lnTo>
                    <a:pt x="1072" y="443"/>
                  </a:lnTo>
                  <a:lnTo>
                    <a:pt x="1077" y="448"/>
                  </a:lnTo>
                  <a:lnTo>
                    <a:pt x="1082" y="448"/>
                  </a:lnTo>
                  <a:lnTo>
                    <a:pt x="1084" y="448"/>
                  </a:lnTo>
                  <a:lnTo>
                    <a:pt x="1084" y="451"/>
                  </a:lnTo>
                  <a:lnTo>
                    <a:pt x="1092" y="451"/>
                  </a:lnTo>
                  <a:lnTo>
                    <a:pt x="1097" y="456"/>
                  </a:lnTo>
                  <a:lnTo>
                    <a:pt x="1100" y="456"/>
                  </a:lnTo>
                  <a:lnTo>
                    <a:pt x="1102" y="453"/>
                  </a:lnTo>
                  <a:lnTo>
                    <a:pt x="1110" y="456"/>
                  </a:lnTo>
                  <a:lnTo>
                    <a:pt x="1112" y="456"/>
                  </a:lnTo>
                  <a:lnTo>
                    <a:pt x="1112" y="458"/>
                  </a:lnTo>
                  <a:lnTo>
                    <a:pt x="1112" y="461"/>
                  </a:lnTo>
                  <a:lnTo>
                    <a:pt x="1115" y="464"/>
                  </a:lnTo>
                  <a:lnTo>
                    <a:pt x="1118" y="466"/>
                  </a:lnTo>
                  <a:lnTo>
                    <a:pt x="1120" y="466"/>
                  </a:lnTo>
                  <a:lnTo>
                    <a:pt x="1123" y="466"/>
                  </a:lnTo>
                  <a:lnTo>
                    <a:pt x="1125" y="466"/>
                  </a:lnTo>
                  <a:lnTo>
                    <a:pt x="1130" y="471"/>
                  </a:lnTo>
                  <a:lnTo>
                    <a:pt x="1133" y="471"/>
                  </a:lnTo>
                  <a:lnTo>
                    <a:pt x="1133" y="474"/>
                  </a:lnTo>
                  <a:lnTo>
                    <a:pt x="1130" y="476"/>
                  </a:lnTo>
                  <a:lnTo>
                    <a:pt x="1130" y="479"/>
                  </a:lnTo>
                  <a:lnTo>
                    <a:pt x="1130" y="481"/>
                  </a:lnTo>
                  <a:lnTo>
                    <a:pt x="1128" y="489"/>
                  </a:lnTo>
                  <a:lnTo>
                    <a:pt x="1130" y="489"/>
                  </a:lnTo>
                  <a:lnTo>
                    <a:pt x="1130" y="492"/>
                  </a:lnTo>
                  <a:lnTo>
                    <a:pt x="1133" y="494"/>
                  </a:lnTo>
                  <a:lnTo>
                    <a:pt x="1133" y="497"/>
                  </a:lnTo>
                  <a:lnTo>
                    <a:pt x="1128" y="497"/>
                  </a:lnTo>
                  <a:lnTo>
                    <a:pt x="1123" y="497"/>
                  </a:lnTo>
                  <a:lnTo>
                    <a:pt x="1118" y="497"/>
                  </a:lnTo>
                  <a:lnTo>
                    <a:pt x="1123" y="504"/>
                  </a:lnTo>
                  <a:lnTo>
                    <a:pt x="1125" y="504"/>
                  </a:lnTo>
                  <a:lnTo>
                    <a:pt x="1128" y="504"/>
                  </a:lnTo>
                  <a:lnTo>
                    <a:pt x="1128" y="507"/>
                  </a:lnTo>
                  <a:lnTo>
                    <a:pt x="1128" y="512"/>
                  </a:lnTo>
                  <a:lnTo>
                    <a:pt x="1130" y="512"/>
                  </a:lnTo>
                  <a:lnTo>
                    <a:pt x="1133" y="512"/>
                  </a:lnTo>
                  <a:lnTo>
                    <a:pt x="1135" y="512"/>
                  </a:lnTo>
                  <a:lnTo>
                    <a:pt x="1135" y="520"/>
                  </a:lnTo>
                  <a:lnTo>
                    <a:pt x="1138" y="522"/>
                  </a:lnTo>
                  <a:lnTo>
                    <a:pt x="1143" y="522"/>
                  </a:lnTo>
                  <a:lnTo>
                    <a:pt x="1143" y="520"/>
                  </a:lnTo>
                  <a:lnTo>
                    <a:pt x="1140" y="514"/>
                  </a:lnTo>
                  <a:lnTo>
                    <a:pt x="1143" y="512"/>
                  </a:lnTo>
                  <a:lnTo>
                    <a:pt x="1148" y="512"/>
                  </a:lnTo>
                  <a:lnTo>
                    <a:pt x="1153" y="514"/>
                  </a:lnTo>
                  <a:lnTo>
                    <a:pt x="1156" y="514"/>
                  </a:lnTo>
                  <a:lnTo>
                    <a:pt x="1158" y="514"/>
                  </a:lnTo>
                  <a:lnTo>
                    <a:pt x="1161" y="517"/>
                  </a:lnTo>
                  <a:lnTo>
                    <a:pt x="1158" y="520"/>
                  </a:lnTo>
                  <a:lnTo>
                    <a:pt x="1161" y="522"/>
                  </a:lnTo>
                  <a:lnTo>
                    <a:pt x="1166" y="525"/>
                  </a:lnTo>
                  <a:lnTo>
                    <a:pt x="1166" y="530"/>
                  </a:lnTo>
                  <a:lnTo>
                    <a:pt x="1168" y="532"/>
                  </a:lnTo>
                  <a:lnTo>
                    <a:pt x="1174" y="545"/>
                  </a:lnTo>
                  <a:lnTo>
                    <a:pt x="1176" y="548"/>
                  </a:lnTo>
                  <a:lnTo>
                    <a:pt x="1179" y="548"/>
                  </a:lnTo>
                  <a:lnTo>
                    <a:pt x="1181" y="548"/>
                  </a:lnTo>
                  <a:lnTo>
                    <a:pt x="1181" y="550"/>
                  </a:lnTo>
                  <a:lnTo>
                    <a:pt x="1181" y="553"/>
                  </a:lnTo>
                  <a:lnTo>
                    <a:pt x="1184" y="553"/>
                  </a:lnTo>
                  <a:lnTo>
                    <a:pt x="1186" y="553"/>
                  </a:lnTo>
                  <a:lnTo>
                    <a:pt x="1189" y="553"/>
                  </a:lnTo>
                  <a:lnTo>
                    <a:pt x="1191" y="550"/>
                  </a:lnTo>
                  <a:lnTo>
                    <a:pt x="1191" y="548"/>
                  </a:lnTo>
                  <a:lnTo>
                    <a:pt x="1191" y="545"/>
                  </a:lnTo>
                  <a:lnTo>
                    <a:pt x="1196" y="548"/>
                  </a:lnTo>
                  <a:lnTo>
                    <a:pt x="1202" y="542"/>
                  </a:lnTo>
                  <a:lnTo>
                    <a:pt x="1202" y="540"/>
                  </a:lnTo>
                  <a:lnTo>
                    <a:pt x="1199" y="537"/>
                  </a:lnTo>
                  <a:lnTo>
                    <a:pt x="1202" y="537"/>
                  </a:lnTo>
                  <a:lnTo>
                    <a:pt x="1202" y="535"/>
                  </a:lnTo>
                  <a:lnTo>
                    <a:pt x="1204" y="532"/>
                  </a:lnTo>
                  <a:lnTo>
                    <a:pt x="1207" y="532"/>
                  </a:lnTo>
                  <a:lnTo>
                    <a:pt x="1209" y="537"/>
                  </a:lnTo>
                  <a:lnTo>
                    <a:pt x="1212" y="537"/>
                  </a:lnTo>
                  <a:lnTo>
                    <a:pt x="1214" y="540"/>
                  </a:lnTo>
                  <a:lnTo>
                    <a:pt x="1217" y="540"/>
                  </a:lnTo>
                  <a:lnTo>
                    <a:pt x="1219" y="535"/>
                  </a:lnTo>
                  <a:lnTo>
                    <a:pt x="1222" y="535"/>
                  </a:lnTo>
                  <a:lnTo>
                    <a:pt x="1222" y="530"/>
                  </a:lnTo>
                  <a:lnTo>
                    <a:pt x="1225" y="530"/>
                  </a:lnTo>
                  <a:lnTo>
                    <a:pt x="1225" y="532"/>
                  </a:lnTo>
                  <a:lnTo>
                    <a:pt x="1227" y="532"/>
                  </a:lnTo>
                  <a:lnTo>
                    <a:pt x="1230" y="532"/>
                  </a:lnTo>
                  <a:lnTo>
                    <a:pt x="1232" y="535"/>
                  </a:lnTo>
                  <a:lnTo>
                    <a:pt x="1232" y="537"/>
                  </a:lnTo>
                  <a:lnTo>
                    <a:pt x="1235" y="537"/>
                  </a:lnTo>
                  <a:lnTo>
                    <a:pt x="1235" y="540"/>
                  </a:lnTo>
                  <a:lnTo>
                    <a:pt x="1237" y="540"/>
                  </a:lnTo>
                  <a:lnTo>
                    <a:pt x="1237" y="542"/>
                  </a:lnTo>
                  <a:lnTo>
                    <a:pt x="1237" y="545"/>
                  </a:lnTo>
                  <a:lnTo>
                    <a:pt x="1240" y="545"/>
                  </a:lnTo>
                  <a:lnTo>
                    <a:pt x="1240" y="548"/>
                  </a:lnTo>
                  <a:lnTo>
                    <a:pt x="1242" y="548"/>
                  </a:lnTo>
                  <a:lnTo>
                    <a:pt x="1247" y="548"/>
                  </a:lnTo>
                  <a:lnTo>
                    <a:pt x="1250" y="545"/>
                  </a:lnTo>
                  <a:lnTo>
                    <a:pt x="1255" y="540"/>
                  </a:lnTo>
                  <a:lnTo>
                    <a:pt x="1260" y="535"/>
                  </a:lnTo>
                  <a:lnTo>
                    <a:pt x="1260" y="532"/>
                  </a:lnTo>
                  <a:lnTo>
                    <a:pt x="1260" y="530"/>
                  </a:lnTo>
                  <a:lnTo>
                    <a:pt x="1255" y="527"/>
                  </a:lnTo>
                  <a:lnTo>
                    <a:pt x="1253" y="525"/>
                  </a:lnTo>
                  <a:lnTo>
                    <a:pt x="1253" y="522"/>
                  </a:lnTo>
                  <a:lnTo>
                    <a:pt x="1253" y="520"/>
                  </a:lnTo>
                  <a:lnTo>
                    <a:pt x="1255" y="517"/>
                  </a:lnTo>
                  <a:lnTo>
                    <a:pt x="1270" y="517"/>
                  </a:lnTo>
                  <a:lnTo>
                    <a:pt x="1273" y="517"/>
                  </a:lnTo>
                  <a:lnTo>
                    <a:pt x="1278" y="520"/>
                  </a:lnTo>
                  <a:lnTo>
                    <a:pt x="1281" y="520"/>
                  </a:lnTo>
                  <a:lnTo>
                    <a:pt x="1281" y="525"/>
                  </a:lnTo>
                  <a:lnTo>
                    <a:pt x="1281" y="527"/>
                  </a:lnTo>
                  <a:lnTo>
                    <a:pt x="1281" y="530"/>
                  </a:lnTo>
                  <a:lnTo>
                    <a:pt x="1278" y="532"/>
                  </a:lnTo>
                  <a:lnTo>
                    <a:pt x="1273" y="537"/>
                  </a:lnTo>
                  <a:lnTo>
                    <a:pt x="1273" y="542"/>
                  </a:lnTo>
                  <a:lnTo>
                    <a:pt x="1270" y="548"/>
                  </a:lnTo>
                  <a:lnTo>
                    <a:pt x="1273" y="550"/>
                  </a:lnTo>
                  <a:lnTo>
                    <a:pt x="1273" y="555"/>
                  </a:lnTo>
                  <a:lnTo>
                    <a:pt x="1273" y="558"/>
                  </a:lnTo>
                  <a:lnTo>
                    <a:pt x="1273" y="563"/>
                  </a:lnTo>
                  <a:lnTo>
                    <a:pt x="1275" y="563"/>
                  </a:lnTo>
                  <a:lnTo>
                    <a:pt x="1278" y="568"/>
                  </a:lnTo>
                  <a:lnTo>
                    <a:pt x="1281" y="568"/>
                  </a:lnTo>
                  <a:lnTo>
                    <a:pt x="1283" y="568"/>
                  </a:lnTo>
                  <a:lnTo>
                    <a:pt x="1288" y="565"/>
                  </a:lnTo>
                  <a:lnTo>
                    <a:pt x="1296" y="565"/>
                  </a:lnTo>
                  <a:lnTo>
                    <a:pt x="1301" y="565"/>
                  </a:lnTo>
                  <a:lnTo>
                    <a:pt x="1306" y="565"/>
                  </a:lnTo>
                  <a:lnTo>
                    <a:pt x="1309" y="563"/>
                  </a:lnTo>
                  <a:lnTo>
                    <a:pt x="1316" y="560"/>
                  </a:lnTo>
                  <a:lnTo>
                    <a:pt x="1319" y="560"/>
                  </a:lnTo>
                  <a:lnTo>
                    <a:pt x="1321" y="563"/>
                  </a:lnTo>
                  <a:lnTo>
                    <a:pt x="1324" y="563"/>
                  </a:lnTo>
                  <a:lnTo>
                    <a:pt x="1324" y="565"/>
                  </a:lnTo>
                  <a:lnTo>
                    <a:pt x="1326" y="565"/>
                  </a:lnTo>
                  <a:lnTo>
                    <a:pt x="1326" y="568"/>
                  </a:lnTo>
                  <a:lnTo>
                    <a:pt x="1331" y="583"/>
                  </a:lnTo>
                  <a:lnTo>
                    <a:pt x="1331" y="586"/>
                  </a:lnTo>
                  <a:lnTo>
                    <a:pt x="1334" y="591"/>
                  </a:lnTo>
                  <a:lnTo>
                    <a:pt x="1339" y="593"/>
                  </a:lnTo>
                  <a:lnTo>
                    <a:pt x="1339" y="596"/>
                  </a:lnTo>
                  <a:lnTo>
                    <a:pt x="1342" y="596"/>
                  </a:lnTo>
                  <a:lnTo>
                    <a:pt x="1347" y="596"/>
                  </a:lnTo>
                  <a:lnTo>
                    <a:pt x="1349" y="596"/>
                  </a:lnTo>
                  <a:lnTo>
                    <a:pt x="1352" y="591"/>
                  </a:lnTo>
                  <a:lnTo>
                    <a:pt x="1349" y="588"/>
                  </a:lnTo>
                  <a:lnTo>
                    <a:pt x="1349" y="586"/>
                  </a:lnTo>
                  <a:lnTo>
                    <a:pt x="1352" y="583"/>
                  </a:lnTo>
                  <a:lnTo>
                    <a:pt x="1352" y="581"/>
                  </a:lnTo>
                  <a:lnTo>
                    <a:pt x="1354" y="581"/>
                  </a:lnTo>
                  <a:lnTo>
                    <a:pt x="1357" y="581"/>
                  </a:lnTo>
                  <a:lnTo>
                    <a:pt x="1362" y="581"/>
                  </a:lnTo>
                  <a:lnTo>
                    <a:pt x="1370" y="586"/>
                  </a:lnTo>
                  <a:lnTo>
                    <a:pt x="1377" y="593"/>
                  </a:lnTo>
                  <a:lnTo>
                    <a:pt x="1382" y="588"/>
                  </a:lnTo>
                  <a:lnTo>
                    <a:pt x="1393" y="604"/>
                  </a:lnTo>
                  <a:lnTo>
                    <a:pt x="1395" y="609"/>
                  </a:lnTo>
                  <a:lnTo>
                    <a:pt x="1400" y="614"/>
                  </a:lnTo>
                  <a:lnTo>
                    <a:pt x="1403" y="619"/>
                  </a:lnTo>
                  <a:lnTo>
                    <a:pt x="1410" y="621"/>
                  </a:lnTo>
                  <a:lnTo>
                    <a:pt x="1415" y="626"/>
                  </a:lnTo>
                  <a:lnTo>
                    <a:pt x="1418" y="634"/>
                  </a:lnTo>
                  <a:lnTo>
                    <a:pt x="1415" y="639"/>
                  </a:lnTo>
                  <a:lnTo>
                    <a:pt x="1415" y="644"/>
                  </a:lnTo>
                  <a:lnTo>
                    <a:pt x="1415" y="649"/>
                  </a:lnTo>
                  <a:lnTo>
                    <a:pt x="1418" y="652"/>
                  </a:lnTo>
                  <a:lnTo>
                    <a:pt x="1421" y="657"/>
                  </a:lnTo>
                  <a:lnTo>
                    <a:pt x="1423" y="660"/>
                  </a:lnTo>
                  <a:lnTo>
                    <a:pt x="1428" y="662"/>
                  </a:lnTo>
                  <a:lnTo>
                    <a:pt x="1433" y="667"/>
                  </a:lnTo>
                  <a:lnTo>
                    <a:pt x="1438" y="670"/>
                  </a:lnTo>
                  <a:lnTo>
                    <a:pt x="1443" y="675"/>
                  </a:lnTo>
                  <a:lnTo>
                    <a:pt x="1441" y="677"/>
                  </a:lnTo>
                  <a:lnTo>
                    <a:pt x="1441" y="682"/>
                  </a:lnTo>
                  <a:lnTo>
                    <a:pt x="1441" y="688"/>
                  </a:lnTo>
                  <a:lnTo>
                    <a:pt x="1438" y="693"/>
                  </a:lnTo>
                  <a:lnTo>
                    <a:pt x="1441" y="695"/>
                  </a:lnTo>
                  <a:lnTo>
                    <a:pt x="1446" y="698"/>
                  </a:lnTo>
                  <a:lnTo>
                    <a:pt x="1451" y="700"/>
                  </a:lnTo>
                  <a:lnTo>
                    <a:pt x="1449" y="705"/>
                  </a:lnTo>
                  <a:lnTo>
                    <a:pt x="1446" y="710"/>
                  </a:lnTo>
                  <a:lnTo>
                    <a:pt x="1446" y="716"/>
                  </a:lnTo>
                  <a:lnTo>
                    <a:pt x="1443" y="721"/>
                  </a:lnTo>
                  <a:lnTo>
                    <a:pt x="1441" y="726"/>
                  </a:lnTo>
                  <a:lnTo>
                    <a:pt x="1436" y="728"/>
                  </a:lnTo>
                  <a:lnTo>
                    <a:pt x="1436" y="731"/>
                  </a:lnTo>
                  <a:lnTo>
                    <a:pt x="1451" y="751"/>
                  </a:lnTo>
                  <a:lnTo>
                    <a:pt x="1454" y="761"/>
                  </a:lnTo>
                  <a:lnTo>
                    <a:pt x="1451" y="764"/>
                  </a:lnTo>
                  <a:lnTo>
                    <a:pt x="1443" y="766"/>
                  </a:lnTo>
                  <a:lnTo>
                    <a:pt x="1441" y="772"/>
                  </a:lnTo>
                  <a:lnTo>
                    <a:pt x="1443" y="777"/>
                  </a:lnTo>
                  <a:lnTo>
                    <a:pt x="1451" y="782"/>
                  </a:lnTo>
                  <a:lnTo>
                    <a:pt x="1456" y="787"/>
                  </a:lnTo>
                  <a:lnTo>
                    <a:pt x="1459" y="782"/>
                  </a:lnTo>
                  <a:lnTo>
                    <a:pt x="1464" y="777"/>
                  </a:lnTo>
                  <a:lnTo>
                    <a:pt x="1471" y="774"/>
                  </a:lnTo>
                  <a:lnTo>
                    <a:pt x="1474" y="769"/>
                  </a:lnTo>
                  <a:lnTo>
                    <a:pt x="1479" y="769"/>
                  </a:lnTo>
                  <a:lnTo>
                    <a:pt x="1489" y="772"/>
                  </a:lnTo>
                  <a:lnTo>
                    <a:pt x="1492" y="772"/>
                  </a:lnTo>
                  <a:lnTo>
                    <a:pt x="1497" y="772"/>
                  </a:lnTo>
                  <a:lnTo>
                    <a:pt x="1502" y="772"/>
                  </a:lnTo>
                  <a:lnTo>
                    <a:pt x="1505" y="777"/>
                  </a:lnTo>
                  <a:lnTo>
                    <a:pt x="1510" y="779"/>
                  </a:lnTo>
                  <a:lnTo>
                    <a:pt x="1515" y="782"/>
                  </a:lnTo>
                  <a:lnTo>
                    <a:pt x="1517" y="787"/>
                  </a:lnTo>
                  <a:lnTo>
                    <a:pt x="1520" y="789"/>
                  </a:lnTo>
                  <a:lnTo>
                    <a:pt x="1525" y="794"/>
                  </a:lnTo>
                  <a:lnTo>
                    <a:pt x="1527" y="792"/>
                  </a:lnTo>
                  <a:lnTo>
                    <a:pt x="1535" y="792"/>
                  </a:lnTo>
                  <a:lnTo>
                    <a:pt x="1538" y="794"/>
                  </a:lnTo>
                  <a:lnTo>
                    <a:pt x="1540" y="797"/>
                  </a:lnTo>
                  <a:lnTo>
                    <a:pt x="1545" y="797"/>
                  </a:lnTo>
                  <a:lnTo>
                    <a:pt x="1550" y="797"/>
                  </a:lnTo>
                  <a:lnTo>
                    <a:pt x="1558" y="797"/>
                  </a:lnTo>
                  <a:lnTo>
                    <a:pt x="1566" y="797"/>
                  </a:lnTo>
                  <a:lnTo>
                    <a:pt x="1566" y="802"/>
                  </a:lnTo>
                  <a:lnTo>
                    <a:pt x="1571" y="807"/>
                  </a:lnTo>
                  <a:lnTo>
                    <a:pt x="1573" y="812"/>
                  </a:lnTo>
                  <a:lnTo>
                    <a:pt x="1578" y="815"/>
                  </a:lnTo>
                  <a:lnTo>
                    <a:pt x="1583" y="815"/>
                  </a:lnTo>
                  <a:lnTo>
                    <a:pt x="1591" y="815"/>
                  </a:lnTo>
                  <a:lnTo>
                    <a:pt x="1599" y="812"/>
                  </a:lnTo>
                  <a:lnTo>
                    <a:pt x="1604" y="815"/>
                  </a:lnTo>
                  <a:lnTo>
                    <a:pt x="1601" y="817"/>
                  </a:lnTo>
                  <a:lnTo>
                    <a:pt x="1596" y="822"/>
                  </a:lnTo>
                  <a:lnTo>
                    <a:pt x="1591" y="828"/>
                  </a:lnTo>
                  <a:lnTo>
                    <a:pt x="1591" y="833"/>
                  </a:lnTo>
                  <a:lnTo>
                    <a:pt x="1591" y="840"/>
                  </a:lnTo>
                  <a:lnTo>
                    <a:pt x="1594" y="845"/>
                  </a:lnTo>
                  <a:lnTo>
                    <a:pt x="1601" y="848"/>
                  </a:lnTo>
                  <a:lnTo>
                    <a:pt x="1606" y="845"/>
                  </a:lnTo>
                  <a:lnTo>
                    <a:pt x="1609" y="845"/>
                  </a:lnTo>
                  <a:lnTo>
                    <a:pt x="1609" y="840"/>
                  </a:lnTo>
                  <a:lnTo>
                    <a:pt x="1611" y="840"/>
                  </a:lnTo>
                  <a:lnTo>
                    <a:pt x="1614" y="840"/>
                  </a:lnTo>
                  <a:lnTo>
                    <a:pt x="1619" y="840"/>
                  </a:lnTo>
                  <a:lnTo>
                    <a:pt x="1624" y="843"/>
                  </a:lnTo>
                  <a:lnTo>
                    <a:pt x="1622" y="848"/>
                  </a:lnTo>
                  <a:lnTo>
                    <a:pt x="1624" y="856"/>
                  </a:lnTo>
                  <a:lnTo>
                    <a:pt x="1624" y="861"/>
                  </a:lnTo>
                  <a:lnTo>
                    <a:pt x="1622" y="866"/>
                  </a:lnTo>
                  <a:lnTo>
                    <a:pt x="1619" y="866"/>
                  </a:lnTo>
                  <a:lnTo>
                    <a:pt x="1614" y="863"/>
                  </a:lnTo>
                  <a:lnTo>
                    <a:pt x="1611" y="858"/>
                  </a:lnTo>
                  <a:lnTo>
                    <a:pt x="1606" y="853"/>
                  </a:lnTo>
                  <a:lnTo>
                    <a:pt x="1601" y="856"/>
                  </a:lnTo>
                  <a:lnTo>
                    <a:pt x="1601" y="863"/>
                  </a:lnTo>
                  <a:lnTo>
                    <a:pt x="1604" y="868"/>
                  </a:lnTo>
                  <a:lnTo>
                    <a:pt x="1599" y="871"/>
                  </a:lnTo>
                  <a:lnTo>
                    <a:pt x="1594" y="873"/>
                  </a:lnTo>
                  <a:lnTo>
                    <a:pt x="1601" y="876"/>
                  </a:lnTo>
                  <a:lnTo>
                    <a:pt x="1604" y="876"/>
                  </a:lnTo>
                  <a:lnTo>
                    <a:pt x="1606" y="876"/>
                  </a:lnTo>
                  <a:lnTo>
                    <a:pt x="1611" y="881"/>
                  </a:lnTo>
                  <a:lnTo>
                    <a:pt x="1614" y="881"/>
                  </a:lnTo>
                  <a:lnTo>
                    <a:pt x="1619" y="889"/>
                  </a:lnTo>
                  <a:lnTo>
                    <a:pt x="1622" y="889"/>
                  </a:lnTo>
                  <a:lnTo>
                    <a:pt x="1632" y="889"/>
                  </a:lnTo>
                  <a:lnTo>
                    <a:pt x="1639" y="894"/>
                  </a:lnTo>
                  <a:lnTo>
                    <a:pt x="1645" y="896"/>
                  </a:lnTo>
                  <a:lnTo>
                    <a:pt x="1647" y="899"/>
                  </a:lnTo>
                  <a:lnTo>
                    <a:pt x="1650" y="904"/>
                  </a:lnTo>
                  <a:lnTo>
                    <a:pt x="1645" y="909"/>
                  </a:lnTo>
                  <a:lnTo>
                    <a:pt x="1637" y="914"/>
                  </a:lnTo>
                  <a:lnTo>
                    <a:pt x="1632" y="917"/>
                  </a:lnTo>
                  <a:lnTo>
                    <a:pt x="1627" y="917"/>
                  </a:lnTo>
                  <a:lnTo>
                    <a:pt x="1622" y="919"/>
                  </a:lnTo>
                  <a:lnTo>
                    <a:pt x="1617" y="927"/>
                  </a:lnTo>
                  <a:lnTo>
                    <a:pt x="1611" y="929"/>
                  </a:lnTo>
                  <a:lnTo>
                    <a:pt x="1601" y="927"/>
                  </a:lnTo>
                  <a:lnTo>
                    <a:pt x="1599" y="927"/>
                  </a:lnTo>
                  <a:lnTo>
                    <a:pt x="1604" y="934"/>
                  </a:lnTo>
                  <a:lnTo>
                    <a:pt x="1604" y="939"/>
                  </a:lnTo>
                  <a:lnTo>
                    <a:pt x="1606" y="945"/>
                  </a:lnTo>
                  <a:lnTo>
                    <a:pt x="1614" y="947"/>
                  </a:lnTo>
                  <a:lnTo>
                    <a:pt x="1622" y="950"/>
                  </a:lnTo>
                  <a:lnTo>
                    <a:pt x="1627" y="955"/>
                  </a:lnTo>
                  <a:lnTo>
                    <a:pt x="1627" y="962"/>
                  </a:lnTo>
                  <a:lnTo>
                    <a:pt x="1627" y="965"/>
                  </a:lnTo>
                  <a:lnTo>
                    <a:pt x="1632" y="967"/>
                  </a:lnTo>
                  <a:lnTo>
                    <a:pt x="1637" y="970"/>
                  </a:lnTo>
                  <a:lnTo>
                    <a:pt x="1639" y="975"/>
                  </a:lnTo>
                  <a:lnTo>
                    <a:pt x="1645" y="980"/>
                  </a:lnTo>
                  <a:lnTo>
                    <a:pt x="1647" y="983"/>
                  </a:lnTo>
                  <a:lnTo>
                    <a:pt x="1642" y="985"/>
                  </a:lnTo>
                  <a:lnTo>
                    <a:pt x="1637" y="985"/>
                  </a:lnTo>
                  <a:lnTo>
                    <a:pt x="1634" y="988"/>
                  </a:lnTo>
                  <a:lnTo>
                    <a:pt x="1637" y="993"/>
                  </a:lnTo>
                  <a:lnTo>
                    <a:pt x="1639" y="990"/>
                  </a:lnTo>
                  <a:lnTo>
                    <a:pt x="1645" y="990"/>
                  </a:lnTo>
                  <a:lnTo>
                    <a:pt x="1647" y="993"/>
                  </a:lnTo>
                  <a:lnTo>
                    <a:pt x="1652" y="998"/>
                  </a:lnTo>
                  <a:lnTo>
                    <a:pt x="1655" y="1003"/>
                  </a:lnTo>
                  <a:lnTo>
                    <a:pt x="1657" y="1008"/>
                  </a:lnTo>
                  <a:lnTo>
                    <a:pt x="1660" y="1016"/>
                  </a:lnTo>
                  <a:lnTo>
                    <a:pt x="1662" y="1018"/>
                  </a:lnTo>
                  <a:lnTo>
                    <a:pt x="1660" y="1026"/>
                  </a:lnTo>
                  <a:lnTo>
                    <a:pt x="1655" y="1029"/>
                  </a:lnTo>
                  <a:lnTo>
                    <a:pt x="1650" y="1029"/>
                  </a:lnTo>
                  <a:lnTo>
                    <a:pt x="1647" y="1026"/>
                  </a:lnTo>
                  <a:lnTo>
                    <a:pt x="1647" y="1021"/>
                  </a:lnTo>
                  <a:lnTo>
                    <a:pt x="1642" y="1021"/>
                  </a:lnTo>
                  <a:lnTo>
                    <a:pt x="1637" y="1021"/>
                  </a:lnTo>
                  <a:lnTo>
                    <a:pt x="1637" y="1029"/>
                  </a:lnTo>
                  <a:lnTo>
                    <a:pt x="1639" y="1031"/>
                  </a:lnTo>
                  <a:lnTo>
                    <a:pt x="1639" y="1036"/>
                  </a:lnTo>
                  <a:lnTo>
                    <a:pt x="1637" y="1041"/>
                  </a:lnTo>
                  <a:lnTo>
                    <a:pt x="1632" y="1044"/>
                  </a:lnTo>
                  <a:lnTo>
                    <a:pt x="1627" y="1049"/>
                  </a:lnTo>
                  <a:lnTo>
                    <a:pt x="1622" y="1049"/>
                  </a:lnTo>
                  <a:lnTo>
                    <a:pt x="1619" y="1046"/>
                  </a:lnTo>
                  <a:lnTo>
                    <a:pt x="1611" y="1049"/>
                  </a:lnTo>
                  <a:lnTo>
                    <a:pt x="1614" y="1057"/>
                  </a:lnTo>
                  <a:lnTo>
                    <a:pt x="1617" y="1059"/>
                  </a:lnTo>
                  <a:lnTo>
                    <a:pt x="1619" y="1059"/>
                  </a:lnTo>
                  <a:lnTo>
                    <a:pt x="1622" y="1062"/>
                  </a:lnTo>
                  <a:lnTo>
                    <a:pt x="1624" y="1067"/>
                  </a:lnTo>
                  <a:lnTo>
                    <a:pt x="1617" y="1067"/>
                  </a:lnTo>
                  <a:lnTo>
                    <a:pt x="1611" y="1067"/>
                  </a:lnTo>
                  <a:lnTo>
                    <a:pt x="1604" y="1067"/>
                  </a:lnTo>
                  <a:lnTo>
                    <a:pt x="1601" y="1069"/>
                  </a:lnTo>
                  <a:lnTo>
                    <a:pt x="1596" y="1072"/>
                  </a:lnTo>
                  <a:lnTo>
                    <a:pt x="1594" y="1072"/>
                  </a:lnTo>
                  <a:lnTo>
                    <a:pt x="1589" y="1072"/>
                  </a:lnTo>
                  <a:lnTo>
                    <a:pt x="1583" y="1074"/>
                  </a:lnTo>
                  <a:lnTo>
                    <a:pt x="1581" y="1079"/>
                  </a:lnTo>
                  <a:lnTo>
                    <a:pt x="1581" y="1087"/>
                  </a:lnTo>
                  <a:lnTo>
                    <a:pt x="1581" y="1090"/>
                  </a:lnTo>
                  <a:lnTo>
                    <a:pt x="1581" y="1095"/>
                  </a:lnTo>
                  <a:lnTo>
                    <a:pt x="1578" y="1097"/>
                  </a:lnTo>
                  <a:lnTo>
                    <a:pt x="1576" y="1097"/>
                  </a:lnTo>
                  <a:lnTo>
                    <a:pt x="1571" y="1102"/>
                  </a:lnTo>
                  <a:lnTo>
                    <a:pt x="1566" y="1102"/>
                  </a:lnTo>
                  <a:lnTo>
                    <a:pt x="1561" y="1102"/>
                  </a:lnTo>
                  <a:lnTo>
                    <a:pt x="1558" y="1100"/>
                  </a:lnTo>
                  <a:lnTo>
                    <a:pt x="1553" y="1100"/>
                  </a:lnTo>
                  <a:lnTo>
                    <a:pt x="1553" y="1097"/>
                  </a:lnTo>
                  <a:lnTo>
                    <a:pt x="1553" y="1095"/>
                  </a:lnTo>
                  <a:lnTo>
                    <a:pt x="1550" y="1095"/>
                  </a:lnTo>
                  <a:lnTo>
                    <a:pt x="1550" y="1092"/>
                  </a:lnTo>
                  <a:lnTo>
                    <a:pt x="1545" y="1095"/>
                  </a:lnTo>
                  <a:lnTo>
                    <a:pt x="1540" y="1092"/>
                  </a:lnTo>
                  <a:lnTo>
                    <a:pt x="1533" y="1090"/>
                  </a:lnTo>
                  <a:lnTo>
                    <a:pt x="1527" y="1087"/>
                  </a:lnTo>
                  <a:lnTo>
                    <a:pt x="1525" y="1090"/>
                  </a:lnTo>
                  <a:lnTo>
                    <a:pt x="1520" y="1092"/>
                  </a:lnTo>
                  <a:lnTo>
                    <a:pt x="1517" y="1092"/>
                  </a:lnTo>
                  <a:lnTo>
                    <a:pt x="1515" y="1090"/>
                  </a:lnTo>
                  <a:lnTo>
                    <a:pt x="1512" y="1092"/>
                  </a:lnTo>
                  <a:lnTo>
                    <a:pt x="1507" y="1085"/>
                  </a:lnTo>
                  <a:lnTo>
                    <a:pt x="1505" y="1085"/>
                  </a:lnTo>
                  <a:lnTo>
                    <a:pt x="1505" y="1087"/>
                  </a:lnTo>
                  <a:lnTo>
                    <a:pt x="1505" y="1092"/>
                  </a:lnTo>
                  <a:lnTo>
                    <a:pt x="1502" y="1090"/>
                  </a:lnTo>
                  <a:lnTo>
                    <a:pt x="1499" y="1090"/>
                  </a:lnTo>
                  <a:lnTo>
                    <a:pt x="1497" y="1090"/>
                  </a:lnTo>
                  <a:lnTo>
                    <a:pt x="1497" y="1092"/>
                  </a:lnTo>
                  <a:lnTo>
                    <a:pt x="1489" y="1090"/>
                  </a:lnTo>
                  <a:lnTo>
                    <a:pt x="1489" y="1092"/>
                  </a:lnTo>
                  <a:lnTo>
                    <a:pt x="1487" y="1092"/>
                  </a:lnTo>
                  <a:lnTo>
                    <a:pt x="1479" y="1092"/>
                  </a:lnTo>
                  <a:lnTo>
                    <a:pt x="1477" y="1092"/>
                  </a:lnTo>
                  <a:lnTo>
                    <a:pt x="1471" y="1090"/>
                  </a:lnTo>
                  <a:lnTo>
                    <a:pt x="1469" y="1087"/>
                  </a:lnTo>
                  <a:lnTo>
                    <a:pt x="1464" y="1085"/>
                  </a:lnTo>
                  <a:lnTo>
                    <a:pt x="1461" y="1085"/>
                  </a:lnTo>
                  <a:lnTo>
                    <a:pt x="1459" y="1087"/>
                  </a:lnTo>
                  <a:lnTo>
                    <a:pt x="1459" y="1092"/>
                  </a:lnTo>
                  <a:lnTo>
                    <a:pt x="1456" y="1090"/>
                  </a:lnTo>
                  <a:lnTo>
                    <a:pt x="1454" y="1087"/>
                  </a:lnTo>
                  <a:lnTo>
                    <a:pt x="1456" y="1085"/>
                  </a:lnTo>
                  <a:lnTo>
                    <a:pt x="1451" y="1082"/>
                  </a:lnTo>
                  <a:lnTo>
                    <a:pt x="1443" y="1077"/>
                  </a:lnTo>
                  <a:lnTo>
                    <a:pt x="1438" y="1079"/>
                  </a:lnTo>
                  <a:lnTo>
                    <a:pt x="1441" y="1082"/>
                  </a:lnTo>
                  <a:lnTo>
                    <a:pt x="1438" y="1085"/>
                  </a:lnTo>
                  <a:lnTo>
                    <a:pt x="1436" y="1087"/>
                  </a:lnTo>
                  <a:lnTo>
                    <a:pt x="1433" y="1090"/>
                  </a:lnTo>
                  <a:lnTo>
                    <a:pt x="1428" y="1087"/>
                  </a:lnTo>
                  <a:lnTo>
                    <a:pt x="1428" y="1085"/>
                  </a:lnTo>
                  <a:lnTo>
                    <a:pt x="1423" y="1082"/>
                  </a:lnTo>
                  <a:lnTo>
                    <a:pt x="1421" y="1079"/>
                  </a:lnTo>
                  <a:lnTo>
                    <a:pt x="1415" y="1077"/>
                  </a:lnTo>
                  <a:lnTo>
                    <a:pt x="1415" y="1074"/>
                  </a:lnTo>
                  <a:lnTo>
                    <a:pt x="1410" y="1072"/>
                  </a:lnTo>
                  <a:lnTo>
                    <a:pt x="1408" y="1069"/>
                  </a:lnTo>
                  <a:lnTo>
                    <a:pt x="1408" y="1064"/>
                  </a:lnTo>
                  <a:lnTo>
                    <a:pt x="1408" y="1062"/>
                  </a:lnTo>
                  <a:lnTo>
                    <a:pt x="1405" y="1062"/>
                  </a:lnTo>
                  <a:lnTo>
                    <a:pt x="1403" y="1059"/>
                  </a:lnTo>
                  <a:lnTo>
                    <a:pt x="1400" y="1057"/>
                  </a:lnTo>
                  <a:lnTo>
                    <a:pt x="1400" y="1054"/>
                  </a:lnTo>
                  <a:lnTo>
                    <a:pt x="1403" y="1054"/>
                  </a:lnTo>
                  <a:lnTo>
                    <a:pt x="1398" y="1049"/>
                  </a:lnTo>
                  <a:lnTo>
                    <a:pt x="1398" y="1046"/>
                  </a:lnTo>
                  <a:lnTo>
                    <a:pt x="1398" y="1041"/>
                  </a:lnTo>
                  <a:lnTo>
                    <a:pt x="1395" y="1041"/>
                  </a:lnTo>
                  <a:lnTo>
                    <a:pt x="1393" y="1044"/>
                  </a:lnTo>
                  <a:lnTo>
                    <a:pt x="1390" y="1041"/>
                  </a:lnTo>
                  <a:lnTo>
                    <a:pt x="1387" y="1044"/>
                  </a:lnTo>
                  <a:lnTo>
                    <a:pt x="1382" y="1046"/>
                  </a:lnTo>
                  <a:lnTo>
                    <a:pt x="1380" y="1046"/>
                  </a:lnTo>
                  <a:lnTo>
                    <a:pt x="1375" y="1046"/>
                  </a:lnTo>
                  <a:lnTo>
                    <a:pt x="1372" y="1046"/>
                  </a:lnTo>
                  <a:lnTo>
                    <a:pt x="1367" y="1051"/>
                  </a:lnTo>
                  <a:lnTo>
                    <a:pt x="1365" y="1051"/>
                  </a:lnTo>
                  <a:lnTo>
                    <a:pt x="1362" y="1051"/>
                  </a:lnTo>
                  <a:lnTo>
                    <a:pt x="1359" y="1049"/>
                  </a:lnTo>
                  <a:lnTo>
                    <a:pt x="1349" y="1026"/>
                  </a:lnTo>
                  <a:lnTo>
                    <a:pt x="1347" y="1018"/>
                  </a:lnTo>
                  <a:lnTo>
                    <a:pt x="1347" y="1013"/>
                  </a:lnTo>
                  <a:lnTo>
                    <a:pt x="1344" y="1008"/>
                  </a:lnTo>
                  <a:lnTo>
                    <a:pt x="1347" y="1003"/>
                  </a:lnTo>
                  <a:lnTo>
                    <a:pt x="1347" y="1001"/>
                  </a:lnTo>
                  <a:lnTo>
                    <a:pt x="1347" y="998"/>
                  </a:lnTo>
                  <a:lnTo>
                    <a:pt x="1342" y="995"/>
                  </a:lnTo>
                  <a:lnTo>
                    <a:pt x="1339" y="988"/>
                  </a:lnTo>
                  <a:lnTo>
                    <a:pt x="1337" y="985"/>
                  </a:lnTo>
                  <a:lnTo>
                    <a:pt x="1334" y="983"/>
                  </a:lnTo>
                  <a:lnTo>
                    <a:pt x="1331" y="978"/>
                  </a:lnTo>
                  <a:lnTo>
                    <a:pt x="1326" y="983"/>
                  </a:lnTo>
                  <a:lnTo>
                    <a:pt x="1324" y="983"/>
                  </a:lnTo>
                  <a:lnTo>
                    <a:pt x="1321" y="980"/>
                  </a:lnTo>
                  <a:lnTo>
                    <a:pt x="1319" y="978"/>
                  </a:lnTo>
                  <a:lnTo>
                    <a:pt x="1319" y="975"/>
                  </a:lnTo>
                  <a:lnTo>
                    <a:pt x="1314" y="973"/>
                  </a:lnTo>
                  <a:lnTo>
                    <a:pt x="1311" y="970"/>
                  </a:lnTo>
                  <a:lnTo>
                    <a:pt x="1306" y="970"/>
                  </a:lnTo>
                  <a:lnTo>
                    <a:pt x="1303" y="965"/>
                  </a:lnTo>
                  <a:lnTo>
                    <a:pt x="1301" y="967"/>
                  </a:lnTo>
                  <a:lnTo>
                    <a:pt x="1298" y="965"/>
                  </a:lnTo>
                  <a:lnTo>
                    <a:pt x="1296" y="967"/>
                  </a:lnTo>
                  <a:lnTo>
                    <a:pt x="1288" y="970"/>
                  </a:lnTo>
                  <a:lnTo>
                    <a:pt x="1286" y="967"/>
                  </a:lnTo>
                  <a:lnTo>
                    <a:pt x="1283" y="962"/>
                  </a:lnTo>
                  <a:lnTo>
                    <a:pt x="1281" y="960"/>
                  </a:lnTo>
                  <a:lnTo>
                    <a:pt x="1278" y="952"/>
                  </a:lnTo>
                  <a:lnTo>
                    <a:pt x="1273" y="955"/>
                  </a:lnTo>
                  <a:lnTo>
                    <a:pt x="1265" y="955"/>
                  </a:lnTo>
                  <a:lnTo>
                    <a:pt x="1263" y="952"/>
                  </a:lnTo>
                  <a:lnTo>
                    <a:pt x="1258" y="952"/>
                  </a:lnTo>
                  <a:lnTo>
                    <a:pt x="1255" y="947"/>
                  </a:lnTo>
                  <a:lnTo>
                    <a:pt x="1253" y="947"/>
                  </a:lnTo>
                  <a:lnTo>
                    <a:pt x="1247" y="952"/>
                  </a:lnTo>
                  <a:lnTo>
                    <a:pt x="1046" y="947"/>
                  </a:lnTo>
                  <a:lnTo>
                    <a:pt x="1044" y="945"/>
                  </a:lnTo>
                  <a:lnTo>
                    <a:pt x="1044" y="939"/>
                  </a:lnTo>
                  <a:lnTo>
                    <a:pt x="1041" y="937"/>
                  </a:lnTo>
                  <a:lnTo>
                    <a:pt x="1046" y="932"/>
                  </a:lnTo>
                  <a:lnTo>
                    <a:pt x="1049" y="932"/>
                  </a:lnTo>
                  <a:lnTo>
                    <a:pt x="1051" y="937"/>
                  </a:lnTo>
                  <a:lnTo>
                    <a:pt x="1054" y="932"/>
                  </a:lnTo>
                  <a:lnTo>
                    <a:pt x="1059" y="929"/>
                  </a:lnTo>
                  <a:lnTo>
                    <a:pt x="1062" y="924"/>
                  </a:lnTo>
                  <a:lnTo>
                    <a:pt x="1064" y="924"/>
                  </a:lnTo>
                  <a:lnTo>
                    <a:pt x="1067" y="922"/>
                  </a:lnTo>
                  <a:lnTo>
                    <a:pt x="1067" y="917"/>
                  </a:lnTo>
                  <a:lnTo>
                    <a:pt x="1069" y="914"/>
                  </a:lnTo>
                  <a:lnTo>
                    <a:pt x="1072" y="909"/>
                  </a:lnTo>
                  <a:lnTo>
                    <a:pt x="1069" y="909"/>
                  </a:lnTo>
                  <a:lnTo>
                    <a:pt x="1072" y="901"/>
                  </a:lnTo>
                  <a:lnTo>
                    <a:pt x="1072" y="896"/>
                  </a:lnTo>
                  <a:lnTo>
                    <a:pt x="1072" y="891"/>
                  </a:lnTo>
                  <a:lnTo>
                    <a:pt x="1072" y="886"/>
                  </a:lnTo>
                  <a:lnTo>
                    <a:pt x="1077" y="884"/>
                  </a:lnTo>
                  <a:lnTo>
                    <a:pt x="1077" y="878"/>
                  </a:lnTo>
                  <a:lnTo>
                    <a:pt x="1079" y="868"/>
                  </a:lnTo>
                  <a:lnTo>
                    <a:pt x="1082" y="856"/>
                  </a:lnTo>
                  <a:lnTo>
                    <a:pt x="1082" y="848"/>
                  </a:lnTo>
                  <a:lnTo>
                    <a:pt x="1079" y="843"/>
                  </a:lnTo>
                  <a:lnTo>
                    <a:pt x="1079" y="840"/>
                  </a:lnTo>
                  <a:lnTo>
                    <a:pt x="1077" y="840"/>
                  </a:lnTo>
                  <a:lnTo>
                    <a:pt x="1074" y="843"/>
                  </a:lnTo>
                  <a:lnTo>
                    <a:pt x="1072" y="843"/>
                  </a:lnTo>
                  <a:lnTo>
                    <a:pt x="1067" y="840"/>
                  </a:lnTo>
                  <a:lnTo>
                    <a:pt x="1064" y="838"/>
                  </a:lnTo>
                  <a:lnTo>
                    <a:pt x="1062" y="840"/>
                  </a:lnTo>
                  <a:lnTo>
                    <a:pt x="1059" y="838"/>
                  </a:lnTo>
                  <a:lnTo>
                    <a:pt x="1054" y="835"/>
                  </a:lnTo>
                  <a:lnTo>
                    <a:pt x="1049" y="835"/>
                  </a:lnTo>
                  <a:lnTo>
                    <a:pt x="1046" y="830"/>
                  </a:lnTo>
                  <a:lnTo>
                    <a:pt x="1046" y="825"/>
                  </a:lnTo>
                  <a:lnTo>
                    <a:pt x="1044" y="825"/>
                  </a:lnTo>
                  <a:lnTo>
                    <a:pt x="1041" y="822"/>
                  </a:lnTo>
                  <a:lnTo>
                    <a:pt x="1036" y="820"/>
                  </a:lnTo>
                  <a:lnTo>
                    <a:pt x="1031" y="817"/>
                  </a:lnTo>
                  <a:lnTo>
                    <a:pt x="1031" y="815"/>
                  </a:lnTo>
                  <a:lnTo>
                    <a:pt x="1031" y="812"/>
                  </a:lnTo>
                  <a:lnTo>
                    <a:pt x="1034" y="810"/>
                  </a:lnTo>
                  <a:lnTo>
                    <a:pt x="1034" y="807"/>
                  </a:lnTo>
                  <a:lnTo>
                    <a:pt x="1031" y="802"/>
                  </a:lnTo>
                  <a:lnTo>
                    <a:pt x="1028" y="797"/>
                  </a:lnTo>
                  <a:lnTo>
                    <a:pt x="1023" y="792"/>
                  </a:lnTo>
                  <a:lnTo>
                    <a:pt x="1018" y="789"/>
                  </a:lnTo>
                  <a:lnTo>
                    <a:pt x="1013" y="787"/>
                  </a:lnTo>
                  <a:lnTo>
                    <a:pt x="1016" y="782"/>
                  </a:lnTo>
                  <a:lnTo>
                    <a:pt x="1016" y="777"/>
                  </a:lnTo>
                  <a:lnTo>
                    <a:pt x="1016" y="772"/>
                  </a:lnTo>
                  <a:lnTo>
                    <a:pt x="1016" y="769"/>
                  </a:lnTo>
                  <a:lnTo>
                    <a:pt x="1016" y="764"/>
                  </a:lnTo>
                  <a:lnTo>
                    <a:pt x="1016" y="759"/>
                  </a:lnTo>
                  <a:lnTo>
                    <a:pt x="1016" y="756"/>
                  </a:lnTo>
                  <a:lnTo>
                    <a:pt x="1016" y="754"/>
                  </a:lnTo>
                  <a:lnTo>
                    <a:pt x="1013" y="749"/>
                  </a:lnTo>
                  <a:lnTo>
                    <a:pt x="1011" y="746"/>
                  </a:lnTo>
                  <a:lnTo>
                    <a:pt x="1011" y="744"/>
                  </a:lnTo>
                  <a:lnTo>
                    <a:pt x="1011" y="738"/>
                  </a:lnTo>
                  <a:lnTo>
                    <a:pt x="1006" y="733"/>
                  </a:lnTo>
                  <a:lnTo>
                    <a:pt x="1000" y="731"/>
                  </a:lnTo>
                  <a:lnTo>
                    <a:pt x="998" y="728"/>
                  </a:lnTo>
                  <a:lnTo>
                    <a:pt x="995" y="726"/>
                  </a:lnTo>
                  <a:lnTo>
                    <a:pt x="990" y="728"/>
                  </a:lnTo>
                  <a:lnTo>
                    <a:pt x="985" y="731"/>
                  </a:lnTo>
                  <a:lnTo>
                    <a:pt x="983" y="731"/>
                  </a:lnTo>
                  <a:lnTo>
                    <a:pt x="980" y="731"/>
                  </a:lnTo>
                  <a:lnTo>
                    <a:pt x="975" y="731"/>
                  </a:lnTo>
                  <a:lnTo>
                    <a:pt x="970" y="733"/>
                  </a:lnTo>
                  <a:lnTo>
                    <a:pt x="962" y="733"/>
                  </a:lnTo>
                  <a:lnTo>
                    <a:pt x="955" y="733"/>
                  </a:lnTo>
                  <a:lnTo>
                    <a:pt x="947" y="728"/>
                  </a:lnTo>
                  <a:lnTo>
                    <a:pt x="944" y="726"/>
                  </a:lnTo>
                  <a:lnTo>
                    <a:pt x="939" y="723"/>
                  </a:lnTo>
                  <a:lnTo>
                    <a:pt x="934" y="723"/>
                  </a:lnTo>
                  <a:lnTo>
                    <a:pt x="927" y="721"/>
                  </a:lnTo>
                  <a:lnTo>
                    <a:pt x="922" y="718"/>
                  </a:lnTo>
                  <a:lnTo>
                    <a:pt x="924" y="713"/>
                  </a:lnTo>
                  <a:lnTo>
                    <a:pt x="924" y="710"/>
                  </a:lnTo>
                  <a:lnTo>
                    <a:pt x="924" y="703"/>
                  </a:lnTo>
                  <a:lnTo>
                    <a:pt x="922" y="698"/>
                  </a:lnTo>
                  <a:lnTo>
                    <a:pt x="922" y="693"/>
                  </a:lnTo>
                  <a:lnTo>
                    <a:pt x="922" y="688"/>
                  </a:lnTo>
                  <a:lnTo>
                    <a:pt x="919" y="685"/>
                  </a:lnTo>
                  <a:lnTo>
                    <a:pt x="916" y="685"/>
                  </a:lnTo>
                  <a:lnTo>
                    <a:pt x="916" y="690"/>
                  </a:lnTo>
                  <a:lnTo>
                    <a:pt x="914" y="693"/>
                  </a:lnTo>
                  <a:lnTo>
                    <a:pt x="909" y="693"/>
                  </a:lnTo>
                  <a:lnTo>
                    <a:pt x="904" y="695"/>
                  </a:lnTo>
                  <a:lnTo>
                    <a:pt x="899" y="695"/>
                  </a:lnTo>
                  <a:lnTo>
                    <a:pt x="894" y="700"/>
                  </a:lnTo>
                  <a:lnTo>
                    <a:pt x="888" y="700"/>
                  </a:lnTo>
                  <a:lnTo>
                    <a:pt x="886" y="700"/>
                  </a:lnTo>
                  <a:lnTo>
                    <a:pt x="881" y="700"/>
                  </a:lnTo>
                  <a:lnTo>
                    <a:pt x="876" y="700"/>
                  </a:lnTo>
                  <a:lnTo>
                    <a:pt x="871" y="703"/>
                  </a:lnTo>
                  <a:lnTo>
                    <a:pt x="866" y="705"/>
                  </a:lnTo>
                  <a:lnTo>
                    <a:pt x="863" y="705"/>
                  </a:lnTo>
                  <a:lnTo>
                    <a:pt x="855" y="703"/>
                  </a:lnTo>
                  <a:lnTo>
                    <a:pt x="850" y="710"/>
                  </a:lnTo>
                  <a:lnTo>
                    <a:pt x="850" y="716"/>
                  </a:lnTo>
                  <a:lnTo>
                    <a:pt x="850" y="718"/>
                  </a:lnTo>
                  <a:lnTo>
                    <a:pt x="848" y="718"/>
                  </a:lnTo>
                  <a:lnTo>
                    <a:pt x="845" y="718"/>
                  </a:lnTo>
                  <a:lnTo>
                    <a:pt x="843" y="721"/>
                  </a:lnTo>
                  <a:lnTo>
                    <a:pt x="843" y="723"/>
                  </a:lnTo>
                  <a:lnTo>
                    <a:pt x="840" y="726"/>
                  </a:lnTo>
                  <a:lnTo>
                    <a:pt x="843" y="726"/>
                  </a:lnTo>
                  <a:lnTo>
                    <a:pt x="843" y="728"/>
                  </a:lnTo>
                  <a:lnTo>
                    <a:pt x="843" y="731"/>
                  </a:lnTo>
                  <a:lnTo>
                    <a:pt x="840" y="731"/>
                  </a:lnTo>
                  <a:lnTo>
                    <a:pt x="838" y="731"/>
                  </a:lnTo>
                  <a:lnTo>
                    <a:pt x="838" y="733"/>
                  </a:lnTo>
                  <a:lnTo>
                    <a:pt x="840" y="736"/>
                  </a:lnTo>
                  <a:lnTo>
                    <a:pt x="840" y="738"/>
                  </a:lnTo>
                  <a:lnTo>
                    <a:pt x="838" y="741"/>
                  </a:lnTo>
                  <a:lnTo>
                    <a:pt x="835" y="741"/>
                  </a:lnTo>
                  <a:lnTo>
                    <a:pt x="835" y="744"/>
                  </a:lnTo>
                  <a:lnTo>
                    <a:pt x="832" y="746"/>
                  </a:lnTo>
                  <a:lnTo>
                    <a:pt x="830" y="749"/>
                  </a:lnTo>
                  <a:lnTo>
                    <a:pt x="827" y="749"/>
                  </a:lnTo>
                  <a:lnTo>
                    <a:pt x="825" y="746"/>
                  </a:lnTo>
                  <a:lnTo>
                    <a:pt x="822" y="749"/>
                  </a:lnTo>
                  <a:lnTo>
                    <a:pt x="825" y="749"/>
                  </a:lnTo>
                  <a:lnTo>
                    <a:pt x="827" y="751"/>
                  </a:lnTo>
                  <a:lnTo>
                    <a:pt x="827" y="754"/>
                  </a:lnTo>
                  <a:lnTo>
                    <a:pt x="830" y="756"/>
                  </a:lnTo>
                  <a:lnTo>
                    <a:pt x="827" y="756"/>
                  </a:lnTo>
                  <a:lnTo>
                    <a:pt x="827" y="759"/>
                  </a:lnTo>
                  <a:lnTo>
                    <a:pt x="825" y="759"/>
                  </a:lnTo>
                  <a:lnTo>
                    <a:pt x="822" y="759"/>
                  </a:lnTo>
                  <a:lnTo>
                    <a:pt x="822" y="761"/>
                  </a:lnTo>
                  <a:lnTo>
                    <a:pt x="825" y="764"/>
                  </a:lnTo>
                  <a:lnTo>
                    <a:pt x="822" y="764"/>
                  </a:lnTo>
                  <a:lnTo>
                    <a:pt x="825" y="766"/>
                  </a:lnTo>
                  <a:lnTo>
                    <a:pt x="822" y="766"/>
                  </a:lnTo>
                  <a:lnTo>
                    <a:pt x="822" y="769"/>
                  </a:lnTo>
                  <a:lnTo>
                    <a:pt x="822" y="774"/>
                  </a:lnTo>
                  <a:lnTo>
                    <a:pt x="820" y="774"/>
                  </a:lnTo>
                  <a:lnTo>
                    <a:pt x="817" y="777"/>
                  </a:lnTo>
                  <a:lnTo>
                    <a:pt x="817" y="779"/>
                  </a:lnTo>
                  <a:lnTo>
                    <a:pt x="815" y="782"/>
                  </a:lnTo>
                  <a:lnTo>
                    <a:pt x="817" y="782"/>
                  </a:lnTo>
                  <a:lnTo>
                    <a:pt x="817" y="784"/>
                  </a:lnTo>
                  <a:lnTo>
                    <a:pt x="817" y="787"/>
                  </a:lnTo>
                  <a:lnTo>
                    <a:pt x="815" y="787"/>
                  </a:lnTo>
                  <a:lnTo>
                    <a:pt x="817" y="789"/>
                  </a:lnTo>
                  <a:lnTo>
                    <a:pt x="817" y="792"/>
                  </a:lnTo>
                  <a:lnTo>
                    <a:pt x="815" y="794"/>
                  </a:lnTo>
                  <a:lnTo>
                    <a:pt x="812" y="797"/>
                  </a:lnTo>
                  <a:lnTo>
                    <a:pt x="812" y="800"/>
                  </a:lnTo>
                  <a:lnTo>
                    <a:pt x="810" y="802"/>
                  </a:lnTo>
                  <a:lnTo>
                    <a:pt x="807" y="802"/>
                  </a:lnTo>
                  <a:lnTo>
                    <a:pt x="804" y="802"/>
                  </a:lnTo>
                  <a:lnTo>
                    <a:pt x="802" y="802"/>
                  </a:lnTo>
                  <a:lnTo>
                    <a:pt x="799" y="800"/>
                  </a:lnTo>
                  <a:lnTo>
                    <a:pt x="797" y="800"/>
                  </a:lnTo>
                  <a:lnTo>
                    <a:pt x="797" y="802"/>
                  </a:lnTo>
                  <a:lnTo>
                    <a:pt x="799" y="802"/>
                  </a:lnTo>
                  <a:lnTo>
                    <a:pt x="804" y="805"/>
                  </a:lnTo>
                  <a:lnTo>
                    <a:pt x="804" y="807"/>
                  </a:lnTo>
                  <a:lnTo>
                    <a:pt x="802" y="807"/>
                  </a:lnTo>
                  <a:lnTo>
                    <a:pt x="799" y="807"/>
                  </a:lnTo>
                  <a:lnTo>
                    <a:pt x="799" y="810"/>
                  </a:lnTo>
                  <a:lnTo>
                    <a:pt x="802" y="812"/>
                  </a:lnTo>
                  <a:lnTo>
                    <a:pt x="804" y="815"/>
                  </a:lnTo>
                  <a:lnTo>
                    <a:pt x="804" y="817"/>
                  </a:lnTo>
                  <a:lnTo>
                    <a:pt x="802" y="820"/>
                  </a:lnTo>
                  <a:lnTo>
                    <a:pt x="799" y="820"/>
                  </a:lnTo>
                  <a:lnTo>
                    <a:pt x="797" y="822"/>
                  </a:lnTo>
                  <a:lnTo>
                    <a:pt x="794" y="825"/>
                  </a:lnTo>
                  <a:lnTo>
                    <a:pt x="797" y="825"/>
                  </a:lnTo>
                  <a:lnTo>
                    <a:pt x="799" y="828"/>
                  </a:lnTo>
                  <a:lnTo>
                    <a:pt x="799" y="830"/>
                  </a:lnTo>
                  <a:lnTo>
                    <a:pt x="797" y="835"/>
                  </a:lnTo>
                  <a:lnTo>
                    <a:pt x="794" y="835"/>
                  </a:lnTo>
                  <a:lnTo>
                    <a:pt x="792" y="838"/>
                  </a:lnTo>
                  <a:lnTo>
                    <a:pt x="789" y="840"/>
                  </a:lnTo>
                  <a:lnTo>
                    <a:pt x="789" y="843"/>
                  </a:lnTo>
                  <a:lnTo>
                    <a:pt x="789" y="845"/>
                  </a:lnTo>
                  <a:lnTo>
                    <a:pt x="789" y="848"/>
                  </a:lnTo>
                  <a:lnTo>
                    <a:pt x="792" y="850"/>
                  </a:lnTo>
                  <a:lnTo>
                    <a:pt x="792" y="853"/>
                  </a:lnTo>
                  <a:lnTo>
                    <a:pt x="789" y="856"/>
                  </a:lnTo>
                  <a:lnTo>
                    <a:pt x="787" y="858"/>
                  </a:lnTo>
                  <a:lnTo>
                    <a:pt x="784" y="861"/>
                  </a:lnTo>
                  <a:lnTo>
                    <a:pt x="782" y="861"/>
                  </a:lnTo>
                  <a:lnTo>
                    <a:pt x="776" y="861"/>
                  </a:lnTo>
                  <a:lnTo>
                    <a:pt x="774" y="861"/>
                  </a:lnTo>
                  <a:lnTo>
                    <a:pt x="774" y="858"/>
                  </a:lnTo>
                  <a:lnTo>
                    <a:pt x="771" y="858"/>
                  </a:lnTo>
                  <a:lnTo>
                    <a:pt x="771" y="861"/>
                  </a:lnTo>
                  <a:lnTo>
                    <a:pt x="771" y="863"/>
                  </a:lnTo>
                  <a:lnTo>
                    <a:pt x="771" y="866"/>
                  </a:lnTo>
                  <a:lnTo>
                    <a:pt x="771" y="868"/>
                  </a:lnTo>
                  <a:lnTo>
                    <a:pt x="769" y="871"/>
                  </a:lnTo>
                  <a:lnTo>
                    <a:pt x="766" y="873"/>
                  </a:lnTo>
                  <a:lnTo>
                    <a:pt x="766" y="876"/>
                  </a:lnTo>
                  <a:lnTo>
                    <a:pt x="769" y="878"/>
                  </a:lnTo>
                  <a:lnTo>
                    <a:pt x="771" y="881"/>
                  </a:lnTo>
                  <a:lnTo>
                    <a:pt x="774" y="884"/>
                  </a:lnTo>
                  <a:lnTo>
                    <a:pt x="779" y="884"/>
                  </a:lnTo>
                  <a:lnTo>
                    <a:pt x="782" y="886"/>
                  </a:lnTo>
                  <a:lnTo>
                    <a:pt x="787" y="886"/>
                  </a:lnTo>
                  <a:lnTo>
                    <a:pt x="789" y="889"/>
                  </a:lnTo>
                  <a:lnTo>
                    <a:pt x="792" y="889"/>
                  </a:lnTo>
                  <a:lnTo>
                    <a:pt x="794" y="891"/>
                  </a:lnTo>
                  <a:lnTo>
                    <a:pt x="799" y="894"/>
                  </a:lnTo>
                  <a:lnTo>
                    <a:pt x="802" y="896"/>
                  </a:lnTo>
                  <a:lnTo>
                    <a:pt x="802" y="901"/>
                  </a:lnTo>
                  <a:lnTo>
                    <a:pt x="804" y="901"/>
                  </a:lnTo>
                  <a:lnTo>
                    <a:pt x="807" y="904"/>
                  </a:lnTo>
                  <a:lnTo>
                    <a:pt x="810" y="909"/>
                  </a:lnTo>
                  <a:lnTo>
                    <a:pt x="810" y="911"/>
                  </a:lnTo>
                  <a:lnTo>
                    <a:pt x="807" y="914"/>
                  </a:lnTo>
                  <a:lnTo>
                    <a:pt x="804" y="914"/>
                  </a:lnTo>
                  <a:lnTo>
                    <a:pt x="802" y="914"/>
                  </a:lnTo>
                  <a:lnTo>
                    <a:pt x="797" y="911"/>
                  </a:lnTo>
                  <a:lnTo>
                    <a:pt x="794" y="909"/>
                  </a:lnTo>
                  <a:lnTo>
                    <a:pt x="792" y="906"/>
                  </a:lnTo>
                  <a:lnTo>
                    <a:pt x="787" y="909"/>
                  </a:lnTo>
                  <a:lnTo>
                    <a:pt x="784" y="911"/>
                  </a:lnTo>
                  <a:lnTo>
                    <a:pt x="787" y="909"/>
                  </a:lnTo>
                  <a:lnTo>
                    <a:pt x="789" y="911"/>
                  </a:lnTo>
                  <a:lnTo>
                    <a:pt x="792" y="914"/>
                  </a:lnTo>
                  <a:lnTo>
                    <a:pt x="794" y="914"/>
                  </a:lnTo>
                  <a:lnTo>
                    <a:pt x="794" y="919"/>
                  </a:lnTo>
                  <a:lnTo>
                    <a:pt x="794" y="922"/>
                  </a:lnTo>
                  <a:lnTo>
                    <a:pt x="792" y="924"/>
                  </a:lnTo>
                  <a:lnTo>
                    <a:pt x="789" y="924"/>
                  </a:lnTo>
                  <a:lnTo>
                    <a:pt x="787" y="927"/>
                  </a:lnTo>
                  <a:lnTo>
                    <a:pt x="784" y="927"/>
                  </a:lnTo>
                  <a:lnTo>
                    <a:pt x="784" y="924"/>
                  </a:lnTo>
                  <a:lnTo>
                    <a:pt x="782" y="922"/>
                  </a:lnTo>
                  <a:lnTo>
                    <a:pt x="782" y="919"/>
                  </a:lnTo>
                  <a:lnTo>
                    <a:pt x="779" y="922"/>
                  </a:lnTo>
                  <a:lnTo>
                    <a:pt x="779" y="924"/>
                  </a:lnTo>
                  <a:lnTo>
                    <a:pt x="779" y="927"/>
                  </a:lnTo>
                  <a:lnTo>
                    <a:pt x="779" y="929"/>
                  </a:lnTo>
                  <a:lnTo>
                    <a:pt x="779" y="934"/>
                  </a:lnTo>
                  <a:lnTo>
                    <a:pt x="776" y="937"/>
                  </a:lnTo>
                  <a:lnTo>
                    <a:pt x="776" y="939"/>
                  </a:lnTo>
                  <a:lnTo>
                    <a:pt x="779" y="939"/>
                  </a:lnTo>
                  <a:lnTo>
                    <a:pt x="782" y="942"/>
                  </a:lnTo>
                  <a:lnTo>
                    <a:pt x="784" y="942"/>
                  </a:lnTo>
                  <a:lnTo>
                    <a:pt x="787" y="942"/>
                  </a:lnTo>
                  <a:lnTo>
                    <a:pt x="787" y="945"/>
                  </a:lnTo>
                  <a:lnTo>
                    <a:pt x="787" y="947"/>
                  </a:lnTo>
                  <a:lnTo>
                    <a:pt x="787" y="950"/>
                  </a:lnTo>
                  <a:lnTo>
                    <a:pt x="787" y="952"/>
                  </a:lnTo>
                  <a:lnTo>
                    <a:pt x="784" y="957"/>
                  </a:lnTo>
                  <a:lnTo>
                    <a:pt x="782" y="957"/>
                  </a:lnTo>
                  <a:lnTo>
                    <a:pt x="779" y="957"/>
                  </a:lnTo>
                  <a:lnTo>
                    <a:pt x="776" y="955"/>
                  </a:lnTo>
                  <a:lnTo>
                    <a:pt x="774" y="952"/>
                  </a:lnTo>
                  <a:lnTo>
                    <a:pt x="769" y="952"/>
                  </a:lnTo>
                  <a:lnTo>
                    <a:pt x="769" y="955"/>
                  </a:lnTo>
                  <a:lnTo>
                    <a:pt x="771" y="957"/>
                  </a:lnTo>
                  <a:lnTo>
                    <a:pt x="774" y="960"/>
                  </a:lnTo>
                  <a:lnTo>
                    <a:pt x="776" y="960"/>
                  </a:lnTo>
                  <a:lnTo>
                    <a:pt x="779" y="960"/>
                  </a:lnTo>
                  <a:lnTo>
                    <a:pt x="782" y="960"/>
                  </a:lnTo>
                  <a:lnTo>
                    <a:pt x="787" y="962"/>
                  </a:lnTo>
                  <a:lnTo>
                    <a:pt x="789" y="965"/>
                  </a:lnTo>
                  <a:lnTo>
                    <a:pt x="792" y="967"/>
                  </a:lnTo>
                  <a:lnTo>
                    <a:pt x="789" y="970"/>
                  </a:lnTo>
                  <a:lnTo>
                    <a:pt x="789" y="973"/>
                  </a:lnTo>
                  <a:lnTo>
                    <a:pt x="787" y="975"/>
                  </a:lnTo>
                  <a:lnTo>
                    <a:pt x="782" y="975"/>
                  </a:lnTo>
                  <a:lnTo>
                    <a:pt x="779" y="978"/>
                  </a:lnTo>
                  <a:lnTo>
                    <a:pt x="776" y="978"/>
                  </a:lnTo>
                  <a:lnTo>
                    <a:pt x="776" y="980"/>
                  </a:lnTo>
                  <a:lnTo>
                    <a:pt x="774" y="978"/>
                  </a:lnTo>
                  <a:lnTo>
                    <a:pt x="771" y="978"/>
                  </a:lnTo>
                  <a:lnTo>
                    <a:pt x="771" y="975"/>
                  </a:lnTo>
                  <a:lnTo>
                    <a:pt x="769" y="975"/>
                  </a:lnTo>
                  <a:lnTo>
                    <a:pt x="766" y="973"/>
                  </a:lnTo>
                  <a:lnTo>
                    <a:pt x="764" y="973"/>
                  </a:lnTo>
                  <a:lnTo>
                    <a:pt x="759" y="970"/>
                  </a:lnTo>
                  <a:lnTo>
                    <a:pt x="754" y="970"/>
                  </a:lnTo>
                  <a:lnTo>
                    <a:pt x="751" y="970"/>
                  </a:lnTo>
                  <a:lnTo>
                    <a:pt x="748" y="970"/>
                  </a:lnTo>
                  <a:lnTo>
                    <a:pt x="746" y="970"/>
                  </a:lnTo>
                  <a:lnTo>
                    <a:pt x="741" y="973"/>
                  </a:lnTo>
                  <a:lnTo>
                    <a:pt x="738" y="973"/>
                  </a:lnTo>
                  <a:lnTo>
                    <a:pt x="736" y="970"/>
                  </a:lnTo>
                  <a:lnTo>
                    <a:pt x="731" y="973"/>
                  </a:lnTo>
                  <a:lnTo>
                    <a:pt x="728" y="973"/>
                  </a:lnTo>
                  <a:lnTo>
                    <a:pt x="726" y="973"/>
                  </a:lnTo>
                  <a:lnTo>
                    <a:pt x="723" y="973"/>
                  </a:lnTo>
                  <a:lnTo>
                    <a:pt x="720" y="973"/>
                  </a:lnTo>
                  <a:lnTo>
                    <a:pt x="718" y="973"/>
                  </a:lnTo>
                  <a:lnTo>
                    <a:pt x="715" y="973"/>
                  </a:lnTo>
                  <a:lnTo>
                    <a:pt x="715" y="975"/>
                  </a:lnTo>
                  <a:lnTo>
                    <a:pt x="713" y="978"/>
                  </a:lnTo>
                  <a:lnTo>
                    <a:pt x="713" y="980"/>
                  </a:lnTo>
                  <a:lnTo>
                    <a:pt x="713" y="983"/>
                  </a:lnTo>
                  <a:lnTo>
                    <a:pt x="710" y="985"/>
                  </a:lnTo>
                  <a:lnTo>
                    <a:pt x="708" y="988"/>
                  </a:lnTo>
                  <a:lnTo>
                    <a:pt x="705" y="988"/>
                  </a:lnTo>
                  <a:lnTo>
                    <a:pt x="703" y="988"/>
                  </a:lnTo>
                  <a:lnTo>
                    <a:pt x="700" y="990"/>
                  </a:lnTo>
                  <a:lnTo>
                    <a:pt x="698" y="990"/>
                  </a:lnTo>
                  <a:lnTo>
                    <a:pt x="695" y="990"/>
                  </a:lnTo>
                  <a:lnTo>
                    <a:pt x="690" y="990"/>
                  </a:lnTo>
                  <a:lnTo>
                    <a:pt x="687" y="993"/>
                  </a:lnTo>
                  <a:lnTo>
                    <a:pt x="685" y="993"/>
                  </a:lnTo>
                  <a:lnTo>
                    <a:pt x="682" y="990"/>
                  </a:lnTo>
                  <a:lnTo>
                    <a:pt x="680" y="990"/>
                  </a:lnTo>
                  <a:lnTo>
                    <a:pt x="675" y="990"/>
                  </a:lnTo>
                  <a:lnTo>
                    <a:pt x="657" y="1018"/>
                  </a:lnTo>
                  <a:lnTo>
                    <a:pt x="654" y="1021"/>
                  </a:lnTo>
                  <a:lnTo>
                    <a:pt x="654" y="1023"/>
                  </a:lnTo>
                  <a:lnTo>
                    <a:pt x="659" y="1026"/>
                  </a:lnTo>
                  <a:lnTo>
                    <a:pt x="667" y="1031"/>
                  </a:lnTo>
                  <a:lnTo>
                    <a:pt x="667" y="1034"/>
                  </a:lnTo>
                  <a:lnTo>
                    <a:pt x="664" y="1034"/>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 name="Freeform 15">
              <a:extLst>
                <a:ext uri="{FF2B5EF4-FFF2-40B4-BE49-F238E27FC236}">
                  <a16:creationId xmlns:a16="http://schemas.microsoft.com/office/drawing/2014/main" id="{241DC9CE-9389-6E26-D752-D0ED39052611}"/>
                </a:ext>
              </a:extLst>
            </p:cNvPr>
            <p:cNvSpPr>
              <a:spLocks/>
            </p:cNvSpPr>
            <p:nvPr/>
          </p:nvSpPr>
          <p:spPr bwMode="auto">
            <a:xfrm>
              <a:off x="2920" y="1331"/>
              <a:ext cx="957" cy="1143"/>
            </a:xfrm>
            <a:custGeom>
              <a:avLst/>
              <a:gdLst>
                <a:gd name="T0" fmla="*/ 237 w 957"/>
                <a:gd name="T1" fmla="*/ 1130 h 1143"/>
                <a:gd name="T2" fmla="*/ 188 w 957"/>
                <a:gd name="T3" fmla="*/ 1138 h 1143"/>
                <a:gd name="T4" fmla="*/ 158 w 957"/>
                <a:gd name="T5" fmla="*/ 1110 h 1143"/>
                <a:gd name="T6" fmla="*/ 117 w 957"/>
                <a:gd name="T7" fmla="*/ 1117 h 1143"/>
                <a:gd name="T8" fmla="*/ 56 w 957"/>
                <a:gd name="T9" fmla="*/ 1122 h 1143"/>
                <a:gd name="T10" fmla="*/ 18 w 957"/>
                <a:gd name="T11" fmla="*/ 1074 h 1143"/>
                <a:gd name="T12" fmla="*/ 28 w 957"/>
                <a:gd name="T13" fmla="*/ 982 h 1143"/>
                <a:gd name="T14" fmla="*/ 36 w 957"/>
                <a:gd name="T15" fmla="*/ 924 h 1143"/>
                <a:gd name="T16" fmla="*/ 36 w 957"/>
                <a:gd name="T17" fmla="*/ 875 h 1143"/>
                <a:gd name="T18" fmla="*/ 46 w 957"/>
                <a:gd name="T19" fmla="*/ 827 h 1143"/>
                <a:gd name="T20" fmla="*/ 61 w 957"/>
                <a:gd name="T21" fmla="*/ 792 h 1143"/>
                <a:gd name="T22" fmla="*/ 81 w 957"/>
                <a:gd name="T23" fmla="*/ 748 h 1143"/>
                <a:gd name="T24" fmla="*/ 104 w 957"/>
                <a:gd name="T25" fmla="*/ 713 h 1143"/>
                <a:gd name="T26" fmla="*/ 120 w 957"/>
                <a:gd name="T27" fmla="*/ 687 h 1143"/>
                <a:gd name="T28" fmla="*/ 160 w 957"/>
                <a:gd name="T29" fmla="*/ 690 h 1143"/>
                <a:gd name="T30" fmla="*/ 176 w 957"/>
                <a:gd name="T31" fmla="*/ 657 h 1143"/>
                <a:gd name="T32" fmla="*/ 199 w 957"/>
                <a:gd name="T33" fmla="*/ 629 h 1143"/>
                <a:gd name="T34" fmla="*/ 191 w 957"/>
                <a:gd name="T35" fmla="*/ 601 h 1143"/>
                <a:gd name="T36" fmla="*/ 137 w 957"/>
                <a:gd name="T37" fmla="*/ 560 h 1143"/>
                <a:gd name="T38" fmla="*/ 84 w 957"/>
                <a:gd name="T39" fmla="*/ 532 h 1143"/>
                <a:gd name="T40" fmla="*/ 87 w 957"/>
                <a:gd name="T41" fmla="*/ 506 h 1143"/>
                <a:gd name="T42" fmla="*/ 69 w 957"/>
                <a:gd name="T43" fmla="*/ 481 h 1143"/>
                <a:gd name="T44" fmla="*/ 48 w 957"/>
                <a:gd name="T45" fmla="*/ 445 h 1143"/>
                <a:gd name="T46" fmla="*/ 25 w 957"/>
                <a:gd name="T47" fmla="*/ 422 h 1143"/>
                <a:gd name="T48" fmla="*/ 31 w 957"/>
                <a:gd name="T49" fmla="*/ 377 h 1143"/>
                <a:gd name="T50" fmla="*/ 15 w 957"/>
                <a:gd name="T51" fmla="*/ 338 h 1143"/>
                <a:gd name="T52" fmla="*/ 87 w 957"/>
                <a:gd name="T53" fmla="*/ 288 h 1143"/>
                <a:gd name="T54" fmla="*/ 153 w 957"/>
                <a:gd name="T55" fmla="*/ 282 h 1143"/>
                <a:gd name="T56" fmla="*/ 137 w 957"/>
                <a:gd name="T57" fmla="*/ 252 h 1143"/>
                <a:gd name="T58" fmla="*/ 163 w 957"/>
                <a:gd name="T59" fmla="*/ 229 h 1143"/>
                <a:gd name="T60" fmla="*/ 132 w 957"/>
                <a:gd name="T61" fmla="*/ 178 h 1143"/>
                <a:gd name="T62" fmla="*/ 160 w 957"/>
                <a:gd name="T63" fmla="*/ 135 h 1143"/>
                <a:gd name="T64" fmla="*/ 178 w 957"/>
                <a:gd name="T65" fmla="*/ 102 h 1143"/>
                <a:gd name="T66" fmla="*/ 188 w 957"/>
                <a:gd name="T67" fmla="*/ 64 h 1143"/>
                <a:gd name="T68" fmla="*/ 227 w 957"/>
                <a:gd name="T69" fmla="*/ 20 h 1143"/>
                <a:gd name="T70" fmla="*/ 305 w 957"/>
                <a:gd name="T71" fmla="*/ 41 h 1143"/>
                <a:gd name="T72" fmla="*/ 377 w 957"/>
                <a:gd name="T73" fmla="*/ 92 h 1143"/>
                <a:gd name="T74" fmla="*/ 435 w 957"/>
                <a:gd name="T75" fmla="*/ 158 h 1143"/>
                <a:gd name="T76" fmla="*/ 407 w 957"/>
                <a:gd name="T77" fmla="*/ 247 h 1143"/>
                <a:gd name="T78" fmla="*/ 680 w 957"/>
                <a:gd name="T79" fmla="*/ 290 h 1143"/>
                <a:gd name="T80" fmla="*/ 743 w 957"/>
                <a:gd name="T81" fmla="*/ 361 h 1143"/>
                <a:gd name="T82" fmla="*/ 797 w 957"/>
                <a:gd name="T83" fmla="*/ 402 h 1143"/>
                <a:gd name="T84" fmla="*/ 866 w 957"/>
                <a:gd name="T85" fmla="*/ 407 h 1143"/>
                <a:gd name="T86" fmla="*/ 942 w 957"/>
                <a:gd name="T87" fmla="*/ 410 h 1143"/>
                <a:gd name="T88" fmla="*/ 919 w 957"/>
                <a:gd name="T89" fmla="*/ 476 h 1143"/>
                <a:gd name="T90" fmla="*/ 909 w 957"/>
                <a:gd name="T91" fmla="*/ 522 h 1143"/>
                <a:gd name="T92" fmla="*/ 932 w 957"/>
                <a:gd name="T93" fmla="*/ 562 h 1143"/>
                <a:gd name="T94" fmla="*/ 876 w 957"/>
                <a:gd name="T95" fmla="*/ 593 h 1143"/>
                <a:gd name="T96" fmla="*/ 914 w 957"/>
                <a:gd name="T97" fmla="*/ 657 h 1143"/>
                <a:gd name="T98" fmla="*/ 909 w 957"/>
                <a:gd name="T99" fmla="*/ 687 h 1143"/>
                <a:gd name="T100" fmla="*/ 832 w 957"/>
                <a:gd name="T101" fmla="*/ 741 h 1143"/>
                <a:gd name="T102" fmla="*/ 664 w 957"/>
                <a:gd name="T103" fmla="*/ 837 h 1143"/>
                <a:gd name="T104" fmla="*/ 621 w 957"/>
                <a:gd name="T105" fmla="*/ 855 h 1143"/>
                <a:gd name="T106" fmla="*/ 639 w 957"/>
                <a:gd name="T107" fmla="*/ 906 h 1143"/>
                <a:gd name="T108" fmla="*/ 611 w 957"/>
                <a:gd name="T109" fmla="*/ 942 h 1143"/>
                <a:gd name="T110" fmla="*/ 570 w 957"/>
                <a:gd name="T111" fmla="*/ 970 h 1143"/>
                <a:gd name="T112" fmla="*/ 529 w 957"/>
                <a:gd name="T113" fmla="*/ 990 h 1143"/>
                <a:gd name="T114" fmla="*/ 471 w 957"/>
                <a:gd name="T115" fmla="*/ 972 h 1143"/>
                <a:gd name="T116" fmla="*/ 428 w 957"/>
                <a:gd name="T117" fmla="*/ 990 h 1143"/>
                <a:gd name="T118" fmla="*/ 392 w 957"/>
                <a:gd name="T119" fmla="*/ 1015 h 1143"/>
                <a:gd name="T120" fmla="*/ 379 w 957"/>
                <a:gd name="T121" fmla="*/ 1046 h 1143"/>
                <a:gd name="T122" fmla="*/ 336 w 957"/>
                <a:gd name="T123" fmla="*/ 1074 h 1143"/>
                <a:gd name="T124" fmla="*/ 285 w 957"/>
                <a:gd name="T125" fmla="*/ 1089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7" h="1143">
                  <a:moveTo>
                    <a:pt x="277" y="1105"/>
                  </a:moveTo>
                  <a:lnTo>
                    <a:pt x="277" y="1110"/>
                  </a:lnTo>
                  <a:lnTo>
                    <a:pt x="275" y="1112"/>
                  </a:lnTo>
                  <a:lnTo>
                    <a:pt x="272" y="1112"/>
                  </a:lnTo>
                  <a:lnTo>
                    <a:pt x="272" y="1110"/>
                  </a:lnTo>
                  <a:lnTo>
                    <a:pt x="270" y="1110"/>
                  </a:lnTo>
                  <a:lnTo>
                    <a:pt x="267" y="1110"/>
                  </a:lnTo>
                  <a:lnTo>
                    <a:pt x="267" y="1112"/>
                  </a:lnTo>
                  <a:lnTo>
                    <a:pt x="265" y="1112"/>
                  </a:lnTo>
                  <a:lnTo>
                    <a:pt x="265" y="1115"/>
                  </a:lnTo>
                  <a:lnTo>
                    <a:pt x="262" y="1115"/>
                  </a:lnTo>
                  <a:lnTo>
                    <a:pt x="260" y="1112"/>
                  </a:lnTo>
                  <a:lnTo>
                    <a:pt x="257" y="1112"/>
                  </a:lnTo>
                  <a:lnTo>
                    <a:pt x="255" y="1112"/>
                  </a:lnTo>
                  <a:lnTo>
                    <a:pt x="252" y="1110"/>
                  </a:lnTo>
                  <a:lnTo>
                    <a:pt x="252" y="1112"/>
                  </a:lnTo>
                  <a:lnTo>
                    <a:pt x="249" y="1115"/>
                  </a:lnTo>
                  <a:lnTo>
                    <a:pt x="247" y="1117"/>
                  </a:lnTo>
                  <a:lnTo>
                    <a:pt x="244" y="1120"/>
                  </a:lnTo>
                  <a:lnTo>
                    <a:pt x="242" y="1122"/>
                  </a:lnTo>
                  <a:lnTo>
                    <a:pt x="239" y="1125"/>
                  </a:lnTo>
                  <a:lnTo>
                    <a:pt x="239" y="1127"/>
                  </a:lnTo>
                  <a:lnTo>
                    <a:pt x="237" y="1127"/>
                  </a:lnTo>
                  <a:lnTo>
                    <a:pt x="237" y="1130"/>
                  </a:lnTo>
                  <a:lnTo>
                    <a:pt x="234" y="1133"/>
                  </a:lnTo>
                  <a:lnTo>
                    <a:pt x="234" y="1135"/>
                  </a:lnTo>
                  <a:lnTo>
                    <a:pt x="232" y="1138"/>
                  </a:lnTo>
                  <a:lnTo>
                    <a:pt x="232" y="1140"/>
                  </a:lnTo>
                  <a:lnTo>
                    <a:pt x="229" y="1143"/>
                  </a:lnTo>
                  <a:lnTo>
                    <a:pt x="227" y="1143"/>
                  </a:lnTo>
                  <a:lnTo>
                    <a:pt x="224" y="1143"/>
                  </a:lnTo>
                  <a:lnTo>
                    <a:pt x="224" y="1140"/>
                  </a:lnTo>
                  <a:lnTo>
                    <a:pt x="221" y="1138"/>
                  </a:lnTo>
                  <a:lnTo>
                    <a:pt x="219" y="1138"/>
                  </a:lnTo>
                  <a:lnTo>
                    <a:pt x="219" y="1140"/>
                  </a:lnTo>
                  <a:lnTo>
                    <a:pt x="216" y="1138"/>
                  </a:lnTo>
                  <a:lnTo>
                    <a:pt x="214" y="1138"/>
                  </a:lnTo>
                  <a:lnTo>
                    <a:pt x="211" y="1138"/>
                  </a:lnTo>
                  <a:lnTo>
                    <a:pt x="209" y="1138"/>
                  </a:lnTo>
                  <a:lnTo>
                    <a:pt x="209" y="1135"/>
                  </a:lnTo>
                  <a:lnTo>
                    <a:pt x="206" y="1135"/>
                  </a:lnTo>
                  <a:lnTo>
                    <a:pt x="204" y="1138"/>
                  </a:lnTo>
                  <a:lnTo>
                    <a:pt x="201" y="1138"/>
                  </a:lnTo>
                  <a:lnTo>
                    <a:pt x="199" y="1138"/>
                  </a:lnTo>
                  <a:lnTo>
                    <a:pt x="196" y="1138"/>
                  </a:lnTo>
                  <a:lnTo>
                    <a:pt x="193" y="1138"/>
                  </a:lnTo>
                  <a:lnTo>
                    <a:pt x="191" y="1138"/>
                  </a:lnTo>
                  <a:lnTo>
                    <a:pt x="188" y="1138"/>
                  </a:lnTo>
                  <a:lnTo>
                    <a:pt x="186" y="1138"/>
                  </a:lnTo>
                  <a:lnTo>
                    <a:pt x="183" y="1138"/>
                  </a:lnTo>
                  <a:lnTo>
                    <a:pt x="181" y="1138"/>
                  </a:lnTo>
                  <a:lnTo>
                    <a:pt x="178" y="1138"/>
                  </a:lnTo>
                  <a:lnTo>
                    <a:pt x="178" y="1135"/>
                  </a:lnTo>
                  <a:lnTo>
                    <a:pt x="176" y="1135"/>
                  </a:lnTo>
                  <a:lnTo>
                    <a:pt x="176" y="1133"/>
                  </a:lnTo>
                  <a:lnTo>
                    <a:pt x="176" y="1130"/>
                  </a:lnTo>
                  <a:lnTo>
                    <a:pt x="176" y="1127"/>
                  </a:lnTo>
                  <a:lnTo>
                    <a:pt x="176" y="1125"/>
                  </a:lnTo>
                  <a:lnTo>
                    <a:pt x="173" y="1125"/>
                  </a:lnTo>
                  <a:lnTo>
                    <a:pt x="173" y="1122"/>
                  </a:lnTo>
                  <a:lnTo>
                    <a:pt x="171" y="1120"/>
                  </a:lnTo>
                  <a:lnTo>
                    <a:pt x="171" y="1117"/>
                  </a:lnTo>
                  <a:lnTo>
                    <a:pt x="168" y="1117"/>
                  </a:lnTo>
                  <a:lnTo>
                    <a:pt x="165" y="1115"/>
                  </a:lnTo>
                  <a:lnTo>
                    <a:pt x="163" y="1117"/>
                  </a:lnTo>
                  <a:lnTo>
                    <a:pt x="163" y="1115"/>
                  </a:lnTo>
                  <a:lnTo>
                    <a:pt x="163" y="1117"/>
                  </a:lnTo>
                  <a:lnTo>
                    <a:pt x="160" y="1117"/>
                  </a:lnTo>
                  <a:lnTo>
                    <a:pt x="158" y="1117"/>
                  </a:lnTo>
                  <a:lnTo>
                    <a:pt x="158" y="1115"/>
                  </a:lnTo>
                  <a:lnTo>
                    <a:pt x="158" y="1112"/>
                  </a:lnTo>
                  <a:lnTo>
                    <a:pt x="158" y="1110"/>
                  </a:lnTo>
                  <a:lnTo>
                    <a:pt x="158" y="1107"/>
                  </a:lnTo>
                  <a:lnTo>
                    <a:pt x="158" y="1105"/>
                  </a:lnTo>
                  <a:lnTo>
                    <a:pt x="155" y="1105"/>
                  </a:lnTo>
                  <a:lnTo>
                    <a:pt x="153" y="1105"/>
                  </a:lnTo>
                  <a:lnTo>
                    <a:pt x="150" y="1105"/>
                  </a:lnTo>
                  <a:lnTo>
                    <a:pt x="148" y="1105"/>
                  </a:lnTo>
                  <a:lnTo>
                    <a:pt x="145" y="1107"/>
                  </a:lnTo>
                  <a:lnTo>
                    <a:pt x="143" y="1107"/>
                  </a:lnTo>
                  <a:lnTo>
                    <a:pt x="140" y="1107"/>
                  </a:lnTo>
                  <a:lnTo>
                    <a:pt x="137" y="1105"/>
                  </a:lnTo>
                  <a:lnTo>
                    <a:pt x="135" y="1105"/>
                  </a:lnTo>
                  <a:lnTo>
                    <a:pt x="132" y="1102"/>
                  </a:lnTo>
                  <a:lnTo>
                    <a:pt x="132" y="1105"/>
                  </a:lnTo>
                  <a:lnTo>
                    <a:pt x="130" y="1107"/>
                  </a:lnTo>
                  <a:lnTo>
                    <a:pt x="127" y="1107"/>
                  </a:lnTo>
                  <a:lnTo>
                    <a:pt x="125" y="1107"/>
                  </a:lnTo>
                  <a:lnTo>
                    <a:pt x="125" y="1110"/>
                  </a:lnTo>
                  <a:lnTo>
                    <a:pt x="125" y="1112"/>
                  </a:lnTo>
                  <a:lnTo>
                    <a:pt x="122" y="1112"/>
                  </a:lnTo>
                  <a:lnTo>
                    <a:pt x="122" y="1115"/>
                  </a:lnTo>
                  <a:lnTo>
                    <a:pt x="122" y="1117"/>
                  </a:lnTo>
                  <a:lnTo>
                    <a:pt x="122" y="1120"/>
                  </a:lnTo>
                  <a:lnTo>
                    <a:pt x="120" y="1120"/>
                  </a:lnTo>
                  <a:lnTo>
                    <a:pt x="117" y="1117"/>
                  </a:lnTo>
                  <a:lnTo>
                    <a:pt x="115" y="1117"/>
                  </a:lnTo>
                  <a:lnTo>
                    <a:pt x="112" y="1115"/>
                  </a:lnTo>
                  <a:lnTo>
                    <a:pt x="112" y="1112"/>
                  </a:lnTo>
                  <a:lnTo>
                    <a:pt x="109" y="1112"/>
                  </a:lnTo>
                  <a:lnTo>
                    <a:pt x="107" y="1112"/>
                  </a:lnTo>
                  <a:lnTo>
                    <a:pt x="104" y="1112"/>
                  </a:lnTo>
                  <a:lnTo>
                    <a:pt x="102" y="1112"/>
                  </a:lnTo>
                  <a:lnTo>
                    <a:pt x="99" y="1112"/>
                  </a:lnTo>
                  <a:lnTo>
                    <a:pt x="97" y="1115"/>
                  </a:lnTo>
                  <a:lnTo>
                    <a:pt x="94" y="1115"/>
                  </a:lnTo>
                  <a:lnTo>
                    <a:pt x="89" y="1115"/>
                  </a:lnTo>
                  <a:lnTo>
                    <a:pt x="87" y="1117"/>
                  </a:lnTo>
                  <a:lnTo>
                    <a:pt x="84" y="1117"/>
                  </a:lnTo>
                  <a:lnTo>
                    <a:pt x="81" y="1117"/>
                  </a:lnTo>
                  <a:lnTo>
                    <a:pt x="79" y="1117"/>
                  </a:lnTo>
                  <a:lnTo>
                    <a:pt x="76" y="1120"/>
                  </a:lnTo>
                  <a:lnTo>
                    <a:pt x="74" y="1120"/>
                  </a:lnTo>
                  <a:lnTo>
                    <a:pt x="71" y="1120"/>
                  </a:lnTo>
                  <a:lnTo>
                    <a:pt x="69" y="1122"/>
                  </a:lnTo>
                  <a:lnTo>
                    <a:pt x="66" y="1125"/>
                  </a:lnTo>
                  <a:lnTo>
                    <a:pt x="64" y="1125"/>
                  </a:lnTo>
                  <a:lnTo>
                    <a:pt x="61" y="1125"/>
                  </a:lnTo>
                  <a:lnTo>
                    <a:pt x="59" y="1125"/>
                  </a:lnTo>
                  <a:lnTo>
                    <a:pt x="56" y="1122"/>
                  </a:lnTo>
                  <a:lnTo>
                    <a:pt x="53" y="1125"/>
                  </a:lnTo>
                  <a:lnTo>
                    <a:pt x="51" y="1125"/>
                  </a:lnTo>
                  <a:lnTo>
                    <a:pt x="51" y="1127"/>
                  </a:lnTo>
                  <a:lnTo>
                    <a:pt x="48" y="1130"/>
                  </a:lnTo>
                  <a:lnTo>
                    <a:pt x="46" y="1133"/>
                  </a:lnTo>
                  <a:lnTo>
                    <a:pt x="46" y="1135"/>
                  </a:lnTo>
                  <a:lnTo>
                    <a:pt x="46" y="1133"/>
                  </a:lnTo>
                  <a:lnTo>
                    <a:pt x="46" y="1130"/>
                  </a:lnTo>
                  <a:lnTo>
                    <a:pt x="46" y="1127"/>
                  </a:lnTo>
                  <a:lnTo>
                    <a:pt x="46" y="1122"/>
                  </a:lnTo>
                  <a:lnTo>
                    <a:pt x="36" y="1112"/>
                  </a:lnTo>
                  <a:lnTo>
                    <a:pt x="33" y="1110"/>
                  </a:lnTo>
                  <a:lnTo>
                    <a:pt x="28" y="1110"/>
                  </a:lnTo>
                  <a:lnTo>
                    <a:pt x="23" y="1107"/>
                  </a:lnTo>
                  <a:lnTo>
                    <a:pt x="20" y="1105"/>
                  </a:lnTo>
                  <a:lnTo>
                    <a:pt x="13" y="1097"/>
                  </a:lnTo>
                  <a:lnTo>
                    <a:pt x="10" y="1097"/>
                  </a:lnTo>
                  <a:lnTo>
                    <a:pt x="10" y="1094"/>
                  </a:lnTo>
                  <a:lnTo>
                    <a:pt x="23" y="1087"/>
                  </a:lnTo>
                  <a:lnTo>
                    <a:pt x="25" y="1084"/>
                  </a:lnTo>
                  <a:lnTo>
                    <a:pt x="28" y="1079"/>
                  </a:lnTo>
                  <a:lnTo>
                    <a:pt x="25" y="1077"/>
                  </a:lnTo>
                  <a:lnTo>
                    <a:pt x="20" y="1074"/>
                  </a:lnTo>
                  <a:lnTo>
                    <a:pt x="18" y="1074"/>
                  </a:lnTo>
                  <a:lnTo>
                    <a:pt x="13" y="1074"/>
                  </a:lnTo>
                  <a:lnTo>
                    <a:pt x="10" y="1074"/>
                  </a:lnTo>
                  <a:lnTo>
                    <a:pt x="5" y="1066"/>
                  </a:lnTo>
                  <a:lnTo>
                    <a:pt x="5" y="1054"/>
                  </a:lnTo>
                  <a:lnTo>
                    <a:pt x="5" y="1051"/>
                  </a:lnTo>
                  <a:lnTo>
                    <a:pt x="8" y="1049"/>
                  </a:lnTo>
                  <a:lnTo>
                    <a:pt x="8" y="1041"/>
                  </a:lnTo>
                  <a:lnTo>
                    <a:pt x="13" y="1036"/>
                  </a:lnTo>
                  <a:lnTo>
                    <a:pt x="13" y="1033"/>
                  </a:lnTo>
                  <a:lnTo>
                    <a:pt x="13" y="1026"/>
                  </a:lnTo>
                  <a:lnTo>
                    <a:pt x="8" y="1023"/>
                  </a:lnTo>
                  <a:lnTo>
                    <a:pt x="5" y="1018"/>
                  </a:lnTo>
                  <a:lnTo>
                    <a:pt x="3" y="1015"/>
                  </a:lnTo>
                  <a:lnTo>
                    <a:pt x="0" y="1013"/>
                  </a:lnTo>
                  <a:lnTo>
                    <a:pt x="0" y="1005"/>
                  </a:lnTo>
                  <a:lnTo>
                    <a:pt x="3" y="1003"/>
                  </a:lnTo>
                  <a:lnTo>
                    <a:pt x="10" y="1000"/>
                  </a:lnTo>
                  <a:lnTo>
                    <a:pt x="13" y="998"/>
                  </a:lnTo>
                  <a:lnTo>
                    <a:pt x="13" y="993"/>
                  </a:lnTo>
                  <a:lnTo>
                    <a:pt x="15" y="990"/>
                  </a:lnTo>
                  <a:lnTo>
                    <a:pt x="18" y="990"/>
                  </a:lnTo>
                  <a:lnTo>
                    <a:pt x="20" y="987"/>
                  </a:lnTo>
                  <a:lnTo>
                    <a:pt x="23" y="985"/>
                  </a:lnTo>
                  <a:lnTo>
                    <a:pt x="28" y="982"/>
                  </a:lnTo>
                  <a:lnTo>
                    <a:pt x="33" y="980"/>
                  </a:lnTo>
                  <a:lnTo>
                    <a:pt x="38" y="980"/>
                  </a:lnTo>
                  <a:lnTo>
                    <a:pt x="38" y="977"/>
                  </a:lnTo>
                  <a:lnTo>
                    <a:pt x="38" y="975"/>
                  </a:lnTo>
                  <a:lnTo>
                    <a:pt x="33" y="972"/>
                  </a:lnTo>
                  <a:lnTo>
                    <a:pt x="28" y="972"/>
                  </a:lnTo>
                  <a:lnTo>
                    <a:pt x="25" y="970"/>
                  </a:lnTo>
                  <a:lnTo>
                    <a:pt x="20" y="962"/>
                  </a:lnTo>
                  <a:lnTo>
                    <a:pt x="20" y="959"/>
                  </a:lnTo>
                  <a:lnTo>
                    <a:pt x="31" y="954"/>
                  </a:lnTo>
                  <a:lnTo>
                    <a:pt x="33" y="954"/>
                  </a:lnTo>
                  <a:lnTo>
                    <a:pt x="36" y="952"/>
                  </a:lnTo>
                  <a:lnTo>
                    <a:pt x="41" y="952"/>
                  </a:lnTo>
                  <a:lnTo>
                    <a:pt x="51" y="947"/>
                  </a:lnTo>
                  <a:lnTo>
                    <a:pt x="53" y="947"/>
                  </a:lnTo>
                  <a:lnTo>
                    <a:pt x="53" y="944"/>
                  </a:lnTo>
                  <a:lnTo>
                    <a:pt x="51" y="942"/>
                  </a:lnTo>
                  <a:lnTo>
                    <a:pt x="41" y="939"/>
                  </a:lnTo>
                  <a:lnTo>
                    <a:pt x="38" y="939"/>
                  </a:lnTo>
                  <a:lnTo>
                    <a:pt x="31" y="934"/>
                  </a:lnTo>
                  <a:lnTo>
                    <a:pt x="25" y="931"/>
                  </a:lnTo>
                  <a:lnTo>
                    <a:pt x="25" y="929"/>
                  </a:lnTo>
                  <a:lnTo>
                    <a:pt x="36" y="926"/>
                  </a:lnTo>
                  <a:lnTo>
                    <a:pt x="36" y="924"/>
                  </a:lnTo>
                  <a:lnTo>
                    <a:pt x="38" y="924"/>
                  </a:lnTo>
                  <a:lnTo>
                    <a:pt x="36" y="921"/>
                  </a:lnTo>
                  <a:lnTo>
                    <a:pt x="33" y="919"/>
                  </a:lnTo>
                  <a:lnTo>
                    <a:pt x="31" y="919"/>
                  </a:lnTo>
                  <a:lnTo>
                    <a:pt x="28" y="919"/>
                  </a:lnTo>
                  <a:lnTo>
                    <a:pt x="23" y="919"/>
                  </a:lnTo>
                  <a:lnTo>
                    <a:pt x="20" y="916"/>
                  </a:lnTo>
                  <a:lnTo>
                    <a:pt x="20" y="911"/>
                  </a:lnTo>
                  <a:lnTo>
                    <a:pt x="23" y="909"/>
                  </a:lnTo>
                  <a:lnTo>
                    <a:pt x="31" y="909"/>
                  </a:lnTo>
                  <a:lnTo>
                    <a:pt x="33" y="903"/>
                  </a:lnTo>
                  <a:lnTo>
                    <a:pt x="25" y="898"/>
                  </a:lnTo>
                  <a:lnTo>
                    <a:pt x="25" y="896"/>
                  </a:lnTo>
                  <a:lnTo>
                    <a:pt x="25" y="893"/>
                  </a:lnTo>
                  <a:lnTo>
                    <a:pt x="28" y="893"/>
                  </a:lnTo>
                  <a:lnTo>
                    <a:pt x="28" y="891"/>
                  </a:lnTo>
                  <a:lnTo>
                    <a:pt x="31" y="891"/>
                  </a:lnTo>
                  <a:lnTo>
                    <a:pt x="31" y="888"/>
                  </a:lnTo>
                  <a:lnTo>
                    <a:pt x="31" y="886"/>
                  </a:lnTo>
                  <a:lnTo>
                    <a:pt x="33" y="883"/>
                  </a:lnTo>
                  <a:lnTo>
                    <a:pt x="33" y="881"/>
                  </a:lnTo>
                  <a:lnTo>
                    <a:pt x="33" y="878"/>
                  </a:lnTo>
                  <a:lnTo>
                    <a:pt x="33" y="875"/>
                  </a:lnTo>
                  <a:lnTo>
                    <a:pt x="36" y="875"/>
                  </a:lnTo>
                  <a:lnTo>
                    <a:pt x="38" y="875"/>
                  </a:lnTo>
                  <a:lnTo>
                    <a:pt x="38" y="873"/>
                  </a:lnTo>
                  <a:lnTo>
                    <a:pt x="41" y="873"/>
                  </a:lnTo>
                  <a:lnTo>
                    <a:pt x="38" y="870"/>
                  </a:lnTo>
                  <a:lnTo>
                    <a:pt x="38" y="868"/>
                  </a:lnTo>
                  <a:lnTo>
                    <a:pt x="38" y="865"/>
                  </a:lnTo>
                  <a:lnTo>
                    <a:pt x="36" y="863"/>
                  </a:lnTo>
                  <a:lnTo>
                    <a:pt x="36" y="860"/>
                  </a:lnTo>
                  <a:lnTo>
                    <a:pt x="36" y="853"/>
                  </a:lnTo>
                  <a:lnTo>
                    <a:pt x="36" y="850"/>
                  </a:lnTo>
                  <a:lnTo>
                    <a:pt x="38" y="847"/>
                  </a:lnTo>
                  <a:lnTo>
                    <a:pt x="41" y="845"/>
                  </a:lnTo>
                  <a:lnTo>
                    <a:pt x="43" y="842"/>
                  </a:lnTo>
                  <a:lnTo>
                    <a:pt x="43" y="840"/>
                  </a:lnTo>
                  <a:lnTo>
                    <a:pt x="43" y="837"/>
                  </a:lnTo>
                  <a:lnTo>
                    <a:pt x="43" y="835"/>
                  </a:lnTo>
                  <a:lnTo>
                    <a:pt x="41" y="835"/>
                  </a:lnTo>
                  <a:lnTo>
                    <a:pt x="41" y="832"/>
                  </a:lnTo>
                  <a:lnTo>
                    <a:pt x="38" y="832"/>
                  </a:lnTo>
                  <a:lnTo>
                    <a:pt x="38" y="830"/>
                  </a:lnTo>
                  <a:lnTo>
                    <a:pt x="38" y="827"/>
                  </a:lnTo>
                  <a:lnTo>
                    <a:pt x="41" y="827"/>
                  </a:lnTo>
                  <a:lnTo>
                    <a:pt x="43" y="827"/>
                  </a:lnTo>
                  <a:lnTo>
                    <a:pt x="46" y="827"/>
                  </a:lnTo>
                  <a:lnTo>
                    <a:pt x="48" y="830"/>
                  </a:lnTo>
                  <a:lnTo>
                    <a:pt x="51" y="830"/>
                  </a:lnTo>
                  <a:lnTo>
                    <a:pt x="53" y="832"/>
                  </a:lnTo>
                  <a:lnTo>
                    <a:pt x="56" y="832"/>
                  </a:lnTo>
                  <a:lnTo>
                    <a:pt x="59" y="830"/>
                  </a:lnTo>
                  <a:lnTo>
                    <a:pt x="61" y="827"/>
                  </a:lnTo>
                  <a:lnTo>
                    <a:pt x="61" y="825"/>
                  </a:lnTo>
                  <a:lnTo>
                    <a:pt x="64" y="825"/>
                  </a:lnTo>
                  <a:lnTo>
                    <a:pt x="64" y="822"/>
                  </a:lnTo>
                  <a:lnTo>
                    <a:pt x="64" y="819"/>
                  </a:lnTo>
                  <a:lnTo>
                    <a:pt x="64" y="817"/>
                  </a:lnTo>
                  <a:lnTo>
                    <a:pt x="61" y="817"/>
                  </a:lnTo>
                  <a:lnTo>
                    <a:pt x="61" y="814"/>
                  </a:lnTo>
                  <a:lnTo>
                    <a:pt x="59" y="812"/>
                  </a:lnTo>
                  <a:lnTo>
                    <a:pt x="59" y="809"/>
                  </a:lnTo>
                  <a:lnTo>
                    <a:pt x="59" y="807"/>
                  </a:lnTo>
                  <a:lnTo>
                    <a:pt x="59" y="804"/>
                  </a:lnTo>
                  <a:lnTo>
                    <a:pt x="56" y="804"/>
                  </a:lnTo>
                  <a:lnTo>
                    <a:pt x="56" y="802"/>
                  </a:lnTo>
                  <a:lnTo>
                    <a:pt x="56" y="799"/>
                  </a:lnTo>
                  <a:lnTo>
                    <a:pt x="59" y="797"/>
                  </a:lnTo>
                  <a:lnTo>
                    <a:pt x="59" y="794"/>
                  </a:lnTo>
                  <a:lnTo>
                    <a:pt x="61" y="794"/>
                  </a:lnTo>
                  <a:lnTo>
                    <a:pt x="61" y="792"/>
                  </a:lnTo>
                  <a:lnTo>
                    <a:pt x="64" y="792"/>
                  </a:lnTo>
                  <a:lnTo>
                    <a:pt x="64" y="789"/>
                  </a:lnTo>
                  <a:lnTo>
                    <a:pt x="66" y="789"/>
                  </a:lnTo>
                  <a:lnTo>
                    <a:pt x="69" y="786"/>
                  </a:lnTo>
                  <a:lnTo>
                    <a:pt x="69" y="784"/>
                  </a:lnTo>
                  <a:lnTo>
                    <a:pt x="69" y="781"/>
                  </a:lnTo>
                  <a:lnTo>
                    <a:pt x="69" y="779"/>
                  </a:lnTo>
                  <a:lnTo>
                    <a:pt x="69" y="776"/>
                  </a:lnTo>
                  <a:lnTo>
                    <a:pt x="71" y="776"/>
                  </a:lnTo>
                  <a:lnTo>
                    <a:pt x="71" y="774"/>
                  </a:lnTo>
                  <a:lnTo>
                    <a:pt x="74" y="774"/>
                  </a:lnTo>
                  <a:lnTo>
                    <a:pt x="74" y="771"/>
                  </a:lnTo>
                  <a:lnTo>
                    <a:pt x="71" y="771"/>
                  </a:lnTo>
                  <a:lnTo>
                    <a:pt x="74" y="769"/>
                  </a:lnTo>
                  <a:lnTo>
                    <a:pt x="74" y="766"/>
                  </a:lnTo>
                  <a:lnTo>
                    <a:pt x="74" y="764"/>
                  </a:lnTo>
                  <a:lnTo>
                    <a:pt x="74" y="761"/>
                  </a:lnTo>
                  <a:lnTo>
                    <a:pt x="76" y="761"/>
                  </a:lnTo>
                  <a:lnTo>
                    <a:pt x="76" y="758"/>
                  </a:lnTo>
                  <a:lnTo>
                    <a:pt x="79" y="758"/>
                  </a:lnTo>
                  <a:lnTo>
                    <a:pt x="79" y="756"/>
                  </a:lnTo>
                  <a:lnTo>
                    <a:pt x="81" y="753"/>
                  </a:lnTo>
                  <a:lnTo>
                    <a:pt x="81" y="751"/>
                  </a:lnTo>
                  <a:lnTo>
                    <a:pt x="81" y="748"/>
                  </a:lnTo>
                  <a:lnTo>
                    <a:pt x="84" y="748"/>
                  </a:lnTo>
                  <a:lnTo>
                    <a:pt x="84" y="746"/>
                  </a:lnTo>
                  <a:lnTo>
                    <a:pt x="87" y="746"/>
                  </a:lnTo>
                  <a:lnTo>
                    <a:pt x="87" y="743"/>
                  </a:lnTo>
                  <a:lnTo>
                    <a:pt x="87" y="741"/>
                  </a:lnTo>
                  <a:lnTo>
                    <a:pt x="84" y="738"/>
                  </a:lnTo>
                  <a:lnTo>
                    <a:pt x="84" y="736"/>
                  </a:lnTo>
                  <a:lnTo>
                    <a:pt x="87" y="736"/>
                  </a:lnTo>
                  <a:lnTo>
                    <a:pt x="87" y="733"/>
                  </a:lnTo>
                  <a:lnTo>
                    <a:pt x="89" y="730"/>
                  </a:lnTo>
                  <a:lnTo>
                    <a:pt x="92" y="730"/>
                  </a:lnTo>
                  <a:lnTo>
                    <a:pt x="94" y="730"/>
                  </a:lnTo>
                  <a:lnTo>
                    <a:pt x="92" y="728"/>
                  </a:lnTo>
                  <a:lnTo>
                    <a:pt x="89" y="725"/>
                  </a:lnTo>
                  <a:lnTo>
                    <a:pt x="92" y="725"/>
                  </a:lnTo>
                  <a:lnTo>
                    <a:pt x="94" y="725"/>
                  </a:lnTo>
                  <a:lnTo>
                    <a:pt x="97" y="725"/>
                  </a:lnTo>
                  <a:lnTo>
                    <a:pt x="97" y="723"/>
                  </a:lnTo>
                  <a:lnTo>
                    <a:pt x="99" y="720"/>
                  </a:lnTo>
                  <a:lnTo>
                    <a:pt x="97" y="718"/>
                  </a:lnTo>
                  <a:lnTo>
                    <a:pt x="99" y="715"/>
                  </a:lnTo>
                  <a:lnTo>
                    <a:pt x="102" y="715"/>
                  </a:lnTo>
                  <a:lnTo>
                    <a:pt x="102" y="713"/>
                  </a:lnTo>
                  <a:lnTo>
                    <a:pt x="104" y="713"/>
                  </a:lnTo>
                  <a:lnTo>
                    <a:pt x="107" y="713"/>
                  </a:lnTo>
                  <a:lnTo>
                    <a:pt x="107" y="710"/>
                  </a:lnTo>
                  <a:lnTo>
                    <a:pt x="107" y="708"/>
                  </a:lnTo>
                  <a:lnTo>
                    <a:pt x="107" y="705"/>
                  </a:lnTo>
                  <a:lnTo>
                    <a:pt x="107" y="702"/>
                  </a:lnTo>
                  <a:lnTo>
                    <a:pt x="109" y="705"/>
                  </a:lnTo>
                  <a:lnTo>
                    <a:pt x="112" y="705"/>
                  </a:lnTo>
                  <a:lnTo>
                    <a:pt x="112" y="702"/>
                  </a:lnTo>
                  <a:lnTo>
                    <a:pt x="112" y="700"/>
                  </a:lnTo>
                  <a:lnTo>
                    <a:pt x="109" y="697"/>
                  </a:lnTo>
                  <a:lnTo>
                    <a:pt x="112" y="695"/>
                  </a:lnTo>
                  <a:lnTo>
                    <a:pt x="112" y="692"/>
                  </a:lnTo>
                  <a:lnTo>
                    <a:pt x="112" y="690"/>
                  </a:lnTo>
                  <a:lnTo>
                    <a:pt x="109" y="690"/>
                  </a:lnTo>
                  <a:lnTo>
                    <a:pt x="109" y="687"/>
                  </a:lnTo>
                  <a:lnTo>
                    <a:pt x="107" y="687"/>
                  </a:lnTo>
                  <a:lnTo>
                    <a:pt x="107" y="685"/>
                  </a:lnTo>
                  <a:lnTo>
                    <a:pt x="109" y="682"/>
                  </a:lnTo>
                  <a:lnTo>
                    <a:pt x="112" y="682"/>
                  </a:lnTo>
                  <a:lnTo>
                    <a:pt x="115" y="680"/>
                  </a:lnTo>
                  <a:lnTo>
                    <a:pt x="115" y="682"/>
                  </a:lnTo>
                  <a:lnTo>
                    <a:pt x="117" y="685"/>
                  </a:lnTo>
                  <a:lnTo>
                    <a:pt x="117" y="687"/>
                  </a:lnTo>
                  <a:lnTo>
                    <a:pt x="120" y="687"/>
                  </a:lnTo>
                  <a:lnTo>
                    <a:pt x="122" y="687"/>
                  </a:lnTo>
                  <a:lnTo>
                    <a:pt x="122" y="690"/>
                  </a:lnTo>
                  <a:lnTo>
                    <a:pt x="125" y="687"/>
                  </a:lnTo>
                  <a:lnTo>
                    <a:pt x="127" y="687"/>
                  </a:lnTo>
                  <a:lnTo>
                    <a:pt x="127" y="685"/>
                  </a:lnTo>
                  <a:lnTo>
                    <a:pt x="127" y="682"/>
                  </a:lnTo>
                  <a:lnTo>
                    <a:pt x="130" y="682"/>
                  </a:lnTo>
                  <a:lnTo>
                    <a:pt x="132" y="682"/>
                  </a:lnTo>
                  <a:lnTo>
                    <a:pt x="132" y="685"/>
                  </a:lnTo>
                  <a:lnTo>
                    <a:pt x="135" y="685"/>
                  </a:lnTo>
                  <a:lnTo>
                    <a:pt x="135" y="687"/>
                  </a:lnTo>
                  <a:lnTo>
                    <a:pt x="135" y="690"/>
                  </a:lnTo>
                  <a:lnTo>
                    <a:pt x="137" y="690"/>
                  </a:lnTo>
                  <a:lnTo>
                    <a:pt x="140" y="690"/>
                  </a:lnTo>
                  <a:lnTo>
                    <a:pt x="143" y="690"/>
                  </a:lnTo>
                  <a:lnTo>
                    <a:pt x="143" y="687"/>
                  </a:lnTo>
                  <a:lnTo>
                    <a:pt x="145" y="685"/>
                  </a:lnTo>
                  <a:lnTo>
                    <a:pt x="148" y="685"/>
                  </a:lnTo>
                  <a:lnTo>
                    <a:pt x="150" y="687"/>
                  </a:lnTo>
                  <a:lnTo>
                    <a:pt x="153" y="687"/>
                  </a:lnTo>
                  <a:lnTo>
                    <a:pt x="155" y="687"/>
                  </a:lnTo>
                  <a:lnTo>
                    <a:pt x="158" y="687"/>
                  </a:lnTo>
                  <a:lnTo>
                    <a:pt x="158" y="690"/>
                  </a:lnTo>
                  <a:lnTo>
                    <a:pt x="160" y="690"/>
                  </a:lnTo>
                  <a:lnTo>
                    <a:pt x="163" y="692"/>
                  </a:lnTo>
                  <a:lnTo>
                    <a:pt x="163" y="690"/>
                  </a:lnTo>
                  <a:lnTo>
                    <a:pt x="163" y="687"/>
                  </a:lnTo>
                  <a:lnTo>
                    <a:pt x="163" y="685"/>
                  </a:lnTo>
                  <a:lnTo>
                    <a:pt x="165" y="685"/>
                  </a:lnTo>
                  <a:lnTo>
                    <a:pt x="168" y="685"/>
                  </a:lnTo>
                  <a:lnTo>
                    <a:pt x="171" y="687"/>
                  </a:lnTo>
                  <a:lnTo>
                    <a:pt x="173" y="690"/>
                  </a:lnTo>
                  <a:lnTo>
                    <a:pt x="176" y="687"/>
                  </a:lnTo>
                  <a:lnTo>
                    <a:pt x="176" y="685"/>
                  </a:lnTo>
                  <a:lnTo>
                    <a:pt x="176" y="682"/>
                  </a:lnTo>
                  <a:lnTo>
                    <a:pt x="176" y="680"/>
                  </a:lnTo>
                  <a:lnTo>
                    <a:pt x="176" y="677"/>
                  </a:lnTo>
                  <a:lnTo>
                    <a:pt x="176" y="674"/>
                  </a:lnTo>
                  <a:lnTo>
                    <a:pt x="176" y="672"/>
                  </a:lnTo>
                  <a:lnTo>
                    <a:pt x="176" y="669"/>
                  </a:lnTo>
                  <a:lnTo>
                    <a:pt x="173" y="667"/>
                  </a:lnTo>
                  <a:lnTo>
                    <a:pt x="173" y="664"/>
                  </a:lnTo>
                  <a:lnTo>
                    <a:pt x="171" y="664"/>
                  </a:lnTo>
                  <a:lnTo>
                    <a:pt x="171" y="662"/>
                  </a:lnTo>
                  <a:lnTo>
                    <a:pt x="171" y="659"/>
                  </a:lnTo>
                  <a:lnTo>
                    <a:pt x="173" y="659"/>
                  </a:lnTo>
                  <a:lnTo>
                    <a:pt x="173" y="657"/>
                  </a:lnTo>
                  <a:lnTo>
                    <a:pt x="176" y="657"/>
                  </a:lnTo>
                  <a:lnTo>
                    <a:pt x="176" y="659"/>
                  </a:lnTo>
                  <a:lnTo>
                    <a:pt x="178" y="659"/>
                  </a:lnTo>
                  <a:lnTo>
                    <a:pt x="178" y="657"/>
                  </a:lnTo>
                  <a:lnTo>
                    <a:pt x="181" y="657"/>
                  </a:lnTo>
                  <a:lnTo>
                    <a:pt x="183" y="659"/>
                  </a:lnTo>
                  <a:lnTo>
                    <a:pt x="186" y="659"/>
                  </a:lnTo>
                  <a:lnTo>
                    <a:pt x="188" y="657"/>
                  </a:lnTo>
                  <a:lnTo>
                    <a:pt x="191" y="657"/>
                  </a:lnTo>
                  <a:lnTo>
                    <a:pt x="193" y="659"/>
                  </a:lnTo>
                  <a:lnTo>
                    <a:pt x="196" y="659"/>
                  </a:lnTo>
                  <a:lnTo>
                    <a:pt x="199" y="657"/>
                  </a:lnTo>
                  <a:lnTo>
                    <a:pt x="199" y="654"/>
                  </a:lnTo>
                  <a:lnTo>
                    <a:pt x="201" y="654"/>
                  </a:lnTo>
                  <a:lnTo>
                    <a:pt x="201" y="652"/>
                  </a:lnTo>
                  <a:lnTo>
                    <a:pt x="201" y="649"/>
                  </a:lnTo>
                  <a:lnTo>
                    <a:pt x="199" y="646"/>
                  </a:lnTo>
                  <a:lnTo>
                    <a:pt x="199" y="644"/>
                  </a:lnTo>
                  <a:lnTo>
                    <a:pt x="199" y="639"/>
                  </a:lnTo>
                  <a:lnTo>
                    <a:pt x="199" y="636"/>
                  </a:lnTo>
                  <a:lnTo>
                    <a:pt x="201" y="634"/>
                  </a:lnTo>
                  <a:lnTo>
                    <a:pt x="204" y="631"/>
                  </a:lnTo>
                  <a:lnTo>
                    <a:pt x="204" y="629"/>
                  </a:lnTo>
                  <a:lnTo>
                    <a:pt x="201" y="629"/>
                  </a:lnTo>
                  <a:lnTo>
                    <a:pt x="199" y="629"/>
                  </a:lnTo>
                  <a:lnTo>
                    <a:pt x="199" y="626"/>
                  </a:lnTo>
                  <a:lnTo>
                    <a:pt x="196" y="624"/>
                  </a:lnTo>
                  <a:lnTo>
                    <a:pt x="193" y="624"/>
                  </a:lnTo>
                  <a:lnTo>
                    <a:pt x="193" y="621"/>
                  </a:lnTo>
                  <a:lnTo>
                    <a:pt x="191" y="621"/>
                  </a:lnTo>
                  <a:lnTo>
                    <a:pt x="191" y="618"/>
                  </a:lnTo>
                  <a:lnTo>
                    <a:pt x="188" y="616"/>
                  </a:lnTo>
                  <a:lnTo>
                    <a:pt x="188" y="613"/>
                  </a:lnTo>
                  <a:lnTo>
                    <a:pt x="188" y="611"/>
                  </a:lnTo>
                  <a:lnTo>
                    <a:pt x="188" y="608"/>
                  </a:lnTo>
                  <a:lnTo>
                    <a:pt x="191" y="608"/>
                  </a:lnTo>
                  <a:lnTo>
                    <a:pt x="193" y="611"/>
                  </a:lnTo>
                  <a:lnTo>
                    <a:pt x="196" y="611"/>
                  </a:lnTo>
                  <a:lnTo>
                    <a:pt x="199" y="613"/>
                  </a:lnTo>
                  <a:lnTo>
                    <a:pt x="201" y="613"/>
                  </a:lnTo>
                  <a:lnTo>
                    <a:pt x="206" y="613"/>
                  </a:lnTo>
                  <a:lnTo>
                    <a:pt x="209" y="613"/>
                  </a:lnTo>
                  <a:lnTo>
                    <a:pt x="206" y="611"/>
                  </a:lnTo>
                  <a:lnTo>
                    <a:pt x="204" y="608"/>
                  </a:lnTo>
                  <a:lnTo>
                    <a:pt x="201" y="606"/>
                  </a:lnTo>
                  <a:lnTo>
                    <a:pt x="199" y="606"/>
                  </a:lnTo>
                  <a:lnTo>
                    <a:pt x="196" y="603"/>
                  </a:lnTo>
                  <a:lnTo>
                    <a:pt x="193" y="603"/>
                  </a:lnTo>
                  <a:lnTo>
                    <a:pt x="191" y="601"/>
                  </a:lnTo>
                  <a:lnTo>
                    <a:pt x="188" y="601"/>
                  </a:lnTo>
                  <a:lnTo>
                    <a:pt x="183" y="601"/>
                  </a:lnTo>
                  <a:lnTo>
                    <a:pt x="181" y="601"/>
                  </a:lnTo>
                  <a:lnTo>
                    <a:pt x="178" y="598"/>
                  </a:lnTo>
                  <a:lnTo>
                    <a:pt x="178" y="593"/>
                  </a:lnTo>
                  <a:lnTo>
                    <a:pt x="178" y="590"/>
                  </a:lnTo>
                  <a:lnTo>
                    <a:pt x="178" y="585"/>
                  </a:lnTo>
                  <a:lnTo>
                    <a:pt x="176" y="585"/>
                  </a:lnTo>
                  <a:lnTo>
                    <a:pt x="173" y="585"/>
                  </a:lnTo>
                  <a:lnTo>
                    <a:pt x="171" y="583"/>
                  </a:lnTo>
                  <a:lnTo>
                    <a:pt x="168" y="583"/>
                  </a:lnTo>
                  <a:lnTo>
                    <a:pt x="165" y="580"/>
                  </a:lnTo>
                  <a:lnTo>
                    <a:pt x="163" y="578"/>
                  </a:lnTo>
                  <a:lnTo>
                    <a:pt x="160" y="575"/>
                  </a:lnTo>
                  <a:lnTo>
                    <a:pt x="158" y="573"/>
                  </a:lnTo>
                  <a:lnTo>
                    <a:pt x="155" y="568"/>
                  </a:lnTo>
                  <a:lnTo>
                    <a:pt x="153" y="568"/>
                  </a:lnTo>
                  <a:lnTo>
                    <a:pt x="150" y="565"/>
                  </a:lnTo>
                  <a:lnTo>
                    <a:pt x="148" y="565"/>
                  </a:lnTo>
                  <a:lnTo>
                    <a:pt x="145" y="562"/>
                  </a:lnTo>
                  <a:lnTo>
                    <a:pt x="143" y="560"/>
                  </a:lnTo>
                  <a:lnTo>
                    <a:pt x="140" y="562"/>
                  </a:lnTo>
                  <a:lnTo>
                    <a:pt x="140" y="560"/>
                  </a:lnTo>
                  <a:lnTo>
                    <a:pt x="137" y="560"/>
                  </a:lnTo>
                  <a:lnTo>
                    <a:pt x="135" y="557"/>
                  </a:lnTo>
                  <a:lnTo>
                    <a:pt x="132" y="557"/>
                  </a:lnTo>
                  <a:lnTo>
                    <a:pt x="130" y="557"/>
                  </a:lnTo>
                  <a:lnTo>
                    <a:pt x="127" y="557"/>
                  </a:lnTo>
                  <a:lnTo>
                    <a:pt x="125" y="555"/>
                  </a:lnTo>
                  <a:lnTo>
                    <a:pt x="122" y="555"/>
                  </a:lnTo>
                  <a:lnTo>
                    <a:pt x="122" y="552"/>
                  </a:lnTo>
                  <a:lnTo>
                    <a:pt x="120" y="550"/>
                  </a:lnTo>
                  <a:lnTo>
                    <a:pt x="122" y="547"/>
                  </a:lnTo>
                  <a:lnTo>
                    <a:pt x="120" y="545"/>
                  </a:lnTo>
                  <a:lnTo>
                    <a:pt x="117" y="547"/>
                  </a:lnTo>
                  <a:lnTo>
                    <a:pt x="115" y="547"/>
                  </a:lnTo>
                  <a:lnTo>
                    <a:pt x="112" y="547"/>
                  </a:lnTo>
                  <a:lnTo>
                    <a:pt x="109" y="547"/>
                  </a:lnTo>
                  <a:lnTo>
                    <a:pt x="107" y="547"/>
                  </a:lnTo>
                  <a:lnTo>
                    <a:pt x="104" y="547"/>
                  </a:lnTo>
                  <a:lnTo>
                    <a:pt x="102" y="547"/>
                  </a:lnTo>
                  <a:lnTo>
                    <a:pt x="99" y="545"/>
                  </a:lnTo>
                  <a:lnTo>
                    <a:pt x="97" y="545"/>
                  </a:lnTo>
                  <a:lnTo>
                    <a:pt x="94" y="545"/>
                  </a:lnTo>
                  <a:lnTo>
                    <a:pt x="92" y="542"/>
                  </a:lnTo>
                  <a:lnTo>
                    <a:pt x="89" y="540"/>
                  </a:lnTo>
                  <a:lnTo>
                    <a:pt x="87" y="537"/>
                  </a:lnTo>
                  <a:lnTo>
                    <a:pt x="84" y="532"/>
                  </a:lnTo>
                  <a:lnTo>
                    <a:pt x="81" y="529"/>
                  </a:lnTo>
                  <a:lnTo>
                    <a:pt x="79" y="527"/>
                  </a:lnTo>
                  <a:lnTo>
                    <a:pt x="74" y="527"/>
                  </a:lnTo>
                  <a:lnTo>
                    <a:pt x="71" y="524"/>
                  </a:lnTo>
                  <a:lnTo>
                    <a:pt x="66" y="522"/>
                  </a:lnTo>
                  <a:lnTo>
                    <a:pt x="61" y="522"/>
                  </a:lnTo>
                  <a:lnTo>
                    <a:pt x="59" y="519"/>
                  </a:lnTo>
                  <a:lnTo>
                    <a:pt x="56" y="517"/>
                  </a:lnTo>
                  <a:lnTo>
                    <a:pt x="53" y="517"/>
                  </a:lnTo>
                  <a:lnTo>
                    <a:pt x="53" y="514"/>
                  </a:lnTo>
                  <a:lnTo>
                    <a:pt x="53" y="512"/>
                  </a:lnTo>
                  <a:lnTo>
                    <a:pt x="53" y="509"/>
                  </a:lnTo>
                  <a:lnTo>
                    <a:pt x="56" y="506"/>
                  </a:lnTo>
                  <a:lnTo>
                    <a:pt x="59" y="506"/>
                  </a:lnTo>
                  <a:lnTo>
                    <a:pt x="64" y="506"/>
                  </a:lnTo>
                  <a:lnTo>
                    <a:pt x="66" y="506"/>
                  </a:lnTo>
                  <a:lnTo>
                    <a:pt x="66" y="504"/>
                  </a:lnTo>
                  <a:lnTo>
                    <a:pt x="69" y="504"/>
                  </a:lnTo>
                  <a:lnTo>
                    <a:pt x="74" y="501"/>
                  </a:lnTo>
                  <a:lnTo>
                    <a:pt x="76" y="501"/>
                  </a:lnTo>
                  <a:lnTo>
                    <a:pt x="79" y="501"/>
                  </a:lnTo>
                  <a:lnTo>
                    <a:pt x="81" y="501"/>
                  </a:lnTo>
                  <a:lnTo>
                    <a:pt x="87" y="504"/>
                  </a:lnTo>
                  <a:lnTo>
                    <a:pt x="87" y="506"/>
                  </a:lnTo>
                  <a:lnTo>
                    <a:pt x="89" y="506"/>
                  </a:lnTo>
                  <a:lnTo>
                    <a:pt x="92" y="509"/>
                  </a:lnTo>
                  <a:lnTo>
                    <a:pt x="94" y="512"/>
                  </a:lnTo>
                  <a:lnTo>
                    <a:pt x="97" y="512"/>
                  </a:lnTo>
                  <a:lnTo>
                    <a:pt x="102" y="512"/>
                  </a:lnTo>
                  <a:lnTo>
                    <a:pt x="104" y="509"/>
                  </a:lnTo>
                  <a:lnTo>
                    <a:pt x="104" y="506"/>
                  </a:lnTo>
                  <a:lnTo>
                    <a:pt x="107" y="504"/>
                  </a:lnTo>
                  <a:lnTo>
                    <a:pt x="109" y="504"/>
                  </a:lnTo>
                  <a:lnTo>
                    <a:pt x="112" y="504"/>
                  </a:lnTo>
                  <a:lnTo>
                    <a:pt x="107" y="501"/>
                  </a:lnTo>
                  <a:lnTo>
                    <a:pt x="104" y="499"/>
                  </a:lnTo>
                  <a:lnTo>
                    <a:pt x="102" y="499"/>
                  </a:lnTo>
                  <a:lnTo>
                    <a:pt x="99" y="496"/>
                  </a:lnTo>
                  <a:lnTo>
                    <a:pt x="97" y="494"/>
                  </a:lnTo>
                  <a:lnTo>
                    <a:pt x="92" y="494"/>
                  </a:lnTo>
                  <a:lnTo>
                    <a:pt x="89" y="491"/>
                  </a:lnTo>
                  <a:lnTo>
                    <a:pt x="87" y="491"/>
                  </a:lnTo>
                  <a:lnTo>
                    <a:pt x="84" y="491"/>
                  </a:lnTo>
                  <a:lnTo>
                    <a:pt x="81" y="489"/>
                  </a:lnTo>
                  <a:lnTo>
                    <a:pt x="79" y="486"/>
                  </a:lnTo>
                  <a:lnTo>
                    <a:pt x="76" y="486"/>
                  </a:lnTo>
                  <a:lnTo>
                    <a:pt x="71" y="484"/>
                  </a:lnTo>
                  <a:lnTo>
                    <a:pt x="69" y="481"/>
                  </a:lnTo>
                  <a:lnTo>
                    <a:pt x="64" y="478"/>
                  </a:lnTo>
                  <a:lnTo>
                    <a:pt x="64" y="476"/>
                  </a:lnTo>
                  <a:lnTo>
                    <a:pt x="61" y="473"/>
                  </a:lnTo>
                  <a:lnTo>
                    <a:pt x="61" y="471"/>
                  </a:lnTo>
                  <a:lnTo>
                    <a:pt x="61" y="468"/>
                  </a:lnTo>
                  <a:lnTo>
                    <a:pt x="61" y="466"/>
                  </a:lnTo>
                  <a:lnTo>
                    <a:pt x="64" y="466"/>
                  </a:lnTo>
                  <a:lnTo>
                    <a:pt x="64" y="463"/>
                  </a:lnTo>
                  <a:lnTo>
                    <a:pt x="64" y="456"/>
                  </a:lnTo>
                  <a:lnTo>
                    <a:pt x="61" y="456"/>
                  </a:lnTo>
                  <a:lnTo>
                    <a:pt x="59" y="456"/>
                  </a:lnTo>
                  <a:lnTo>
                    <a:pt x="56" y="456"/>
                  </a:lnTo>
                  <a:lnTo>
                    <a:pt x="59" y="456"/>
                  </a:lnTo>
                  <a:lnTo>
                    <a:pt x="59" y="458"/>
                  </a:lnTo>
                  <a:lnTo>
                    <a:pt x="56" y="458"/>
                  </a:lnTo>
                  <a:lnTo>
                    <a:pt x="53" y="456"/>
                  </a:lnTo>
                  <a:lnTo>
                    <a:pt x="51" y="456"/>
                  </a:lnTo>
                  <a:lnTo>
                    <a:pt x="48" y="456"/>
                  </a:lnTo>
                  <a:lnTo>
                    <a:pt x="48" y="453"/>
                  </a:lnTo>
                  <a:lnTo>
                    <a:pt x="51" y="453"/>
                  </a:lnTo>
                  <a:lnTo>
                    <a:pt x="53" y="450"/>
                  </a:lnTo>
                  <a:lnTo>
                    <a:pt x="53" y="448"/>
                  </a:lnTo>
                  <a:lnTo>
                    <a:pt x="51" y="448"/>
                  </a:lnTo>
                  <a:lnTo>
                    <a:pt x="48" y="445"/>
                  </a:lnTo>
                  <a:lnTo>
                    <a:pt x="51" y="445"/>
                  </a:lnTo>
                  <a:lnTo>
                    <a:pt x="51" y="443"/>
                  </a:lnTo>
                  <a:lnTo>
                    <a:pt x="48" y="440"/>
                  </a:lnTo>
                  <a:lnTo>
                    <a:pt x="46" y="438"/>
                  </a:lnTo>
                  <a:lnTo>
                    <a:pt x="46" y="435"/>
                  </a:lnTo>
                  <a:lnTo>
                    <a:pt x="48" y="435"/>
                  </a:lnTo>
                  <a:lnTo>
                    <a:pt x="51" y="435"/>
                  </a:lnTo>
                  <a:lnTo>
                    <a:pt x="53" y="435"/>
                  </a:lnTo>
                  <a:lnTo>
                    <a:pt x="56" y="435"/>
                  </a:lnTo>
                  <a:lnTo>
                    <a:pt x="56" y="430"/>
                  </a:lnTo>
                  <a:lnTo>
                    <a:pt x="53" y="428"/>
                  </a:lnTo>
                  <a:lnTo>
                    <a:pt x="53" y="425"/>
                  </a:lnTo>
                  <a:lnTo>
                    <a:pt x="51" y="422"/>
                  </a:lnTo>
                  <a:lnTo>
                    <a:pt x="46" y="420"/>
                  </a:lnTo>
                  <a:lnTo>
                    <a:pt x="43" y="420"/>
                  </a:lnTo>
                  <a:lnTo>
                    <a:pt x="41" y="420"/>
                  </a:lnTo>
                  <a:lnTo>
                    <a:pt x="38" y="417"/>
                  </a:lnTo>
                  <a:lnTo>
                    <a:pt x="36" y="420"/>
                  </a:lnTo>
                  <a:lnTo>
                    <a:pt x="33" y="420"/>
                  </a:lnTo>
                  <a:lnTo>
                    <a:pt x="31" y="422"/>
                  </a:lnTo>
                  <a:lnTo>
                    <a:pt x="28" y="425"/>
                  </a:lnTo>
                  <a:lnTo>
                    <a:pt x="28" y="428"/>
                  </a:lnTo>
                  <a:lnTo>
                    <a:pt x="25" y="425"/>
                  </a:lnTo>
                  <a:lnTo>
                    <a:pt x="25" y="422"/>
                  </a:lnTo>
                  <a:lnTo>
                    <a:pt x="23" y="422"/>
                  </a:lnTo>
                  <a:lnTo>
                    <a:pt x="20" y="420"/>
                  </a:lnTo>
                  <a:lnTo>
                    <a:pt x="18" y="417"/>
                  </a:lnTo>
                  <a:lnTo>
                    <a:pt x="20" y="415"/>
                  </a:lnTo>
                  <a:lnTo>
                    <a:pt x="20" y="412"/>
                  </a:lnTo>
                  <a:lnTo>
                    <a:pt x="18" y="410"/>
                  </a:lnTo>
                  <a:lnTo>
                    <a:pt x="15" y="407"/>
                  </a:lnTo>
                  <a:lnTo>
                    <a:pt x="15" y="405"/>
                  </a:lnTo>
                  <a:lnTo>
                    <a:pt x="15" y="402"/>
                  </a:lnTo>
                  <a:lnTo>
                    <a:pt x="18" y="402"/>
                  </a:lnTo>
                  <a:lnTo>
                    <a:pt x="20" y="402"/>
                  </a:lnTo>
                  <a:lnTo>
                    <a:pt x="23" y="402"/>
                  </a:lnTo>
                  <a:lnTo>
                    <a:pt x="25" y="400"/>
                  </a:lnTo>
                  <a:lnTo>
                    <a:pt x="25" y="397"/>
                  </a:lnTo>
                  <a:lnTo>
                    <a:pt x="25" y="394"/>
                  </a:lnTo>
                  <a:lnTo>
                    <a:pt x="23" y="392"/>
                  </a:lnTo>
                  <a:lnTo>
                    <a:pt x="25" y="392"/>
                  </a:lnTo>
                  <a:lnTo>
                    <a:pt x="28" y="389"/>
                  </a:lnTo>
                  <a:lnTo>
                    <a:pt x="28" y="387"/>
                  </a:lnTo>
                  <a:lnTo>
                    <a:pt x="28" y="384"/>
                  </a:lnTo>
                  <a:lnTo>
                    <a:pt x="28" y="382"/>
                  </a:lnTo>
                  <a:lnTo>
                    <a:pt x="28" y="379"/>
                  </a:lnTo>
                  <a:lnTo>
                    <a:pt x="31" y="379"/>
                  </a:lnTo>
                  <a:lnTo>
                    <a:pt x="31" y="377"/>
                  </a:lnTo>
                  <a:lnTo>
                    <a:pt x="31" y="374"/>
                  </a:lnTo>
                  <a:lnTo>
                    <a:pt x="28" y="372"/>
                  </a:lnTo>
                  <a:lnTo>
                    <a:pt x="23" y="369"/>
                  </a:lnTo>
                  <a:lnTo>
                    <a:pt x="20" y="369"/>
                  </a:lnTo>
                  <a:lnTo>
                    <a:pt x="18" y="369"/>
                  </a:lnTo>
                  <a:lnTo>
                    <a:pt x="18" y="366"/>
                  </a:lnTo>
                  <a:lnTo>
                    <a:pt x="20" y="366"/>
                  </a:lnTo>
                  <a:lnTo>
                    <a:pt x="23" y="364"/>
                  </a:lnTo>
                  <a:lnTo>
                    <a:pt x="28" y="366"/>
                  </a:lnTo>
                  <a:lnTo>
                    <a:pt x="33" y="364"/>
                  </a:lnTo>
                  <a:lnTo>
                    <a:pt x="36" y="364"/>
                  </a:lnTo>
                  <a:lnTo>
                    <a:pt x="36" y="361"/>
                  </a:lnTo>
                  <a:lnTo>
                    <a:pt x="36" y="359"/>
                  </a:lnTo>
                  <a:lnTo>
                    <a:pt x="33" y="359"/>
                  </a:lnTo>
                  <a:lnTo>
                    <a:pt x="31" y="356"/>
                  </a:lnTo>
                  <a:lnTo>
                    <a:pt x="25" y="354"/>
                  </a:lnTo>
                  <a:lnTo>
                    <a:pt x="23" y="354"/>
                  </a:lnTo>
                  <a:lnTo>
                    <a:pt x="20" y="351"/>
                  </a:lnTo>
                  <a:lnTo>
                    <a:pt x="23" y="351"/>
                  </a:lnTo>
                  <a:lnTo>
                    <a:pt x="25" y="349"/>
                  </a:lnTo>
                  <a:lnTo>
                    <a:pt x="28" y="349"/>
                  </a:lnTo>
                  <a:lnTo>
                    <a:pt x="28" y="346"/>
                  </a:lnTo>
                  <a:lnTo>
                    <a:pt x="20" y="341"/>
                  </a:lnTo>
                  <a:lnTo>
                    <a:pt x="15" y="338"/>
                  </a:lnTo>
                  <a:lnTo>
                    <a:pt x="15" y="336"/>
                  </a:lnTo>
                  <a:lnTo>
                    <a:pt x="18" y="333"/>
                  </a:lnTo>
                  <a:lnTo>
                    <a:pt x="36" y="305"/>
                  </a:lnTo>
                  <a:lnTo>
                    <a:pt x="41" y="305"/>
                  </a:lnTo>
                  <a:lnTo>
                    <a:pt x="43" y="305"/>
                  </a:lnTo>
                  <a:lnTo>
                    <a:pt x="46" y="308"/>
                  </a:lnTo>
                  <a:lnTo>
                    <a:pt x="48" y="308"/>
                  </a:lnTo>
                  <a:lnTo>
                    <a:pt x="51" y="305"/>
                  </a:lnTo>
                  <a:lnTo>
                    <a:pt x="56" y="305"/>
                  </a:lnTo>
                  <a:lnTo>
                    <a:pt x="59" y="305"/>
                  </a:lnTo>
                  <a:lnTo>
                    <a:pt x="61" y="305"/>
                  </a:lnTo>
                  <a:lnTo>
                    <a:pt x="64" y="303"/>
                  </a:lnTo>
                  <a:lnTo>
                    <a:pt x="66" y="303"/>
                  </a:lnTo>
                  <a:lnTo>
                    <a:pt x="69" y="303"/>
                  </a:lnTo>
                  <a:lnTo>
                    <a:pt x="71" y="300"/>
                  </a:lnTo>
                  <a:lnTo>
                    <a:pt x="74" y="298"/>
                  </a:lnTo>
                  <a:lnTo>
                    <a:pt x="74" y="295"/>
                  </a:lnTo>
                  <a:lnTo>
                    <a:pt x="74" y="293"/>
                  </a:lnTo>
                  <a:lnTo>
                    <a:pt x="76" y="290"/>
                  </a:lnTo>
                  <a:lnTo>
                    <a:pt x="76" y="288"/>
                  </a:lnTo>
                  <a:lnTo>
                    <a:pt x="79" y="288"/>
                  </a:lnTo>
                  <a:lnTo>
                    <a:pt x="81" y="288"/>
                  </a:lnTo>
                  <a:lnTo>
                    <a:pt x="84" y="288"/>
                  </a:lnTo>
                  <a:lnTo>
                    <a:pt x="87" y="288"/>
                  </a:lnTo>
                  <a:lnTo>
                    <a:pt x="89" y="288"/>
                  </a:lnTo>
                  <a:lnTo>
                    <a:pt x="92" y="288"/>
                  </a:lnTo>
                  <a:lnTo>
                    <a:pt x="97" y="285"/>
                  </a:lnTo>
                  <a:lnTo>
                    <a:pt x="99" y="288"/>
                  </a:lnTo>
                  <a:lnTo>
                    <a:pt x="102" y="288"/>
                  </a:lnTo>
                  <a:lnTo>
                    <a:pt x="107" y="285"/>
                  </a:lnTo>
                  <a:lnTo>
                    <a:pt x="109" y="285"/>
                  </a:lnTo>
                  <a:lnTo>
                    <a:pt x="112" y="285"/>
                  </a:lnTo>
                  <a:lnTo>
                    <a:pt x="115" y="285"/>
                  </a:lnTo>
                  <a:lnTo>
                    <a:pt x="120" y="285"/>
                  </a:lnTo>
                  <a:lnTo>
                    <a:pt x="125" y="288"/>
                  </a:lnTo>
                  <a:lnTo>
                    <a:pt x="127" y="288"/>
                  </a:lnTo>
                  <a:lnTo>
                    <a:pt x="130" y="290"/>
                  </a:lnTo>
                  <a:lnTo>
                    <a:pt x="132" y="290"/>
                  </a:lnTo>
                  <a:lnTo>
                    <a:pt x="132" y="293"/>
                  </a:lnTo>
                  <a:lnTo>
                    <a:pt x="135" y="293"/>
                  </a:lnTo>
                  <a:lnTo>
                    <a:pt x="137" y="295"/>
                  </a:lnTo>
                  <a:lnTo>
                    <a:pt x="137" y="293"/>
                  </a:lnTo>
                  <a:lnTo>
                    <a:pt x="140" y="293"/>
                  </a:lnTo>
                  <a:lnTo>
                    <a:pt x="143" y="290"/>
                  </a:lnTo>
                  <a:lnTo>
                    <a:pt x="148" y="290"/>
                  </a:lnTo>
                  <a:lnTo>
                    <a:pt x="150" y="288"/>
                  </a:lnTo>
                  <a:lnTo>
                    <a:pt x="150" y="285"/>
                  </a:lnTo>
                  <a:lnTo>
                    <a:pt x="153" y="282"/>
                  </a:lnTo>
                  <a:lnTo>
                    <a:pt x="150" y="280"/>
                  </a:lnTo>
                  <a:lnTo>
                    <a:pt x="148" y="277"/>
                  </a:lnTo>
                  <a:lnTo>
                    <a:pt x="143" y="275"/>
                  </a:lnTo>
                  <a:lnTo>
                    <a:pt x="140" y="275"/>
                  </a:lnTo>
                  <a:lnTo>
                    <a:pt x="137" y="275"/>
                  </a:lnTo>
                  <a:lnTo>
                    <a:pt x="135" y="275"/>
                  </a:lnTo>
                  <a:lnTo>
                    <a:pt x="132" y="272"/>
                  </a:lnTo>
                  <a:lnTo>
                    <a:pt x="130" y="270"/>
                  </a:lnTo>
                  <a:lnTo>
                    <a:pt x="130" y="267"/>
                  </a:lnTo>
                  <a:lnTo>
                    <a:pt x="135" y="267"/>
                  </a:lnTo>
                  <a:lnTo>
                    <a:pt x="137" y="270"/>
                  </a:lnTo>
                  <a:lnTo>
                    <a:pt x="140" y="272"/>
                  </a:lnTo>
                  <a:lnTo>
                    <a:pt x="143" y="272"/>
                  </a:lnTo>
                  <a:lnTo>
                    <a:pt x="145" y="272"/>
                  </a:lnTo>
                  <a:lnTo>
                    <a:pt x="148" y="267"/>
                  </a:lnTo>
                  <a:lnTo>
                    <a:pt x="148" y="265"/>
                  </a:lnTo>
                  <a:lnTo>
                    <a:pt x="148" y="262"/>
                  </a:lnTo>
                  <a:lnTo>
                    <a:pt x="148" y="260"/>
                  </a:lnTo>
                  <a:lnTo>
                    <a:pt x="148" y="257"/>
                  </a:lnTo>
                  <a:lnTo>
                    <a:pt x="145" y="257"/>
                  </a:lnTo>
                  <a:lnTo>
                    <a:pt x="143" y="257"/>
                  </a:lnTo>
                  <a:lnTo>
                    <a:pt x="140" y="254"/>
                  </a:lnTo>
                  <a:lnTo>
                    <a:pt x="137" y="254"/>
                  </a:lnTo>
                  <a:lnTo>
                    <a:pt x="137" y="252"/>
                  </a:lnTo>
                  <a:lnTo>
                    <a:pt x="140" y="249"/>
                  </a:lnTo>
                  <a:lnTo>
                    <a:pt x="140" y="244"/>
                  </a:lnTo>
                  <a:lnTo>
                    <a:pt x="140" y="242"/>
                  </a:lnTo>
                  <a:lnTo>
                    <a:pt x="140" y="239"/>
                  </a:lnTo>
                  <a:lnTo>
                    <a:pt x="140" y="237"/>
                  </a:lnTo>
                  <a:lnTo>
                    <a:pt x="143" y="234"/>
                  </a:lnTo>
                  <a:lnTo>
                    <a:pt x="143" y="237"/>
                  </a:lnTo>
                  <a:lnTo>
                    <a:pt x="145" y="239"/>
                  </a:lnTo>
                  <a:lnTo>
                    <a:pt x="145" y="242"/>
                  </a:lnTo>
                  <a:lnTo>
                    <a:pt x="148" y="242"/>
                  </a:lnTo>
                  <a:lnTo>
                    <a:pt x="150" y="239"/>
                  </a:lnTo>
                  <a:lnTo>
                    <a:pt x="153" y="239"/>
                  </a:lnTo>
                  <a:lnTo>
                    <a:pt x="155" y="237"/>
                  </a:lnTo>
                  <a:lnTo>
                    <a:pt x="155" y="234"/>
                  </a:lnTo>
                  <a:lnTo>
                    <a:pt x="155" y="229"/>
                  </a:lnTo>
                  <a:lnTo>
                    <a:pt x="153" y="229"/>
                  </a:lnTo>
                  <a:lnTo>
                    <a:pt x="150" y="226"/>
                  </a:lnTo>
                  <a:lnTo>
                    <a:pt x="148" y="224"/>
                  </a:lnTo>
                  <a:lnTo>
                    <a:pt x="145" y="226"/>
                  </a:lnTo>
                  <a:lnTo>
                    <a:pt x="148" y="224"/>
                  </a:lnTo>
                  <a:lnTo>
                    <a:pt x="153" y="221"/>
                  </a:lnTo>
                  <a:lnTo>
                    <a:pt x="155" y="224"/>
                  </a:lnTo>
                  <a:lnTo>
                    <a:pt x="158" y="226"/>
                  </a:lnTo>
                  <a:lnTo>
                    <a:pt x="163" y="229"/>
                  </a:lnTo>
                  <a:lnTo>
                    <a:pt x="165" y="229"/>
                  </a:lnTo>
                  <a:lnTo>
                    <a:pt x="168" y="229"/>
                  </a:lnTo>
                  <a:lnTo>
                    <a:pt x="171" y="226"/>
                  </a:lnTo>
                  <a:lnTo>
                    <a:pt x="171" y="224"/>
                  </a:lnTo>
                  <a:lnTo>
                    <a:pt x="168" y="219"/>
                  </a:lnTo>
                  <a:lnTo>
                    <a:pt x="165" y="216"/>
                  </a:lnTo>
                  <a:lnTo>
                    <a:pt x="163" y="216"/>
                  </a:lnTo>
                  <a:lnTo>
                    <a:pt x="163" y="211"/>
                  </a:lnTo>
                  <a:lnTo>
                    <a:pt x="160" y="209"/>
                  </a:lnTo>
                  <a:lnTo>
                    <a:pt x="155" y="206"/>
                  </a:lnTo>
                  <a:lnTo>
                    <a:pt x="153" y="204"/>
                  </a:lnTo>
                  <a:lnTo>
                    <a:pt x="150" y="204"/>
                  </a:lnTo>
                  <a:lnTo>
                    <a:pt x="148" y="201"/>
                  </a:lnTo>
                  <a:lnTo>
                    <a:pt x="143" y="201"/>
                  </a:lnTo>
                  <a:lnTo>
                    <a:pt x="140" y="199"/>
                  </a:lnTo>
                  <a:lnTo>
                    <a:pt x="135" y="199"/>
                  </a:lnTo>
                  <a:lnTo>
                    <a:pt x="132" y="196"/>
                  </a:lnTo>
                  <a:lnTo>
                    <a:pt x="130" y="193"/>
                  </a:lnTo>
                  <a:lnTo>
                    <a:pt x="127" y="191"/>
                  </a:lnTo>
                  <a:lnTo>
                    <a:pt x="127" y="188"/>
                  </a:lnTo>
                  <a:lnTo>
                    <a:pt x="130" y="186"/>
                  </a:lnTo>
                  <a:lnTo>
                    <a:pt x="132" y="183"/>
                  </a:lnTo>
                  <a:lnTo>
                    <a:pt x="132" y="181"/>
                  </a:lnTo>
                  <a:lnTo>
                    <a:pt x="132" y="178"/>
                  </a:lnTo>
                  <a:lnTo>
                    <a:pt x="132" y="176"/>
                  </a:lnTo>
                  <a:lnTo>
                    <a:pt x="132" y="173"/>
                  </a:lnTo>
                  <a:lnTo>
                    <a:pt x="135" y="173"/>
                  </a:lnTo>
                  <a:lnTo>
                    <a:pt x="135" y="176"/>
                  </a:lnTo>
                  <a:lnTo>
                    <a:pt x="137" y="176"/>
                  </a:lnTo>
                  <a:lnTo>
                    <a:pt x="143" y="176"/>
                  </a:lnTo>
                  <a:lnTo>
                    <a:pt x="145" y="176"/>
                  </a:lnTo>
                  <a:lnTo>
                    <a:pt x="148" y="173"/>
                  </a:lnTo>
                  <a:lnTo>
                    <a:pt x="150" y="171"/>
                  </a:lnTo>
                  <a:lnTo>
                    <a:pt x="153" y="168"/>
                  </a:lnTo>
                  <a:lnTo>
                    <a:pt x="153" y="165"/>
                  </a:lnTo>
                  <a:lnTo>
                    <a:pt x="150" y="163"/>
                  </a:lnTo>
                  <a:lnTo>
                    <a:pt x="150" y="160"/>
                  </a:lnTo>
                  <a:lnTo>
                    <a:pt x="150" y="158"/>
                  </a:lnTo>
                  <a:lnTo>
                    <a:pt x="150" y="155"/>
                  </a:lnTo>
                  <a:lnTo>
                    <a:pt x="153" y="153"/>
                  </a:lnTo>
                  <a:lnTo>
                    <a:pt x="155" y="150"/>
                  </a:lnTo>
                  <a:lnTo>
                    <a:pt x="158" y="150"/>
                  </a:lnTo>
                  <a:lnTo>
                    <a:pt x="160" y="145"/>
                  </a:lnTo>
                  <a:lnTo>
                    <a:pt x="160" y="143"/>
                  </a:lnTo>
                  <a:lnTo>
                    <a:pt x="158" y="140"/>
                  </a:lnTo>
                  <a:lnTo>
                    <a:pt x="155" y="140"/>
                  </a:lnTo>
                  <a:lnTo>
                    <a:pt x="158" y="137"/>
                  </a:lnTo>
                  <a:lnTo>
                    <a:pt x="160" y="135"/>
                  </a:lnTo>
                  <a:lnTo>
                    <a:pt x="163" y="135"/>
                  </a:lnTo>
                  <a:lnTo>
                    <a:pt x="165" y="132"/>
                  </a:lnTo>
                  <a:lnTo>
                    <a:pt x="165" y="130"/>
                  </a:lnTo>
                  <a:lnTo>
                    <a:pt x="163" y="127"/>
                  </a:lnTo>
                  <a:lnTo>
                    <a:pt x="160" y="125"/>
                  </a:lnTo>
                  <a:lnTo>
                    <a:pt x="160" y="122"/>
                  </a:lnTo>
                  <a:lnTo>
                    <a:pt x="163" y="122"/>
                  </a:lnTo>
                  <a:lnTo>
                    <a:pt x="165" y="122"/>
                  </a:lnTo>
                  <a:lnTo>
                    <a:pt x="165" y="120"/>
                  </a:lnTo>
                  <a:lnTo>
                    <a:pt x="160" y="117"/>
                  </a:lnTo>
                  <a:lnTo>
                    <a:pt x="158" y="117"/>
                  </a:lnTo>
                  <a:lnTo>
                    <a:pt x="158" y="115"/>
                  </a:lnTo>
                  <a:lnTo>
                    <a:pt x="160" y="115"/>
                  </a:lnTo>
                  <a:lnTo>
                    <a:pt x="163" y="117"/>
                  </a:lnTo>
                  <a:lnTo>
                    <a:pt x="165" y="117"/>
                  </a:lnTo>
                  <a:lnTo>
                    <a:pt x="168" y="117"/>
                  </a:lnTo>
                  <a:lnTo>
                    <a:pt x="171" y="117"/>
                  </a:lnTo>
                  <a:lnTo>
                    <a:pt x="173" y="115"/>
                  </a:lnTo>
                  <a:lnTo>
                    <a:pt x="173" y="112"/>
                  </a:lnTo>
                  <a:lnTo>
                    <a:pt x="176" y="109"/>
                  </a:lnTo>
                  <a:lnTo>
                    <a:pt x="178" y="107"/>
                  </a:lnTo>
                  <a:lnTo>
                    <a:pt x="178" y="104"/>
                  </a:lnTo>
                  <a:lnTo>
                    <a:pt x="176" y="102"/>
                  </a:lnTo>
                  <a:lnTo>
                    <a:pt x="178" y="102"/>
                  </a:lnTo>
                  <a:lnTo>
                    <a:pt x="178" y="99"/>
                  </a:lnTo>
                  <a:lnTo>
                    <a:pt x="178" y="97"/>
                  </a:lnTo>
                  <a:lnTo>
                    <a:pt x="176" y="97"/>
                  </a:lnTo>
                  <a:lnTo>
                    <a:pt x="178" y="94"/>
                  </a:lnTo>
                  <a:lnTo>
                    <a:pt x="178" y="92"/>
                  </a:lnTo>
                  <a:lnTo>
                    <a:pt x="181" y="89"/>
                  </a:lnTo>
                  <a:lnTo>
                    <a:pt x="183" y="89"/>
                  </a:lnTo>
                  <a:lnTo>
                    <a:pt x="183" y="84"/>
                  </a:lnTo>
                  <a:lnTo>
                    <a:pt x="183" y="81"/>
                  </a:lnTo>
                  <a:lnTo>
                    <a:pt x="186" y="81"/>
                  </a:lnTo>
                  <a:lnTo>
                    <a:pt x="183" y="79"/>
                  </a:lnTo>
                  <a:lnTo>
                    <a:pt x="186" y="79"/>
                  </a:lnTo>
                  <a:lnTo>
                    <a:pt x="183" y="76"/>
                  </a:lnTo>
                  <a:lnTo>
                    <a:pt x="183" y="74"/>
                  </a:lnTo>
                  <a:lnTo>
                    <a:pt x="186" y="74"/>
                  </a:lnTo>
                  <a:lnTo>
                    <a:pt x="188" y="74"/>
                  </a:lnTo>
                  <a:lnTo>
                    <a:pt x="188" y="71"/>
                  </a:lnTo>
                  <a:lnTo>
                    <a:pt x="191" y="71"/>
                  </a:lnTo>
                  <a:lnTo>
                    <a:pt x="188" y="69"/>
                  </a:lnTo>
                  <a:lnTo>
                    <a:pt x="188" y="66"/>
                  </a:lnTo>
                  <a:lnTo>
                    <a:pt x="186" y="64"/>
                  </a:lnTo>
                  <a:lnTo>
                    <a:pt x="183" y="64"/>
                  </a:lnTo>
                  <a:lnTo>
                    <a:pt x="186" y="61"/>
                  </a:lnTo>
                  <a:lnTo>
                    <a:pt x="188" y="64"/>
                  </a:lnTo>
                  <a:lnTo>
                    <a:pt x="191" y="64"/>
                  </a:lnTo>
                  <a:lnTo>
                    <a:pt x="193" y="61"/>
                  </a:lnTo>
                  <a:lnTo>
                    <a:pt x="196" y="59"/>
                  </a:lnTo>
                  <a:lnTo>
                    <a:pt x="196" y="56"/>
                  </a:lnTo>
                  <a:lnTo>
                    <a:pt x="199" y="56"/>
                  </a:lnTo>
                  <a:lnTo>
                    <a:pt x="201" y="53"/>
                  </a:lnTo>
                  <a:lnTo>
                    <a:pt x="201" y="51"/>
                  </a:lnTo>
                  <a:lnTo>
                    <a:pt x="199" y="48"/>
                  </a:lnTo>
                  <a:lnTo>
                    <a:pt x="199" y="46"/>
                  </a:lnTo>
                  <a:lnTo>
                    <a:pt x="201" y="46"/>
                  </a:lnTo>
                  <a:lnTo>
                    <a:pt x="204" y="46"/>
                  </a:lnTo>
                  <a:lnTo>
                    <a:pt x="204" y="43"/>
                  </a:lnTo>
                  <a:lnTo>
                    <a:pt x="204" y="41"/>
                  </a:lnTo>
                  <a:lnTo>
                    <a:pt x="201" y="41"/>
                  </a:lnTo>
                  <a:lnTo>
                    <a:pt x="204" y="38"/>
                  </a:lnTo>
                  <a:lnTo>
                    <a:pt x="204" y="36"/>
                  </a:lnTo>
                  <a:lnTo>
                    <a:pt x="206" y="33"/>
                  </a:lnTo>
                  <a:lnTo>
                    <a:pt x="209" y="33"/>
                  </a:lnTo>
                  <a:lnTo>
                    <a:pt x="211" y="33"/>
                  </a:lnTo>
                  <a:lnTo>
                    <a:pt x="211" y="31"/>
                  </a:lnTo>
                  <a:lnTo>
                    <a:pt x="211" y="25"/>
                  </a:lnTo>
                  <a:lnTo>
                    <a:pt x="216" y="18"/>
                  </a:lnTo>
                  <a:lnTo>
                    <a:pt x="224" y="20"/>
                  </a:lnTo>
                  <a:lnTo>
                    <a:pt x="227" y="20"/>
                  </a:lnTo>
                  <a:lnTo>
                    <a:pt x="232" y="18"/>
                  </a:lnTo>
                  <a:lnTo>
                    <a:pt x="237" y="15"/>
                  </a:lnTo>
                  <a:lnTo>
                    <a:pt x="242" y="15"/>
                  </a:lnTo>
                  <a:lnTo>
                    <a:pt x="247" y="15"/>
                  </a:lnTo>
                  <a:lnTo>
                    <a:pt x="249" y="15"/>
                  </a:lnTo>
                  <a:lnTo>
                    <a:pt x="255" y="15"/>
                  </a:lnTo>
                  <a:lnTo>
                    <a:pt x="260" y="10"/>
                  </a:lnTo>
                  <a:lnTo>
                    <a:pt x="265" y="10"/>
                  </a:lnTo>
                  <a:lnTo>
                    <a:pt x="270" y="8"/>
                  </a:lnTo>
                  <a:lnTo>
                    <a:pt x="275" y="8"/>
                  </a:lnTo>
                  <a:lnTo>
                    <a:pt x="277" y="5"/>
                  </a:lnTo>
                  <a:lnTo>
                    <a:pt x="277" y="0"/>
                  </a:lnTo>
                  <a:lnTo>
                    <a:pt x="280" y="0"/>
                  </a:lnTo>
                  <a:lnTo>
                    <a:pt x="283" y="3"/>
                  </a:lnTo>
                  <a:lnTo>
                    <a:pt x="283" y="8"/>
                  </a:lnTo>
                  <a:lnTo>
                    <a:pt x="283" y="13"/>
                  </a:lnTo>
                  <a:lnTo>
                    <a:pt x="285" y="18"/>
                  </a:lnTo>
                  <a:lnTo>
                    <a:pt x="285" y="25"/>
                  </a:lnTo>
                  <a:lnTo>
                    <a:pt x="285" y="28"/>
                  </a:lnTo>
                  <a:lnTo>
                    <a:pt x="283" y="33"/>
                  </a:lnTo>
                  <a:lnTo>
                    <a:pt x="288" y="36"/>
                  </a:lnTo>
                  <a:lnTo>
                    <a:pt x="295" y="38"/>
                  </a:lnTo>
                  <a:lnTo>
                    <a:pt x="300" y="38"/>
                  </a:lnTo>
                  <a:lnTo>
                    <a:pt x="305" y="41"/>
                  </a:lnTo>
                  <a:lnTo>
                    <a:pt x="308" y="43"/>
                  </a:lnTo>
                  <a:lnTo>
                    <a:pt x="316" y="48"/>
                  </a:lnTo>
                  <a:lnTo>
                    <a:pt x="323" y="48"/>
                  </a:lnTo>
                  <a:lnTo>
                    <a:pt x="331" y="48"/>
                  </a:lnTo>
                  <a:lnTo>
                    <a:pt x="336" y="46"/>
                  </a:lnTo>
                  <a:lnTo>
                    <a:pt x="341" y="46"/>
                  </a:lnTo>
                  <a:lnTo>
                    <a:pt x="344" y="46"/>
                  </a:lnTo>
                  <a:lnTo>
                    <a:pt x="346" y="46"/>
                  </a:lnTo>
                  <a:lnTo>
                    <a:pt x="351" y="43"/>
                  </a:lnTo>
                  <a:lnTo>
                    <a:pt x="356" y="41"/>
                  </a:lnTo>
                  <a:lnTo>
                    <a:pt x="359" y="43"/>
                  </a:lnTo>
                  <a:lnTo>
                    <a:pt x="361" y="46"/>
                  </a:lnTo>
                  <a:lnTo>
                    <a:pt x="367" y="48"/>
                  </a:lnTo>
                  <a:lnTo>
                    <a:pt x="372" y="53"/>
                  </a:lnTo>
                  <a:lnTo>
                    <a:pt x="372" y="59"/>
                  </a:lnTo>
                  <a:lnTo>
                    <a:pt x="372" y="61"/>
                  </a:lnTo>
                  <a:lnTo>
                    <a:pt x="374" y="64"/>
                  </a:lnTo>
                  <a:lnTo>
                    <a:pt x="377" y="69"/>
                  </a:lnTo>
                  <a:lnTo>
                    <a:pt x="377" y="71"/>
                  </a:lnTo>
                  <a:lnTo>
                    <a:pt x="377" y="74"/>
                  </a:lnTo>
                  <a:lnTo>
                    <a:pt x="377" y="79"/>
                  </a:lnTo>
                  <a:lnTo>
                    <a:pt x="377" y="84"/>
                  </a:lnTo>
                  <a:lnTo>
                    <a:pt x="377" y="87"/>
                  </a:lnTo>
                  <a:lnTo>
                    <a:pt x="377" y="92"/>
                  </a:lnTo>
                  <a:lnTo>
                    <a:pt x="377" y="97"/>
                  </a:lnTo>
                  <a:lnTo>
                    <a:pt x="374" y="102"/>
                  </a:lnTo>
                  <a:lnTo>
                    <a:pt x="379" y="104"/>
                  </a:lnTo>
                  <a:lnTo>
                    <a:pt x="384" y="107"/>
                  </a:lnTo>
                  <a:lnTo>
                    <a:pt x="389" y="112"/>
                  </a:lnTo>
                  <a:lnTo>
                    <a:pt x="392" y="117"/>
                  </a:lnTo>
                  <a:lnTo>
                    <a:pt x="395" y="122"/>
                  </a:lnTo>
                  <a:lnTo>
                    <a:pt x="395" y="125"/>
                  </a:lnTo>
                  <a:lnTo>
                    <a:pt x="392" y="127"/>
                  </a:lnTo>
                  <a:lnTo>
                    <a:pt x="392" y="130"/>
                  </a:lnTo>
                  <a:lnTo>
                    <a:pt x="392" y="132"/>
                  </a:lnTo>
                  <a:lnTo>
                    <a:pt x="397" y="135"/>
                  </a:lnTo>
                  <a:lnTo>
                    <a:pt x="402" y="137"/>
                  </a:lnTo>
                  <a:lnTo>
                    <a:pt x="405" y="140"/>
                  </a:lnTo>
                  <a:lnTo>
                    <a:pt x="407" y="140"/>
                  </a:lnTo>
                  <a:lnTo>
                    <a:pt x="407" y="145"/>
                  </a:lnTo>
                  <a:lnTo>
                    <a:pt x="410" y="150"/>
                  </a:lnTo>
                  <a:lnTo>
                    <a:pt x="415" y="150"/>
                  </a:lnTo>
                  <a:lnTo>
                    <a:pt x="420" y="153"/>
                  </a:lnTo>
                  <a:lnTo>
                    <a:pt x="423" y="155"/>
                  </a:lnTo>
                  <a:lnTo>
                    <a:pt x="425" y="153"/>
                  </a:lnTo>
                  <a:lnTo>
                    <a:pt x="428" y="155"/>
                  </a:lnTo>
                  <a:lnTo>
                    <a:pt x="433" y="158"/>
                  </a:lnTo>
                  <a:lnTo>
                    <a:pt x="435" y="158"/>
                  </a:lnTo>
                  <a:lnTo>
                    <a:pt x="438" y="155"/>
                  </a:lnTo>
                  <a:lnTo>
                    <a:pt x="440" y="155"/>
                  </a:lnTo>
                  <a:lnTo>
                    <a:pt x="440" y="158"/>
                  </a:lnTo>
                  <a:lnTo>
                    <a:pt x="443" y="163"/>
                  </a:lnTo>
                  <a:lnTo>
                    <a:pt x="443" y="171"/>
                  </a:lnTo>
                  <a:lnTo>
                    <a:pt x="440" y="183"/>
                  </a:lnTo>
                  <a:lnTo>
                    <a:pt x="438" y="193"/>
                  </a:lnTo>
                  <a:lnTo>
                    <a:pt x="438" y="199"/>
                  </a:lnTo>
                  <a:lnTo>
                    <a:pt x="433" y="201"/>
                  </a:lnTo>
                  <a:lnTo>
                    <a:pt x="433" y="206"/>
                  </a:lnTo>
                  <a:lnTo>
                    <a:pt x="433" y="211"/>
                  </a:lnTo>
                  <a:lnTo>
                    <a:pt x="433" y="216"/>
                  </a:lnTo>
                  <a:lnTo>
                    <a:pt x="430" y="224"/>
                  </a:lnTo>
                  <a:lnTo>
                    <a:pt x="433" y="224"/>
                  </a:lnTo>
                  <a:lnTo>
                    <a:pt x="430" y="229"/>
                  </a:lnTo>
                  <a:lnTo>
                    <a:pt x="428" y="232"/>
                  </a:lnTo>
                  <a:lnTo>
                    <a:pt x="428" y="237"/>
                  </a:lnTo>
                  <a:lnTo>
                    <a:pt x="425" y="239"/>
                  </a:lnTo>
                  <a:lnTo>
                    <a:pt x="423" y="239"/>
                  </a:lnTo>
                  <a:lnTo>
                    <a:pt x="420" y="244"/>
                  </a:lnTo>
                  <a:lnTo>
                    <a:pt x="415" y="247"/>
                  </a:lnTo>
                  <a:lnTo>
                    <a:pt x="412" y="252"/>
                  </a:lnTo>
                  <a:lnTo>
                    <a:pt x="410" y="247"/>
                  </a:lnTo>
                  <a:lnTo>
                    <a:pt x="407" y="247"/>
                  </a:lnTo>
                  <a:lnTo>
                    <a:pt x="402" y="252"/>
                  </a:lnTo>
                  <a:lnTo>
                    <a:pt x="405" y="254"/>
                  </a:lnTo>
                  <a:lnTo>
                    <a:pt x="405" y="260"/>
                  </a:lnTo>
                  <a:lnTo>
                    <a:pt x="407" y="262"/>
                  </a:lnTo>
                  <a:lnTo>
                    <a:pt x="608" y="267"/>
                  </a:lnTo>
                  <a:lnTo>
                    <a:pt x="614" y="262"/>
                  </a:lnTo>
                  <a:lnTo>
                    <a:pt x="616" y="262"/>
                  </a:lnTo>
                  <a:lnTo>
                    <a:pt x="619" y="267"/>
                  </a:lnTo>
                  <a:lnTo>
                    <a:pt x="624" y="267"/>
                  </a:lnTo>
                  <a:lnTo>
                    <a:pt x="626" y="270"/>
                  </a:lnTo>
                  <a:lnTo>
                    <a:pt x="634" y="270"/>
                  </a:lnTo>
                  <a:lnTo>
                    <a:pt x="639" y="267"/>
                  </a:lnTo>
                  <a:lnTo>
                    <a:pt x="642" y="275"/>
                  </a:lnTo>
                  <a:lnTo>
                    <a:pt x="644" y="277"/>
                  </a:lnTo>
                  <a:lnTo>
                    <a:pt x="647" y="282"/>
                  </a:lnTo>
                  <a:lnTo>
                    <a:pt x="649" y="285"/>
                  </a:lnTo>
                  <a:lnTo>
                    <a:pt x="657" y="282"/>
                  </a:lnTo>
                  <a:lnTo>
                    <a:pt x="659" y="280"/>
                  </a:lnTo>
                  <a:lnTo>
                    <a:pt x="662" y="282"/>
                  </a:lnTo>
                  <a:lnTo>
                    <a:pt x="664" y="280"/>
                  </a:lnTo>
                  <a:lnTo>
                    <a:pt x="667" y="285"/>
                  </a:lnTo>
                  <a:lnTo>
                    <a:pt x="672" y="285"/>
                  </a:lnTo>
                  <a:lnTo>
                    <a:pt x="675" y="288"/>
                  </a:lnTo>
                  <a:lnTo>
                    <a:pt x="680" y="290"/>
                  </a:lnTo>
                  <a:lnTo>
                    <a:pt x="680" y="293"/>
                  </a:lnTo>
                  <a:lnTo>
                    <a:pt x="682" y="295"/>
                  </a:lnTo>
                  <a:lnTo>
                    <a:pt x="685" y="298"/>
                  </a:lnTo>
                  <a:lnTo>
                    <a:pt x="687" y="298"/>
                  </a:lnTo>
                  <a:lnTo>
                    <a:pt x="692" y="293"/>
                  </a:lnTo>
                  <a:lnTo>
                    <a:pt x="695" y="298"/>
                  </a:lnTo>
                  <a:lnTo>
                    <a:pt x="698" y="300"/>
                  </a:lnTo>
                  <a:lnTo>
                    <a:pt x="700" y="303"/>
                  </a:lnTo>
                  <a:lnTo>
                    <a:pt x="703" y="310"/>
                  </a:lnTo>
                  <a:lnTo>
                    <a:pt x="708" y="313"/>
                  </a:lnTo>
                  <a:lnTo>
                    <a:pt x="708" y="316"/>
                  </a:lnTo>
                  <a:lnTo>
                    <a:pt x="708" y="318"/>
                  </a:lnTo>
                  <a:lnTo>
                    <a:pt x="705" y="323"/>
                  </a:lnTo>
                  <a:lnTo>
                    <a:pt x="708" y="328"/>
                  </a:lnTo>
                  <a:lnTo>
                    <a:pt x="708" y="333"/>
                  </a:lnTo>
                  <a:lnTo>
                    <a:pt x="710" y="341"/>
                  </a:lnTo>
                  <a:lnTo>
                    <a:pt x="720" y="364"/>
                  </a:lnTo>
                  <a:lnTo>
                    <a:pt x="723" y="366"/>
                  </a:lnTo>
                  <a:lnTo>
                    <a:pt x="726" y="366"/>
                  </a:lnTo>
                  <a:lnTo>
                    <a:pt x="728" y="366"/>
                  </a:lnTo>
                  <a:lnTo>
                    <a:pt x="733" y="361"/>
                  </a:lnTo>
                  <a:lnTo>
                    <a:pt x="736" y="361"/>
                  </a:lnTo>
                  <a:lnTo>
                    <a:pt x="741" y="361"/>
                  </a:lnTo>
                  <a:lnTo>
                    <a:pt x="743" y="361"/>
                  </a:lnTo>
                  <a:lnTo>
                    <a:pt x="748" y="359"/>
                  </a:lnTo>
                  <a:lnTo>
                    <a:pt x="751" y="356"/>
                  </a:lnTo>
                  <a:lnTo>
                    <a:pt x="754" y="359"/>
                  </a:lnTo>
                  <a:lnTo>
                    <a:pt x="756" y="356"/>
                  </a:lnTo>
                  <a:lnTo>
                    <a:pt x="759" y="356"/>
                  </a:lnTo>
                  <a:lnTo>
                    <a:pt x="759" y="361"/>
                  </a:lnTo>
                  <a:lnTo>
                    <a:pt x="759" y="364"/>
                  </a:lnTo>
                  <a:lnTo>
                    <a:pt x="764" y="369"/>
                  </a:lnTo>
                  <a:lnTo>
                    <a:pt x="761" y="369"/>
                  </a:lnTo>
                  <a:lnTo>
                    <a:pt x="761" y="372"/>
                  </a:lnTo>
                  <a:lnTo>
                    <a:pt x="764" y="374"/>
                  </a:lnTo>
                  <a:lnTo>
                    <a:pt x="766" y="377"/>
                  </a:lnTo>
                  <a:lnTo>
                    <a:pt x="769" y="377"/>
                  </a:lnTo>
                  <a:lnTo>
                    <a:pt x="769" y="379"/>
                  </a:lnTo>
                  <a:lnTo>
                    <a:pt x="769" y="384"/>
                  </a:lnTo>
                  <a:lnTo>
                    <a:pt x="771" y="387"/>
                  </a:lnTo>
                  <a:lnTo>
                    <a:pt x="776" y="389"/>
                  </a:lnTo>
                  <a:lnTo>
                    <a:pt x="776" y="392"/>
                  </a:lnTo>
                  <a:lnTo>
                    <a:pt x="782" y="394"/>
                  </a:lnTo>
                  <a:lnTo>
                    <a:pt x="784" y="397"/>
                  </a:lnTo>
                  <a:lnTo>
                    <a:pt x="789" y="400"/>
                  </a:lnTo>
                  <a:lnTo>
                    <a:pt x="789" y="402"/>
                  </a:lnTo>
                  <a:lnTo>
                    <a:pt x="794" y="405"/>
                  </a:lnTo>
                  <a:lnTo>
                    <a:pt x="797" y="402"/>
                  </a:lnTo>
                  <a:lnTo>
                    <a:pt x="799" y="400"/>
                  </a:lnTo>
                  <a:lnTo>
                    <a:pt x="802" y="397"/>
                  </a:lnTo>
                  <a:lnTo>
                    <a:pt x="799" y="394"/>
                  </a:lnTo>
                  <a:lnTo>
                    <a:pt x="804" y="392"/>
                  </a:lnTo>
                  <a:lnTo>
                    <a:pt x="812" y="397"/>
                  </a:lnTo>
                  <a:lnTo>
                    <a:pt x="817" y="400"/>
                  </a:lnTo>
                  <a:lnTo>
                    <a:pt x="815" y="402"/>
                  </a:lnTo>
                  <a:lnTo>
                    <a:pt x="817" y="405"/>
                  </a:lnTo>
                  <a:lnTo>
                    <a:pt x="820" y="407"/>
                  </a:lnTo>
                  <a:lnTo>
                    <a:pt x="820" y="402"/>
                  </a:lnTo>
                  <a:lnTo>
                    <a:pt x="822" y="400"/>
                  </a:lnTo>
                  <a:lnTo>
                    <a:pt x="825" y="400"/>
                  </a:lnTo>
                  <a:lnTo>
                    <a:pt x="830" y="402"/>
                  </a:lnTo>
                  <a:lnTo>
                    <a:pt x="832" y="405"/>
                  </a:lnTo>
                  <a:lnTo>
                    <a:pt x="838" y="407"/>
                  </a:lnTo>
                  <a:lnTo>
                    <a:pt x="840" y="407"/>
                  </a:lnTo>
                  <a:lnTo>
                    <a:pt x="848" y="407"/>
                  </a:lnTo>
                  <a:lnTo>
                    <a:pt x="850" y="407"/>
                  </a:lnTo>
                  <a:lnTo>
                    <a:pt x="850" y="405"/>
                  </a:lnTo>
                  <a:lnTo>
                    <a:pt x="858" y="407"/>
                  </a:lnTo>
                  <a:lnTo>
                    <a:pt x="858" y="405"/>
                  </a:lnTo>
                  <a:lnTo>
                    <a:pt x="860" y="405"/>
                  </a:lnTo>
                  <a:lnTo>
                    <a:pt x="863" y="405"/>
                  </a:lnTo>
                  <a:lnTo>
                    <a:pt x="866" y="407"/>
                  </a:lnTo>
                  <a:lnTo>
                    <a:pt x="866" y="402"/>
                  </a:lnTo>
                  <a:lnTo>
                    <a:pt x="866" y="400"/>
                  </a:lnTo>
                  <a:lnTo>
                    <a:pt x="868" y="400"/>
                  </a:lnTo>
                  <a:lnTo>
                    <a:pt x="873" y="407"/>
                  </a:lnTo>
                  <a:lnTo>
                    <a:pt x="876" y="405"/>
                  </a:lnTo>
                  <a:lnTo>
                    <a:pt x="878" y="407"/>
                  </a:lnTo>
                  <a:lnTo>
                    <a:pt x="881" y="407"/>
                  </a:lnTo>
                  <a:lnTo>
                    <a:pt x="886" y="405"/>
                  </a:lnTo>
                  <a:lnTo>
                    <a:pt x="888" y="402"/>
                  </a:lnTo>
                  <a:lnTo>
                    <a:pt x="894" y="405"/>
                  </a:lnTo>
                  <a:lnTo>
                    <a:pt x="901" y="407"/>
                  </a:lnTo>
                  <a:lnTo>
                    <a:pt x="906" y="410"/>
                  </a:lnTo>
                  <a:lnTo>
                    <a:pt x="911" y="407"/>
                  </a:lnTo>
                  <a:lnTo>
                    <a:pt x="911" y="410"/>
                  </a:lnTo>
                  <a:lnTo>
                    <a:pt x="914" y="410"/>
                  </a:lnTo>
                  <a:lnTo>
                    <a:pt x="914" y="412"/>
                  </a:lnTo>
                  <a:lnTo>
                    <a:pt x="914" y="415"/>
                  </a:lnTo>
                  <a:lnTo>
                    <a:pt x="919" y="415"/>
                  </a:lnTo>
                  <a:lnTo>
                    <a:pt x="922" y="417"/>
                  </a:lnTo>
                  <a:lnTo>
                    <a:pt x="927" y="417"/>
                  </a:lnTo>
                  <a:lnTo>
                    <a:pt x="932" y="417"/>
                  </a:lnTo>
                  <a:lnTo>
                    <a:pt x="937" y="412"/>
                  </a:lnTo>
                  <a:lnTo>
                    <a:pt x="939" y="412"/>
                  </a:lnTo>
                  <a:lnTo>
                    <a:pt x="942" y="410"/>
                  </a:lnTo>
                  <a:lnTo>
                    <a:pt x="942" y="412"/>
                  </a:lnTo>
                  <a:lnTo>
                    <a:pt x="942" y="415"/>
                  </a:lnTo>
                  <a:lnTo>
                    <a:pt x="942" y="420"/>
                  </a:lnTo>
                  <a:lnTo>
                    <a:pt x="944" y="422"/>
                  </a:lnTo>
                  <a:lnTo>
                    <a:pt x="950" y="425"/>
                  </a:lnTo>
                  <a:lnTo>
                    <a:pt x="950" y="430"/>
                  </a:lnTo>
                  <a:lnTo>
                    <a:pt x="952" y="435"/>
                  </a:lnTo>
                  <a:lnTo>
                    <a:pt x="955" y="438"/>
                  </a:lnTo>
                  <a:lnTo>
                    <a:pt x="957" y="440"/>
                  </a:lnTo>
                  <a:lnTo>
                    <a:pt x="952" y="443"/>
                  </a:lnTo>
                  <a:lnTo>
                    <a:pt x="947" y="445"/>
                  </a:lnTo>
                  <a:lnTo>
                    <a:pt x="944" y="448"/>
                  </a:lnTo>
                  <a:lnTo>
                    <a:pt x="942" y="450"/>
                  </a:lnTo>
                  <a:lnTo>
                    <a:pt x="939" y="453"/>
                  </a:lnTo>
                  <a:lnTo>
                    <a:pt x="937" y="456"/>
                  </a:lnTo>
                  <a:lnTo>
                    <a:pt x="932" y="456"/>
                  </a:lnTo>
                  <a:lnTo>
                    <a:pt x="927" y="456"/>
                  </a:lnTo>
                  <a:lnTo>
                    <a:pt x="924" y="456"/>
                  </a:lnTo>
                  <a:lnTo>
                    <a:pt x="922" y="458"/>
                  </a:lnTo>
                  <a:lnTo>
                    <a:pt x="919" y="461"/>
                  </a:lnTo>
                  <a:lnTo>
                    <a:pt x="916" y="466"/>
                  </a:lnTo>
                  <a:lnTo>
                    <a:pt x="916" y="471"/>
                  </a:lnTo>
                  <a:lnTo>
                    <a:pt x="916" y="473"/>
                  </a:lnTo>
                  <a:lnTo>
                    <a:pt x="919" y="476"/>
                  </a:lnTo>
                  <a:lnTo>
                    <a:pt x="924" y="478"/>
                  </a:lnTo>
                  <a:lnTo>
                    <a:pt x="929" y="478"/>
                  </a:lnTo>
                  <a:lnTo>
                    <a:pt x="932" y="478"/>
                  </a:lnTo>
                  <a:lnTo>
                    <a:pt x="937" y="481"/>
                  </a:lnTo>
                  <a:lnTo>
                    <a:pt x="939" y="484"/>
                  </a:lnTo>
                  <a:lnTo>
                    <a:pt x="944" y="484"/>
                  </a:lnTo>
                  <a:lnTo>
                    <a:pt x="944" y="489"/>
                  </a:lnTo>
                  <a:lnTo>
                    <a:pt x="942" y="494"/>
                  </a:lnTo>
                  <a:lnTo>
                    <a:pt x="939" y="496"/>
                  </a:lnTo>
                  <a:lnTo>
                    <a:pt x="939" y="499"/>
                  </a:lnTo>
                  <a:lnTo>
                    <a:pt x="939" y="506"/>
                  </a:lnTo>
                  <a:lnTo>
                    <a:pt x="939" y="509"/>
                  </a:lnTo>
                  <a:lnTo>
                    <a:pt x="937" y="512"/>
                  </a:lnTo>
                  <a:lnTo>
                    <a:pt x="934" y="512"/>
                  </a:lnTo>
                  <a:lnTo>
                    <a:pt x="932" y="514"/>
                  </a:lnTo>
                  <a:lnTo>
                    <a:pt x="929" y="517"/>
                  </a:lnTo>
                  <a:lnTo>
                    <a:pt x="924" y="517"/>
                  </a:lnTo>
                  <a:lnTo>
                    <a:pt x="922" y="519"/>
                  </a:lnTo>
                  <a:lnTo>
                    <a:pt x="919" y="519"/>
                  </a:lnTo>
                  <a:lnTo>
                    <a:pt x="916" y="517"/>
                  </a:lnTo>
                  <a:lnTo>
                    <a:pt x="911" y="517"/>
                  </a:lnTo>
                  <a:lnTo>
                    <a:pt x="909" y="517"/>
                  </a:lnTo>
                  <a:lnTo>
                    <a:pt x="909" y="519"/>
                  </a:lnTo>
                  <a:lnTo>
                    <a:pt x="909" y="522"/>
                  </a:lnTo>
                  <a:lnTo>
                    <a:pt x="909" y="524"/>
                  </a:lnTo>
                  <a:lnTo>
                    <a:pt x="911" y="527"/>
                  </a:lnTo>
                  <a:lnTo>
                    <a:pt x="911" y="532"/>
                  </a:lnTo>
                  <a:lnTo>
                    <a:pt x="914" y="534"/>
                  </a:lnTo>
                  <a:lnTo>
                    <a:pt x="916" y="534"/>
                  </a:lnTo>
                  <a:lnTo>
                    <a:pt x="919" y="534"/>
                  </a:lnTo>
                  <a:lnTo>
                    <a:pt x="924" y="534"/>
                  </a:lnTo>
                  <a:lnTo>
                    <a:pt x="929" y="534"/>
                  </a:lnTo>
                  <a:lnTo>
                    <a:pt x="932" y="534"/>
                  </a:lnTo>
                  <a:lnTo>
                    <a:pt x="932" y="537"/>
                  </a:lnTo>
                  <a:lnTo>
                    <a:pt x="932" y="540"/>
                  </a:lnTo>
                  <a:lnTo>
                    <a:pt x="932" y="542"/>
                  </a:lnTo>
                  <a:lnTo>
                    <a:pt x="929" y="545"/>
                  </a:lnTo>
                  <a:lnTo>
                    <a:pt x="927" y="547"/>
                  </a:lnTo>
                  <a:lnTo>
                    <a:pt x="924" y="547"/>
                  </a:lnTo>
                  <a:lnTo>
                    <a:pt x="919" y="547"/>
                  </a:lnTo>
                  <a:lnTo>
                    <a:pt x="916" y="550"/>
                  </a:lnTo>
                  <a:lnTo>
                    <a:pt x="914" y="552"/>
                  </a:lnTo>
                  <a:lnTo>
                    <a:pt x="916" y="555"/>
                  </a:lnTo>
                  <a:lnTo>
                    <a:pt x="919" y="557"/>
                  </a:lnTo>
                  <a:lnTo>
                    <a:pt x="919" y="560"/>
                  </a:lnTo>
                  <a:lnTo>
                    <a:pt x="922" y="560"/>
                  </a:lnTo>
                  <a:lnTo>
                    <a:pt x="929" y="562"/>
                  </a:lnTo>
                  <a:lnTo>
                    <a:pt x="932" y="562"/>
                  </a:lnTo>
                  <a:lnTo>
                    <a:pt x="932" y="568"/>
                  </a:lnTo>
                  <a:lnTo>
                    <a:pt x="929" y="568"/>
                  </a:lnTo>
                  <a:lnTo>
                    <a:pt x="929" y="570"/>
                  </a:lnTo>
                  <a:lnTo>
                    <a:pt x="927" y="573"/>
                  </a:lnTo>
                  <a:lnTo>
                    <a:pt x="927" y="578"/>
                  </a:lnTo>
                  <a:lnTo>
                    <a:pt x="927" y="580"/>
                  </a:lnTo>
                  <a:lnTo>
                    <a:pt x="927" y="583"/>
                  </a:lnTo>
                  <a:lnTo>
                    <a:pt x="924" y="585"/>
                  </a:lnTo>
                  <a:lnTo>
                    <a:pt x="924" y="588"/>
                  </a:lnTo>
                  <a:lnTo>
                    <a:pt x="922" y="588"/>
                  </a:lnTo>
                  <a:lnTo>
                    <a:pt x="916" y="588"/>
                  </a:lnTo>
                  <a:lnTo>
                    <a:pt x="914" y="585"/>
                  </a:lnTo>
                  <a:lnTo>
                    <a:pt x="909" y="585"/>
                  </a:lnTo>
                  <a:lnTo>
                    <a:pt x="906" y="585"/>
                  </a:lnTo>
                  <a:lnTo>
                    <a:pt x="901" y="583"/>
                  </a:lnTo>
                  <a:lnTo>
                    <a:pt x="896" y="583"/>
                  </a:lnTo>
                  <a:lnTo>
                    <a:pt x="894" y="583"/>
                  </a:lnTo>
                  <a:lnTo>
                    <a:pt x="891" y="583"/>
                  </a:lnTo>
                  <a:lnTo>
                    <a:pt x="888" y="583"/>
                  </a:lnTo>
                  <a:lnTo>
                    <a:pt x="883" y="583"/>
                  </a:lnTo>
                  <a:lnTo>
                    <a:pt x="881" y="583"/>
                  </a:lnTo>
                  <a:lnTo>
                    <a:pt x="878" y="588"/>
                  </a:lnTo>
                  <a:lnTo>
                    <a:pt x="878" y="590"/>
                  </a:lnTo>
                  <a:lnTo>
                    <a:pt x="876" y="593"/>
                  </a:lnTo>
                  <a:lnTo>
                    <a:pt x="878" y="596"/>
                  </a:lnTo>
                  <a:lnTo>
                    <a:pt x="881" y="598"/>
                  </a:lnTo>
                  <a:lnTo>
                    <a:pt x="883" y="601"/>
                  </a:lnTo>
                  <a:lnTo>
                    <a:pt x="886" y="603"/>
                  </a:lnTo>
                  <a:lnTo>
                    <a:pt x="891" y="608"/>
                  </a:lnTo>
                  <a:lnTo>
                    <a:pt x="894" y="611"/>
                  </a:lnTo>
                  <a:lnTo>
                    <a:pt x="896" y="613"/>
                  </a:lnTo>
                  <a:lnTo>
                    <a:pt x="899" y="613"/>
                  </a:lnTo>
                  <a:lnTo>
                    <a:pt x="904" y="618"/>
                  </a:lnTo>
                  <a:lnTo>
                    <a:pt x="904" y="621"/>
                  </a:lnTo>
                  <a:lnTo>
                    <a:pt x="904" y="624"/>
                  </a:lnTo>
                  <a:lnTo>
                    <a:pt x="901" y="629"/>
                  </a:lnTo>
                  <a:lnTo>
                    <a:pt x="899" y="631"/>
                  </a:lnTo>
                  <a:lnTo>
                    <a:pt x="894" y="636"/>
                  </a:lnTo>
                  <a:lnTo>
                    <a:pt x="894" y="639"/>
                  </a:lnTo>
                  <a:lnTo>
                    <a:pt x="891" y="644"/>
                  </a:lnTo>
                  <a:lnTo>
                    <a:pt x="891" y="646"/>
                  </a:lnTo>
                  <a:lnTo>
                    <a:pt x="894" y="649"/>
                  </a:lnTo>
                  <a:lnTo>
                    <a:pt x="896" y="654"/>
                  </a:lnTo>
                  <a:lnTo>
                    <a:pt x="899" y="652"/>
                  </a:lnTo>
                  <a:lnTo>
                    <a:pt x="901" y="652"/>
                  </a:lnTo>
                  <a:lnTo>
                    <a:pt x="906" y="654"/>
                  </a:lnTo>
                  <a:lnTo>
                    <a:pt x="911" y="654"/>
                  </a:lnTo>
                  <a:lnTo>
                    <a:pt x="914" y="657"/>
                  </a:lnTo>
                  <a:lnTo>
                    <a:pt x="919" y="657"/>
                  </a:lnTo>
                  <a:lnTo>
                    <a:pt x="919" y="659"/>
                  </a:lnTo>
                  <a:lnTo>
                    <a:pt x="919" y="662"/>
                  </a:lnTo>
                  <a:lnTo>
                    <a:pt x="924" y="664"/>
                  </a:lnTo>
                  <a:lnTo>
                    <a:pt x="927" y="667"/>
                  </a:lnTo>
                  <a:lnTo>
                    <a:pt x="927" y="669"/>
                  </a:lnTo>
                  <a:lnTo>
                    <a:pt x="929" y="672"/>
                  </a:lnTo>
                  <a:lnTo>
                    <a:pt x="932" y="672"/>
                  </a:lnTo>
                  <a:lnTo>
                    <a:pt x="934" y="677"/>
                  </a:lnTo>
                  <a:lnTo>
                    <a:pt x="934" y="680"/>
                  </a:lnTo>
                  <a:lnTo>
                    <a:pt x="939" y="680"/>
                  </a:lnTo>
                  <a:lnTo>
                    <a:pt x="942" y="680"/>
                  </a:lnTo>
                  <a:lnTo>
                    <a:pt x="944" y="685"/>
                  </a:lnTo>
                  <a:lnTo>
                    <a:pt x="944" y="687"/>
                  </a:lnTo>
                  <a:lnTo>
                    <a:pt x="942" y="687"/>
                  </a:lnTo>
                  <a:lnTo>
                    <a:pt x="939" y="690"/>
                  </a:lnTo>
                  <a:lnTo>
                    <a:pt x="934" y="690"/>
                  </a:lnTo>
                  <a:lnTo>
                    <a:pt x="932" y="687"/>
                  </a:lnTo>
                  <a:lnTo>
                    <a:pt x="929" y="687"/>
                  </a:lnTo>
                  <a:lnTo>
                    <a:pt x="924" y="687"/>
                  </a:lnTo>
                  <a:lnTo>
                    <a:pt x="922" y="687"/>
                  </a:lnTo>
                  <a:lnTo>
                    <a:pt x="916" y="687"/>
                  </a:lnTo>
                  <a:lnTo>
                    <a:pt x="914" y="687"/>
                  </a:lnTo>
                  <a:lnTo>
                    <a:pt x="909" y="687"/>
                  </a:lnTo>
                  <a:lnTo>
                    <a:pt x="906" y="690"/>
                  </a:lnTo>
                  <a:lnTo>
                    <a:pt x="906" y="695"/>
                  </a:lnTo>
                  <a:lnTo>
                    <a:pt x="906" y="697"/>
                  </a:lnTo>
                  <a:lnTo>
                    <a:pt x="906" y="700"/>
                  </a:lnTo>
                  <a:lnTo>
                    <a:pt x="906" y="702"/>
                  </a:lnTo>
                  <a:lnTo>
                    <a:pt x="904" y="705"/>
                  </a:lnTo>
                  <a:lnTo>
                    <a:pt x="899" y="708"/>
                  </a:lnTo>
                  <a:lnTo>
                    <a:pt x="899" y="718"/>
                  </a:lnTo>
                  <a:lnTo>
                    <a:pt x="896" y="718"/>
                  </a:lnTo>
                  <a:lnTo>
                    <a:pt x="896" y="720"/>
                  </a:lnTo>
                  <a:lnTo>
                    <a:pt x="891" y="720"/>
                  </a:lnTo>
                  <a:lnTo>
                    <a:pt x="883" y="728"/>
                  </a:lnTo>
                  <a:lnTo>
                    <a:pt x="876" y="730"/>
                  </a:lnTo>
                  <a:lnTo>
                    <a:pt x="873" y="733"/>
                  </a:lnTo>
                  <a:lnTo>
                    <a:pt x="871" y="733"/>
                  </a:lnTo>
                  <a:lnTo>
                    <a:pt x="868" y="736"/>
                  </a:lnTo>
                  <a:lnTo>
                    <a:pt x="866" y="736"/>
                  </a:lnTo>
                  <a:lnTo>
                    <a:pt x="860" y="738"/>
                  </a:lnTo>
                  <a:lnTo>
                    <a:pt x="858" y="738"/>
                  </a:lnTo>
                  <a:lnTo>
                    <a:pt x="855" y="741"/>
                  </a:lnTo>
                  <a:lnTo>
                    <a:pt x="850" y="741"/>
                  </a:lnTo>
                  <a:lnTo>
                    <a:pt x="838" y="741"/>
                  </a:lnTo>
                  <a:lnTo>
                    <a:pt x="835" y="741"/>
                  </a:lnTo>
                  <a:lnTo>
                    <a:pt x="832" y="741"/>
                  </a:lnTo>
                  <a:lnTo>
                    <a:pt x="830" y="741"/>
                  </a:lnTo>
                  <a:lnTo>
                    <a:pt x="827" y="741"/>
                  </a:lnTo>
                  <a:lnTo>
                    <a:pt x="825" y="738"/>
                  </a:lnTo>
                  <a:lnTo>
                    <a:pt x="822" y="738"/>
                  </a:lnTo>
                  <a:lnTo>
                    <a:pt x="820" y="738"/>
                  </a:lnTo>
                  <a:lnTo>
                    <a:pt x="817" y="738"/>
                  </a:lnTo>
                  <a:lnTo>
                    <a:pt x="812" y="741"/>
                  </a:lnTo>
                  <a:lnTo>
                    <a:pt x="810" y="743"/>
                  </a:lnTo>
                  <a:lnTo>
                    <a:pt x="807" y="746"/>
                  </a:lnTo>
                  <a:lnTo>
                    <a:pt x="802" y="748"/>
                  </a:lnTo>
                  <a:lnTo>
                    <a:pt x="797" y="756"/>
                  </a:lnTo>
                  <a:lnTo>
                    <a:pt x="789" y="766"/>
                  </a:lnTo>
                  <a:lnTo>
                    <a:pt x="771" y="784"/>
                  </a:lnTo>
                  <a:lnTo>
                    <a:pt x="766" y="786"/>
                  </a:lnTo>
                  <a:lnTo>
                    <a:pt x="759" y="802"/>
                  </a:lnTo>
                  <a:lnTo>
                    <a:pt x="748" y="819"/>
                  </a:lnTo>
                  <a:lnTo>
                    <a:pt x="720" y="819"/>
                  </a:lnTo>
                  <a:lnTo>
                    <a:pt x="680" y="837"/>
                  </a:lnTo>
                  <a:lnTo>
                    <a:pt x="675" y="837"/>
                  </a:lnTo>
                  <a:lnTo>
                    <a:pt x="672" y="837"/>
                  </a:lnTo>
                  <a:lnTo>
                    <a:pt x="670" y="837"/>
                  </a:lnTo>
                  <a:lnTo>
                    <a:pt x="667" y="840"/>
                  </a:lnTo>
                  <a:lnTo>
                    <a:pt x="664" y="840"/>
                  </a:lnTo>
                  <a:lnTo>
                    <a:pt x="664" y="837"/>
                  </a:lnTo>
                  <a:lnTo>
                    <a:pt x="662" y="840"/>
                  </a:lnTo>
                  <a:lnTo>
                    <a:pt x="659" y="840"/>
                  </a:lnTo>
                  <a:lnTo>
                    <a:pt x="657" y="840"/>
                  </a:lnTo>
                  <a:lnTo>
                    <a:pt x="654" y="840"/>
                  </a:lnTo>
                  <a:lnTo>
                    <a:pt x="652" y="837"/>
                  </a:lnTo>
                  <a:lnTo>
                    <a:pt x="649" y="837"/>
                  </a:lnTo>
                  <a:lnTo>
                    <a:pt x="647" y="835"/>
                  </a:lnTo>
                  <a:lnTo>
                    <a:pt x="644" y="837"/>
                  </a:lnTo>
                  <a:lnTo>
                    <a:pt x="642" y="837"/>
                  </a:lnTo>
                  <a:lnTo>
                    <a:pt x="639" y="835"/>
                  </a:lnTo>
                  <a:lnTo>
                    <a:pt x="636" y="837"/>
                  </a:lnTo>
                  <a:lnTo>
                    <a:pt x="636" y="835"/>
                  </a:lnTo>
                  <a:lnTo>
                    <a:pt x="634" y="835"/>
                  </a:lnTo>
                  <a:lnTo>
                    <a:pt x="631" y="835"/>
                  </a:lnTo>
                  <a:lnTo>
                    <a:pt x="629" y="832"/>
                  </a:lnTo>
                  <a:lnTo>
                    <a:pt x="626" y="832"/>
                  </a:lnTo>
                  <a:lnTo>
                    <a:pt x="624" y="837"/>
                  </a:lnTo>
                  <a:lnTo>
                    <a:pt x="624" y="840"/>
                  </a:lnTo>
                  <a:lnTo>
                    <a:pt x="621" y="842"/>
                  </a:lnTo>
                  <a:lnTo>
                    <a:pt x="619" y="845"/>
                  </a:lnTo>
                  <a:lnTo>
                    <a:pt x="619" y="847"/>
                  </a:lnTo>
                  <a:lnTo>
                    <a:pt x="619" y="850"/>
                  </a:lnTo>
                  <a:lnTo>
                    <a:pt x="621" y="853"/>
                  </a:lnTo>
                  <a:lnTo>
                    <a:pt x="621" y="855"/>
                  </a:lnTo>
                  <a:lnTo>
                    <a:pt x="624" y="855"/>
                  </a:lnTo>
                  <a:lnTo>
                    <a:pt x="621" y="858"/>
                  </a:lnTo>
                  <a:lnTo>
                    <a:pt x="624" y="860"/>
                  </a:lnTo>
                  <a:lnTo>
                    <a:pt x="624" y="863"/>
                  </a:lnTo>
                  <a:lnTo>
                    <a:pt x="626" y="863"/>
                  </a:lnTo>
                  <a:lnTo>
                    <a:pt x="626" y="865"/>
                  </a:lnTo>
                  <a:lnTo>
                    <a:pt x="629" y="865"/>
                  </a:lnTo>
                  <a:lnTo>
                    <a:pt x="629" y="868"/>
                  </a:lnTo>
                  <a:lnTo>
                    <a:pt x="631" y="870"/>
                  </a:lnTo>
                  <a:lnTo>
                    <a:pt x="631" y="873"/>
                  </a:lnTo>
                  <a:lnTo>
                    <a:pt x="631" y="875"/>
                  </a:lnTo>
                  <a:lnTo>
                    <a:pt x="634" y="875"/>
                  </a:lnTo>
                  <a:lnTo>
                    <a:pt x="634" y="878"/>
                  </a:lnTo>
                  <a:lnTo>
                    <a:pt x="634" y="881"/>
                  </a:lnTo>
                  <a:lnTo>
                    <a:pt x="634" y="883"/>
                  </a:lnTo>
                  <a:lnTo>
                    <a:pt x="634" y="886"/>
                  </a:lnTo>
                  <a:lnTo>
                    <a:pt x="636" y="888"/>
                  </a:lnTo>
                  <a:lnTo>
                    <a:pt x="636" y="891"/>
                  </a:lnTo>
                  <a:lnTo>
                    <a:pt x="636" y="893"/>
                  </a:lnTo>
                  <a:lnTo>
                    <a:pt x="636" y="896"/>
                  </a:lnTo>
                  <a:lnTo>
                    <a:pt x="636" y="898"/>
                  </a:lnTo>
                  <a:lnTo>
                    <a:pt x="639" y="901"/>
                  </a:lnTo>
                  <a:lnTo>
                    <a:pt x="639" y="903"/>
                  </a:lnTo>
                  <a:lnTo>
                    <a:pt x="639" y="906"/>
                  </a:lnTo>
                  <a:lnTo>
                    <a:pt x="639" y="911"/>
                  </a:lnTo>
                  <a:lnTo>
                    <a:pt x="642" y="914"/>
                  </a:lnTo>
                  <a:lnTo>
                    <a:pt x="644" y="916"/>
                  </a:lnTo>
                  <a:lnTo>
                    <a:pt x="647" y="929"/>
                  </a:lnTo>
                  <a:lnTo>
                    <a:pt x="644" y="931"/>
                  </a:lnTo>
                  <a:lnTo>
                    <a:pt x="644" y="934"/>
                  </a:lnTo>
                  <a:lnTo>
                    <a:pt x="647" y="934"/>
                  </a:lnTo>
                  <a:lnTo>
                    <a:pt x="647" y="939"/>
                  </a:lnTo>
                  <a:lnTo>
                    <a:pt x="644" y="942"/>
                  </a:lnTo>
                  <a:lnTo>
                    <a:pt x="642" y="944"/>
                  </a:lnTo>
                  <a:lnTo>
                    <a:pt x="639" y="944"/>
                  </a:lnTo>
                  <a:lnTo>
                    <a:pt x="636" y="947"/>
                  </a:lnTo>
                  <a:lnTo>
                    <a:pt x="634" y="947"/>
                  </a:lnTo>
                  <a:lnTo>
                    <a:pt x="634" y="949"/>
                  </a:lnTo>
                  <a:lnTo>
                    <a:pt x="631" y="949"/>
                  </a:lnTo>
                  <a:lnTo>
                    <a:pt x="629" y="949"/>
                  </a:lnTo>
                  <a:lnTo>
                    <a:pt x="626" y="949"/>
                  </a:lnTo>
                  <a:lnTo>
                    <a:pt x="624" y="947"/>
                  </a:lnTo>
                  <a:lnTo>
                    <a:pt x="624" y="944"/>
                  </a:lnTo>
                  <a:lnTo>
                    <a:pt x="621" y="942"/>
                  </a:lnTo>
                  <a:lnTo>
                    <a:pt x="619" y="942"/>
                  </a:lnTo>
                  <a:lnTo>
                    <a:pt x="616" y="942"/>
                  </a:lnTo>
                  <a:lnTo>
                    <a:pt x="614" y="942"/>
                  </a:lnTo>
                  <a:lnTo>
                    <a:pt x="611" y="942"/>
                  </a:lnTo>
                  <a:lnTo>
                    <a:pt x="608" y="942"/>
                  </a:lnTo>
                  <a:lnTo>
                    <a:pt x="606" y="942"/>
                  </a:lnTo>
                  <a:lnTo>
                    <a:pt x="603" y="942"/>
                  </a:lnTo>
                  <a:lnTo>
                    <a:pt x="603" y="944"/>
                  </a:lnTo>
                  <a:lnTo>
                    <a:pt x="601" y="944"/>
                  </a:lnTo>
                  <a:lnTo>
                    <a:pt x="601" y="947"/>
                  </a:lnTo>
                  <a:lnTo>
                    <a:pt x="598" y="947"/>
                  </a:lnTo>
                  <a:lnTo>
                    <a:pt x="596" y="947"/>
                  </a:lnTo>
                  <a:lnTo>
                    <a:pt x="593" y="949"/>
                  </a:lnTo>
                  <a:lnTo>
                    <a:pt x="593" y="952"/>
                  </a:lnTo>
                  <a:lnTo>
                    <a:pt x="593" y="954"/>
                  </a:lnTo>
                  <a:lnTo>
                    <a:pt x="591" y="957"/>
                  </a:lnTo>
                  <a:lnTo>
                    <a:pt x="591" y="959"/>
                  </a:lnTo>
                  <a:lnTo>
                    <a:pt x="588" y="959"/>
                  </a:lnTo>
                  <a:lnTo>
                    <a:pt x="588" y="962"/>
                  </a:lnTo>
                  <a:lnTo>
                    <a:pt x="588" y="965"/>
                  </a:lnTo>
                  <a:lnTo>
                    <a:pt x="586" y="965"/>
                  </a:lnTo>
                  <a:lnTo>
                    <a:pt x="583" y="967"/>
                  </a:lnTo>
                  <a:lnTo>
                    <a:pt x="580" y="967"/>
                  </a:lnTo>
                  <a:lnTo>
                    <a:pt x="578" y="967"/>
                  </a:lnTo>
                  <a:lnTo>
                    <a:pt x="578" y="970"/>
                  </a:lnTo>
                  <a:lnTo>
                    <a:pt x="575" y="970"/>
                  </a:lnTo>
                  <a:lnTo>
                    <a:pt x="573" y="970"/>
                  </a:lnTo>
                  <a:lnTo>
                    <a:pt x="570" y="970"/>
                  </a:lnTo>
                  <a:lnTo>
                    <a:pt x="568" y="970"/>
                  </a:lnTo>
                  <a:lnTo>
                    <a:pt x="565" y="970"/>
                  </a:lnTo>
                  <a:lnTo>
                    <a:pt x="565" y="972"/>
                  </a:lnTo>
                  <a:lnTo>
                    <a:pt x="563" y="975"/>
                  </a:lnTo>
                  <a:lnTo>
                    <a:pt x="560" y="975"/>
                  </a:lnTo>
                  <a:lnTo>
                    <a:pt x="563" y="977"/>
                  </a:lnTo>
                  <a:lnTo>
                    <a:pt x="563" y="980"/>
                  </a:lnTo>
                  <a:lnTo>
                    <a:pt x="563" y="982"/>
                  </a:lnTo>
                  <a:lnTo>
                    <a:pt x="560" y="985"/>
                  </a:lnTo>
                  <a:lnTo>
                    <a:pt x="557" y="987"/>
                  </a:lnTo>
                  <a:lnTo>
                    <a:pt x="555" y="987"/>
                  </a:lnTo>
                  <a:lnTo>
                    <a:pt x="555" y="990"/>
                  </a:lnTo>
                  <a:lnTo>
                    <a:pt x="552" y="990"/>
                  </a:lnTo>
                  <a:lnTo>
                    <a:pt x="552" y="993"/>
                  </a:lnTo>
                  <a:lnTo>
                    <a:pt x="550" y="993"/>
                  </a:lnTo>
                  <a:lnTo>
                    <a:pt x="547" y="993"/>
                  </a:lnTo>
                  <a:lnTo>
                    <a:pt x="547" y="995"/>
                  </a:lnTo>
                  <a:lnTo>
                    <a:pt x="545" y="993"/>
                  </a:lnTo>
                  <a:lnTo>
                    <a:pt x="542" y="993"/>
                  </a:lnTo>
                  <a:lnTo>
                    <a:pt x="540" y="993"/>
                  </a:lnTo>
                  <a:lnTo>
                    <a:pt x="537" y="993"/>
                  </a:lnTo>
                  <a:lnTo>
                    <a:pt x="535" y="990"/>
                  </a:lnTo>
                  <a:lnTo>
                    <a:pt x="532" y="990"/>
                  </a:lnTo>
                  <a:lnTo>
                    <a:pt x="529" y="990"/>
                  </a:lnTo>
                  <a:lnTo>
                    <a:pt x="529" y="987"/>
                  </a:lnTo>
                  <a:lnTo>
                    <a:pt x="527" y="987"/>
                  </a:lnTo>
                  <a:lnTo>
                    <a:pt x="527" y="990"/>
                  </a:lnTo>
                  <a:lnTo>
                    <a:pt x="524" y="990"/>
                  </a:lnTo>
                  <a:lnTo>
                    <a:pt x="522" y="990"/>
                  </a:lnTo>
                  <a:lnTo>
                    <a:pt x="519" y="987"/>
                  </a:lnTo>
                  <a:lnTo>
                    <a:pt x="519" y="985"/>
                  </a:lnTo>
                  <a:lnTo>
                    <a:pt x="519" y="982"/>
                  </a:lnTo>
                  <a:lnTo>
                    <a:pt x="517" y="980"/>
                  </a:lnTo>
                  <a:lnTo>
                    <a:pt x="517" y="977"/>
                  </a:lnTo>
                  <a:lnTo>
                    <a:pt x="514" y="975"/>
                  </a:lnTo>
                  <a:lnTo>
                    <a:pt x="512" y="975"/>
                  </a:lnTo>
                  <a:lnTo>
                    <a:pt x="501" y="959"/>
                  </a:lnTo>
                  <a:lnTo>
                    <a:pt x="494" y="970"/>
                  </a:lnTo>
                  <a:lnTo>
                    <a:pt x="491" y="967"/>
                  </a:lnTo>
                  <a:lnTo>
                    <a:pt x="489" y="967"/>
                  </a:lnTo>
                  <a:lnTo>
                    <a:pt x="486" y="967"/>
                  </a:lnTo>
                  <a:lnTo>
                    <a:pt x="484" y="967"/>
                  </a:lnTo>
                  <a:lnTo>
                    <a:pt x="481" y="967"/>
                  </a:lnTo>
                  <a:lnTo>
                    <a:pt x="479" y="965"/>
                  </a:lnTo>
                  <a:lnTo>
                    <a:pt x="476" y="967"/>
                  </a:lnTo>
                  <a:lnTo>
                    <a:pt x="473" y="967"/>
                  </a:lnTo>
                  <a:lnTo>
                    <a:pt x="473" y="970"/>
                  </a:lnTo>
                  <a:lnTo>
                    <a:pt x="471" y="972"/>
                  </a:lnTo>
                  <a:lnTo>
                    <a:pt x="468" y="972"/>
                  </a:lnTo>
                  <a:lnTo>
                    <a:pt x="468" y="975"/>
                  </a:lnTo>
                  <a:lnTo>
                    <a:pt x="466" y="975"/>
                  </a:lnTo>
                  <a:lnTo>
                    <a:pt x="463" y="975"/>
                  </a:lnTo>
                  <a:lnTo>
                    <a:pt x="461" y="975"/>
                  </a:lnTo>
                  <a:lnTo>
                    <a:pt x="458" y="975"/>
                  </a:lnTo>
                  <a:lnTo>
                    <a:pt x="456" y="975"/>
                  </a:lnTo>
                  <a:lnTo>
                    <a:pt x="453" y="972"/>
                  </a:lnTo>
                  <a:lnTo>
                    <a:pt x="451" y="972"/>
                  </a:lnTo>
                  <a:lnTo>
                    <a:pt x="451" y="970"/>
                  </a:lnTo>
                  <a:lnTo>
                    <a:pt x="448" y="967"/>
                  </a:lnTo>
                  <a:lnTo>
                    <a:pt x="445" y="967"/>
                  </a:lnTo>
                  <a:lnTo>
                    <a:pt x="443" y="967"/>
                  </a:lnTo>
                  <a:lnTo>
                    <a:pt x="440" y="970"/>
                  </a:lnTo>
                  <a:lnTo>
                    <a:pt x="440" y="972"/>
                  </a:lnTo>
                  <a:lnTo>
                    <a:pt x="438" y="972"/>
                  </a:lnTo>
                  <a:lnTo>
                    <a:pt x="438" y="975"/>
                  </a:lnTo>
                  <a:lnTo>
                    <a:pt x="435" y="977"/>
                  </a:lnTo>
                  <a:lnTo>
                    <a:pt x="435" y="980"/>
                  </a:lnTo>
                  <a:lnTo>
                    <a:pt x="435" y="982"/>
                  </a:lnTo>
                  <a:lnTo>
                    <a:pt x="433" y="982"/>
                  </a:lnTo>
                  <a:lnTo>
                    <a:pt x="430" y="985"/>
                  </a:lnTo>
                  <a:lnTo>
                    <a:pt x="428" y="987"/>
                  </a:lnTo>
                  <a:lnTo>
                    <a:pt x="428" y="990"/>
                  </a:lnTo>
                  <a:lnTo>
                    <a:pt x="425" y="993"/>
                  </a:lnTo>
                  <a:lnTo>
                    <a:pt x="423" y="993"/>
                  </a:lnTo>
                  <a:lnTo>
                    <a:pt x="420" y="995"/>
                  </a:lnTo>
                  <a:lnTo>
                    <a:pt x="423" y="998"/>
                  </a:lnTo>
                  <a:lnTo>
                    <a:pt x="423" y="1000"/>
                  </a:lnTo>
                  <a:lnTo>
                    <a:pt x="423" y="1003"/>
                  </a:lnTo>
                  <a:lnTo>
                    <a:pt x="420" y="1003"/>
                  </a:lnTo>
                  <a:lnTo>
                    <a:pt x="420" y="1005"/>
                  </a:lnTo>
                  <a:lnTo>
                    <a:pt x="420" y="1008"/>
                  </a:lnTo>
                  <a:lnTo>
                    <a:pt x="420" y="1010"/>
                  </a:lnTo>
                  <a:lnTo>
                    <a:pt x="417" y="1013"/>
                  </a:lnTo>
                  <a:lnTo>
                    <a:pt x="417" y="1010"/>
                  </a:lnTo>
                  <a:lnTo>
                    <a:pt x="415" y="1010"/>
                  </a:lnTo>
                  <a:lnTo>
                    <a:pt x="412" y="1010"/>
                  </a:lnTo>
                  <a:lnTo>
                    <a:pt x="410" y="1010"/>
                  </a:lnTo>
                  <a:lnTo>
                    <a:pt x="407" y="1010"/>
                  </a:lnTo>
                  <a:lnTo>
                    <a:pt x="405" y="1010"/>
                  </a:lnTo>
                  <a:lnTo>
                    <a:pt x="405" y="1008"/>
                  </a:lnTo>
                  <a:lnTo>
                    <a:pt x="402" y="1008"/>
                  </a:lnTo>
                  <a:lnTo>
                    <a:pt x="400" y="1008"/>
                  </a:lnTo>
                  <a:lnTo>
                    <a:pt x="397" y="1008"/>
                  </a:lnTo>
                  <a:lnTo>
                    <a:pt x="397" y="1010"/>
                  </a:lnTo>
                  <a:lnTo>
                    <a:pt x="395" y="1013"/>
                  </a:lnTo>
                  <a:lnTo>
                    <a:pt x="392" y="1015"/>
                  </a:lnTo>
                  <a:lnTo>
                    <a:pt x="389" y="1018"/>
                  </a:lnTo>
                  <a:lnTo>
                    <a:pt x="387" y="1021"/>
                  </a:lnTo>
                  <a:lnTo>
                    <a:pt x="387" y="1018"/>
                  </a:lnTo>
                  <a:lnTo>
                    <a:pt x="384" y="1018"/>
                  </a:lnTo>
                  <a:lnTo>
                    <a:pt x="382" y="1015"/>
                  </a:lnTo>
                  <a:lnTo>
                    <a:pt x="382" y="1018"/>
                  </a:lnTo>
                  <a:lnTo>
                    <a:pt x="379" y="1018"/>
                  </a:lnTo>
                  <a:lnTo>
                    <a:pt x="377" y="1021"/>
                  </a:lnTo>
                  <a:lnTo>
                    <a:pt x="377" y="1023"/>
                  </a:lnTo>
                  <a:lnTo>
                    <a:pt x="374" y="1023"/>
                  </a:lnTo>
                  <a:lnTo>
                    <a:pt x="372" y="1026"/>
                  </a:lnTo>
                  <a:lnTo>
                    <a:pt x="369" y="1028"/>
                  </a:lnTo>
                  <a:lnTo>
                    <a:pt x="367" y="1031"/>
                  </a:lnTo>
                  <a:lnTo>
                    <a:pt x="364" y="1033"/>
                  </a:lnTo>
                  <a:lnTo>
                    <a:pt x="364" y="1036"/>
                  </a:lnTo>
                  <a:lnTo>
                    <a:pt x="361" y="1036"/>
                  </a:lnTo>
                  <a:lnTo>
                    <a:pt x="361" y="1038"/>
                  </a:lnTo>
                  <a:lnTo>
                    <a:pt x="364" y="1041"/>
                  </a:lnTo>
                  <a:lnTo>
                    <a:pt x="367" y="1041"/>
                  </a:lnTo>
                  <a:lnTo>
                    <a:pt x="369" y="1041"/>
                  </a:lnTo>
                  <a:lnTo>
                    <a:pt x="374" y="1041"/>
                  </a:lnTo>
                  <a:lnTo>
                    <a:pt x="377" y="1043"/>
                  </a:lnTo>
                  <a:lnTo>
                    <a:pt x="379" y="1043"/>
                  </a:lnTo>
                  <a:lnTo>
                    <a:pt x="379" y="1046"/>
                  </a:lnTo>
                  <a:lnTo>
                    <a:pt x="377" y="1049"/>
                  </a:lnTo>
                  <a:lnTo>
                    <a:pt x="374" y="1049"/>
                  </a:lnTo>
                  <a:lnTo>
                    <a:pt x="372" y="1049"/>
                  </a:lnTo>
                  <a:lnTo>
                    <a:pt x="369" y="1046"/>
                  </a:lnTo>
                  <a:lnTo>
                    <a:pt x="367" y="1046"/>
                  </a:lnTo>
                  <a:lnTo>
                    <a:pt x="364" y="1049"/>
                  </a:lnTo>
                  <a:lnTo>
                    <a:pt x="361" y="1049"/>
                  </a:lnTo>
                  <a:lnTo>
                    <a:pt x="359" y="1049"/>
                  </a:lnTo>
                  <a:lnTo>
                    <a:pt x="356" y="1049"/>
                  </a:lnTo>
                  <a:lnTo>
                    <a:pt x="354" y="1049"/>
                  </a:lnTo>
                  <a:lnTo>
                    <a:pt x="354" y="1051"/>
                  </a:lnTo>
                  <a:lnTo>
                    <a:pt x="351" y="1051"/>
                  </a:lnTo>
                  <a:lnTo>
                    <a:pt x="354" y="1056"/>
                  </a:lnTo>
                  <a:lnTo>
                    <a:pt x="354" y="1059"/>
                  </a:lnTo>
                  <a:lnTo>
                    <a:pt x="356" y="1061"/>
                  </a:lnTo>
                  <a:lnTo>
                    <a:pt x="354" y="1064"/>
                  </a:lnTo>
                  <a:lnTo>
                    <a:pt x="354" y="1066"/>
                  </a:lnTo>
                  <a:lnTo>
                    <a:pt x="351" y="1066"/>
                  </a:lnTo>
                  <a:lnTo>
                    <a:pt x="349" y="1069"/>
                  </a:lnTo>
                  <a:lnTo>
                    <a:pt x="346" y="1069"/>
                  </a:lnTo>
                  <a:lnTo>
                    <a:pt x="344" y="1071"/>
                  </a:lnTo>
                  <a:lnTo>
                    <a:pt x="341" y="1071"/>
                  </a:lnTo>
                  <a:lnTo>
                    <a:pt x="339" y="1074"/>
                  </a:lnTo>
                  <a:lnTo>
                    <a:pt x="336" y="1074"/>
                  </a:lnTo>
                  <a:lnTo>
                    <a:pt x="336" y="1077"/>
                  </a:lnTo>
                  <a:lnTo>
                    <a:pt x="333" y="1077"/>
                  </a:lnTo>
                  <a:lnTo>
                    <a:pt x="331" y="1077"/>
                  </a:lnTo>
                  <a:lnTo>
                    <a:pt x="328" y="1079"/>
                  </a:lnTo>
                  <a:lnTo>
                    <a:pt x="326" y="1079"/>
                  </a:lnTo>
                  <a:lnTo>
                    <a:pt x="321" y="1079"/>
                  </a:lnTo>
                  <a:lnTo>
                    <a:pt x="318" y="1079"/>
                  </a:lnTo>
                  <a:lnTo>
                    <a:pt x="316" y="1079"/>
                  </a:lnTo>
                  <a:lnTo>
                    <a:pt x="313" y="1079"/>
                  </a:lnTo>
                  <a:lnTo>
                    <a:pt x="311" y="1079"/>
                  </a:lnTo>
                  <a:lnTo>
                    <a:pt x="311" y="1082"/>
                  </a:lnTo>
                  <a:lnTo>
                    <a:pt x="308" y="1082"/>
                  </a:lnTo>
                  <a:lnTo>
                    <a:pt x="305" y="1082"/>
                  </a:lnTo>
                  <a:lnTo>
                    <a:pt x="303" y="1082"/>
                  </a:lnTo>
                  <a:lnTo>
                    <a:pt x="303" y="1084"/>
                  </a:lnTo>
                  <a:lnTo>
                    <a:pt x="300" y="1084"/>
                  </a:lnTo>
                  <a:lnTo>
                    <a:pt x="298" y="1084"/>
                  </a:lnTo>
                  <a:lnTo>
                    <a:pt x="295" y="1084"/>
                  </a:lnTo>
                  <a:lnTo>
                    <a:pt x="293" y="1084"/>
                  </a:lnTo>
                  <a:lnTo>
                    <a:pt x="293" y="1087"/>
                  </a:lnTo>
                  <a:lnTo>
                    <a:pt x="290" y="1087"/>
                  </a:lnTo>
                  <a:lnTo>
                    <a:pt x="290" y="1089"/>
                  </a:lnTo>
                  <a:lnTo>
                    <a:pt x="288" y="1089"/>
                  </a:lnTo>
                  <a:lnTo>
                    <a:pt x="285" y="1089"/>
                  </a:lnTo>
                  <a:lnTo>
                    <a:pt x="285" y="1092"/>
                  </a:lnTo>
                  <a:lnTo>
                    <a:pt x="283" y="1094"/>
                  </a:lnTo>
                  <a:lnTo>
                    <a:pt x="283" y="1097"/>
                  </a:lnTo>
                  <a:lnTo>
                    <a:pt x="280" y="1099"/>
                  </a:lnTo>
                  <a:lnTo>
                    <a:pt x="277" y="1099"/>
                  </a:lnTo>
                  <a:lnTo>
                    <a:pt x="277" y="1102"/>
                  </a:lnTo>
                  <a:lnTo>
                    <a:pt x="277" y="1105"/>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16">
              <a:extLst>
                <a:ext uri="{FF2B5EF4-FFF2-40B4-BE49-F238E27FC236}">
                  <a16:creationId xmlns:a16="http://schemas.microsoft.com/office/drawing/2014/main" id="{79DE3EB0-2780-60A1-A62A-21FBB427DC09}"/>
                </a:ext>
              </a:extLst>
            </p:cNvPr>
            <p:cNvSpPr>
              <a:spLocks/>
            </p:cNvSpPr>
            <p:nvPr/>
          </p:nvSpPr>
          <p:spPr bwMode="auto">
            <a:xfrm>
              <a:off x="1606" y="1440"/>
              <a:ext cx="1523" cy="825"/>
            </a:xfrm>
            <a:custGeom>
              <a:avLst/>
              <a:gdLst>
                <a:gd name="T0" fmla="*/ 1003 w 1523"/>
                <a:gd name="T1" fmla="*/ 741 h 825"/>
                <a:gd name="T2" fmla="*/ 889 w 1523"/>
                <a:gd name="T3" fmla="*/ 751 h 825"/>
                <a:gd name="T4" fmla="*/ 764 w 1523"/>
                <a:gd name="T5" fmla="*/ 749 h 825"/>
                <a:gd name="T6" fmla="*/ 616 w 1523"/>
                <a:gd name="T7" fmla="*/ 782 h 825"/>
                <a:gd name="T8" fmla="*/ 596 w 1523"/>
                <a:gd name="T9" fmla="*/ 708 h 825"/>
                <a:gd name="T10" fmla="*/ 548 w 1523"/>
                <a:gd name="T11" fmla="*/ 693 h 825"/>
                <a:gd name="T12" fmla="*/ 520 w 1523"/>
                <a:gd name="T13" fmla="*/ 629 h 825"/>
                <a:gd name="T14" fmla="*/ 469 w 1523"/>
                <a:gd name="T15" fmla="*/ 586 h 825"/>
                <a:gd name="T16" fmla="*/ 400 w 1523"/>
                <a:gd name="T17" fmla="*/ 568 h 825"/>
                <a:gd name="T18" fmla="*/ 390 w 1523"/>
                <a:gd name="T19" fmla="*/ 670 h 825"/>
                <a:gd name="T20" fmla="*/ 354 w 1523"/>
                <a:gd name="T21" fmla="*/ 703 h 825"/>
                <a:gd name="T22" fmla="*/ 291 w 1523"/>
                <a:gd name="T23" fmla="*/ 713 h 825"/>
                <a:gd name="T24" fmla="*/ 242 w 1523"/>
                <a:gd name="T25" fmla="*/ 685 h 825"/>
                <a:gd name="T26" fmla="*/ 212 w 1523"/>
                <a:gd name="T27" fmla="*/ 642 h 825"/>
                <a:gd name="T28" fmla="*/ 176 w 1523"/>
                <a:gd name="T29" fmla="*/ 627 h 825"/>
                <a:gd name="T30" fmla="*/ 133 w 1523"/>
                <a:gd name="T31" fmla="*/ 543 h 825"/>
                <a:gd name="T32" fmla="*/ 34 w 1523"/>
                <a:gd name="T33" fmla="*/ 527 h 825"/>
                <a:gd name="T34" fmla="*/ 3 w 1523"/>
                <a:gd name="T35" fmla="*/ 403 h 825"/>
                <a:gd name="T36" fmla="*/ 51 w 1523"/>
                <a:gd name="T37" fmla="*/ 380 h 825"/>
                <a:gd name="T38" fmla="*/ 120 w 1523"/>
                <a:gd name="T39" fmla="*/ 377 h 825"/>
                <a:gd name="T40" fmla="*/ 174 w 1523"/>
                <a:gd name="T41" fmla="*/ 392 h 825"/>
                <a:gd name="T42" fmla="*/ 230 w 1523"/>
                <a:gd name="T43" fmla="*/ 385 h 825"/>
                <a:gd name="T44" fmla="*/ 298 w 1523"/>
                <a:gd name="T45" fmla="*/ 405 h 825"/>
                <a:gd name="T46" fmla="*/ 260 w 1523"/>
                <a:gd name="T47" fmla="*/ 255 h 825"/>
                <a:gd name="T48" fmla="*/ 161 w 1523"/>
                <a:gd name="T49" fmla="*/ 163 h 825"/>
                <a:gd name="T50" fmla="*/ 268 w 1523"/>
                <a:gd name="T51" fmla="*/ 74 h 825"/>
                <a:gd name="T52" fmla="*/ 301 w 1523"/>
                <a:gd name="T53" fmla="*/ 130 h 825"/>
                <a:gd name="T54" fmla="*/ 354 w 1523"/>
                <a:gd name="T55" fmla="*/ 156 h 825"/>
                <a:gd name="T56" fmla="*/ 377 w 1523"/>
                <a:gd name="T57" fmla="*/ 196 h 825"/>
                <a:gd name="T58" fmla="*/ 431 w 1523"/>
                <a:gd name="T59" fmla="*/ 240 h 825"/>
                <a:gd name="T60" fmla="*/ 464 w 1523"/>
                <a:gd name="T61" fmla="*/ 278 h 825"/>
                <a:gd name="T62" fmla="*/ 530 w 1523"/>
                <a:gd name="T63" fmla="*/ 311 h 825"/>
                <a:gd name="T64" fmla="*/ 553 w 1523"/>
                <a:gd name="T65" fmla="*/ 367 h 825"/>
                <a:gd name="T66" fmla="*/ 550 w 1523"/>
                <a:gd name="T67" fmla="*/ 313 h 825"/>
                <a:gd name="T68" fmla="*/ 553 w 1523"/>
                <a:gd name="T69" fmla="*/ 252 h 825"/>
                <a:gd name="T70" fmla="*/ 550 w 1523"/>
                <a:gd name="T71" fmla="*/ 201 h 825"/>
                <a:gd name="T72" fmla="*/ 538 w 1523"/>
                <a:gd name="T73" fmla="*/ 145 h 825"/>
                <a:gd name="T74" fmla="*/ 591 w 1523"/>
                <a:gd name="T75" fmla="*/ 92 h 825"/>
                <a:gd name="T76" fmla="*/ 650 w 1523"/>
                <a:gd name="T77" fmla="*/ 130 h 825"/>
                <a:gd name="T78" fmla="*/ 700 w 1523"/>
                <a:gd name="T79" fmla="*/ 133 h 825"/>
                <a:gd name="T80" fmla="*/ 726 w 1523"/>
                <a:gd name="T81" fmla="*/ 77 h 825"/>
                <a:gd name="T82" fmla="*/ 833 w 1523"/>
                <a:gd name="T83" fmla="*/ 59 h 825"/>
                <a:gd name="T84" fmla="*/ 919 w 1523"/>
                <a:gd name="T85" fmla="*/ 67 h 825"/>
                <a:gd name="T86" fmla="*/ 996 w 1523"/>
                <a:gd name="T87" fmla="*/ 0 h 825"/>
                <a:gd name="T88" fmla="*/ 1072 w 1523"/>
                <a:gd name="T89" fmla="*/ 138 h 825"/>
                <a:gd name="T90" fmla="*/ 1126 w 1523"/>
                <a:gd name="T91" fmla="*/ 207 h 825"/>
                <a:gd name="T92" fmla="*/ 1215 w 1523"/>
                <a:gd name="T93" fmla="*/ 298 h 825"/>
                <a:gd name="T94" fmla="*/ 1378 w 1523"/>
                <a:gd name="T95" fmla="*/ 369 h 825"/>
                <a:gd name="T96" fmla="*/ 1401 w 1523"/>
                <a:gd name="T97" fmla="*/ 397 h 825"/>
                <a:gd name="T98" fmla="*/ 1401 w 1523"/>
                <a:gd name="T99" fmla="*/ 428 h 825"/>
                <a:gd name="T100" fmla="*/ 1454 w 1523"/>
                <a:gd name="T101" fmla="*/ 453 h 825"/>
                <a:gd name="T102" fmla="*/ 1513 w 1523"/>
                <a:gd name="T103" fmla="*/ 497 h 825"/>
                <a:gd name="T104" fmla="*/ 1515 w 1523"/>
                <a:gd name="T105" fmla="*/ 525 h 825"/>
                <a:gd name="T106" fmla="*/ 1485 w 1523"/>
                <a:gd name="T107" fmla="*/ 555 h 825"/>
                <a:gd name="T108" fmla="*/ 1462 w 1523"/>
                <a:gd name="T109" fmla="*/ 576 h 825"/>
                <a:gd name="T110" fmla="*/ 1421 w 1523"/>
                <a:gd name="T111" fmla="*/ 576 h 825"/>
                <a:gd name="T112" fmla="*/ 1408 w 1523"/>
                <a:gd name="T113" fmla="*/ 616 h 825"/>
                <a:gd name="T114" fmla="*/ 1388 w 1523"/>
                <a:gd name="T115" fmla="*/ 657 h 825"/>
                <a:gd name="T116" fmla="*/ 1373 w 1523"/>
                <a:gd name="T117" fmla="*/ 703 h 825"/>
                <a:gd name="T118" fmla="*/ 1357 w 1523"/>
                <a:gd name="T119" fmla="*/ 733 h 825"/>
                <a:gd name="T120" fmla="*/ 1332 w 1523"/>
                <a:gd name="T121" fmla="*/ 772 h 825"/>
                <a:gd name="T122" fmla="*/ 1166 w 1523"/>
                <a:gd name="T123" fmla="*/ 761 h 825"/>
                <a:gd name="T124" fmla="*/ 1128 w 1523"/>
                <a:gd name="T125" fmla="*/ 825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23" h="825">
                  <a:moveTo>
                    <a:pt x="1087" y="812"/>
                  </a:moveTo>
                  <a:lnTo>
                    <a:pt x="1085" y="810"/>
                  </a:lnTo>
                  <a:lnTo>
                    <a:pt x="1080" y="805"/>
                  </a:lnTo>
                  <a:lnTo>
                    <a:pt x="1075" y="800"/>
                  </a:lnTo>
                  <a:lnTo>
                    <a:pt x="1070" y="800"/>
                  </a:lnTo>
                  <a:lnTo>
                    <a:pt x="1067" y="800"/>
                  </a:lnTo>
                  <a:lnTo>
                    <a:pt x="1065" y="797"/>
                  </a:lnTo>
                  <a:lnTo>
                    <a:pt x="1062" y="794"/>
                  </a:lnTo>
                  <a:lnTo>
                    <a:pt x="1062" y="792"/>
                  </a:lnTo>
                  <a:lnTo>
                    <a:pt x="1065" y="789"/>
                  </a:lnTo>
                  <a:lnTo>
                    <a:pt x="1065" y="784"/>
                  </a:lnTo>
                  <a:lnTo>
                    <a:pt x="1067" y="777"/>
                  </a:lnTo>
                  <a:lnTo>
                    <a:pt x="1059" y="772"/>
                  </a:lnTo>
                  <a:lnTo>
                    <a:pt x="1054" y="766"/>
                  </a:lnTo>
                  <a:lnTo>
                    <a:pt x="1052" y="761"/>
                  </a:lnTo>
                  <a:lnTo>
                    <a:pt x="1052" y="759"/>
                  </a:lnTo>
                  <a:lnTo>
                    <a:pt x="1052" y="751"/>
                  </a:lnTo>
                  <a:lnTo>
                    <a:pt x="1044" y="754"/>
                  </a:lnTo>
                  <a:lnTo>
                    <a:pt x="1039" y="751"/>
                  </a:lnTo>
                  <a:lnTo>
                    <a:pt x="1034" y="751"/>
                  </a:lnTo>
                  <a:lnTo>
                    <a:pt x="1026" y="744"/>
                  </a:lnTo>
                  <a:lnTo>
                    <a:pt x="1021" y="741"/>
                  </a:lnTo>
                  <a:lnTo>
                    <a:pt x="1016" y="744"/>
                  </a:lnTo>
                  <a:lnTo>
                    <a:pt x="1011" y="741"/>
                  </a:lnTo>
                  <a:lnTo>
                    <a:pt x="1003" y="741"/>
                  </a:lnTo>
                  <a:lnTo>
                    <a:pt x="1001" y="746"/>
                  </a:lnTo>
                  <a:lnTo>
                    <a:pt x="993" y="749"/>
                  </a:lnTo>
                  <a:lnTo>
                    <a:pt x="993" y="751"/>
                  </a:lnTo>
                  <a:lnTo>
                    <a:pt x="991" y="754"/>
                  </a:lnTo>
                  <a:lnTo>
                    <a:pt x="988" y="751"/>
                  </a:lnTo>
                  <a:lnTo>
                    <a:pt x="981" y="749"/>
                  </a:lnTo>
                  <a:lnTo>
                    <a:pt x="973" y="749"/>
                  </a:lnTo>
                  <a:lnTo>
                    <a:pt x="965" y="749"/>
                  </a:lnTo>
                  <a:lnTo>
                    <a:pt x="963" y="749"/>
                  </a:lnTo>
                  <a:lnTo>
                    <a:pt x="960" y="754"/>
                  </a:lnTo>
                  <a:lnTo>
                    <a:pt x="958" y="754"/>
                  </a:lnTo>
                  <a:lnTo>
                    <a:pt x="953" y="756"/>
                  </a:lnTo>
                  <a:lnTo>
                    <a:pt x="945" y="761"/>
                  </a:lnTo>
                  <a:lnTo>
                    <a:pt x="937" y="766"/>
                  </a:lnTo>
                  <a:lnTo>
                    <a:pt x="932" y="772"/>
                  </a:lnTo>
                  <a:lnTo>
                    <a:pt x="919" y="769"/>
                  </a:lnTo>
                  <a:lnTo>
                    <a:pt x="907" y="766"/>
                  </a:lnTo>
                  <a:lnTo>
                    <a:pt x="902" y="766"/>
                  </a:lnTo>
                  <a:lnTo>
                    <a:pt x="902" y="764"/>
                  </a:lnTo>
                  <a:lnTo>
                    <a:pt x="899" y="761"/>
                  </a:lnTo>
                  <a:lnTo>
                    <a:pt x="899" y="756"/>
                  </a:lnTo>
                  <a:lnTo>
                    <a:pt x="897" y="754"/>
                  </a:lnTo>
                  <a:lnTo>
                    <a:pt x="894" y="751"/>
                  </a:lnTo>
                  <a:lnTo>
                    <a:pt x="891" y="751"/>
                  </a:lnTo>
                  <a:lnTo>
                    <a:pt x="889" y="751"/>
                  </a:lnTo>
                  <a:lnTo>
                    <a:pt x="886" y="746"/>
                  </a:lnTo>
                  <a:lnTo>
                    <a:pt x="881" y="746"/>
                  </a:lnTo>
                  <a:lnTo>
                    <a:pt x="874" y="746"/>
                  </a:lnTo>
                  <a:lnTo>
                    <a:pt x="869" y="744"/>
                  </a:lnTo>
                  <a:lnTo>
                    <a:pt x="861" y="744"/>
                  </a:lnTo>
                  <a:lnTo>
                    <a:pt x="856" y="744"/>
                  </a:lnTo>
                  <a:lnTo>
                    <a:pt x="853" y="744"/>
                  </a:lnTo>
                  <a:lnTo>
                    <a:pt x="851" y="746"/>
                  </a:lnTo>
                  <a:lnTo>
                    <a:pt x="851" y="744"/>
                  </a:lnTo>
                  <a:lnTo>
                    <a:pt x="846" y="744"/>
                  </a:lnTo>
                  <a:lnTo>
                    <a:pt x="838" y="741"/>
                  </a:lnTo>
                  <a:lnTo>
                    <a:pt x="830" y="741"/>
                  </a:lnTo>
                  <a:lnTo>
                    <a:pt x="825" y="741"/>
                  </a:lnTo>
                  <a:lnTo>
                    <a:pt x="823" y="741"/>
                  </a:lnTo>
                  <a:lnTo>
                    <a:pt x="820" y="741"/>
                  </a:lnTo>
                  <a:lnTo>
                    <a:pt x="818" y="744"/>
                  </a:lnTo>
                  <a:lnTo>
                    <a:pt x="813" y="749"/>
                  </a:lnTo>
                  <a:lnTo>
                    <a:pt x="810" y="751"/>
                  </a:lnTo>
                  <a:lnTo>
                    <a:pt x="807" y="751"/>
                  </a:lnTo>
                  <a:lnTo>
                    <a:pt x="805" y="754"/>
                  </a:lnTo>
                  <a:lnTo>
                    <a:pt x="795" y="751"/>
                  </a:lnTo>
                  <a:lnTo>
                    <a:pt x="787" y="749"/>
                  </a:lnTo>
                  <a:lnTo>
                    <a:pt x="782" y="749"/>
                  </a:lnTo>
                  <a:lnTo>
                    <a:pt x="772" y="746"/>
                  </a:lnTo>
                  <a:lnTo>
                    <a:pt x="764" y="749"/>
                  </a:lnTo>
                  <a:lnTo>
                    <a:pt x="762" y="744"/>
                  </a:lnTo>
                  <a:lnTo>
                    <a:pt x="751" y="744"/>
                  </a:lnTo>
                  <a:lnTo>
                    <a:pt x="746" y="744"/>
                  </a:lnTo>
                  <a:lnTo>
                    <a:pt x="741" y="744"/>
                  </a:lnTo>
                  <a:lnTo>
                    <a:pt x="731" y="741"/>
                  </a:lnTo>
                  <a:lnTo>
                    <a:pt x="726" y="746"/>
                  </a:lnTo>
                  <a:lnTo>
                    <a:pt x="723" y="744"/>
                  </a:lnTo>
                  <a:lnTo>
                    <a:pt x="718" y="741"/>
                  </a:lnTo>
                  <a:lnTo>
                    <a:pt x="716" y="744"/>
                  </a:lnTo>
                  <a:lnTo>
                    <a:pt x="706" y="744"/>
                  </a:lnTo>
                  <a:lnTo>
                    <a:pt x="693" y="744"/>
                  </a:lnTo>
                  <a:lnTo>
                    <a:pt x="688" y="741"/>
                  </a:lnTo>
                  <a:lnTo>
                    <a:pt x="683" y="738"/>
                  </a:lnTo>
                  <a:lnTo>
                    <a:pt x="678" y="738"/>
                  </a:lnTo>
                  <a:lnTo>
                    <a:pt x="672" y="736"/>
                  </a:lnTo>
                  <a:lnTo>
                    <a:pt x="662" y="738"/>
                  </a:lnTo>
                  <a:lnTo>
                    <a:pt x="652" y="744"/>
                  </a:lnTo>
                  <a:lnTo>
                    <a:pt x="647" y="738"/>
                  </a:lnTo>
                  <a:lnTo>
                    <a:pt x="644" y="741"/>
                  </a:lnTo>
                  <a:lnTo>
                    <a:pt x="642" y="751"/>
                  </a:lnTo>
                  <a:lnTo>
                    <a:pt x="634" y="772"/>
                  </a:lnTo>
                  <a:lnTo>
                    <a:pt x="627" y="794"/>
                  </a:lnTo>
                  <a:lnTo>
                    <a:pt x="616" y="797"/>
                  </a:lnTo>
                  <a:lnTo>
                    <a:pt x="614" y="797"/>
                  </a:lnTo>
                  <a:lnTo>
                    <a:pt x="616" y="782"/>
                  </a:lnTo>
                  <a:lnTo>
                    <a:pt x="614" y="779"/>
                  </a:lnTo>
                  <a:lnTo>
                    <a:pt x="614" y="777"/>
                  </a:lnTo>
                  <a:lnTo>
                    <a:pt x="616" y="774"/>
                  </a:lnTo>
                  <a:lnTo>
                    <a:pt x="614" y="769"/>
                  </a:lnTo>
                  <a:lnTo>
                    <a:pt x="614" y="766"/>
                  </a:lnTo>
                  <a:lnTo>
                    <a:pt x="614" y="761"/>
                  </a:lnTo>
                  <a:lnTo>
                    <a:pt x="614" y="759"/>
                  </a:lnTo>
                  <a:lnTo>
                    <a:pt x="614" y="751"/>
                  </a:lnTo>
                  <a:lnTo>
                    <a:pt x="614" y="749"/>
                  </a:lnTo>
                  <a:lnTo>
                    <a:pt x="614" y="744"/>
                  </a:lnTo>
                  <a:lnTo>
                    <a:pt x="614" y="741"/>
                  </a:lnTo>
                  <a:lnTo>
                    <a:pt x="611" y="736"/>
                  </a:lnTo>
                  <a:lnTo>
                    <a:pt x="611" y="733"/>
                  </a:lnTo>
                  <a:lnTo>
                    <a:pt x="614" y="728"/>
                  </a:lnTo>
                  <a:lnTo>
                    <a:pt x="614" y="726"/>
                  </a:lnTo>
                  <a:lnTo>
                    <a:pt x="614" y="721"/>
                  </a:lnTo>
                  <a:lnTo>
                    <a:pt x="614" y="716"/>
                  </a:lnTo>
                  <a:lnTo>
                    <a:pt x="614" y="710"/>
                  </a:lnTo>
                  <a:lnTo>
                    <a:pt x="614" y="708"/>
                  </a:lnTo>
                  <a:lnTo>
                    <a:pt x="611" y="708"/>
                  </a:lnTo>
                  <a:lnTo>
                    <a:pt x="606" y="705"/>
                  </a:lnTo>
                  <a:lnTo>
                    <a:pt x="604" y="708"/>
                  </a:lnTo>
                  <a:lnTo>
                    <a:pt x="599" y="705"/>
                  </a:lnTo>
                  <a:lnTo>
                    <a:pt x="596" y="705"/>
                  </a:lnTo>
                  <a:lnTo>
                    <a:pt x="596" y="708"/>
                  </a:lnTo>
                  <a:lnTo>
                    <a:pt x="594" y="708"/>
                  </a:lnTo>
                  <a:lnTo>
                    <a:pt x="591" y="705"/>
                  </a:lnTo>
                  <a:lnTo>
                    <a:pt x="588" y="705"/>
                  </a:lnTo>
                  <a:lnTo>
                    <a:pt x="586" y="700"/>
                  </a:lnTo>
                  <a:lnTo>
                    <a:pt x="583" y="700"/>
                  </a:lnTo>
                  <a:lnTo>
                    <a:pt x="581" y="700"/>
                  </a:lnTo>
                  <a:lnTo>
                    <a:pt x="578" y="700"/>
                  </a:lnTo>
                  <a:lnTo>
                    <a:pt x="576" y="700"/>
                  </a:lnTo>
                  <a:lnTo>
                    <a:pt x="576" y="703"/>
                  </a:lnTo>
                  <a:lnTo>
                    <a:pt x="573" y="703"/>
                  </a:lnTo>
                  <a:lnTo>
                    <a:pt x="571" y="703"/>
                  </a:lnTo>
                  <a:lnTo>
                    <a:pt x="568" y="705"/>
                  </a:lnTo>
                  <a:lnTo>
                    <a:pt x="566" y="705"/>
                  </a:lnTo>
                  <a:lnTo>
                    <a:pt x="563" y="705"/>
                  </a:lnTo>
                  <a:lnTo>
                    <a:pt x="560" y="705"/>
                  </a:lnTo>
                  <a:lnTo>
                    <a:pt x="558" y="708"/>
                  </a:lnTo>
                  <a:lnTo>
                    <a:pt x="555" y="703"/>
                  </a:lnTo>
                  <a:lnTo>
                    <a:pt x="553" y="703"/>
                  </a:lnTo>
                  <a:lnTo>
                    <a:pt x="553" y="700"/>
                  </a:lnTo>
                  <a:lnTo>
                    <a:pt x="550" y="698"/>
                  </a:lnTo>
                  <a:lnTo>
                    <a:pt x="548" y="698"/>
                  </a:lnTo>
                  <a:lnTo>
                    <a:pt x="545" y="698"/>
                  </a:lnTo>
                  <a:lnTo>
                    <a:pt x="545" y="695"/>
                  </a:lnTo>
                  <a:lnTo>
                    <a:pt x="548" y="695"/>
                  </a:lnTo>
                  <a:lnTo>
                    <a:pt x="548" y="693"/>
                  </a:lnTo>
                  <a:lnTo>
                    <a:pt x="548" y="690"/>
                  </a:lnTo>
                  <a:lnTo>
                    <a:pt x="548" y="688"/>
                  </a:lnTo>
                  <a:lnTo>
                    <a:pt x="548" y="683"/>
                  </a:lnTo>
                  <a:lnTo>
                    <a:pt x="548" y="680"/>
                  </a:lnTo>
                  <a:lnTo>
                    <a:pt x="545" y="683"/>
                  </a:lnTo>
                  <a:lnTo>
                    <a:pt x="545" y="680"/>
                  </a:lnTo>
                  <a:lnTo>
                    <a:pt x="545" y="677"/>
                  </a:lnTo>
                  <a:lnTo>
                    <a:pt x="543" y="677"/>
                  </a:lnTo>
                  <a:lnTo>
                    <a:pt x="543" y="675"/>
                  </a:lnTo>
                  <a:lnTo>
                    <a:pt x="543" y="672"/>
                  </a:lnTo>
                  <a:lnTo>
                    <a:pt x="543" y="670"/>
                  </a:lnTo>
                  <a:lnTo>
                    <a:pt x="543" y="665"/>
                  </a:lnTo>
                  <a:lnTo>
                    <a:pt x="540" y="662"/>
                  </a:lnTo>
                  <a:lnTo>
                    <a:pt x="540" y="657"/>
                  </a:lnTo>
                  <a:lnTo>
                    <a:pt x="540" y="655"/>
                  </a:lnTo>
                  <a:lnTo>
                    <a:pt x="538" y="652"/>
                  </a:lnTo>
                  <a:lnTo>
                    <a:pt x="535" y="649"/>
                  </a:lnTo>
                  <a:lnTo>
                    <a:pt x="530" y="647"/>
                  </a:lnTo>
                  <a:lnTo>
                    <a:pt x="530" y="644"/>
                  </a:lnTo>
                  <a:lnTo>
                    <a:pt x="527" y="644"/>
                  </a:lnTo>
                  <a:lnTo>
                    <a:pt x="525" y="644"/>
                  </a:lnTo>
                  <a:lnTo>
                    <a:pt x="522" y="639"/>
                  </a:lnTo>
                  <a:lnTo>
                    <a:pt x="520" y="634"/>
                  </a:lnTo>
                  <a:lnTo>
                    <a:pt x="520" y="632"/>
                  </a:lnTo>
                  <a:lnTo>
                    <a:pt x="520" y="629"/>
                  </a:lnTo>
                  <a:lnTo>
                    <a:pt x="520" y="627"/>
                  </a:lnTo>
                  <a:lnTo>
                    <a:pt x="520" y="624"/>
                  </a:lnTo>
                  <a:lnTo>
                    <a:pt x="517" y="624"/>
                  </a:lnTo>
                  <a:lnTo>
                    <a:pt x="515" y="621"/>
                  </a:lnTo>
                  <a:lnTo>
                    <a:pt x="512" y="616"/>
                  </a:lnTo>
                  <a:lnTo>
                    <a:pt x="512" y="614"/>
                  </a:lnTo>
                  <a:lnTo>
                    <a:pt x="510" y="611"/>
                  </a:lnTo>
                  <a:lnTo>
                    <a:pt x="504" y="609"/>
                  </a:lnTo>
                  <a:lnTo>
                    <a:pt x="504" y="606"/>
                  </a:lnTo>
                  <a:lnTo>
                    <a:pt x="504" y="604"/>
                  </a:lnTo>
                  <a:lnTo>
                    <a:pt x="502" y="604"/>
                  </a:lnTo>
                  <a:lnTo>
                    <a:pt x="502" y="601"/>
                  </a:lnTo>
                  <a:lnTo>
                    <a:pt x="499" y="601"/>
                  </a:lnTo>
                  <a:lnTo>
                    <a:pt x="494" y="599"/>
                  </a:lnTo>
                  <a:lnTo>
                    <a:pt x="492" y="599"/>
                  </a:lnTo>
                  <a:lnTo>
                    <a:pt x="492" y="596"/>
                  </a:lnTo>
                  <a:lnTo>
                    <a:pt x="489" y="596"/>
                  </a:lnTo>
                  <a:lnTo>
                    <a:pt x="487" y="596"/>
                  </a:lnTo>
                  <a:lnTo>
                    <a:pt x="484" y="593"/>
                  </a:lnTo>
                  <a:lnTo>
                    <a:pt x="484" y="591"/>
                  </a:lnTo>
                  <a:lnTo>
                    <a:pt x="479" y="588"/>
                  </a:lnTo>
                  <a:lnTo>
                    <a:pt x="476" y="588"/>
                  </a:lnTo>
                  <a:lnTo>
                    <a:pt x="474" y="588"/>
                  </a:lnTo>
                  <a:lnTo>
                    <a:pt x="471" y="586"/>
                  </a:lnTo>
                  <a:lnTo>
                    <a:pt x="469" y="586"/>
                  </a:lnTo>
                  <a:lnTo>
                    <a:pt x="469" y="583"/>
                  </a:lnTo>
                  <a:lnTo>
                    <a:pt x="464" y="581"/>
                  </a:lnTo>
                  <a:lnTo>
                    <a:pt x="461" y="581"/>
                  </a:lnTo>
                  <a:lnTo>
                    <a:pt x="454" y="576"/>
                  </a:lnTo>
                  <a:lnTo>
                    <a:pt x="451" y="576"/>
                  </a:lnTo>
                  <a:lnTo>
                    <a:pt x="451" y="573"/>
                  </a:lnTo>
                  <a:lnTo>
                    <a:pt x="446" y="571"/>
                  </a:lnTo>
                  <a:lnTo>
                    <a:pt x="443" y="568"/>
                  </a:lnTo>
                  <a:lnTo>
                    <a:pt x="441" y="568"/>
                  </a:lnTo>
                  <a:lnTo>
                    <a:pt x="438" y="565"/>
                  </a:lnTo>
                  <a:lnTo>
                    <a:pt x="433" y="565"/>
                  </a:lnTo>
                  <a:lnTo>
                    <a:pt x="431" y="563"/>
                  </a:lnTo>
                  <a:lnTo>
                    <a:pt x="428" y="558"/>
                  </a:lnTo>
                  <a:lnTo>
                    <a:pt x="428" y="555"/>
                  </a:lnTo>
                  <a:lnTo>
                    <a:pt x="428" y="553"/>
                  </a:lnTo>
                  <a:lnTo>
                    <a:pt x="423" y="553"/>
                  </a:lnTo>
                  <a:lnTo>
                    <a:pt x="420" y="553"/>
                  </a:lnTo>
                  <a:lnTo>
                    <a:pt x="415" y="553"/>
                  </a:lnTo>
                  <a:lnTo>
                    <a:pt x="415" y="555"/>
                  </a:lnTo>
                  <a:lnTo>
                    <a:pt x="413" y="555"/>
                  </a:lnTo>
                  <a:lnTo>
                    <a:pt x="408" y="558"/>
                  </a:lnTo>
                  <a:lnTo>
                    <a:pt x="405" y="560"/>
                  </a:lnTo>
                  <a:lnTo>
                    <a:pt x="405" y="563"/>
                  </a:lnTo>
                  <a:lnTo>
                    <a:pt x="403" y="565"/>
                  </a:lnTo>
                  <a:lnTo>
                    <a:pt x="400" y="568"/>
                  </a:lnTo>
                  <a:lnTo>
                    <a:pt x="385" y="604"/>
                  </a:lnTo>
                  <a:lnTo>
                    <a:pt x="385" y="606"/>
                  </a:lnTo>
                  <a:lnTo>
                    <a:pt x="387" y="606"/>
                  </a:lnTo>
                  <a:lnTo>
                    <a:pt x="387" y="609"/>
                  </a:lnTo>
                  <a:lnTo>
                    <a:pt x="390" y="611"/>
                  </a:lnTo>
                  <a:lnTo>
                    <a:pt x="390" y="621"/>
                  </a:lnTo>
                  <a:lnTo>
                    <a:pt x="387" y="621"/>
                  </a:lnTo>
                  <a:lnTo>
                    <a:pt x="387" y="624"/>
                  </a:lnTo>
                  <a:lnTo>
                    <a:pt x="390" y="627"/>
                  </a:lnTo>
                  <a:lnTo>
                    <a:pt x="390" y="629"/>
                  </a:lnTo>
                  <a:lnTo>
                    <a:pt x="387" y="632"/>
                  </a:lnTo>
                  <a:lnTo>
                    <a:pt x="387" y="634"/>
                  </a:lnTo>
                  <a:lnTo>
                    <a:pt x="385" y="637"/>
                  </a:lnTo>
                  <a:lnTo>
                    <a:pt x="385" y="639"/>
                  </a:lnTo>
                  <a:lnTo>
                    <a:pt x="385" y="642"/>
                  </a:lnTo>
                  <a:lnTo>
                    <a:pt x="385" y="644"/>
                  </a:lnTo>
                  <a:lnTo>
                    <a:pt x="387" y="644"/>
                  </a:lnTo>
                  <a:lnTo>
                    <a:pt x="387" y="647"/>
                  </a:lnTo>
                  <a:lnTo>
                    <a:pt x="385" y="657"/>
                  </a:lnTo>
                  <a:lnTo>
                    <a:pt x="385" y="660"/>
                  </a:lnTo>
                  <a:lnTo>
                    <a:pt x="385" y="662"/>
                  </a:lnTo>
                  <a:lnTo>
                    <a:pt x="382" y="665"/>
                  </a:lnTo>
                  <a:lnTo>
                    <a:pt x="385" y="667"/>
                  </a:lnTo>
                  <a:lnTo>
                    <a:pt x="387" y="667"/>
                  </a:lnTo>
                  <a:lnTo>
                    <a:pt x="390" y="670"/>
                  </a:lnTo>
                  <a:lnTo>
                    <a:pt x="392" y="670"/>
                  </a:lnTo>
                  <a:lnTo>
                    <a:pt x="392" y="672"/>
                  </a:lnTo>
                  <a:lnTo>
                    <a:pt x="390" y="675"/>
                  </a:lnTo>
                  <a:lnTo>
                    <a:pt x="387" y="675"/>
                  </a:lnTo>
                  <a:lnTo>
                    <a:pt x="382" y="677"/>
                  </a:lnTo>
                  <a:lnTo>
                    <a:pt x="382" y="680"/>
                  </a:lnTo>
                  <a:lnTo>
                    <a:pt x="385" y="680"/>
                  </a:lnTo>
                  <a:lnTo>
                    <a:pt x="385" y="683"/>
                  </a:lnTo>
                  <a:lnTo>
                    <a:pt x="387" y="683"/>
                  </a:lnTo>
                  <a:lnTo>
                    <a:pt x="385" y="688"/>
                  </a:lnTo>
                  <a:lnTo>
                    <a:pt x="382" y="688"/>
                  </a:lnTo>
                  <a:lnTo>
                    <a:pt x="382" y="690"/>
                  </a:lnTo>
                  <a:lnTo>
                    <a:pt x="382" y="695"/>
                  </a:lnTo>
                  <a:lnTo>
                    <a:pt x="377" y="695"/>
                  </a:lnTo>
                  <a:lnTo>
                    <a:pt x="375" y="698"/>
                  </a:lnTo>
                  <a:lnTo>
                    <a:pt x="370" y="695"/>
                  </a:lnTo>
                  <a:lnTo>
                    <a:pt x="370" y="698"/>
                  </a:lnTo>
                  <a:lnTo>
                    <a:pt x="367" y="700"/>
                  </a:lnTo>
                  <a:lnTo>
                    <a:pt x="367" y="703"/>
                  </a:lnTo>
                  <a:lnTo>
                    <a:pt x="364" y="705"/>
                  </a:lnTo>
                  <a:lnTo>
                    <a:pt x="362" y="703"/>
                  </a:lnTo>
                  <a:lnTo>
                    <a:pt x="359" y="705"/>
                  </a:lnTo>
                  <a:lnTo>
                    <a:pt x="357" y="708"/>
                  </a:lnTo>
                  <a:lnTo>
                    <a:pt x="357" y="705"/>
                  </a:lnTo>
                  <a:lnTo>
                    <a:pt x="354" y="703"/>
                  </a:lnTo>
                  <a:lnTo>
                    <a:pt x="349" y="703"/>
                  </a:lnTo>
                  <a:lnTo>
                    <a:pt x="347" y="708"/>
                  </a:lnTo>
                  <a:lnTo>
                    <a:pt x="344" y="708"/>
                  </a:lnTo>
                  <a:lnTo>
                    <a:pt x="342" y="708"/>
                  </a:lnTo>
                  <a:lnTo>
                    <a:pt x="339" y="705"/>
                  </a:lnTo>
                  <a:lnTo>
                    <a:pt x="336" y="705"/>
                  </a:lnTo>
                  <a:lnTo>
                    <a:pt x="336" y="703"/>
                  </a:lnTo>
                  <a:lnTo>
                    <a:pt x="329" y="703"/>
                  </a:lnTo>
                  <a:lnTo>
                    <a:pt x="326" y="703"/>
                  </a:lnTo>
                  <a:lnTo>
                    <a:pt x="324" y="708"/>
                  </a:lnTo>
                  <a:lnTo>
                    <a:pt x="326" y="710"/>
                  </a:lnTo>
                  <a:lnTo>
                    <a:pt x="324" y="713"/>
                  </a:lnTo>
                  <a:lnTo>
                    <a:pt x="321" y="713"/>
                  </a:lnTo>
                  <a:lnTo>
                    <a:pt x="319" y="713"/>
                  </a:lnTo>
                  <a:lnTo>
                    <a:pt x="316" y="716"/>
                  </a:lnTo>
                  <a:lnTo>
                    <a:pt x="316" y="718"/>
                  </a:lnTo>
                  <a:lnTo>
                    <a:pt x="314" y="718"/>
                  </a:lnTo>
                  <a:lnTo>
                    <a:pt x="311" y="716"/>
                  </a:lnTo>
                  <a:lnTo>
                    <a:pt x="308" y="718"/>
                  </a:lnTo>
                  <a:lnTo>
                    <a:pt x="303" y="716"/>
                  </a:lnTo>
                  <a:lnTo>
                    <a:pt x="301" y="713"/>
                  </a:lnTo>
                  <a:lnTo>
                    <a:pt x="298" y="710"/>
                  </a:lnTo>
                  <a:lnTo>
                    <a:pt x="296" y="713"/>
                  </a:lnTo>
                  <a:lnTo>
                    <a:pt x="293" y="713"/>
                  </a:lnTo>
                  <a:lnTo>
                    <a:pt x="291" y="713"/>
                  </a:lnTo>
                  <a:lnTo>
                    <a:pt x="288" y="710"/>
                  </a:lnTo>
                  <a:lnTo>
                    <a:pt x="286" y="708"/>
                  </a:lnTo>
                  <a:lnTo>
                    <a:pt x="286" y="705"/>
                  </a:lnTo>
                  <a:lnTo>
                    <a:pt x="283" y="705"/>
                  </a:lnTo>
                  <a:lnTo>
                    <a:pt x="280" y="705"/>
                  </a:lnTo>
                  <a:lnTo>
                    <a:pt x="280" y="703"/>
                  </a:lnTo>
                  <a:lnTo>
                    <a:pt x="278" y="700"/>
                  </a:lnTo>
                  <a:lnTo>
                    <a:pt x="278" y="698"/>
                  </a:lnTo>
                  <a:lnTo>
                    <a:pt x="278" y="695"/>
                  </a:lnTo>
                  <a:lnTo>
                    <a:pt x="278" y="693"/>
                  </a:lnTo>
                  <a:lnTo>
                    <a:pt x="275" y="693"/>
                  </a:lnTo>
                  <a:lnTo>
                    <a:pt x="273" y="695"/>
                  </a:lnTo>
                  <a:lnTo>
                    <a:pt x="270" y="695"/>
                  </a:lnTo>
                  <a:lnTo>
                    <a:pt x="268" y="693"/>
                  </a:lnTo>
                  <a:lnTo>
                    <a:pt x="265" y="693"/>
                  </a:lnTo>
                  <a:lnTo>
                    <a:pt x="263" y="690"/>
                  </a:lnTo>
                  <a:lnTo>
                    <a:pt x="260" y="690"/>
                  </a:lnTo>
                  <a:lnTo>
                    <a:pt x="258" y="688"/>
                  </a:lnTo>
                  <a:lnTo>
                    <a:pt x="255" y="693"/>
                  </a:lnTo>
                  <a:lnTo>
                    <a:pt x="252" y="693"/>
                  </a:lnTo>
                  <a:lnTo>
                    <a:pt x="250" y="693"/>
                  </a:lnTo>
                  <a:lnTo>
                    <a:pt x="247" y="688"/>
                  </a:lnTo>
                  <a:lnTo>
                    <a:pt x="245" y="688"/>
                  </a:lnTo>
                  <a:lnTo>
                    <a:pt x="245" y="685"/>
                  </a:lnTo>
                  <a:lnTo>
                    <a:pt x="242" y="685"/>
                  </a:lnTo>
                  <a:lnTo>
                    <a:pt x="245" y="683"/>
                  </a:lnTo>
                  <a:lnTo>
                    <a:pt x="242" y="680"/>
                  </a:lnTo>
                  <a:lnTo>
                    <a:pt x="240" y="677"/>
                  </a:lnTo>
                  <a:lnTo>
                    <a:pt x="237" y="677"/>
                  </a:lnTo>
                  <a:lnTo>
                    <a:pt x="235" y="680"/>
                  </a:lnTo>
                  <a:lnTo>
                    <a:pt x="235" y="677"/>
                  </a:lnTo>
                  <a:lnTo>
                    <a:pt x="235" y="675"/>
                  </a:lnTo>
                  <a:lnTo>
                    <a:pt x="235" y="670"/>
                  </a:lnTo>
                  <a:lnTo>
                    <a:pt x="237" y="667"/>
                  </a:lnTo>
                  <a:lnTo>
                    <a:pt x="235" y="667"/>
                  </a:lnTo>
                  <a:lnTo>
                    <a:pt x="230" y="665"/>
                  </a:lnTo>
                  <a:lnTo>
                    <a:pt x="227" y="665"/>
                  </a:lnTo>
                  <a:lnTo>
                    <a:pt x="224" y="660"/>
                  </a:lnTo>
                  <a:lnTo>
                    <a:pt x="222" y="657"/>
                  </a:lnTo>
                  <a:lnTo>
                    <a:pt x="219" y="657"/>
                  </a:lnTo>
                  <a:lnTo>
                    <a:pt x="217" y="657"/>
                  </a:lnTo>
                  <a:lnTo>
                    <a:pt x="214" y="655"/>
                  </a:lnTo>
                  <a:lnTo>
                    <a:pt x="214" y="657"/>
                  </a:lnTo>
                  <a:lnTo>
                    <a:pt x="212" y="657"/>
                  </a:lnTo>
                  <a:lnTo>
                    <a:pt x="212" y="655"/>
                  </a:lnTo>
                  <a:lnTo>
                    <a:pt x="212" y="652"/>
                  </a:lnTo>
                  <a:lnTo>
                    <a:pt x="212" y="649"/>
                  </a:lnTo>
                  <a:lnTo>
                    <a:pt x="212" y="647"/>
                  </a:lnTo>
                  <a:lnTo>
                    <a:pt x="212" y="644"/>
                  </a:lnTo>
                  <a:lnTo>
                    <a:pt x="212" y="642"/>
                  </a:lnTo>
                  <a:lnTo>
                    <a:pt x="209" y="642"/>
                  </a:lnTo>
                  <a:lnTo>
                    <a:pt x="209" y="639"/>
                  </a:lnTo>
                  <a:lnTo>
                    <a:pt x="209" y="637"/>
                  </a:lnTo>
                  <a:lnTo>
                    <a:pt x="209" y="634"/>
                  </a:lnTo>
                  <a:lnTo>
                    <a:pt x="207" y="634"/>
                  </a:lnTo>
                  <a:lnTo>
                    <a:pt x="204" y="634"/>
                  </a:lnTo>
                  <a:lnTo>
                    <a:pt x="204" y="632"/>
                  </a:lnTo>
                  <a:lnTo>
                    <a:pt x="207" y="629"/>
                  </a:lnTo>
                  <a:lnTo>
                    <a:pt x="207" y="627"/>
                  </a:lnTo>
                  <a:lnTo>
                    <a:pt x="204" y="624"/>
                  </a:lnTo>
                  <a:lnTo>
                    <a:pt x="202" y="624"/>
                  </a:lnTo>
                  <a:lnTo>
                    <a:pt x="199" y="624"/>
                  </a:lnTo>
                  <a:lnTo>
                    <a:pt x="196" y="624"/>
                  </a:lnTo>
                  <a:lnTo>
                    <a:pt x="194" y="624"/>
                  </a:lnTo>
                  <a:lnTo>
                    <a:pt x="191" y="624"/>
                  </a:lnTo>
                  <a:lnTo>
                    <a:pt x="191" y="621"/>
                  </a:lnTo>
                  <a:lnTo>
                    <a:pt x="191" y="627"/>
                  </a:lnTo>
                  <a:lnTo>
                    <a:pt x="189" y="629"/>
                  </a:lnTo>
                  <a:lnTo>
                    <a:pt x="186" y="629"/>
                  </a:lnTo>
                  <a:lnTo>
                    <a:pt x="184" y="632"/>
                  </a:lnTo>
                  <a:lnTo>
                    <a:pt x="181" y="632"/>
                  </a:lnTo>
                  <a:lnTo>
                    <a:pt x="179" y="632"/>
                  </a:lnTo>
                  <a:lnTo>
                    <a:pt x="179" y="629"/>
                  </a:lnTo>
                  <a:lnTo>
                    <a:pt x="176" y="629"/>
                  </a:lnTo>
                  <a:lnTo>
                    <a:pt x="176" y="627"/>
                  </a:lnTo>
                  <a:lnTo>
                    <a:pt x="174" y="627"/>
                  </a:lnTo>
                  <a:lnTo>
                    <a:pt x="171" y="629"/>
                  </a:lnTo>
                  <a:lnTo>
                    <a:pt x="168" y="627"/>
                  </a:lnTo>
                  <a:lnTo>
                    <a:pt x="166" y="624"/>
                  </a:lnTo>
                  <a:lnTo>
                    <a:pt x="163" y="627"/>
                  </a:lnTo>
                  <a:lnTo>
                    <a:pt x="158" y="621"/>
                  </a:lnTo>
                  <a:lnTo>
                    <a:pt x="158" y="619"/>
                  </a:lnTo>
                  <a:lnTo>
                    <a:pt x="158" y="614"/>
                  </a:lnTo>
                  <a:lnTo>
                    <a:pt x="158" y="611"/>
                  </a:lnTo>
                  <a:lnTo>
                    <a:pt x="156" y="611"/>
                  </a:lnTo>
                  <a:lnTo>
                    <a:pt x="151" y="609"/>
                  </a:lnTo>
                  <a:lnTo>
                    <a:pt x="148" y="601"/>
                  </a:lnTo>
                  <a:lnTo>
                    <a:pt x="140" y="593"/>
                  </a:lnTo>
                  <a:lnTo>
                    <a:pt x="138" y="591"/>
                  </a:lnTo>
                  <a:lnTo>
                    <a:pt x="135" y="588"/>
                  </a:lnTo>
                  <a:lnTo>
                    <a:pt x="125" y="586"/>
                  </a:lnTo>
                  <a:lnTo>
                    <a:pt x="123" y="581"/>
                  </a:lnTo>
                  <a:lnTo>
                    <a:pt x="125" y="573"/>
                  </a:lnTo>
                  <a:lnTo>
                    <a:pt x="123" y="573"/>
                  </a:lnTo>
                  <a:lnTo>
                    <a:pt x="123" y="568"/>
                  </a:lnTo>
                  <a:lnTo>
                    <a:pt x="128" y="565"/>
                  </a:lnTo>
                  <a:lnTo>
                    <a:pt x="128" y="560"/>
                  </a:lnTo>
                  <a:lnTo>
                    <a:pt x="125" y="553"/>
                  </a:lnTo>
                  <a:lnTo>
                    <a:pt x="128" y="548"/>
                  </a:lnTo>
                  <a:lnTo>
                    <a:pt x="133" y="543"/>
                  </a:lnTo>
                  <a:lnTo>
                    <a:pt x="135" y="537"/>
                  </a:lnTo>
                  <a:lnTo>
                    <a:pt x="135" y="535"/>
                  </a:lnTo>
                  <a:lnTo>
                    <a:pt x="133" y="532"/>
                  </a:lnTo>
                  <a:lnTo>
                    <a:pt x="133" y="530"/>
                  </a:lnTo>
                  <a:lnTo>
                    <a:pt x="130" y="530"/>
                  </a:lnTo>
                  <a:lnTo>
                    <a:pt x="128" y="532"/>
                  </a:lnTo>
                  <a:lnTo>
                    <a:pt x="125" y="535"/>
                  </a:lnTo>
                  <a:lnTo>
                    <a:pt x="123" y="537"/>
                  </a:lnTo>
                  <a:lnTo>
                    <a:pt x="120" y="537"/>
                  </a:lnTo>
                  <a:lnTo>
                    <a:pt x="118" y="532"/>
                  </a:lnTo>
                  <a:lnTo>
                    <a:pt x="112" y="527"/>
                  </a:lnTo>
                  <a:lnTo>
                    <a:pt x="110" y="527"/>
                  </a:lnTo>
                  <a:lnTo>
                    <a:pt x="110" y="530"/>
                  </a:lnTo>
                  <a:lnTo>
                    <a:pt x="105" y="540"/>
                  </a:lnTo>
                  <a:lnTo>
                    <a:pt x="97" y="548"/>
                  </a:lnTo>
                  <a:lnTo>
                    <a:pt x="95" y="550"/>
                  </a:lnTo>
                  <a:lnTo>
                    <a:pt x="84" y="548"/>
                  </a:lnTo>
                  <a:lnTo>
                    <a:pt x="82" y="545"/>
                  </a:lnTo>
                  <a:lnTo>
                    <a:pt x="79" y="543"/>
                  </a:lnTo>
                  <a:lnTo>
                    <a:pt x="77" y="537"/>
                  </a:lnTo>
                  <a:lnTo>
                    <a:pt x="74" y="535"/>
                  </a:lnTo>
                  <a:lnTo>
                    <a:pt x="67" y="532"/>
                  </a:lnTo>
                  <a:lnTo>
                    <a:pt x="44" y="532"/>
                  </a:lnTo>
                  <a:lnTo>
                    <a:pt x="39" y="530"/>
                  </a:lnTo>
                  <a:lnTo>
                    <a:pt x="34" y="527"/>
                  </a:lnTo>
                  <a:lnTo>
                    <a:pt x="23" y="515"/>
                  </a:lnTo>
                  <a:lnTo>
                    <a:pt x="16" y="512"/>
                  </a:lnTo>
                  <a:lnTo>
                    <a:pt x="13" y="512"/>
                  </a:lnTo>
                  <a:lnTo>
                    <a:pt x="11" y="517"/>
                  </a:lnTo>
                  <a:lnTo>
                    <a:pt x="3" y="515"/>
                  </a:lnTo>
                  <a:lnTo>
                    <a:pt x="3" y="512"/>
                  </a:lnTo>
                  <a:lnTo>
                    <a:pt x="0" y="504"/>
                  </a:lnTo>
                  <a:lnTo>
                    <a:pt x="0" y="502"/>
                  </a:lnTo>
                  <a:lnTo>
                    <a:pt x="3" y="499"/>
                  </a:lnTo>
                  <a:lnTo>
                    <a:pt x="11" y="492"/>
                  </a:lnTo>
                  <a:lnTo>
                    <a:pt x="11" y="489"/>
                  </a:lnTo>
                  <a:lnTo>
                    <a:pt x="11" y="484"/>
                  </a:lnTo>
                  <a:lnTo>
                    <a:pt x="11" y="476"/>
                  </a:lnTo>
                  <a:lnTo>
                    <a:pt x="8" y="466"/>
                  </a:lnTo>
                  <a:lnTo>
                    <a:pt x="8" y="464"/>
                  </a:lnTo>
                  <a:lnTo>
                    <a:pt x="13" y="453"/>
                  </a:lnTo>
                  <a:lnTo>
                    <a:pt x="13" y="451"/>
                  </a:lnTo>
                  <a:lnTo>
                    <a:pt x="13" y="448"/>
                  </a:lnTo>
                  <a:lnTo>
                    <a:pt x="13" y="446"/>
                  </a:lnTo>
                  <a:lnTo>
                    <a:pt x="8" y="428"/>
                  </a:lnTo>
                  <a:lnTo>
                    <a:pt x="8" y="420"/>
                  </a:lnTo>
                  <a:lnTo>
                    <a:pt x="8" y="418"/>
                  </a:lnTo>
                  <a:lnTo>
                    <a:pt x="6" y="410"/>
                  </a:lnTo>
                  <a:lnTo>
                    <a:pt x="3" y="405"/>
                  </a:lnTo>
                  <a:lnTo>
                    <a:pt x="3" y="403"/>
                  </a:lnTo>
                  <a:lnTo>
                    <a:pt x="6" y="400"/>
                  </a:lnTo>
                  <a:lnTo>
                    <a:pt x="6" y="395"/>
                  </a:lnTo>
                  <a:lnTo>
                    <a:pt x="8" y="392"/>
                  </a:lnTo>
                  <a:lnTo>
                    <a:pt x="11" y="395"/>
                  </a:lnTo>
                  <a:lnTo>
                    <a:pt x="13" y="395"/>
                  </a:lnTo>
                  <a:lnTo>
                    <a:pt x="16" y="395"/>
                  </a:lnTo>
                  <a:lnTo>
                    <a:pt x="16" y="390"/>
                  </a:lnTo>
                  <a:lnTo>
                    <a:pt x="18" y="387"/>
                  </a:lnTo>
                  <a:lnTo>
                    <a:pt x="21" y="387"/>
                  </a:lnTo>
                  <a:lnTo>
                    <a:pt x="23" y="382"/>
                  </a:lnTo>
                  <a:lnTo>
                    <a:pt x="28" y="375"/>
                  </a:lnTo>
                  <a:lnTo>
                    <a:pt x="28" y="372"/>
                  </a:lnTo>
                  <a:lnTo>
                    <a:pt x="31" y="372"/>
                  </a:lnTo>
                  <a:lnTo>
                    <a:pt x="34" y="372"/>
                  </a:lnTo>
                  <a:lnTo>
                    <a:pt x="36" y="375"/>
                  </a:lnTo>
                  <a:lnTo>
                    <a:pt x="39" y="372"/>
                  </a:lnTo>
                  <a:lnTo>
                    <a:pt x="39" y="375"/>
                  </a:lnTo>
                  <a:lnTo>
                    <a:pt x="41" y="375"/>
                  </a:lnTo>
                  <a:lnTo>
                    <a:pt x="44" y="377"/>
                  </a:lnTo>
                  <a:lnTo>
                    <a:pt x="46" y="375"/>
                  </a:lnTo>
                  <a:lnTo>
                    <a:pt x="49" y="375"/>
                  </a:lnTo>
                  <a:lnTo>
                    <a:pt x="49" y="377"/>
                  </a:lnTo>
                  <a:lnTo>
                    <a:pt x="49" y="380"/>
                  </a:lnTo>
                  <a:lnTo>
                    <a:pt x="51" y="382"/>
                  </a:lnTo>
                  <a:lnTo>
                    <a:pt x="51" y="380"/>
                  </a:lnTo>
                  <a:lnTo>
                    <a:pt x="54" y="377"/>
                  </a:lnTo>
                  <a:lnTo>
                    <a:pt x="56" y="375"/>
                  </a:lnTo>
                  <a:lnTo>
                    <a:pt x="59" y="377"/>
                  </a:lnTo>
                  <a:lnTo>
                    <a:pt x="62" y="380"/>
                  </a:lnTo>
                  <a:lnTo>
                    <a:pt x="64" y="380"/>
                  </a:lnTo>
                  <a:lnTo>
                    <a:pt x="67" y="380"/>
                  </a:lnTo>
                  <a:lnTo>
                    <a:pt x="69" y="380"/>
                  </a:lnTo>
                  <a:lnTo>
                    <a:pt x="69" y="382"/>
                  </a:lnTo>
                  <a:lnTo>
                    <a:pt x="72" y="382"/>
                  </a:lnTo>
                  <a:lnTo>
                    <a:pt x="77" y="377"/>
                  </a:lnTo>
                  <a:lnTo>
                    <a:pt x="79" y="372"/>
                  </a:lnTo>
                  <a:lnTo>
                    <a:pt x="82" y="369"/>
                  </a:lnTo>
                  <a:lnTo>
                    <a:pt x="84" y="372"/>
                  </a:lnTo>
                  <a:lnTo>
                    <a:pt x="90" y="375"/>
                  </a:lnTo>
                  <a:lnTo>
                    <a:pt x="92" y="375"/>
                  </a:lnTo>
                  <a:lnTo>
                    <a:pt x="95" y="372"/>
                  </a:lnTo>
                  <a:lnTo>
                    <a:pt x="97" y="369"/>
                  </a:lnTo>
                  <a:lnTo>
                    <a:pt x="100" y="372"/>
                  </a:lnTo>
                  <a:lnTo>
                    <a:pt x="102" y="372"/>
                  </a:lnTo>
                  <a:lnTo>
                    <a:pt x="105" y="375"/>
                  </a:lnTo>
                  <a:lnTo>
                    <a:pt x="107" y="375"/>
                  </a:lnTo>
                  <a:lnTo>
                    <a:pt x="107" y="377"/>
                  </a:lnTo>
                  <a:lnTo>
                    <a:pt x="112" y="377"/>
                  </a:lnTo>
                  <a:lnTo>
                    <a:pt x="115" y="375"/>
                  </a:lnTo>
                  <a:lnTo>
                    <a:pt x="120" y="377"/>
                  </a:lnTo>
                  <a:lnTo>
                    <a:pt x="125" y="380"/>
                  </a:lnTo>
                  <a:lnTo>
                    <a:pt x="130" y="380"/>
                  </a:lnTo>
                  <a:lnTo>
                    <a:pt x="133" y="380"/>
                  </a:lnTo>
                  <a:lnTo>
                    <a:pt x="135" y="382"/>
                  </a:lnTo>
                  <a:lnTo>
                    <a:pt x="138" y="382"/>
                  </a:lnTo>
                  <a:lnTo>
                    <a:pt x="140" y="382"/>
                  </a:lnTo>
                  <a:lnTo>
                    <a:pt x="140" y="380"/>
                  </a:lnTo>
                  <a:lnTo>
                    <a:pt x="143" y="377"/>
                  </a:lnTo>
                  <a:lnTo>
                    <a:pt x="146" y="375"/>
                  </a:lnTo>
                  <a:lnTo>
                    <a:pt x="148" y="375"/>
                  </a:lnTo>
                  <a:lnTo>
                    <a:pt x="151" y="377"/>
                  </a:lnTo>
                  <a:lnTo>
                    <a:pt x="153" y="377"/>
                  </a:lnTo>
                  <a:lnTo>
                    <a:pt x="158" y="377"/>
                  </a:lnTo>
                  <a:lnTo>
                    <a:pt x="161" y="372"/>
                  </a:lnTo>
                  <a:lnTo>
                    <a:pt x="163" y="372"/>
                  </a:lnTo>
                  <a:lnTo>
                    <a:pt x="166" y="375"/>
                  </a:lnTo>
                  <a:lnTo>
                    <a:pt x="168" y="377"/>
                  </a:lnTo>
                  <a:lnTo>
                    <a:pt x="176" y="380"/>
                  </a:lnTo>
                  <a:lnTo>
                    <a:pt x="176" y="382"/>
                  </a:lnTo>
                  <a:lnTo>
                    <a:pt x="171" y="385"/>
                  </a:lnTo>
                  <a:lnTo>
                    <a:pt x="174" y="385"/>
                  </a:lnTo>
                  <a:lnTo>
                    <a:pt x="179" y="392"/>
                  </a:lnTo>
                  <a:lnTo>
                    <a:pt x="179" y="395"/>
                  </a:lnTo>
                  <a:lnTo>
                    <a:pt x="176" y="395"/>
                  </a:lnTo>
                  <a:lnTo>
                    <a:pt x="174" y="392"/>
                  </a:lnTo>
                  <a:lnTo>
                    <a:pt x="171" y="397"/>
                  </a:lnTo>
                  <a:lnTo>
                    <a:pt x="174" y="400"/>
                  </a:lnTo>
                  <a:lnTo>
                    <a:pt x="176" y="400"/>
                  </a:lnTo>
                  <a:lnTo>
                    <a:pt x="179" y="400"/>
                  </a:lnTo>
                  <a:lnTo>
                    <a:pt x="179" y="403"/>
                  </a:lnTo>
                  <a:lnTo>
                    <a:pt x="179" y="408"/>
                  </a:lnTo>
                  <a:lnTo>
                    <a:pt x="181" y="408"/>
                  </a:lnTo>
                  <a:lnTo>
                    <a:pt x="186" y="408"/>
                  </a:lnTo>
                  <a:lnTo>
                    <a:pt x="191" y="408"/>
                  </a:lnTo>
                  <a:lnTo>
                    <a:pt x="191" y="410"/>
                  </a:lnTo>
                  <a:lnTo>
                    <a:pt x="191" y="415"/>
                  </a:lnTo>
                  <a:lnTo>
                    <a:pt x="191" y="418"/>
                  </a:lnTo>
                  <a:lnTo>
                    <a:pt x="194" y="415"/>
                  </a:lnTo>
                  <a:lnTo>
                    <a:pt x="196" y="415"/>
                  </a:lnTo>
                  <a:lnTo>
                    <a:pt x="199" y="415"/>
                  </a:lnTo>
                  <a:lnTo>
                    <a:pt x="209" y="415"/>
                  </a:lnTo>
                  <a:lnTo>
                    <a:pt x="212" y="415"/>
                  </a:lnTo>
                  <a:lnTo>
                    <a:pt x="219" y="408"/>
                  </a:lnTo>
                  <a:lnTo>
                    <a:pt x="217" y="390"/>
                  </a:lnTo>
                  <a:lnTo>
                    <a:pt x="217" y="382"/>
                  </a:lnTo>
                  <a:lnTo>
                    <a:pt x="219" y="380"/>
                  </a:lnTo>
                  <a:lnTo>
                    <a:pt x="222" y="380"/>
                  </a:lnTo>
                  <a:lnTo>
                    <a:pt x="224" y="382"/>
                  </a:lnTo>
                  <a:lnTo>
                    <a:pt x="227" y="385"/>
                  </a:lnTo>
                  <a:lnTo>
                    <a:pt x="230" y="385"/>
                  </a:lnTo>
                  <a:lnTo>
                    <a:pt x="232" y="385"/>
                  </a:lnTo>
                  <a:lnTo>
                    <a:pt x="235" y="385"/>
                  </a:lnTo>
                  <a:lnTo>
                    <a:pt x="237" y="390"/>
                  </a:lnTo>
                  <a:lnTo>
                    <a:pt x="240" y="390"/>
                  </a:lnTo>
                  <a:lnTo>
                    <a:pt x="242" y="392"/>
                  </a:lnTo>
                  <a:lnTo>
                    <a:pt x="245" y="403"/>
                  </a:lnTo>
                  <a:lnTo>
                    <a:pt x="255" y="420"/>
                  </a:lnTo>
                  <a:lnTo>
                    <a:pt x="260" y="433"/>
                  </a:lnTo>
                  <a:lnTo>
                    <a:pt x="260" y="436"/>
                  </a:lnTo>
                  <a:lnTo>
                    <a:pt x="265" y="438"/>
                  </a:lnTo>
                  <a:lnTo>
                    <a:pt x="268" y="438"/>
                  </a:lnTo>
                  <a:lnTo>
                    <a:pt x="278" y="438"/>
                  </a:lnTo>
                  <a:lnTo>
                    <a:pt x="291" y="441"/>
                  </a:lnTo>
                  <a:lnTo>
                    <a:pt x="293" y="441"/>
                  </a:lnTo>
                  <a:lnTo>
                    <a:pt x="296" y="441"/>
                  </a:lnTo>
                  <a:lnTo>
                    <a:pt x="301" y="438"/>
                  </a:lnTo>
                  <a:lnTo>
                    <a:pt x="308" y="438"/>
                  </a:lnTo>
                  <a:lnTo>
                    <a:pt x="314" y="438"/>
                  </a:lnTo>
                  <a:lnTo>
                    <a:pt x="319" y="438"/>
                  </a:lnTo>
                  <a:lnTo>
                    <a:pt x="314" y="431"/>
                  </a:lnTo>
                  <a:lnTo>
                    <a:pt x="314" y="428"/>
                  </a:lnTo>
                  <a:lnTo>
                    <a:pt x="311" y="425"/>
                  </a:lnTo>
                  <a:lnTo>
                    <a:pt x="306" y="420"/>
                  </a:lnTo>
                  <a:lnTo>
                    <a:pt x="301" y="410"/>
                  </a:lnTo>
                  <a:lnTo>
                    <a:pt x="298" y="405"/>
                  </a:lnTo>
                  <a:lnTo>
                    <a:pt x="298" y="400"/>
                  </a:lnTo>
                  <a:lnTo>
                    <a:pt x="298" y="397"/>
                  </a:lnTo>
                  <a:lnTo>
                    <a:pt x="301" y="395"/>
                  </a:lnTo>
                  <a:lnTo>
                    <a:pt x="303" y="390"/>
                  </a:lnTo>
                  <a:lnTo>
                    <a:pt x="306" y="385"/>
                  </a:lnTo>
                  <a:lnTo>
                    <a:pt x="308" y="380"/>
                  </a:lnTo>
                  <a:lnTo>
                    <a:pt x="308" y="377"/>
                  </a:lnTo>
                  <a:lnTo>
                    <a:pt x="308" y="369"/>
                  </a:lnTo>
                  <a:lnTo>
                    <a:pt x="306" y="364"/>
                  </a:lnTo>
                  <a:lnTo>
                    <a:pt x="298" y="359"/>
                  </a:lnTo>
                  <a:lnTo>
                    <a:pt x="296" y="354"/>
                  </a:lnTo>
                  <a:lnTo>
                    <a:pt x="296" y="352"/>
                  </a:lnTo>
                  <a:lnTo>
                    <a:pt x="296" y="349"/>
                  </a:lnTo>
                  <a:lnTo>
                    <a:pt x="291" y="331"/>
                  </a:lnTo>
                  <a:lnTo>
                    <a:pt x="288" y="331"/>
                  </a:lnTo>
                  <a:lnTo>
                    <a:pt x="288" y="324"/>
                  </a:lnTo>
                  <a:lnTo>
                    <a:pt x="286" y="321"/>
                  </a:lnTo>
                  <a:lnTo>
                    <a:pt x="283" y="311"/>
                  </a:lnTo>
                  <a:lnTo>
                    <a:pt x="280" y="308"/>
                  </a:lnTo>
                  <a:lnTo>
                    <a:pt x="275" y="291"/>
                  </a:lnTo>
                  <a:lnTo>
                    <a:pt x="273" y="285"/>
                  </a:lnTo>
                  <a:lnTo>
                    <a:pt x="270" y="278"/>
                  </a:lnTo>
                  <a:lnTo>
                    <a:pt x="268" y="275"/>
                  </a:lnTo>
                  <a:lnTo>
                    <a:pt x="263" y="260"/>
                  </a:lnTo>
                  <a:lnTo>
                    <a:pt x="260" y="255"/>
                  </a:lnTo>
                  <a:lnTo>
                    <a:pt x="258" y="252"/>
                  </a:lnTo>
                  <a:lnTo>
                    <a:pt x="255" y="245"/>
                  </a:lnTo>
                  <a:lnTo>
                    <a:pt x="255" y="240"/>
                  </a:lnTo>
                  <a:lnTo>
                    <a:pt x="252" y="237"/>
                  </a:lnTo>
                  <a:lnTo>
                    <a:pt x="250" y="235"/>
                  </a:lnTo>
                  <a:lnTo>
                    <a:pt x="247" y="232"/>
                  </a:lnTo>
                  <a:lnTo>
                    <a:pt x="245" y="232"/>
                  </a:lnTo>
                  <a:lnTo>
                    <a:pt x="240" y="229"/>
                  </a:lnTo>
                  <a:lnTo>
                    <a:pt x="230" y="235"/>
                  </a:lnTo>
                  <a:lnTo>
                    <a:pt x="224" y="235"/>
                  </a:lnTo>
                  <a:lnTo>
                    <a:pt x="214" y="229"/>
                  </a:lnTo>
                  <a:lnTo>
                    <a:pt x="212" y="229"/>
                  </a:lnTo>
                  <a:lnTo>
                    <a:pt x="204" y="229"/>
                  </a:lnTo>
                  <a:lnTo>
                    <a:pt x="196" y="229"/>
                  </a:lnTo>
                  <a:lnTo>
                    <a:pt x="186" y="235"/>
                  </a:lnTo>
                  <a:lnTo>
                    <a:pt x="184" y="235"/>
                  </a:lnTo>
                  <a:lnTo>
                    <a:pt x="176" y="235"/>
                  </a:lnTo>
                  <a:lnTo>
                    <a:pt x="171" y="232"/>
                  </a:lnTo>
                  <a:lnTo>
                    <a:pt x="163" y="227"/>
                  </a:lnTo>
                  <a:lnTo>
                    <a:pt x="158" y="224"/>
                  </a:lnTo>
                  <a:lnTo>
                    <a:pt x="151" y="212"/>
                  </a:lnTo>
                  <a:lnTo>
                    <a:pt x="151" y="207"/>
                  </a:lnTo>
                  <a:lnTo>
                    <a:pt x="153" y="189"/>
                  </a:lnTo>
                  <a:lnTo>
                    <a:pt x="156" y="181"/>
                  </a:lnTo>
                  <a:lnTo>
                    <a:pt x="161" y="163"/>
                  </a:lnTo>
                  <a:lnTo>
                    <a:pt x="168" y="143"/>
                  </a:lnTo>
                  <a:lnTo>
                    <a:pt x="174" y="130"/>
                  </a:lnTo>
                  <a:lnTo>
                    <a:pt x="174" y="128"/>
                  </a:lnTo>
                  <a:lnTo>
                    <a:pt x="174" y="120"/>
                  </a:lnTo>
                  <a:lnTo>
                    <a:pt x="174" y="117"/>
                  </a:lnTo>
                  <a:lnTo>
                    <a:pt x="174" y="110"/>
                  </a:lnTo>
                  <a:lnTo>
                    <a:pt x="176" y="107"/>
                  </a:lnTo>
                  <a:lnTo>
                    <a:pt x="181" y="102"/>
                  </a:lnTo>
                  <a:lnTo>
                    <a:pt x="186" y="97"/>
                  </a:lnTo>
                  <a:lnTo>
                    <a:pt x="202" y="92"/>
                  </a:lnTo>
                  <a:lnTo>
                    <a:pt x="207" y="82"/>
                  </a:lnTo>
                  <a:lnTo>
                    <a:pt x="209" y="79"/>
                  </a:lnTo>
                  <a:lnTo>
                    <a:pt x="214" y="74"/>
                  </a:lnTo>
                  <a:lnTo>
                    <a:pt x="230" y="69"/>
                  </a:lnTo>
                  <a:lnTo>
                    <a:pt x="235" y="72"/>
                  </a:lnTo>
                  <a:lnTo>
                    <a:pt x="237" y="74"/>
                  </a:lnTo>
                  <a:lnTo>
                    <a:pt x="240" y="74"/>
                  </a:lnTo>
                  <a:lnTo>
                    <a:pt x="242" y="74"/>
                  </a:lnTo>
                  <a:lnTo>
                    <a:pt x="245" y="74"/>
                  </a:lnTo>
                  <a:lnTo>
                    <a:pt x="247" y="77"/>
                  </a:lnTo>
                  <a:lnTo>
                    <a:pt x="252" y="77"/>
                  </a:lnTo>
                  <a:lnTo>
                    <a:pt x="255" y="77"/>
                  </a:lnTo>
                  <a:lnTo>
                    <a:pt x="258" y="77"/>
                  </a:lnTo>
                  <a:lnTo>
                    <a:pt x="260" y="77"/>
                  </a:lnTo>
                  <a:lnTo>
                    <a:pt x="268" y="74"/>
                  </a:lnTo>
                  <a:lnTo>
                    <a:pt x="278" y="77"/>
                  </a:lnTo>
                  <a:lnTo>
                    <a:pt x="280" y="77"/>
                  </a:lnTo>
                  <a:lnTo>
                    <a:pt x="283" y="79"/>
                  </a:lnTo>
                  <a:lnTo>
                    <a:pt x="286" y="79"/>
                  </a:lnTo>
                  <a:lnTo>
                    <a:pt x="291" y="82"/>
                  </a:lnTo>
                  <a:lnTo>
                    <a:pt x="291" y="84"/>
                  </a:lnTo>
                  <a:lnTo>
                    <a:pt x="293" y="84"/>
                  </a:lnTo>
                  <a:lnTo>
                    <a:pt x="293" y="87"/>
                  </a:lnTo>
                  <a:lnTo>
                    <a:pt x="296" y="90"/>
                  </a:lnTo>
                  <a:lnTo>
                    <a:pt x="296" y="92"/>
                  </a:lnTo>
                  <a:lnTo>
                    <a:pt x="296" y="95"/>
                  </a:lnTo>
                  <a:lnTo>
                    <a:pt x="296" y="97"/>
                  </a:lnTo>
                  <a:lnTo>
                    <a:pt x="296" y="100"/>
                  </a:lnTo>
                  <a:lnTo>
                    <a:pt x="296" y="102"/>
                  </a:lnTo>
                  <a:lnTo>
                    <a:pt x="298" y="105"/>
                  </a:lnTo>
                  <a:lnTo>
                    <a:pt x="298" y="107"/>
                  </a:lnTo>
                  <a:lnTo>
                    <a:pt x="298" y="110"/>
                  </a:lnTo>
                  <a:lnTo>
                    <a:pt x="298" y="112"/>
                  </a:lnTo>
                  <a:lnTo>
                    <a:pt x="298" y="115"/>
                  </a:lnTo>
                  <a:lnTo>
                    <a:pt x="298" y="117"/>
                  </a:lnTo>
                  <a:lnTo>
                    <a:pt x="298" y="120"/>
                  </a:lnTo>
                  <a:lnTo>
                    <a:pt x="298" y="123"/>
                  </a:lnTo>
                  <a:lnTo>
                    <a:pt x="298" y="125"/>
                  </a:lnTo>
                  <a:lnTo>
                    <a:pt x="301" y="128"/>
                  </a:lnTo>
                  <a:lnTo>
                    <a:pt x="301" y="130"/>
                  </a:lnTo>
                  <a:lnTo>
                    <a:pt x="303" y="133"/>
                  </a:lnTo>
                  <a:lnTo>
                    <a:pt x="306" y="133"/>
                  </a:lnTo>
                  <a:lnTo>
                    <a:pt x="308" y="133"/>
                  </a:lnTo>
                  <a:lnTo>
                    <a:pt x="311" y="135"/>
                  </a:lnTo>
                  <a:lnTo>
                    <a:pt x="314" y="135"/>
                  </a:lnTo>
                  <a:lnTo>
                    <a:pt x="314" y="133"/>
                  </a:lnTo>
                  <a:lnTo>
                    <a:pt x="316" y="133"/>
                  </a:lnTo>
                  <a:lnTo>
                    <a:pt x="319" y="133"/>
                  </a:lnTo>
                  <a:lnTo>
                    <a:pt x="319" y="135"/>
                  </a:lnTo>
                  <a:lnTo>
                    <a:pt x="321" y="138"/>
                  </a:lnTo>
                  <a:lnTo>
                    <a:pt x="324" y="138"/>
                  </a:lnTo>
                  <a:lnTo>
                    <a:pt x="326" y="138"/>
                  </a:lnTo>
                  <a:lnTo>
                    <a:pt x="329" y="140"/>
                  </a:lnTo>
                  <a:lnTo>
                    <a:pt x="331" y="140"/>
                  </a:lnTo>
                  <a:lnTo>
                    <a:pt x="334" y="143"/>
                  </a:lnTo>
                  <a:lnTo>
                    <a:pt x="336" y="143"/>
                  </a:lnTo>
                  <a:lnTo>
                    <a:pt x="339" y="143"/>
                  </a:lnTo>
                  <a:lnTo>
                    <a:pt x="342" y="145"/>
                  </a:lnTo>
                  <a:lnTo>
                    <a:pt x="344" y="148"/>
                  </a:lnTo>
                  <a:lnTo>
                    <a:pt x="347" y="148"/>
                  </a:lnTo>
                  <a:lnTo>
                    <a:pt x="349" y="151"/>
                  </a:lnTo>
                  <a:lnTo>
                    <a:pt x="352" y="151"/>
                  </a:lnTo>
                  <a:lnTo>
                    <a:pt x="354" y="151"/>
                  </a:lnTo>
                  <a:lnTo>
                    <a:pt x="354" y="153"/>
                  </a:lnTo>
                  <a:lnTo>
                    <a:pt x="354" y="156"/>
                  </a:lnTo>
                  <a:lnTo>
                    <a:pt x="357" y="158"/>
                  </a:lnTo>
                  <a:lnTo>
                    <a:pt x="359" y="161"/>
                  </a:lnTo>
                  <a:lnTo>
                    <a:pt x="362" y="161"/>
                  </a:lnTo>
                  <a:lnTo>
                    <a:pt x="362" y="163"/>
                  </a:lnTo>
                  <a:lnTo>
                    <a:pt x="359" y="163"/>
                  </a:lnTo>
                  <a:lnTo>
                    <a:pt x="359" y="166"/>
                  </a:lnTo>
                  <a:lnTo>
                    <a:pt x="359" y="168"/>
                  </a:lnTo>
                  <a:lnTo>
                    <a:pt x="362" y="168"/>
                  </a:lnTo>
                  <a:lnTo>
                    <a:pt x="364" y="171"/>
                  </a:lnTo>
                  <a:lnTo>
                    <a:pt x="364" y="173"/>
                  </a:lnTo>
                  <a:lnTo>
                    <a:pt x="367" y="173"/>
                  </a:lnTo>
                  <a:lnTo>
                    <a:pt x="367" y="176"/>
                  </a:lnTo>
                  <a:lnTo>
                    <a:pt x="370" y="176"/>
                  </a:lnTo>
                  <a:lnTo>
                    <a:pt x="367" y="179"/>
                  </a:lnTo>
                  <a:lnTo>
                    <a:pt x="367" y="181"/>
                  </a:lnTo>
                  <a:lnTo>
                    <a:pt x="367" y="184"/>
                  </a:lnTo>
                  <a:lnTo>
                    <a:pt x="367" y="186"/>
                  </a:lnTo>
                  <a:lnTo>
                    <a:pt x="370" y="186"/>
                  </a:lnTo>
                  <a:lnTo>
                    <a:pt x="370" y="189"/>
                  </a:lnTo>
                  <a:lnTo>
                    <a:pt x="372" y="189"/>
                  </a:lnTo>
                  <a:lnTo>
                    <a:pt x="372" y="191"/>
                  </a:lnTo>
                  <a:lnTo>
                    <a:pt x="372" y="194"/>
                  </a:lnTo>
                  <a:lnTo>
                    <a:pt x="375" y="194"/>
                  </a:lnTo>
                  <a:lnTo>
                    <a:pt x="377" y="194"/>
                  </a:lnTo>
                  <a:lnTo>
                    <a:pt x="377" y="196"/>
                  </a:lnTo>
                  <a:lnTo>
                    <a:pt x="380" y="196"/>
                  </a:lnTo>
                  <a:lnTo>
                    <a:pt x="382" y="199"/>
                  </a:lnTo>
                  <a:lnTo>
                    <a:pt x="385" y="199"/>
                  </a:lnTo>
                  <a:lnTo>
                    <a:pt x="387" y="199"/>
                  </a:lnTo>
                  <a:lnTo>
                    <a:pt x="390" y="199"/>
                  </a:lnTo>
                  <a:lnTo>
                    <a:pt x="390" y="201"/>
                  </a:lnTo>
                  <a:lnTo>
                    <a:pt x="392" y="201"/>
                  </a:lnTo>
                  <a:lnTo>
                    <a:pt x="395" y="204"/>
                  </a:lnTo>
                  <a:lnTo>
                    <a:pt x="398" y="207"/>
                  </a:lnTo>
                  <a:lnTo>
                    <a:pt x="400" y="209"/>
                  </a:lnTo>
                  <a:lnTo>
                    <a:pt x="403" y="209"/>
                  </a:lnTo>
                  <a:lnTo>
                    <a:pt x="405" y="212"/>
                  </a:lnTo>
                  <a:lnTo>
                    <a:pt x="408" y="217"/>
                  </a:lnTo>
                  <a:lnTo>
                    <a:pt x="408" y="219"/>
                  </a:lnTo>
                  <a:lnTo>
                    <a:pt x="410" y="222"/>
                  </a:lnTo>
                  <a:lnTo>
                    <a:pt x="413" y="224"/>
                  </a:lnTo>
                  <a:lnTo>
                    <a:pt x="415" y="227"/>
                  </a:lnTo>
                  <a:lnTo>
                    <a:pt x="418" y="229"/>
                  </a:lnTo>
                  <a:lnTo>
                    <a:pt x="420" y="229"/>
                  </a:lnTo>
                  <a:lnTo>
                    <a:pt x="420" y="232"/>
                  </a:lnTo>
                  <a:lnTo>
                    <a:pt x="423" y="232"/>
                  </a:lnTo>
                  <a:lnTo>
                    <a:pt x="426" y="235"/>
                  </a:lnTo>
                  <a:lnTo>
                    <a:pt x="428" y="235"/>
                  </a:lnTo>
                  <a:lnTo>
                    <a:pt x="428" y="237"/>
                  </a:lnTo>
                  <a:lnTo>
                    <a:pt x="431" y="240"/>
                  </a:lnTo>
                  <a:lnTo>
                    <a:pt x="433" y="240"/>
                  </a:lnTo>
                  <a:lnTo>
                    <a:pt x="436" y="237"/>
                  </a:lnTo>
                  <a:lnTo>
                    <a:pt x="438" y="237"/>
                  </a:lnTo>
                  <a:lnTo>
                    <a:pt x="441" y="240"/>
                  </a:lnTo>
                  <a:lnTo>
                    <a:pt x="438" y="242"/>
                  </a:lnTo>
                  <a:lnTo>
                    <a:pt x="438" y="245"/>
                  </a:lnTo>
                  <a:lnTo>
                    <a:pt x="438" y="247"/>
                  </a:lnTo>
                  <a:lnTo>
                    <a:pt x="441" y="250"/>
                  </a:lnTo>
                  <a:lnTo>
                    <a:pt x="443" y="247"/>
                  </a:lnTo>
                  <a:lnTo>
                    <a:pt x="446" y="247"/>
                  </a:lnTo>
                  <a:lnTo>
                    <a:pt x="448" y="252"/>
                  </a:lnTo>
                  <a:lnTo>
                    <a:pt x="448" y="255"/>
                  </a:lnTo>
                  <a:lnTo>
                    <a:pt x="451" y="255"/>
                  </a:lnTo>
                  <a:lnTo>
                    <a:pt x="454" y="257"/>
                  </a:lnTo>
                  <a:lnTo>
                    <a:pt x="454" y="260"/>
                  </a:lnTo>
                  <a:lnTo>
                    <a:pt x="456" y="263"/>
                  </a:lnTo>
                  <a:lnTo>
                    <a:pt x="456" y="265"/>
                  </a:lnTo>
                  <a:lnTo>
                    <a:pt x="456" y="268"/>
                  </a:lnTo>
                  <a:lnTo>
                    <a:pt x="456" y="270"/>
                  </a:lnTo>
                  <a:lnTo>
                    <a:pt x="456" y="273"/>
                  </a:lnTo>
                  <a:lnTo>
                    <a:pt x="456" y="278"/>
                  </a:lnTo>
                  <a:lnTo>
                    <a:pt x="459" y="278"/>
                  </a:lnTo>
                  <a:lnTo>
                    <a:pt x="461" y="280"/>
                  </a:lnTo>
                  <a:lnTo>
                    <a:pt x="464" y="280"/>
                  </a:lnTo>
                  <a:lnTo>
                    <a:pt x="464" y="278"/>
                  </a:lnTo>
                  <a:lnTo>
                    <a:pt x="469" y="278"/>
                  </a:lnTo>
                  <a:lnTo>
                    <a:pt x="469" y="280"/>
                  </a:lnTo>
                  <a:lnTo>
                    <a:pt x="471" y="280"/>
                  </a:lnTo>
                  <a:lnTo>
                    <a:pt x="474" y="283"/>
                  </a:lnTo>
                  <a:lnTo>
                    <a:pt x="476" y="280"/>
                  </a:lnTo>
                  <a:lnTo>
                    <a:pt x="479" y="280"/>
                  </a:lnTo>
                  <a:lnTo>
                    <a:pt x="482" y="280"/>
                  </a:lnTo>
                  <a:lnTo>
                    <a:pt x="484" y="280"/>
                  </a:lnTo>
                  <a:lnTo>
                    <a:pt x="487" y="280"/>
                  </a:lnTo>
                  <a:lnTo>
                    <a:pt x="489" y="283"/>
                  </a:lnTo>
                  <a:lnTo>
                    <a:pt x="492" y="280"/>
                  </a:lnTo>
                  <a:lnTo>
                    <a:pt x="497" y="283"/>
                  </a:lnTo>
                  <a:lnTo>
                    <a:pt x="499" y="283"/>
                  </a:lnTo>
                  <a:lnTo>
                    <a:pt x="502" y="285"/>
                  </a:lnTo>
                  <a:lnTo>
                    <a:pt x="504" y="285"/>
                  </a:lnTo>
                  <a:lnTo>
                    <a:pt x="507" y="288"/>
                  </a:lnTo>
                  <a:lnTo>
                    <a:pt x="510" y="291"/>
                  </a:lnTo>
                  <a:lnTo>
                    <a:pt x="515" y="296"/>
                  </a:lnTo>
                  <a:lnTo>
                    <a:pt x="517" y="296"/>
                  </a:lnTo>
                  <a:lnTo>
                    <a:pt x="520" y="298"/>
                  </a:lnTo>
                  <a:lnTo>
                    <a:pt x="522" y="301"/>
                  </a:lnTo>
                  <a:lnTo>
                    <a:pt x="522" y="303"/>
                  </a:lnTo>
                  <a:lnTo>
                    <a:pt x="525" y="306"/>
                  </a:lnTo>
                  <a:lnTo>
                    <a:pt x="527" y="308"/>
                  </a:lnTo>
                  <a:lnTo>
                    <a:pt x="530" y="311"/>
                  </a:lnTo>
                  <a:lnTo>
                    <a:pt x="530" y="313"/>
                  </a:lnTo>
                  <a:lnTo>
                    <a:pt x="530" y="316"/>
                  </a:lnTo>
                  <a:lnTo>
                    <a:pt x="532" y="316"/>
                  </a:lnTo>
                  <a:lnTo>
                    <a:pt x="532" y="319"/>
                  </a:lnTo>
                  <a:lnTo>
                    <a:pt x="530" y="321"/>
                  </a:lnTo>
                  <a:lnTo>
                    <a:pt x="530" y="324"/>
                  </a:lnTo>
                  <a:lnTo>
                    <a:pt x="530" y="326"/>
                  </a:lnTo>
                  <a:lnTo>
                    <a:pt x="532" y="326"/>
                  </a:lnTo>
                  <a:lnTo>
                    <a:pt x="532" y="331"/>
                  </a:lnTo>
                  <a:lnTo>
                    <a:pt x="535" y="334"/>
                  </a:lnTo>
                  <a:lnTo>
                    <a:pt x="540" y="339"/>
                  </a:lnTo>
                  <a:lnTo>
                    <a:pt x="538" y="341"/>
                  </a:lnTo>
                  <a:lnTo>
                    <a:pt x="538" y="344"/>
                  </a:lnTo>
                  <a:lnTo>
                    <a:pt x="535" y="347"/>
                  </a:lnTo>
                  <a:lnTo>
                    <a:pt x="538" y="349"/>
                  </a:lnTo>
                  <a:lnTo>
                    <a:pt x="540" y="349"/>
                  </a:lnTo>
                  <a:lnTo>
                    <a:pt x="543" y="352"/>
                  </a:lnTo>
                  <a:lnTo>
                    <a:pt x="543" y="354"/>
                  </a:lnTo>
                  <a:lnTo>
                    <a:pt x="543" y="357"/>
                  </a:lnTo>
                  <a:lnTo>
                    <a:pt x="543" y="359"/>
                  </a:lnTo>
                  <a:lnTo>
                    <a:pt x="543" y="362"/>
                  </a:lnTo>
                  <a:lnTo>
                    <a:pt x="545" y="364"/>
                  </a:lnTo>
                  <a:lnTo>
                    <a:pt x="548" y="367"/>
                  </a:lnTo>
                  <a:lnTo>
                    <a:pt x="550" y="367"/>
                  </a:lnTo>
                  <a:lnTo>
                    <a:pt x="553" y="367"/>
                  </a:lnTo>
                  <a:lnTo>
                    <a:pt x="555" y="367"/>
                  </a:lnTo>
                  <a:lnTo>
                    <a:pt x="558" y="369"/>
                  </a:lnTo>
                  <a:lnTo>
                    <a:pt x="560" y="367"/>
                  </a:lnTo>
                  <a:lnTo>
                    <a:pt x="558" y="364"/>
                  </a:lnTo>
                  <a:lnTo>
                    <a:pt x="558" y="362"/>
                  </a:lnTo>
                  <a:lnTo>
                    <a:pt x="560" y="359"/>
                  </a:lnTo>
                  <a:lnTo>
                    <a:pt x="560" y="357"/>
                  </a:lnTo>
                  <a:lnTo>
                    <a:pt x="555" y="354"/>
                  </a:lnTo>
                  <a:lnTo>
                    <a:pt x="558" y="354"/>
                  </a:lnTo>
                  <a:lnTo>
                    <a:pt x="560" y="352"/>
                  </a:lnTo>
                  <a:lnTo>
                    <a:pt x="558" y="349"/>
                  </a:lnTo>
                  <a:lnTo>
                    <a:pt x="555" y="347"/>
                  </a:lnTo>
                  <a:lnTo>
                    <a:pt x="553" y="344"/>
                  </a:lnTo>
                  <a:lnTo>
                    <a:pt x="553" y="341"/>
                  </a:lnTo>
                  <a:lnTo>
                    <a:pt x="550" y="339"/>
                  </a:lnTo>
                  <a:lnTo>
                    <a:pt x="550" y="336"/>
                  </a:lnTo>
                  <a:lnTo>
                    <a:pt x="548" y="334"/>
                  </a:lnTo>
                  <a:lnTo>
                    <a:pt x="550" y="331"/>
                  </a:lnTo>
                  <a:lnTo>
                    <a:pt x="550" y="329"/>
                  </a:lnTo>
                  <a:lnTo>
                    <a:pt x="553" y="326"/>
                  </a:lnTo>
                  <a:lnTo>
                    <a:pt x="553" y="324"/>
                  </a:lnTo>
                  <a:lnTo>
                    <a:pt x="550" y="321"/>
                  </a:lnTo>
                  <a:lnTo>
                    <a:pt x="550" y="319"/>
                  </a:lnTo>
                  <a:lnTo>
                    <a:pt x="550" y="316"/>
                  </a:lnTo>
                  <a:lnTo>
                    <a:pt x="550" y="313"/>
                  </a:lnTo>
                  <a:lnTo>
                    <a:pt x="550" y="311"/>
                  </a:lnTo>
                  <a:lnTo>
                    <a:pt x="548" y="308"/>
                  </a:lnTo>
                  <a:lnTo>
                    <a:pt x="545" y="306"/>
                  </a:lnTo>
                  <a:lnTo>
                    <a:pt x="543" y="308"/>
                  </a:lnTo>
                  <a:lnTo>
                    <a:pt x="543" y="306"/>
                  </a:lnTo>
                  <a:lnTo>
                    <a:pt x="545" y="303"/>
                  </a:lnTo>
                  <a:lnTo>
                    <a:pt x="545" y="301"/>
                  </a:lnTo>
                  <a:lnTo>
                    <a:pt x="548" y="298"/>
                  </a:lnTo>
                  <a:lnTo>
                    <a:pt x="548" y="296"/>
                  </a:lnTo>
                  <a:lnTo>
                    <a:pt x="548" y="293"/>
                  </a:lnTo>
                  <a:lnTo>
                    <a:pt x="543" y="291"/>
                  </a:lnTo>
                  <a:lnTo>
                    <a:pt x="545" y="288"/>
                  </a:lnTo>
                  <a:lnTo>
                    <a:pt x="548" y="285"/>
                  </a:lnTo>
                  <a:lnTo>
                    <a:pt x="548" y="283"/>
                  </a:lnTo>
                  <a:lnTo>
                    <a:pt x="548" y="280"/>
                  </a:lnTo>
                  <a:lnTo>
                    <a:pt x="545" y="278"/>
                  </a:lnTo>
                  <a:lnTo>
                    <a:pt x="545" y="275"/>
                  </a:lnTo>
                  <a:lnTo>
                    <a:pt x="548" y="273"/>
                  </a:lnTo>
                  <a:lnTo>
                    <a:pt x="550" y="268"/>
                  </a:lnTo>
                  <a:lnTo>
                    <a:pt x="553" y="263"/>
                  </a:lnTo>
                  <a:lnTo>
                    <a:pt x="550" y="260"/>
                  </a:lnTo>
                  <a:lnTo>
                    <a:pt x="550" y="257"/>
                  </a:lnTo>
                  <a:lnTo>
                    <a:pt x="550" y="255"/>
                  </a:lnTo>
                  <a:lnTo>
                    <a:pt x="550" y="252"/>
                  </a:lnTo>
                  <a:lnTo>
                    <a:pt x="553" y="252"/>
                  </a:lnTo>
                  <a:lnTo>
                    <a:pt x="553" y="250"/>
                  </a:lnTo>
                  <a:lnTo>
                    <a:pt x="555" y="250"/>
                  </a:lnTo>
                  <a:lnTo>
                    <a:pt x="555" y="247"/>
                  </a:lnTo>
                  <a:lnTo>
                    <a:pt x="555" y="245"/>
                  </a:lnTo>
                  <a:lnTo>
                    <a:pt x="553" y="242"/>
                  </a:lnTo>
                  <a:lnTo>
                    <a:pt x="550" y="240"/>
                  </a:lnTo>
                  <a:lnTo>
                    <a:pt x="550" y="237"/>
                  </a:lnTo>
                  <a:lnTo>
                    <a:pt x="553" y="232"/>
                  </a:lnTo>
                  <a:lnTo>
                    <a:pt x="555" y="232"/>
                  </a:lnTo>
                  <a:lnTo>
                    <a:pt x="558" y="229"/>
                  </a:lnTo>
                  <a:lnTo>
                    <a:pt x="560" y="227"/>
                  </a:lnTo>
                  <a:lnTo>
                    <a:pt x="558" y="227"/>
                  </a:lnTo>
                  <a:lnTo>
                    <a:pt x="555" y="227"/>
                  </a:lnTo>
                  <a:lnTo>
                    <a:pt x="553" y="224"/>
                  </a:lnTo>
                  <a:lnTo>
                    <a:pt x="550" y="222"/>
                  </a:lnTo>
                  <a:lnTo>
                    <a:pt x="550" y="219"/>
                  </a:lnTo>
                  <a:lnTo>
                    <a:pt x="553" y="217"/>
                  </a:lnTo>
                  <a:lnTo>
                    <a:pt x="555" y="217"/>
                  </a:lnTo>
                  <a:lnTo>
                    <a:pt x="555" y="214"/>
                  </a:lnTo>
                  <a:lnTo>
                    <a:pt x="553" y="214"/>
                  </a:lnTo>
                  <a:lnTo>
                    <a:pt x="553" y="209"/>
                  </a:lnTo>
                  <a:lnTo>
                    <a:pt x="550" y="209"/>
                  </a:lnTo>
                  <a:lnTo>
                    <a:pt x="550" y="207"/>
                  </a:lnTo>
                  <a:lnTo>
                    <a:pt x="548" y="204"/>
                  </a:lnTo>
                  <a:lnTo>
                    <a:pt x="550" y="201"/>
                  </a:lnTo>
                  <a:lnTo>
                    <a:pt x="553" y="199"/>
                  </a:lnTo>
                  <a:lnTo>
                    <a:pt x="555" y="196"/>
                  </a:lnTo>
                  <a:lnTo>
                    <a:pt x="553" y="194"/>
                  </a:lnTo>
                  <a:lnTo>
                    <a:pt x="548" y="194"/>
                  </a:lnTo>
                  <a:lnTo>
                    <a:pt x="545" y="191"/>
                  </a:lnTo>
                  <a:lnTo>
                    <a:pt x="545" y="189"/>
                  </a:lnTo>
                  <a:lnTo>
                    <a:pt x="548" y="184"/>
                  </a:lnTo>
                  <a:lnTo>
                    <a:pt x="545" y="181"/>
                  </a:lnTo>
                  <a:lnTo>
                    <a:pt x="543" y="181"/>
                  </a:lnTo>
                  <a:lnTo>
                    <a:pt x="540" y="181"/>
                  </a:lnTo>
                  <a:lnTo>
                    <a:pt x="540" y="179"/>
                  </a:lnTo>
                  <a:lnTo>
                    <a:pt x="540" y="176"/>
                  </a:lnTo>
                  <a:lnTo>
                    <a:pt x="543" y="179"/>
                  </a:lnTo>
                  <a:lnTo>
                    <a:pt x="545" y="176"/>
                  </a:lnTo>
                  <a:lnTo>
                    <a:pt x="545" y="173"/>
                  </a:lnTo>
                  <a:lnTo>
                    <a:pt x="543" y="171"/>
                  </a:lnTo>
                  <a:lnTo>
                    <a:pt x="543" y="168"/>
                  </a:lnTo>
                  <a:lnTo>
                    <a:pt x="543" y="163"/>
                  </a:lnTo>
                  <a:lnTo>
                    <a:pt x="545" y="161"/>
                  </a:lnTo>
                  <a:lnTo>
                    <a:pt x="545" y="158"/>
                  </a:lnTo>
                  <a:lnTo>
                    <a:pt x="545" y="156"/>
                  </a:lnTo>
                  <a:lnTo>
                    <a:pt x="543" y="153"/>
                  </a:lnTo>
                  <a:lnTo>
                    <a:pt x="538" y="153"/>
                  </a:lnTo>
                  <a:lnTo>
                    <a:pt x="538" y="148"/>
                  </a:lnTo>
                  <a:lnTo>
                    <a:pt x="538" y="145"/>
                  </a:lnTo>
                  <a:lnTo>
                    <a:pt x="538" y="143"/>
                  </a:lnTo>
                  <a:lnTo>
                    <a:pt x="538" y="140"/>
                  </a:lnTo>
                  <a:lnTo>
                    <a:pt x="540" y="138"/>
                  </a:lnTo>
                  <a:lnTo>
                    <a:pt x="543" y="138"/>
                  </a:lnTo>
                  <a:lnTo>
                    <a:pt x="548" y="138"/>
                  </a:lnTo>
                  <a:lnTo>
                    <a:pt x="550" y="138"/>
                  </a:lnTo>
                  <a:lnTo>
                    <a:pt x="555" y="140"/>
                  </a:lnTo>
                  <a:lnTo>
                    <a:pt x="558" y="140"/>
                  </a:lnTo>
                  <a:lnTo>
                    <a:pt x="560" y="140"/>
                  </a:lnTo>
                  <a:lnTo>
                    <a:pt x="563" y="138"/>
                  </a:lnTo>
                  <a:lnTo>
                    <a:pt x="563" y="133"/>
                  </a:lnTo>
                  <a:lnTo>
                    <a:pt x="566" y="125"/>
                  </a:lnTo>
                  <a:lnTo>
                    <a:pt x="566" y="123"/>
                  </a:lnTo>
                  <a:lnTo>
                    <a:pt x="566" y="117"/>
                  </a:lnTo>
                  <a:lnTo>
                    <a:pt x="568" y="117"/>
                  </a:lnTo>
                  <a:lnTo>
                    <a:pt x="571" y="115"/>
                  </a:lnTo>
                  <a:lnTo>
                    <a:pt x="576" y="115"/>
                  </a:lnTo>
                  <a:lnTo>
                    <a:pt x="578" y="115"/>
                  </a:lnTo>
                  <a:lnTo>
                    <a:pt x="578" y="112"/>
                  </a:lnTo>
                  <a:lnTo>
                    <a:pt x="578" y="107"/>
                  </a:lnTo>
                  <a:lnTo>
                    <a:pt x="581" y="105"/>
                  </a:lnTo>
                  <a:lnTo>
                    <a:pt x="583" y="102"/>
                  </a:lnTo>
                  <a:lnTo>
                    <a:pt x="588" y="100"/>
                  </a:lnTo>
                  <a:lnTo>
                    <a:pt x="588" y="97"/>
                  </a:lnTo>
                  <a:lnTo>
                    <a:pt x="591" y="92"/>
                  </a:lnTo>
                  <a:lnTo>
                    <a:pt x="594" y="90"/>
                  </a:lnTo>
                  <a:lnTo>
                    <a:pt x="596" y="87"/>
                  </a:lnTo>
                  <a:lnTo>
                    <a:pt x="601" y="87"/>
                  </a:lnTo>
                  <a:lnTo>
                    <a:pt x="604" y="90"/>
                  </a:lnTo>
                  <a:lnTo>
                    <a:pt x="606" y="90"/>
                  </a:lnTo>
                  <a:lnTo>
                    <a:pt x="606" y="92"/>
                  </a:lnTo>
                  <a:lnTo>
                    <a:pt x="609" y="92"/>
                  </a:lnTo>
                  <a:lnTo>
                    <a:pt x="611" y="95"/>
                  </a:lnTo>
                  <a:lnTo>
                    <a:pt x="614" y="95"/>
                  </a:lnTo>
                  <a:lnTo>
                    <a:pt x="616" y="97"/>
                  </a:lnTo>
                  <a:lnTo>
                    <a:pt x="619" y="97"/>
                  </a:lnTo>
                  <a:lnTo>
                    <a:pt x="619" y="100"/>
                  </a:lnTo>
                  <a:lnTo>
                    <a:pt x="622" y="102"/>
                  </a:lnTo>
                  <a:lnTo>
                    <a:pt x="624" y="105"/>
                  </a:lnTo>
                  <a:lnTo>
                    <a:pt x="627" y="110"/>
                  </a:lnTo>
                  <a:lnTo>
                    <a:pt x="627" y="112"/>
                  </a:lnTo>
                  <a:lnTo>
                    <a:pt x="629" y="115"/>
                  </a:lnTo>
                  <a:lnTo>
                    <a:pt x="629" y="120"/>
                  </a:lnTo>
                  <a:lnTo>
                    <a:pt x="632" y="123"/>
                  </a:lnTo>
                  <a:lnTo>
                    <a:pt x="634" y="125"/>
                  </a:lnTo>
                  <a:lnTo>
                    <a:pt x="637" y="128"/>
                  </a:lnTo>
                  <a:lnTo>
                    <a:pt x="639" y="128"/>
                  </a:lnTo>
                  <a:lnTo>
                    <a:pt x="642" y="130"/>
                  </a:lnTo>
                  <a:lnTo>
                    <a:pt x="644" y="130"/>
                  </a:lnTo>
                  <a:lnTo>
                    <a:pt x="650" y="130"/>
                  </a:lnTo>
                  <a:lnTo>
                    <a:pt x="655" y="128"/>
                  </a:lnTo>
                  <a:lnTo>
                    <a:pt x="657" y="128"/>
                  </a:lnTo>
                  <a:lnTo>
                    <a:pt x="660" y="128"/>
                  </a:lnTo>
                  <a:lnTo>
                    <a:pt x="662" y="130"/>
                  </a:lnTo>
                  <a:lnTo>
                    <a:pt x="667" y="130"/>
                  </a:lnTo>
                  <a:lnTo>
                    <a:pt x="667" y="133"/>
                  </a:lnTo>
                  <a:lnTo>
                    <a:pt x="670" y="133"/>
                  </a:lnTo>
                  <a:lnTo>
                    <a:pt x="672" y="133"/>
                  </a:lnTo>
                  <a:lnTo>
                    <a:pt x="678" y="130"/>
                  </a:lnTo>
                  <a:lnTo>
                    <a:pt x="680" y="128"/>
                  </a:lnTo>
                  <a:lnTo>
                    <a:pt x="683" y="128"/>
                  </a:lnTo>
                  <a:lnTo>
                    <a:pt x="685" y="130"/>
                  </a:lnTo>
                  <a:lnTo>
                    <a:pt x="688" y="133"/>
                  </a:lnTo>
                  <a:lnTo>
                    <a:pt x="690" y="135"/>
                  </a:lnTo>
                  <a:lnTo>
                    <a:pt x="693" y="138"/>
                  </a:lnTo>
                  <a:lnTo>
                    <a:pt x="693" y="140"/>
                  </a:lnTo>
                  <a:lnTo>
                    <a:pt x="695" y="143"/>
                  </a:lnTo>
                  <a:lnTo>
                    <a:pt x="698" y="145"/>
                  </a:lnTo>
                  <a:lnTo>
                    <a:pt x="700" y="145"/>
                  </a:lnTo>
                  <a:lnTo>
                    <a:pt x="703" y="145"/>
                  </a:lnTo>
                  <a:lnTo>
                    <a:pt x="703" y="143"/>
                  </a:lnTo>
                  <a:lnTo>
                    <a:pt x="703" y="140"/>
                  </a:lnTo>
                  <a:lnTo>
                    <a:pt x="703" y="138"/>
                  </a:lnTo>
                  <a:lnTo>
                    <a:pt x="700" y="135"/>
                  </a:lnTo>
                  <a:lnTo>
                    <a:pt x="700" y="133"/>
                  </a:lnTo>
                  <a:lnTo>
                    <a:pt x="700" y="128"/>
                  </a:lnTo>
                  <a:lnTo>
                    <a:pt x="700" y="125"/>
                  </a:lnTo>
                  <a:lnTo>
                    <a:pt x="700" y="123"/>
                  </a:lnTo>
                  <a:lnTo>
                    <a:pt x="700" y="120"/>
                  </a:lnTo>
                  <a:lnTo>
                    <a:pt x="700" y="117"/>
                  </a:lnTo>
                  <a:lnTo>
                    <a:pt x="700" y="115"/>
                  </a:lnTo>
                  <a:lnTo>
                    <a:pt x="700" y="112"/>
                  </a:lnTo>
                  <a:lnTo>
                    <a:pt x="700" y="110"/>
                  </a:lnTo>
                  <a:lnTo>
                    <a:pt x="700" y="107"/>
                  </a:lnTo>
                  <a:lnTo>
                    <a:pt x="700" y="105"/>
                  </a:lnTo>
                  <a:lnTo>
                    <a:pt x="700" y="102"/>
                  </a:lnTo>
                  <a:lnTo>
                    <a:pt x="700" y="100"/>
                  </a:lnTo>
                  <a:lnTo>
                    <a:pt x="700" y="95"/>
                  </a:lnTo>
                  <a:lnTo>
                    <a:pt x="703" y="92"/>
                  </a:lnTo>
                  <a:lnTo>
                    <a:pt x="703" y="90"/>
                  </a:lnTo>
                  <a:lnTo>
                    <a:pt x="703" y="87"/>
                  </a:lnTo>
                  <a:lnTo>
                    <a:pt x="706" y="84"/>
                  </a:lnTo>
                  <a:lnTo>
                    <a:pt x="708" y="84"/>
                  </a:lnTo>
                  <a:lnTo>
                    <a:pt x="711" y="87"/>
                  </a:lnTo>
                  <a:lnTo>
                    <a:pt x="713" y="87"/>
                  </a:lnTo>
                  <a:lnTo>
                    <a:pt x="716" y="84"/>
                  </a:lnTo>
                  <a:lnTo>
                    <a:pt x="718" y="82"/>
                  </a:lnTo>
                  <a:lnTo>
                    <a:pt x="721" y="79"/>
                  </a:lnTo>
                  <a:lnTo>
                    <a:pt x="723" y="79"/>
                  </a:lnTo>
                  <a:lnTo>
                    <a:pt x="726" y="77"/>
                  </a:lnTo>
                  <a:lnTo>
                    <a:pt x="728" y="77"/>
                  </a:lnTo>
                  <a:lnTo>
                    <a:pt x="734" y="79"/>
                  </a:lnTo>
                  <a:lnTo>
                    <a:pt x="736" y="79"/>
                  </a:lnTo>
                  <a:lnTo>
                    <a:pt x="739" y="77"/>
                  </a:lnTo>
                  <a:lnTo>
                    <a:pt x="741" y="74"/>
                  </a:lnTo>
                  <a:lnTo>
                    <a:pt x="744" y="72"/>
                  </a:lnTo>
                  <a:lnTo>
                    <a:pt x="749" y="72"/>
                  </a:lnTo>
                  <a:lnTo>
                    <a:pt x="756" y="67"/>
                  </a:lnTo>
                  <a:lnTo>
                    <a:pt x="759" y="67"/>
                  </a:lnTo>
                  <a:lnTo>
                    <a:pt x="764" y="64"/>
                  </a:lnTo>
                  <a:lnTo>
                    <a:pt x="767" y="62"/>
                  </a:lnTo>
                  <a:lnTo>
                    <a:pt x="774" y="59"/>
                  </a:lnTo>
                  <a:lnTo>
                    <a:pt x="790" y="56"/>
                  </a:lnTo>
                  <a:lnTo>
                    <a:pt x="795" y="56"/>
                  </a:lnTo>
                  <a:lnTo>
                    <a:pt x="797" y="56"/>
                  </a:lnTo>
                  <a:lnTo>
                    <a:pt x="797" y="54"/>
                  </a:lnTo>
                  <a:lnTo>
                    <a:pt x="810" y="67"/>
                  </a:lnTo>
                  <a:lnTo>
                    <a:pt x="813" y="69"/>
                  </a:lnTo>
                  <a:lnTo>
                    <a:pt x="813" y="67"/>
                  </a:lnTo>
                  <a:lnTo>
                    <a:pt x="820" y="67"/>
                  </a:lnTo>
                  <a:lnTo>
                    <a:pt x="825" y="67"/>
                  </a:lnTo>
                  <a:lnTo>
                    <a:pt x="828" y="67"/>
                  </a:lnTo>
                  <a:lnTo>
                    <a:pt x="828" y="64"/>
                  </a:lnTo>
                  <a:lnTo>
                    <a:pt x="830" y="62"/>
                  </a:lnTo>
                  <a:lnTo>
                    <a:pt x="833" y="59"/>
                  </a:lnTo>
                  <a:lnTo>
                    <a:pt x="835" y="56"/>
                  </a:lnTo>
                  <a:lnTo>
                    <a:pt x="838" y="59"/>
                  </a:lnTo>
                  <a:lnTo>
                    <a:pt x="841" y="62"/>
                  </a:lnTo>
                  <a:lnTo>
                    <a:pt x="843" y="64"/>
                  </a:lnTo>
                  <a:lnTo>
                    <a:pt x="846" y="64"/>
                  </a:lnTo>
                  <a:lnTo>
                    <a:pt x="848" y="64"/>
                  </a:lnTo>
                  <a:lnTo>
                    <a:pt x="851" y="62"/>
                  </a:lnTo>
                  <a:lnTo>
                    <a:pt x="853" y="62"/>
                  </a:lnTo>
                  <a:lnTo>
                    <a:pt x="856" y="62"/>
                  </a:lnTo>
                  <a:lnTo>
                    <a:pt x="858" y="62"/>
                  </a:lnTo>
                  <a:lnTo>
                    <a:pt x="861" y="64"/>
                  </a:lnTo>
                  <a:lnTo>
                    <a:pt x="861" y="67"/>
                  </a:lnTo>
                  <a:lnTo>
                    <a:pt x="889" y="69"/>
                  </a:lnTo>
                  <a:lnTo>
                    <a:pt x="874" y="34"/>
                  </a:lnTo>
                  <a:lnTo>
                    <a:pt x="902" y="31"/>
                  </a:lnTo>
                  <a:lnTo>
                    <a:pt x="902" y="36"/>
                  </a:lnTo>
                  <a:lnTo>
                    <a:pt x="902" y="39"/>
                  </a:lnTo>
                  <a:lnTo>
                    <a:pt x="902" y="41"/>
                  </a:lnTo>
                  <a:lnTo>
                    <a:pt x="904" y="44"/>
                  </a:lnTo>
                  <a:lnTo>
                    <a:pt x="907" y="49"/>
                  </a:lnTo>
                  <a:lnTo>
                    <a:pt x="912" y="56"/>
                  </a:lnTo>
                  <a:lnTo>
                    <a:pt x="912" y="59"/>
                  </a:lnTo>
                  <a:lnTo>
                    <a:pt x="914" y="62"/>
                  </a:lnTo>
                  <a:lnTo>
                    <a:pt x="919" y="64"/>
                  </a:lnTo>
                  <a:lnTo>
                    <a:pt x="919" y="67"/>
                  </a:lnTo>
                  <a:lnTo>
                    <a:pt x="919" y="72"/>
                  </a:lnTo>
                  <a:lnTo>
                    <a:pt x="922" y="79"/>
                  </a:lnTo>
                  <a:lnTo>
                    <a:pt x="925" y="82"/>
                  </a:lnTo>
                  <a:lnTo>
                    <a:pt x="927" y="82"/>
                  </a:lnTo>
                  <a:lnTo>
                    <a:pt x="930" y="84"/>
                  </a:lnTo>
                  <a:lnTo>
                    <a:pt x="930" y="87"/>
                  </a:lnTo>
                  <a:lnTo>
                    <a:pt x="932" y="87"/>
                  </a:lnTo>
                  <a:lnTo>
                    <a:pt x="932" y="84"/>
                  </a:lnTo>
                  <a:lnTo>
                    <a:pt x="930" y="82"/>
                  </a:lnTo>
                  <a:lnTo>
                    <a:pt x="930" y="79"/>
                  </a:lnTo>
                  <a:lnTo>
                    <a:pt x="930" y="74"/>
                  </a:lnTo>
                  <a:lnTo>
                    <a:pt x="935" y="69"/>
                  </a:lnTo>
                  <a:lnTo>
                    <a:pt x="940" y="67"/>
                  </a:lnTo>
                  <a:lnTo>
                    <a:pt x="945" y="59"/>
                  </a:lnTo>
                  <a:lnTo>
                    <a:pt x="947" y="56"/>
                  </a:lnTo>
                  <a:lnTo>
                    <a:pt x="978" y="46"/>
                  </a:lnTo>
                  <a:lnTo>
                    <a:pt x="996" y="21"/>
                  </a:lnTo>
                  <a:lnTo>
                    <a:pt x="996" y="18"/>
                  </a:lnTo>
                  <a:lnTo>
                    <a:pt x="993" y="16"/>
                  </a:lnTo>
                  <a:lnTo>
                    <a:pt x="993" y="13"/>
                  </a:lnTo>
                  <a:lnTo>
                    <a:pt x="993" y="11"/>
                  </a:lnTo>
                  <a:lnTo>
                    <a:pt x="993" y="8"/>
                  </a:lnTo>
                  <a:lnTo>
                    <a:pt x="993" y="6"/>
                  </a:lnTo>
                  <a:lnTo>
                    <a:pt x="993" y="3"/>
                  </a:lnTo>
                  <a:lnTo>
                    <a:pt x="996" y="0"/>
                  </a:lnTo>
                  <a:lnTo>
                    <a:pt x="998" y="0"/>
                  </a:lnTo>
                  <a:lnTo>
                    <a:pt x="1001" y="0"/>
                  </a:lnTo>
                  <a:lnTo>
                    <a:pt x="1003" y="0"/>
                  </a:lnTo>
                  <a:lnTo>
                    <a:pt x="1006" y="0"/>
                  </a:lnTo>
                  <a:lnTo>
                    <a:pt x="1009" y="0"/>
                  </a:lnTo>
                  <a:lnTo>
                    <a:pt x="1011" y="3"/>
                  </a:lnTo>
                  <a:lnTo>
                    <a:pt x="1014" y="6"/>
                  </a:lnTo>
                  <a:lnTo>
                    <a:pt x="1019" y="6"/>
                  </a:lnTo>
                  <a:lnTo>
                    <a:pt x="1021" y="6"/>
                  </a:lnTo>
                  <a:lnTo>
                    <a:pt x="1024" y="6"/>
                  </a:lnTo>
                  <a:lnTo>
                    <a:pt x="1029" y="8"/>
                  </a:lnTo>
                  <a:lnTo>
                    <a:pt x="1031" y="6"/>
                  </a:lnTo>
                  <a:lnTo>
                    <a:pt x="1034" y="6"/>
                  </a:lnTo>
                  <a:lnTo>
                    <a:pt x="1037" y="6"/>
                  </a:lnTo>
                  <a:lnTo>
                    <a:pt x="1042" y="6"/>
                  </a:lnTo>
                  <a:lnTo>
                    <a:pt x="1077" y="34"/>
                  </a:lnTo>
                  <a:lnTo>
                    <a:pt x="1037" y="69"/>
                  </a:lnTo>
                  <a:lnTo>
                    <a:pt x="1049" y="112"/>
                  </a:lnTo>
                  <a:lnTo>
                    <a:pt x="1065" y="120"/>
                  </a:lnTo>
                  <a:lnTo>
                    <a:pt x="1065" y="123"/>
                  </a:lnTo>
                  <a:lnTo>
                    <a:pt x="1065" y="125"/>
                  </a:lnTo>
                  <a:lnTo>
                    <a:pt x="1065" y="128"/>
                  </a:lnTo>
                  <a:lnTo>
                    <a:pt x="1065" y="133"/>
                  </a:lnTo>
                  <a:lnTo>
                    <a:pt x="1067" y="135"/>
                  </a:lnTo>
                  <a:lnTo>
                    <a:pt x="1072" y="138"/>
                  </a:lnTo>
                  <a:lnTo>
                    <a:pt x="1075" y="138"/>
                  </a:lnTo>
                  <a:lnTo>
                    <a:pt x="1080" y="143"/>
                  </a:lnTo>
                  <a:lnTo>
                    <a:pt x="1085" y="148"/>
                  </a:lnTo>
                  <a:lnTo>
                    <a:pt x="1087" y="151"/>
                  </a:lnTo>
                  <a:lnTo>
                    <a:pt x="1090" y="153"/>
                  </a:lnTo>
                  <a:lnTo>
                    <a:pt x="1093" y="156"/>
                  </a:lnTo>
                  <a:lnTo>
                    <a:pt x="1095" y="158"/>
                  </a:lnTo>
                  <a:lnTo>
                    <a:pt x="1098" y="161"/>
                  </a:lnTo>
                  <a:lnTo>
                    <a:pt x="1098" y="163"/>
                  </a:lnTo>
                  <a:lnTo>
                    <a:pt x="1100" y="163"/>
                  </a:lnTo>
                  <a:lnTo>
                    <a:pt x="1100" y="166"/>
                  </a:lnTo>
                  <a:lnTo>
                    <a:pt x="1100" y="168"/>
                  </a:lnTo>
                  <a:lnTo>
                    <a:pt x="1103" y="168"/>
                  </a:lnTo>
                  <a:lnTo>
                    <a:pt x="1105" y="171"/>
                  </a:lnTo>
                  <a:lnTo>
                    <a:pt x="1105" y="173"/>
                  </a:lnTo>
                  <a:lnTo>
                    <a:pt x="1108" y="176"/>
                  </a:lnTo>
                  <a:lnTo>
                    <a:pt x="1108" y="179"/>
                  </a:lnTo>
                  <a:lnTo>
                    <a:pt x="1110" y="181"/>
                  </a:lnTo>
                  <a:lnTo>
                    <a:pt x="1108" y="184"/>
                  </a:lnTo>
                  <a:lnTo>
                    <a:pt x="1110" y="186"/>
                  </a:lnTo>
                  <a:lnTo>
                    <a:pt x="1115" y="191"/>
                  </a:lnTo>
                  <a:lnTo>
                    <a:pt x="1121" y="194"/>
                  </a:lnTo>
                  <a:lnTo>
                    <a:pt x="1123" y="199"/>
                  </a:lnTo>
                  <a:lnTo>
                    <a:pt x="1123" y="204"/>
                  </a:lnTo>
                  <a:lnTo>
                    <a:pt x="1126" y="207"/>
                  </a:lnTo>
                  <a:lnTo>
                    <a:pt x="1128" y="209"/>
                  </a:lnTo>
                  <a:lnTo>
                    <a:pt x="1131" y="209"/>
                  </a:lnTo>
                  <a:lnTo>
                    <a:pt x="1133" y="209"/>
                  </a:lnTo>
                  <a:lnTo>
                    <a:pt x="1136" y="209"/>
                  </a:lnTo>
                  <a:lnTo>
                    <a:pt x="1138" y="209"/>
                  </a:lnTo>
                  <a:lnTo>
                    <a:pt x="1138" y="212"/>
                  </a:lnTo>
                  <a:lnTo>
                    <a:pt x="1138" y="214"/>
                  </a:lnTo>
                  <a:lnTo>
                    <a:pt x="1141" y="214"/>
                  </a:lnTo>
                  <a:lnTo>
                    <a:pt x="1146" y="219"/>
                  </a:lnTo>
                  <a:lnTo>
                    <a:pt x="1164" y="252"/>
                  </a:lnTo>
                  <a:lnTo>
                    <a:pt x="1169" y="263"/>
                  </a:lnTo>
                  <a:lnTo>
                    <a:pt x="1171" y="265"/>
                  </a:lnTo>
                  <a:lnTo>
                    <a:pt x="1174" y="268"/>
                  </a:lnTo>
                  <a:lnTo>
                    <a:pt x="1177" y="270"/>
                  </a:lnTo>
                  <a:lnTo>
                    <a:pt x="1177" y="273"/>
                  </a:lnTo>
                  <a:lnTo>
                    <a:pt x="1177" y="278"/>
                  </a:lnTo>
                  <a:lnTo>
                    <a:pt x="1177" y="280"/>
                  </a:lnTo>
                  <a:lnTo>
                    <a:pt x="1179" y="283"/>
                  </a:lnTo>
                  <a:lnTo>
                    <a:pt x="1197" y="293"/>
                  </a:lnTo>
                  <a:lnTo>
                    <a:pt x="1199" y="293"/>
                  </a:lnTo>
                  <a:lnTo>
                    <a:pt x="1202" y="293"/>
                  </a:lnTo>
                  <a:lnTo>
                    <a:pt x="1205" y="296"/>
                  </a:lnTo>
                  <a:lnTo>
                    <a:pt x="1210" y="296"/>
                  </a:lnTo>
                  <a:lnTo>
                    <a:pt x="1212" y="296"/>
                  </a:lnTo>
                  <a:lnTo>
                    <a:pt x="1215" y="298"/>
                  </a:lnTo>
                  <a:lnTo>
                    <a:pt x="1217" y="298"/>
                  </a:lnTo>
                  <a:lnTo>
                    <a:pt x="1220" y="301"/>
                  </a:lnTo>
                  <a:lnTo>
                    <a:pt x="1222" y="296"/>
                  </a:lnTo>
                  <a:lnTo>
                    <a:pt x="1225" y="298"/>
                  </a:lnTo>
                  <a:lnTo>
                    <a:pt x="1238" y="303"/>
                  </a:lnTo>
                  <a:lnTo>
                    <a:pt x="1250" y="311"/>
                  </a:lnTo>
                  <a:lnTo>
                    <a:pt x="1253" y="311"/>
                  </a:lnTo>
                  <a:lnTo>
                    <a:pt x="1266" y="319"/>
                  </a:lnTo>
                  <a:lnTo>
                    <a:pt x="1276" y="326"/>
                  </a:lnTo>
                  <a:lnTo>
                    <a:pt x="1289" y="331"/>
                  </a:lnTo>
                  <a:lnTo>
                    <a:pt x="1309" y="344"/>
                  </a:lnTo>
                  <a:lnTo>
                    <a:pt x="1319" y="349"/>
                  </a:lnTo>
                  <a:lnTo>
                    <a:pt x="1327" y="352"/>
                  </a:lnTo>
                  <a:lnTo>
                    <a:pt x="1329" y="352"/>
                  </a:lnTo>
                  <a:lnTo>
                    <a:pt x="1342" y="352"/>
                  </a:lnTo>
                  <a:lnTo>
                    <a:pt x="1357" y="354"/>
                  </a:lnTo>
                  <a:lnTo>
                    <a:pt x="1365" y="354"/>
                  </a:lnTo>
                  <a:lnTo>
                    <a:pt x="1378" y="354"/>
                  </a:lnTo>
                  <a:lnTo>
                    <a:pt x="1378" y="357"/>
                  </a:lnTo>
                  <a:lnTo>
                    <a:pt x="1375" y="357"/>
                  </a:lnTo>
                  <a:lnTo>
                    <a:pt x="1375" y="359"/>
                  </a:lnTo>
                  <a:lnTo>
                    <a:pt x="1375" y="362"/>
                  </a:lnTo>
                  <a:lnTo>
                    <a:pt x="1375" y="364"/>
                  </a:lnTo>
                  <a:lnTo>
                    <a:pt x="1378" y="367"/>
                  </a:lnTo>
                  <a:lnTo>
                    <a:pt x="1378" y="369"/>
                  </a:lnTo>
                  <a:lnTo>
                    <a:pt x="1383" y="372"/>
                  </a:lnTo>
                  <a:lnTo>
                    <a:pt x="1385" y="375"/>
                  </a:lnTo>
                  <a:lnTo>
                    <a:pt x="1390" y="377"/>
                  </a:lnTo>
                  <a:lnTo>
                    <a:pt x="1393" y="377"/>
                  </a:lnTo>
                  <a:lnTo>
                    <a:pt x="1395" y="380"/>
                  </a:lnTo>
                  <a:lnTo>
                    <a:pt x="1398" y="382"/>
                  </a:lnTo>
                  <a:lnTo>
                    <a:pt x="1401" y="382"/>
                  </a:lnTo>
                  <a:lnTo>
                    <a:pt x="1403" y="382"/>
                  </a:lnTo>
                  <a:lnTo>
                    <a:pt x="1406" y="385"/>
                  </a:lnTo>
                  <a:lnTo>
                    <a:pt x="1411" y="385"/>
                  </a:lnTo>
                  <a:lnTo>
                    <a:pt x="1413" y="387"/>
                  </a:lnTo>
                  <a:lnTo>
                    <a:pt x="1416" y="390"/>
                  </a:lnTo>
                  <a:lnTo>
                    <a:pt x="1418" y="390"/>
                  </a:lnTo>
                  <a:lnTo>
                    <a:pt x="1421" y="392"/>
                  </a:lnTo>
                  <a:lnTo>
                    <a:pt x="1426" y="395"/>
                  </a:lnTo>
                  <a:lnTo>
                    <a:pt x="1423" y="395"/>
                  </a:lnTo>
                  <a:lnTo>
                    <a:pt x="1421" y="395"/>
                  </a:lnTo>
                  <a:lnTo>
                    <a:pt x="1418" y="397"/>
                  </a:lnTo>
                  <a:lnTo>
                    <a:pt x="1418" y="400"/>
                  </a:lnTo>
                  <a:lnTo>
                    <a:pt x="1416" y="403"/>
                  </a:lnTo>
                  <a:lnTo>
                    <a:pt x="1411" y="403"/>
                  </a:lnTo>
                  <a:lnTo>
                    <a:pt x="1408" y="403"/>
                  </a:lnTo>
                  <a:lnTo>
                    <a:pt x="1406" y="400"/>
                  </a:lnTo>
                  <a:lnTo>
                    <a:pt x="1403" y="397"/>
                  </a:lnTo>
                  <a:lnTo>
                    <a:pt x="1401" y="397"/>
                  </a:lnTo>
                  <a:lnTo>
                    <a:pt x="1401" y="395"/>
                  </a:lnTo>
                  <a:lnTo>
                    <a:pt x="1395" y="392"/>
                  </a:lnTo>
                  <a:lnTo>
                    <a:pt x="1393" y="392"/>
                  </a:lnTo>
                  <a:lnTo>
                    <a:pt x="1390" y="392"/>
                  </a:lnTo>
                  <a:lnTo>
                    <a:pt x="1388" y="392"/>
                  </a:lnTo>
                  <a:lnTo>
                    <a:pt x="1383" y="395"/>
                  </a:lnTo>
                  <a:lnTo>
                    <a:pt x="1380" y="395"/>
                  </a:lnTo>
                  <a:lnTo>
                    <a:pt x="1380" y="397"/>
                  </a:lnTo>
                  <a:lnTo>
                    <a:pt x="1378" y="397"/>
                  </a:lnTo>
                  <a:lnTo>
                    <a:pt x="1373" y="397"/>
                  </a:lnTo>
                  <a:lnTo>
                    <a:pt x="1370" y="397"/>
                  </a:lnTo>
                  <a:lnTo>
                    <a:pt x="1367" y="400"/>
                  </a:lnTo>
                  <a:lnTo>
                    <a:pt x="1367" y="403"/>
                  </a:lnTo>
                  <a:lnTo>
                    <a:pt x="1367" y="405"/>
                  </a:lnTo>
                  <a:lnTo>
                    <a:pt x="1367" y="408"/>
                  </a:lnTo>
                  <a:lnTo>
                    <a:pt x="1370" y="408"/>
                  </a:lnTo>
                  <a:lnTo>
                    <a:pt x="1373" y="410"/>
                  </a:lnTo>
                  <a:lnTo>
                    <a:pt x="1375" y="413"/>
                  </a:lnTo>
                  <a:lnTo>
                    <a:pt x="1380" y="413"/>
                  </a:lnTo>
                  <a:lnTo>
                    <a:pt x="1385" y="415"/>
                  </a:lnTo>
                  <a:lnTo>
                    <a:pt x="1388" y="418"/>
                  </a:lnTo>
                  <a:lnTo>
                    <a:pt x="1393" y="418"/>
                  </a:lnTo>
                  <a:lnTo>
                    <a:pt x="1395" y="420"/>
                  </a:lnTo>
                  <a:lnTo>
                    <a:pt x="1398" y="423"/>
                  </a:lnTo>
                  <a:lnTo>
                    <a:pt x="1401" y="428"/>
                  </a:lnTo>
                  <a:lnTo>
                    <a:pt x="1403" y="431"/>
                  </a:lnTo>
                  <a:lnTo>
                    <a:pt x="1406" y="433"/>
                  </a:lnTo>
                  <a:lnTo>
                    <a:pt x="1408" y="436"/>
                  </a:lnTo>
                  <a:lnTo>
                    <a:pt x="1411" y="436"/>
                  </a:lnTo>
                  <a:lnTo>
                    <a:pt x="1413" y="436"/>
                  </a:lnTo>
                  <a:lnTo>
                    <a:pt x="1416" y="438"/>
                  </a:lnTo>
                  <a:lnTo>
                    <a:pt x="1418" y="438"/>
                  </a:lnTo>
                  <a:lnTo>
                    <a:pt x="1421" y="438"/>
                  </a:lnTo>
                  <a:lnTo>
                    <a:pt x="1423" y="438"/>
                  </a:lnTo>
                  <a:lnTo>
                    <a:pt x="1426" y="438"/>
                  </a:lnTo>
                  <a:lnTo>
                    <a:pt x="1429" y="438"/>
                  </a:lnTo>
                  <a:lnTo>
                    <a:pt x="1431" y="438"/>
                  </a:lnTo>
                  <a:lnTo>
                    <a:pt x="1434" y="436"/>
                  </a:lnTo>
                  <a:lnTo>
                    <a:pt x="1436" y="438"/>
                  </a:lnTo>
                  <a:lnTo>
                    <a:pt x="1434" y="441"/>
                  </a:lnTo>
                  <a:lnTo>
                    <a:pt x="1436" y="443"/>
                  </a:lnTo>
                  <a:lnTo>
                    <a:pt x="1436" y="446"/>
                  </a:lnTo>
                  <a:lnTo>
                    <a:pt x="1439" y="446"/>
                  </a:lnTo>
                  <a:lnTo>
                    <a:pt x="1441" y="448"/>
                  </a:lnTo>
                  <a:lnTo>
                    <a:pt x="1444" y="448"/>
                  </a:lnTo>
                  <a:lnTo>
                    <a:pt x="1446" y="448"/>
                  </a:lnTo>
                  <a:lnTo>
                    <a:pt x="1449" y="448"/>
                  </a:lnTo>
                  <a:lnTo>
                    <a:pt x="1451" y="451"/>
                  </a:lnTo>
                  <a:lnTo>
                    <a:pt x="1454" y="451"/>
                  </a:lnTo>
                  <a:lnTo>
                    <a:pt x="1454" y="453"/>
                  </a:lnTo>
                  <a:lnTo>
                    <a:pt x="1457" y="451"/>
                  </a:lnTo>
                  <a:lnTo>
                    <a:pt x="1459" y="453"/>
                  </a:lnTo>
                  <a:lnTo>
                    <a:pt x="1462" y="456"/>
                  </a:lnTo>
                  <a:lnTo>
                    <a:pt x="1464" y="456"/>
                  </a:lnTo>
                  <a:lnTo>
                    <a:pt x="1467" y="459"/>
                  </a:lnTo>
                  <a:lnTo>
                    <a:pt x="1469" y="459"/>
                  </a:lnTo>
                  <a:lnTo>
                    <a:pt x="1472" y="464"/>
                  </a:lnTo>
                  <a:lnTo>
                    <a:pt x="1474" y="466"/>
                  </a:lnTo>
                  <a:lnTo>
                    <a:pt x="1477" y="469"/>
                  </a:lnTo>
                  <a:lnTo>
                    <a:pt x="1479" y="471"/>
                  </a:lnTo>
                  <a:lnTo>
                    <a:pt x="1482" y="474"/>
                  </a:lnTo>
                  <a:lnTo>
                    <a:pt x="1485" y="474"/>
                  </a:lnTo>
                  <a:lnTo>
                    <a:pt x="1487" y="476"/>
                  </a:lnTo>
                  <a:lnTo>
                    <a:pt x="1490" y="476"/>
                  </a:lnTo>
                  <a:lnTo>
                    <a:pt x="1492" y="476"/>
                  </a:lnTo>
                  <a:lnTo>
                    <a:pt x="1492" y="481"/>
                  </a:lnTo>
                  <a:lnTo>
                    <a:pt x="1492" y="484"/>
                  </a:lnTo>
                  <a:lnTo>
                    <a:pt x="1492" y="489"/>
                  </a:lnTo>
                  <a:lnTo>
                    <a:pt x="1495" y="492"/>
                  </a:lnTo>
                  <a:lnTo>
                    <a:pt x="1497" y="492"/>
                  </a:lnTo>
                  <a:lnTo>
                    <a:pt x="1502" y="492"/>
                  </a:lnTo>
                  <a:lnTo>
                    <a:pt x="1505" y="492"/>
                  </a:lnTo>
                  <a:lnTo>
                    <a:pt x="1507" y="494"/>
                  </a:lnTo>
                  <a:lnTo>
                    <a:pt x="1510" y="494"/>
                  </a:lnTo>
                  <a:lnTo>
                    <a:pt x="1513" y="497"/>
                  </a:lnTo>
                  <a:lnTo>
                    <a:pt x="1515" y="497"/>
                  </a:lnTo>
                  <a:lnTo>
                    <a:pt x="1518" y="499"/>
                  </a:lnTo>
                  <a:lnTo>
                    <a:pt x="1520" y="502"/>
                  </a:lnTo>
                  <a:lnTo>
                    <a:pt x="1523" y="504"/>
                  </a:lnTo>
                  <a:lnTo>
                    <a:pt x="1520" y="504"/>
                  </a:lnTo>
                  <a:lnTo>
                    <a:pt x="1515" y="504"/>
                  </a:lnTo>
                  <a:lnTo>
                    <a:pt x="1513" y="504"/>
                  </a:lnTo>
                  <a:lnTo>
                    <a:pt x="1510" y="502"/>
                  </a:lnTo>
                  <a:lnTo>
                    <a:pt x="1507" y="502"/>
                  </a:lnTo>
                  <a:lnTo>
                    <a:pt x="1505" y="499"/>
                  </a:lnTo>
                  <a:lnTo>
                    <a:pt x="1502" y="499"/>
                  </a:lnTo>
                  <a:lnTo>
                    <a:pt x="1502" y="502"/>
                  </a:lnTo>
                  <a:lnTo>
                    <a:pt x="1502" y="504"/>
                  </a:lnTo>
                  <a:lnTo>
                    <a:pt x="1502" y="507"/>
                  </a:lnTo>
                  <a:lnTo>
                    <a:pt x="1505" y="509"/>
                  </a:lnTo>
                  <a:lnTo>
                    <a:pt x="1505" y="512"/>
                  </a:lnTo>
                  <a:lnTo>
                    <a:pt x="1507" y="512"/>
                  </a:lnTo>
                  <a:lnTo>
                    <a:pt x="1507" y="515"/>
                  </a:lnTo>
                  <a:lnTo>
                    <a:pt x="1510" y="515"/>
                  </a:lnTo>
                  <a:lnTo>
                    <a:pt x="1513" y="517"/>
                  </a:lnTo>
                  <a:lnTo>
                    <a:pt x="1513" y="520"/>
                  </a:lnTo>
                  <a:lnTo>
                    <a:pt x="1515" y="520"/>
                  </a:lnTo>
                  <a:lnTo>
                    <a:pt x="1518" y="520"/>
                  </a:lnTo>
                  <a:lnTo>
                    <a:pt x="1518" y="522"/>
                  </a:lnTo>
                  <a:lnTo>
                    <a:pt x="1515" y="525"/>
                  </a:lnTo>
                  <a:lnTo>
                    <a:pt x="1513" y="527"/>
                  </a:lnTo>
                  <a:lnTo>
                    <a:pt x="1513" y="530"/>
                  </a:lnTo>
                  <a:lnTo>
                    <a:pt x="1513" y="535"/>
                  </a:lnTo>
                  <a:lnTo>
                    <a:pt x="1513" y="537"/>
                  </a:lnTo>
                  <a:lnTo>
                    <a:pt x="1515" y="540"/>
                  </a:lnTo>
                  <a:lnTo>
                    <a:pt x="1515" y="543"/>
                  </a:lnTo>
                  <a:lnTo>
                    <a:pt x="1515" y="545"/>
                  </a:lnTo>
                  <a:lnTo>
                    <a:pt x="1513" y="545"/>
                  </a:lnTo>
                  <a:lnTo>
                    <a:pt x="1513" y="548"/>
                  </a:lnTo>
                  <a:lnTo>
                    <a:pt x="1510" y="550"/>
                  </a:lnTo>
                  <a:lnTo>
                    <a:pt x="1507" y="550"/>
                  </a:lnTo>
                  <a:lnTo>
                    <a:pt x="1505" y="548"/>
                  </a:lnTo>
                  <a:lnTo>
                    <a:pt x="1502" y="548"/>
                  </a:lnTo>
                  <a:lnTo>
                    <a:pt x="1500" y="550"/>
                  </a:lnTo>
                  <a:lnTo>
                    <a:pt x="1497" y="550"/>
                  </a:lnTo>
                  <a:lnTo>
                    <a:pt x="1495" y="548"/>
                  </a:lnTo>
                  <a:lnTo>
                    <a:pt x="1492" y="548"/>
                  </a:lnTo>
                  <a:lnTo>
                    <a:pt x="1492" y="550"/>
                  </a:lnTo>
                  <a:lnTo>
                    <a:pt x="1490" y="550"/>
                  </a:lnTo>
                  <a:lnTo>
                    <a:pt x="1490" y="548"/>
                  </a:lnTo>
                  <a:lnTo>
                    <a:pt x="1487" y="548"/>
                  </a:lnTo>
                  <a:lnTo>
                    <a:pt x="1487" y="550"/>
                  </a:lnTo>
                  <a:lnTo>
                    <a:pt x="1485" y="550"/>
                  </a:lnTo>
                  <a:lnTo>
                    <a:pt x="1485" y="553"/>
                  </a:lnTo>
                  <a:lnTo>
                    <a:pt x="1485" y="555"/>
                  </a:lnTo>
                  <a:lnTo>
                    <a:pt x="1487" y="555"/>
                  </a:lnTo>
                  <a:lnTo>
                    <a:pt x="1487" y="558"/>
                  </a:lnTo>
                  <a:lnTo>
                    <a:pt x="1490" y="560"/>
                  </a:lnTo>
                  <a:lnTo>
                    <a:pt x="1490" y="563"/>
                  </a:lnTo>
                  <a:lnTo>
                    <a:pt x="1490" y="565"/>
                  </a:lnTo>
                  <a:lnTo>
                    <a:pt x="1490" y="568"/>
                  </a:lnTo>
                  <a:lnTo>
                    <a:pt x="1490" y="571"/>
                  </a:lnTo>
                  <a:lnTo>
                    <a:pt x="1490" y="573"/>
                  </a:lnTo>
                  <a:lnTo>
                    <a:pt x="1490" y="576"/>
                  </a:lnTo>
                  <a:lnTo>
                    <a:pt x="1490" y="578"/>
                  </a:lnTo>
                  <a:lnTo>
                    <a:pt x="1487" y="581"/>
                  </a:lnTo>
                  <a:lnTo>
                    <a:pt x="1485" y="578"/>
                  </a:lnTo>
                  <a:lnTo>
                    <a:pt x="1482" y="576"/>
                  </a:lnTo>
                  <a:lnTo>
                    <a:pt x="1479" y="576"/>
                  </a:lnTo>
                  <a:lnTo>
                    <a:pt x="1477" y="576"/>
                  </a:lnTo>
                  <a:lnTo>
                    <a:pt x="1477" y="578"/>
                  </a:lnTo>
                  <a:lnTo>
                    <a:pt x="1477" y="581"/>
                  </a:lnTo>
                  <a:lnTo>
                    <a:pt x="1477" y="583"/>
                  </a:lnTo>
                  <a:lnTo>
                    <a:pt x="1474" y="581"/>
                  </a:lnTo>
                  <a:lnTo>
                    <a:pt x="1472" y="581"/>
                  </a:lnTo>
                  <a:lnTo>
                    <a:pt x="1472" y="578"/>
                  </a:lnTo>
                  <a:lnTo>
                    <a:pt x="1469" y="578"/>
                  </a:lnTo>
                  <a:lnTo>
                    <a:pt x="1467" y="578"/>
                  </a:lnTo>
                  <a:lnTo>
                    <a:pt x="1464" y="578"/>
                  </a:lnTo>
                  <a:lnTo>
                    <a:pt x="1462" y="576"/>
                  </a:lnTo>
                  <a:lnTo>
                    <a:pt x="1459" y="576"/>
                  </a:lnTo>
                  <a:lnTo>
                    <a:pt x="1457" y="578"/>
                  </a:lnTo>
                  <a:lnTo>
                    <a:pt x="1457" y="581"/>
                  </a:lnTo>
                  <a:lnTo>
                    <a:pt x="1454" y="581"/>
                  </a:lnTo>
                  <a:lnTo>
                    <a:pt x="1451" y="581"/>
                  </a:lnTo>
                  <a:lnTo>
                    <a:pt x="1449" y="581"/>
                  </a:lnTo>
                  <a:lnTo>
                    <a:pt x="1449" y="578"/>
                  </a:lnTo>
                  <a:lnTo>
                    <a:pt x="1449" y="576"/>
                  </a:lnTo>
                  <a:lnTo>
                    <a:pt x="1446" y="576"/>
                  </a:lnTo>
                  <a:lnTo>
                    <a:pt x="1446" y="573"/>
                  </a:lnTo>
                  <a:lnTo>
                    <a:pt x="1444" y="573"/>
                  </a:lnTo>
                  <a:lnTo>
                    <a:pt x="1441" y="573"/>
                  </a:lnTo>
                  <a:lnTo>
                    <a:pt x="1441" y="576"/>
                  </a:lnTo>
                  <a:lnTo>
                    <a:pt x="1441" y="578"/>
                  </a:lnTo>
                  <a:lnTo>
                    <a:pt x="1439" y="578"/>
                  </a:lnTo>
                  <a:lnTo>
                    <a:pt x="1436" y="581"/>
                  </a:lnTo>
                  <a:lnTo>
                    <a:pt x="1436" y="578"/>
                  </a:lnTo>
                  <a:lnTo>
                    <a:pt x="1434" y="578"/>
                  </a:lnTo>
                  <a:lnTo>
                    <a:pt x="1431" y="578"/>
                  </a:lnTo>
                  <a:lnTo>
                    <a:pt x="1431" y="576"/>
                  </a:lnTo>
                  <a:lnTo>
                    <a:pt x="1429" y="573"/>
                  </a:lnTo>
                  <a:lnTo>
                    <a:pt x="1429" y="571"/>
                  </a:lnTo>
                  <a:lnTo>
                    <a:pt x="1426" y="573"/>
                  </a:lnTo>
                  <a:lnTo>
                    <a:pt x="1423" y="573"/>
                  </a:lnTo>
                  <a:lnTo>
                    <a:pt x="1421" y="576"/>
                  </a:lnTo>
                  <a:lnTo>
                    <a:pt x="1421" y="578"/>
                  </a:lnTo>
                  <a:lnTo>
                    <a:pt x="1423" y="578"/>
                  </a:lnTo>
                  <a:lnTo>
                    <a:pt x="1423" y="581"/>
                  </a:lnTo>
                  <a:lnTo>
                    <a:pt x="1426" y="581"/>
                  </a:lnTo>
                  <a:lnTo>
                    <a:pt x="1426" y="583"/>
                  </a:lnTo>
                  <a:lnTo>
                    <a:pt x="1426" y="586"/>
                  </a:lnTo>
                  <a:lnTo>
                    <a:pt x="1423" y="588"/>
                  </a:lnTo>
                  <a:lnTo>
                    <a:pt x="1426" y="591"/>
                  </a:lnTo>
                  <a:lnTo>
                    <a:pt x="1426" y="593"/>
                  </a:lnTo>
                  <a:lnTo>
                    <a:pt x="1426" y="596"/>
                  </a:lnTo>
                  <a:lnTo>
                    <a:pt x="1423" y="596"/>
                  </a:lnTo>
                  <a:lnTo>
                    <a:pt x="1421" y="593"/>
                  </a:lnTo>
                  <a:lnTo>
                    <a:pt x="1421" y="596"/>
                  </a:lnTo>
                  <a:lnTo>
                    <a:pt x="1421" y="599"/>
                  </a:lnTo>
                  <a:lnTo>
                    <a:pt x="1421" y="601"/>
                  </a:lnTo>
                  <a:lnTo>
                    <a:pt x="1421" y="604"/>
                  </a:lnTo>
                  <a:lnTo>
                    <a:pt x="1418" y="604"/>
                  </a:lnTo>
                  <a:lnTo>
                    <a:pt x="1416" y="604"/>
                  </a:lnTo>
                  <a:lnTo>
                    <a:pt x="1416" y="606"/>
                  </a:lnTo>
                  <a:lnTo>
                    <a:pt x="1413" y="606"/>
                  </a:lnTo>
                  <a:lnTo>
                    <a:pt x="1411" y="609"/>
                  </a:lnTo>
                  <a:lnTo>
                    <a:pt x="1413" y="611"/>
                  </a:lnTo>
                  <a:lnTo>
                    <a:pt x="1411" y="614"/>
                  </a:lnTo>
                  <a:lnTo>
                    <a:pt x="1411" y="616"/>
                  </a:lnTo>
                  <a:lnTo>
                    <a:pt x="1408" y="616"/>
                  </a:lnTo>
                  <a:lnTo>
                    <a:pt x="1406" y="616"/>
                  </a:lnTo>
                  <a:lnTo>
                    <a:pt x="1403" y="616"/>
                  </a:lnTo>
                  <a:lnTo>
                    <a:pt x="1406" y="619"/>
                  </a:lnTo>
                  <a:lnTo>
                    <a:pt x="1408" y="621"/>
                  </a:lnTo>
                  <a:lnTo>
                    <a:pt x="1406" y="621"/>
                  </a:lnTo>
                  <a:lnTo>
                    <a:pt x="1403" y="621"/>
                  </a:lnTo>
                  <a:lnTo>
                    <a:pt x="1401" y="624"/>
                  </a:lnTo>
                  <a:lnTo>
                    <a:pt x="1401" y="627"/>
                  </a:lnTo>
                  <a:lnTo>
                    <a:pt x="1398" y="627"/>
                  </a:lnTo>
                  <a:lnTo>
                    <a:pt x="1398" y="629"/>
                  </a:lnTo>
                  <a:lnTo>
                    <a:pt x="1401" y="632"/>
                  </a:lnTo>
                  <a:lnTo>
                    <a:pt x="1401" y="634"/>
                  </a:lnTo>
                  <a:lnTo>
                    <a:pt x="1401" y="637"/>
                  </a:lnTo>
                  <a:lnTo>
                    <a:pt x="1398" y="637"/>
                  </a:lnTo>
                  <a:lnTo>
                    <a:pt x="1398" y="639"/>
                  </a:lnTo>
                  <a:lnTo>
                    <a:pt x="1395" y="639"/>
                  </a:lnTo>
                  <a:lnTo>
                    <a:pt x="1395" y="642"/>
                  </a:lnTo>
                  <a:lnTo>
                    <a:pt x="1395" y="644"/>
                  </a:lnTo>
                  <a:lnTo>
                    <a:pt x="1393" y="647"/>
                  </a:lnTo>
                  <a:lnTo>
                    <a:pt x="1393" y="649"/>
                  </a:lnTo>
                  <a:lnTo>
                    <a:pt x="1390" y="649"/>
                  </a:lnTo>
                  <a:lnTo>
                    <a:pt x="1390" y="652"/>
                  </a:lnTo>
                  <a:lnTo>
                    <a:pt x="1388" y="652"/>
                  </a:lnTo>
                  <a:lnTo>
                    <a:pt x="1388" y="655"/>
                  </a:lnTo>
                  <a:lnTo>
                    <a:pt x="1388" y="657"/>
                  </a:lnTo>
                  <a:lnTo>
                    <a:pt x="1388" y="660"/>
                  </a:lnTo>
                  <a:lnTo>
                    <a:pt x="1385" y="662"/>
                  </a:lnTo>
                  <a:lnTo>
                    <a:pt x="1388" y="662"/>
                  </a:lnTo>
                  <a:lnTo>
                    <a:pt x="1388" y="665"/>
                  </a:lnTo>
                  <a:lnTo>
                    <a:pt x="1385" y="665"/>
                  </a:lnTo>
                  <a:lnTo>
                    <a:pt x="1385" y="667"/>
                  </a:lnTo>
                  <a:lnTo>
                    <a:pt x="1383" y="667"/>
                  </a:lnTo>
                  <a:lnTo>
                    <a:pt x="1383" y="670"/>
                  </a:lnTo>
                  <a:lnTo>
                    <a:pt x="1383" y="672"/>
                  </a:lnTo>
                  <a:lnTo>
                    <a:pt x="1383" y="675"/>
                  </a:lnTo>
                  <a:lnTo>
                    <a:pt x="1383" y="677"/>
                  </a:lnTo>
                  <a:lnTo>
                    <a:pt x="1380" y="680"/>
                  </a:lnTo>
                  <a:lnTo>
                    <a:pt x="1378" y="680"/>
                  </a:lnTo>
                  <a:lnTo>
                    <a:pt x="1378" y="683"/>
                  </a:lnTo>
                  <a:lnTo>
                    <a:pt x="1375" y="683"/>
                  </a:lnTo>
                  <a:lnTo>
                    <a:pt x="1375" y="685"/>
                  </a:lnTo>
                  <a:lnTo>
                    <a:pt x="1373" y="685"/>
                  </a:lnTo>
                  <a:lnTo>
                    <a:pt x="1373" y="688"/>
                  </a:lnTo>
                  <a:lnTo>
                    <a:pt x="1370" y="690"/>
                  </a:lnTo>
                  <a:lnTo>
                    <a:pt x="1370" y="693"/>
                  </a:lnTo>
                  <a:lnTo>
                    <a:pt x="1370" y="695"/>
                  </a:lnTo>
                  <a:lnTo>
                    <a:pt x="1373" y="695"/>
                  </a:lnTo>
                  <a:lnTo>
                    <a:pt x="1373" y="698"/>
                  </a:lnTo>
                  <a:lnTo>
                    <a:pt x="1373" y="700"/>
                  </a:lnTo>
                  <a:lnTo>
                    <a:pt x="1373" y="703"/>
                  </a:lnTo>
                  <a:lnTo>
                    <a:pt x="1375" y="705"/>
                  </a:lnTo>
                  <a:lnTo>
                    <a:pt x="1375" y="708"/>
                  </a:lnTo>
                  <a:lnTo>
                    <a:pt x="1378" y="708"/>
                  </a:lnTo>
                  <a:lnTo>
                    <a:pt x="1378" y="710"/>
                  </a:lnTo>
                  <a:lnTo>
                    <a:pt x="1378" y="713"/>
                  </a:lnTo>
                  <a:lnTo>
                    <a:pt x="1378" y="716"/>
                  </a:lnTo>
                  <a:lnTo>
                    <a:pt x="1375" y="716"/>
                  </a:lnTo>
                  <a:lnTo>
                    <a:pt x="1375" y="718"/>
                  </a:lnTo>
                  <a:lnTo>
                    <a:pt x="1373" y="721"/>
                  </a:lnTo>
                  <a:lnTo>
                    <a:pt x="1370" y="723"/>
                  </a:lnTo>
                  <a:lnTo>
                    <a:pt x="1367" y="723"/>
                  </a:lnTo>
                  <a:lnTo>
                    <a:pt x="1365" y="721"/>
                  </a:lnTo>
                  <a:lnTo>
                    <a:pt x="1362" y="721"/>
                  </a:lnTo>
                  <a:lnTo>
                    <a:pt x="1360" y="718"/>
                  </a:lnTo>
                  <a:lnTo>
                    <a:pt x="1357" y="718"/>
                  </a:lnTo>
                  <a:lnTo>
                    <a:pt x="1355" y="718"/>
                  </a:lnTo>
                  <a:lnTo>
                    <a:pt x="1352" y="718"/>
                  </a:lnTo>
                  <a:lnTo>
                    <a:pt x="1352" y="721"/>
                  </a:lnTo>
                  <a:lnTo>
                    <a:pt x="1352" y="723"/>
                  </a:lnTo>
                  <a:lnTo>
                    <a:pt x="1355" y="723"/>
                  </a:lnTo>
                  <a:lnTo>
                    <a:pt x="1355" y="726"/>
                  </a:lnTo>
                  <a:lnTo>
                    <a:pt x="1357" y="726"/>
                  </a:lnTo>
                  <a:lnTo>
                    <a:pt x="1357" y="728"/>
                  </a:lnTo>
                  <a:lnTo>
                    <a:pt x="1357" y="731"/>
                  </a:lnTo>
                  <a:lnTo>
                    <a:pt x="1357" y="733"/>
                  </a:lnTo>
                  <a:lnTo>
                    <a:pt x="1355" y="736"/>
                  </a:lnTo>
                  <a:lnTo>
                    <a:pt x="1352" y="738"/>
                  </a:lnTo>
                  <a:lnTo>
                    <a:pt x="1350" y="741"/>
                  </a:lnTo>
                  <a:lnTo>
                    <a:pt x="1350" y="744"/>
                  </a:lnTo>
                  <a:lnTo>
                    <a:pt x="1350" y="751"/>
                  </a:lnTo>
                  <a:lnTo>
                    <a:pt x="1350" y="754"/>
                  </a:lnTo>
                  <a:lnTo>
                    <a:pt x="1352" y="756"/>
                  </a:lnTo>
                  <a:lnTo>
                    <a:pt x="1352" y="759"/>
                  </a:lnTo>
                  <a:lnTo>
                    <a:pt x="1352" y="761"/>
                  </a:lnTo>
                  <a:lnTo>
                    <a:pt x="1355" y="764"/>
                  </a:lnTo>
                  <a:lnTo>
                    <a:pt x="1352" y="764"/>
                  </a:lnTo>
                  <a:lnTo>
                    <a:pt x="1352" y="766"/>
                  </a:lnTo>
                  <a:lnTo>
                    <a:pt x="1350" y="766"/>
                  </a:lnTo>
                  <a:lnTo>
                    <a:pt x="1347" y="766"/>
                  </a:lnTo>
                  <a:lnTo>
                    <a:pt x="1347" y="769"/>
                  </a:lnTo>
                  <a:lnTo>
                    <a:pt x="1347" y="772"/>
                  </a:lnTo>
                  <a:lnTo>
                    <a:pt x="1347" y="774"/>
                  </a:lnTo>
                  <a:lnTo>
                    <a:pt x="1345" y="777"/>
                  </a:lnTo>
                  <a:lnTo>
                    <a:pt x="1345" y="779"/>
                  </a:lnTo>
                  <a:lnTo>
                    <a:pt x="1345" y="782"/>
                  </a:lnTo>
                  <a:lnTo>
                    <a:pt x="1342" y="777"/>
                  </a:lnTo>
                  <a:lnTo>
                    <a:pt x="1339" y="777"/>
                  </a:lnTo>
                  <a:lnTo>
                    <a:pt x="1337" y="774"/>
                  </a:lnTo>
                  <a:lnTo>
                    <a:pt x="1334" y="772"/>
                  </a:lnTo>
                  <a:lnTo>
                    <a:pt x="1332" y="772"/>
                  </a:lnTo>
                  <a:lnTo>
                    <a:pt x="1324" y="772"/>
                  </a:lnTo>
                  <a:lnTo>
                    <a:pt x="1319" y="769"/>
                  </a:lnTo>
                  <a:lnTo>
                    <a:pt x="1317" y="769"/>
                  </a:lnTo>
                  <a:lnTo>
                    <a:pt x="1309" y="766"/>
                  </a:lnTo>
                  <a:lnTo>
                    <a:pt x="1301" y="766"/>
                  </a:lnTo>
                  <a:lnTo>
                    <a:pt x="1299" y="766"/>
                  </a:lnTo>
                  <a:lnTo>
                    <a:pt x="1294" y="764"/>
                  </a:lnTo>
                  <a:lnTo>
                    <a:pt x="1291" y="764"/>
                  </a:lnTo>
                  <a:lnTo>
                    <a:pt x="1286" y="761"/>
                  </a:lnTo>
                  <a:lnTo>
                    <a:pt x="1283" y="761"/>
                  </a:lnTo>
                  <a:lnTo>
                    <a:pt x="1281" y="761"/>
                  </a:lnTo>
                  <a:lnTo>
                    <a:pt x="1273" y="761"/>
                  </a:lnTo>
                  <a:lnTo>
                    <a:pt x="1268" y="761"/>
                  </a:lnTo>
                  <a:lnTo>
                    <a:pt x="1266" y="761"/>
                  </a:lnTo>
                  <a:lnTo>
                    <a:pt x="1266" y="756"/>
                  </a:lnTo>
                  <a:lnTo>
                    <a:pt x="1258" y="751"/>
                  </a:lnTo>
                  <a:lnTo>
                    <a:pt x="1240" y="759"/>
                  </a:lnTo>
                  <a:lnTo>
                    <a:pt x="1192" y="766"/>
                  </a:lnTo>
                  <a:lnTo>
                    <a:pt x="1189" y="766"/>
                  </a:lnTo>
                  <a:lnTo>
                    <a:pt x="1187" y="769"/>
                  </a:lnTo>
                  <a:lnTo>
                    <a:pt x="1177" y="764"/>
                  </a:lnTo>
                  <a:lnTo>
                    <a:pt x="1174" y="761"/>
                  </a:lnTo>
                  <a:lnTo>
                    <a:pt x="1171" y="761"/>
                  </a:lnTo>
                  <a:lnTo>
                    <a:pt x="1169" y="761"/>
                  </a:lnTo>
                  <a:lnTo>
                    <a:pt x="1166" y="761"/>
                  </a:lnTo>
                  <a:lnTo>
                    <a:pt x="1159" y="761"/>
                  </a:lnTo>
                  <a:lnTo>
                    <a:pt x="1156" y="764"/>
                  </a:lnTo>
                  <a:lnTo>
                    <a:pt x="1156" y="766"/>
                  </a:lnTo>
                  <a:lnTo>
                    <a:pt x="1154" y="774"/>
                  </a:lnTo>
                  <a:lnTo>
                    <a:pt x="1151" y="777"/>
                  </a:lnTo>
                  <a:lnTo>
                    <a:pt x="1151" y="779"/>
                  </a:lnTo>
                  <a:lnTo>
                    <a:pt x="1151" y="782"/>
                  </a:lnTo>
                  <a:lnTo>
                    <a:pt x="1149" y="784"/>
                  </a:lnTo>
                  <a:lnTo>
                    <a:pt x="1143" y="782"/>
                  </a:lnTo>
                  <a:lnTo>
                    <a:pt x="1141" y="792"/>
                  </a:lnTo>
                  <a:lnTo>
                    <a:pt x="1141" y="794"/>
                  </a:lnTo>
                  <a:lnTo>
                    <a:pt x="1146" y="794"/>
                  </a:lnTo>
                  <a:lnTo>
                    <a:pt x="1146" y="797"/>
                  </a:lnTo>
                  <a:lnTo>
                    <a:pt x="1146" y="800"/>
                  </a:lnTo>
                  <a:lnTo>
                    <a:pt x="1143" y="800"/>
                  </a:lnTo>
                  <a:lnTo>
                    <a:pt x="1143" y="802"/>
                  </a:lnTo>
                  <a:lnTo>
                    <a:pt x="1141" y="805"/>
                  </a:lnTo>
                  <a:lnTo>
                    <a:pt x="1138" y="807"/>
                  </a:lnTo>
                  <a:lnTo>
                    <a:pt x="1136" y="812"/>
                  </a:lnTo>
                  <a:lnTo>
                    <a:pt x="1133" y="815"/>
                  </a:lnTo>
                  <a:lnTo>
                    <a:pt x="1136" y="817"/>
                  </a:lnTo>
                  <a:lnTo>
                    <a:pt x="1133" y="817"/>
                  </a:lnTo>
                  <a:lnTo>
                    <a:pt x="1133" y="820"/>
                  </a:lnTo>
                  <a:lnTo>
                    <a:pt x="1133" y="822"/>
                  </a:lnTo>
                  <a:lnTo>
                    <a:pt x="1128" y="825"/>
                  </a:lnTo>
                  <a:lnTo>
                    <a:pt x="1118" y="822"/>
                  </a:lnTo>
                  <a:lnTo>
                    <a:pt x="1118" y="820"/>
                  </a:lnTo>
                  <a:lnTo>
                    <a:pt x="1113" y="817"/>
                  </a:lnTo>
                  <a:lnTo>
                    <a:pt x="1105" y="815"/>
                  </a:lnTo>
                  <a:lnTo>
                    <a:pt x="1095" y="812"/>
                  </a:lnTo>
                  <a:lnTo>
                    <a:pt x="1087" y="812"/>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17">
              <a:extLst>
                <a:ext uri="{FF2B5EF4-FFF2-40B4-BE49-F238E27FC236}">
                  <a16:creationId xmlns:a16="http://schemas.microsoft.com/office/drawing/2014/main" id="{74170701-0792-B4ED-DD6A-7763463BBAA3}"/>
                </a:ext>
              </a:extLst>
            </p:cNvPr>
            <p:cNvSpPr>
              <a:spLocks/>
            </p:cNvSpPr>
            <p:nvPr/>
          </p:nvSpPr>
          <p:spPr bwMode="auto">
            <a:xfrm>
              <a:off x="3027" y="2545"/>
              <a:ext cx="303" cy="285"/>
            </a:xfrm>
            <a:custGeom>
              <a:avLst/>
              <a:gdLst>
                <a:gd name="T0" fmla="*/ 120 w 303"/>
                <a:gd name="T1" fmla="*/ 267 h 285"/>
                <a:gd name="T2" fmla="*/ 86 w 303"/>
                <a:gd name="T3" fmla="*/ 257 h 285"/>
                <a:gd name="T4" fmla="*/ 64 w 303"/>
                <a:gd name="T5" fmla="*/ 254 h 285"/>
                <a:gd name="T6" fmla="*/ 69 w 303"/>
                <a:gd name="T7" fmla="*/ 229 h 285"/>
                <a:gd name="T8" fmla="*/ 69 w 303"/>
                <a:gd name="T9" fmla="*/ 221 h 285"/>
                <a:gd name="T10" fmla="*/ 66 w 303"/>
                <a:gd name="T11" fmla="*/ 209 h 285"/>
                <a:gd name="T12" fmla="*/ 56 w 303"/>
                <a:gd name="T13" fmla="*/ 188 h 285"/>
                <a:gd name="T14" fmla="*/ 48 w 303"/>
                <a:gd name="T15" fmla="*/ 168 h 285"/>
                <a:gd name="T16" fmla="*/ 36 w 303"/>
                <a:gd name="T17" fmla="*/ 155 h 285"/>
                <a:gd name="T18" fmla="*/ 25 w 303"/>
                <a:gd name="T19" fmla="*/ 140 h 285"/>
                <a:gd name="T20" fmla="*/ 20 w 303"/>
                <a:gd name="T21" fmla="*/ 122 h 285"/>
                <a:gd name="T22" fmla="*/ 5 w 303"/>
                <a:gd name="T23" fmla="*/ 112 h 285"/>
                <a:gd name="T24" fmla="*/ 0 w 303"/>
                <a:gd name="T25" fmla="*/ 99 h 285"/>
                <a:gd name="T26" fmla="*/ 8 w 303"/>
                <a:gd name="T27" fmla="*/ 92 h 285"/>
                <a:gd name="T28" fmla="*/ 15 w 303"/>
                <a:gd name="T29" fmla="*/ 76 h 285"/>
                <a:gd name="T30" fmla="*/ 20 w 303"/>
                <a:gd name="T31" fmla="*/ 51 h 285"/>
                <a:gd name="T32" fmla="*/ 25 w 303"/>
                <a:gd name="T33" fmla="*/ 38 h 285"/>
                <a:gd name="T34" fmla="*/ 38 w 303"/>
                <a:gd name="T35" fmla="*/ 36 h 285"/>
                <a:gd name="T36" fmla="*/ 33 w 303"/>
                <a:gd name="T37" fmla="*/ 28 h 285"/>
                <a:gd name="T38" fmla="*/ 48 w 303"/>
                <a:gd name="T39" fmla="*/ 25 h 285"/>
                <a:gd name="T40" fmla="*/ 64 w 303"/>
                <a:gd name="T41" fmla="*/ 25 h 285"/>
                <a:gd name="T42" fmla="*/ 79 w 303"/>
                <a:gd name="T43" fmla="*/ 18 h 285"/>
                <a:gd name="T44" fmla="*/ 89 w 303"/>
                <a:gd name="T45" fmla="*/ 15 h 285"/>
                <a:gd name="T46" fmla="*/ 109 w 303"/>
                <a:gd name="T47" fmla="*/ 8 h 285"/>
                <a:gd name="T48" fmla="*/ 125 w 303"/>
                <a:gd name="T49" fmla="*/ 3 h 285"/>
                <a:gd name="T50" fmla="*/ 137 w 303"/>
                <a:gd name="T51" fmla="*/ 3 h 285"/>
                <a:gd name="T52" fmla="*/ 158 w 303"/>
                <a:gd name="T53" fmla="*/ 8 h 285"/>
                <a:gd name="T54" fmla="*/ 170 w 303"/>
                <a:gd name="T55" fmla="*/ 10 h 285"/>
                <a:gd name="T56" fmla="*/ 181 w 303"/>
                <a:gd name="T57" fmla="*/ 13 h 285"/>
                <a:gd name="T58" fmla="*/ 178 w 303"/>
                <a:gd name="T59" fmla="*/ 23 h 285"/>
                <a:gd name="T60" fmla="*/ 191 w 303"/>
                <a:gd name="T61" fmla="*/ 25 h 285"/>
                <a:gd name="T62" fmla="*/ 196 w 303"/>
                <a:gd name="T63" fmla="*/ 33 h 285"/>
                <a:gd name="T64" fmla="*/ 201 w 303"/>
                <a:gd name="T65" fmla="*/ 36 h 285"/>
                <a:gd name="T66" fmla="*/ 206 w 303"/>
                <a:gd name="T67" fmla="*/ 41 h 285"/>
                <a:gd name="T68" fmla="*/ 211 w 303"/>
                <a:gd name="T69" fmla="*/ 51 h 285"/>
                <a:gd name="T70" fmla="*/ 221 w 303"/>
                <a:gd name="T71" fmla="*/ 56 h 285"/>
                <a:gd name="T72" fmla="*/ 229 w 303"/>
                <a:gd name="T73" fmla="*/ 61 h 285"/>
                <a:gd name="T74" fmla="*/ 239 w 303"/>
                <a:gd name="T75" fmla="*/ 64 h 285"/>
                <a:gd name="T76" fmla="*/ 249 w 303"/>
                <a:gd name="T77" fmla="*/ 71 h 285"/>
                <a:gd name="T78" fmla="*/ 252 w 303"/>
                <a:gd name="T79" fmla="*/ 81 h 285"/>
                <a:gd name="T80" fmla="*/ 257 w 303"/>
                <a:gd name="T81" fmla="*/ 92 h 285"/>
                <a:gd name="T82" fmla="*/ 257 w 303"/>
                <a:gd name="T83" fmla="*/ 99 h 285"/>
                <a:gd name="T84" fmla="*/ 267 w 303"/>
                <a:gd name="T85" fmla="*/ 104 h 285"/>
                <a:gd name="T86" fmla="*/ 280 w 303"/>
                <a:gd name="T87" fmla="*/ 109 h 285"/>
                <a:gd name="T88" fmla="*/ 280 w 303"/>
                <a:gd name="T89" fmla="*/ 120 h 285"/>
                <a:gd name="T90" fmla="*/ 282 w 303"/>
                <a:gd name="T91" fmla="*/ 132 h 285"/>
                <a:gd name="T92" fmla="*/ 288 w 303"/>
                <a:gd name="T93" fmla="*/ 137 h 285"/>
                <a:gd name="T94" fmla="*/ 298 w 303"/>
                <a:gd name="T95" fmla="*/ 145 h 285"/>
                <a:gd name="T96" fmla="*/ 300 w 303"/>
                <a:gd name="T97" fmla="*/ 155 h 285"/>
                <a:gd name="T98" fmla="*/ 300 w 303"/>
                <a:gd name="T99" fmla="*/ 160 h 285"/>
                <a:gd name="T100" fmla="*/ 298 w 303"/>
                <a:gd name="T101" fmla="*/ 173 h 285"/>
                <a:gd name="T102" fmla="*/ 257 w 303"/>
                <a:gd name="T103" fmla="*/ 158 h 285"/>
                <a:gd name="T104" fmla="*/ 242 w 303"/>
                <a:gd name="T105" fmla="*/ 150 h 285"/>
                <a:gd name="T106" fmla="*/ 226 w 303"/>
                <a:gd name="T107" fmla="*/ 163 h 285"/>
                <a:gd name="T108" fmla="*/ 214 w 303"/>
                <a:gd name="T109" fmla="*/ 181 h 285"/>
                <a:gd name="T110" fmla="*/ 160 w 303"/>
                <a:gd name="T111" fmla="*/ 232 h 285"/>
                <a:gd name="T112" fmla="*/ 137 w 303"/>
                <a:gd name="T113" fmla="*/ 239 h 285"/>
                <a:gd name="T114" fmla="*/ 127 w 303"/>
                <a:gd name="T115" fmla="*/ 262 h 285"/>
                <a:gd name="T116" fmla="*/ 125 w 303"/>
                <a:gd name="T117" fmla="*/ 2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3" h="285">
                  <a:moveTo>
                    <a:pt x="117" y="282"/>
                  </a:moveTo>
                  <a:lnTo>
                    <a:pt x="120" y="280"/>
                  </a:lnTo>
                  <a:lnTo>
                    <a:pt x="120" y="277"/>
                  </a:lnTo>
                  <a:lnTo>
                    <a:pt x="122" y="272"/>
                  </a:lnTo>
                  <a:lnTo>
                    <a:pt x="120" y="267"/>
                  </a:lnTo>
                  <a:lnTo>
                    <a:pt x="117" y="265"/>
                  </a:lnTo>
                  <a:lnTo>
                    <a:pt x="107" y="262"/>
                  </a:lnTo>
                  <a:lnTo>
                    <a:pt x="99" y="260"/>
                  </a:lnTo>
                  <a:lnTo>
                    <a:pt x="94" y="260"/>
                  </a:lnTo>
                  <a:lnTo>
                    <a:pt x="86" y="257"/>
                  </a:lnTo>
                  <a:lnTo>
                    <a:pt x="81" y="260"/>
                  </a:lnTo>
                  <a:lnTo>
                    <a:pt x="74" y="260"/>
                  </a:lnTo>
                  <a:lnTo>
                    <a:pt x="69" y="260"/>
                  </a:lnTo>
                  <a:lnTo>
                    <a:pt x="66" y="257"/>
                  </a:lnTo>
                  <a:lnTo>
                    <a:pt x="64" y="254"/>
                  </a:lnTo>
                  <a:lnTo>
                    <a:pt x="61" y="249"/>
                  </a:lnTo>
                  <a:lnTo>
                    <a:pt x="61" y="242"/>
                  </a:lnTo>
                  <a:lnTo>
                    <a:pt x="66" y="232"/>
                  </a:lnTo>
                  <a:lnTo>
                    <a:pt x="66" y="232"/>
                  </a:lnTo>
                  <a:lnTo>
                    <a:pt x="69" y="229"/>
                  </a:lnTo>
                  <a:lnTo>
                    <a:pt x="69" y="229"/>
                  </a:lnTo>
                  <a:lnTo>
                    <a:pt x="69" y="226"/>
                  </a:lnTo>
                  <a:lnTo>
                    <a:pt x="69" y="224"/>
                  </a:lnTo>
                  <a:lnTo>
                    <a:pt x="69" y="224"/>
                  </a:lnTo>
                  <a:lnTo>
                    <a:pt x="69" y="221"/>
                  </a:lnTo>
                  <a:lnTo>
                    <a:pt x="69" y="219"/>
                  </a:lnTo>
                  <a:lnTo>
                    <a:pt x="66" y="219"/>
                  </a:lnTo>
                  <a:lnTo>
                    <a:pt x="66" y="211"/>
                  </a:lnTo>
                  <a:lnTo>
                    <a:pt x="66" y="209"/>
                  </a:lnTo>
                  <a:lnTo>
                    <a:pt x="66" y="209"/>
                  </a:lnTo>
                  <a:lnTo>
                    <a:pt x="66" y="206"/>
                  </a:lnTo>
                  <a:lnTo>
                    <a:pt x="61" y="199"/>
                  </a:lnTo>
                  <a:lnTo>
                    <a:pt x="58" y="193"/>
                  </a:lnTo>
                  <a:lnTo>
                    <a:pt x="58" y="193"/>
                  </a:lnTo>
                  <a:lnTo>
                    <a:pt x="56" y="188"/>
                  </a:lnTo>
                  <a:lnTo>
                    <a:pt x="56" y="186"/>
                  </a:lnTo>
                  <a:lnTo>
                    <a:pt x="51" y="178"/>
                  </a:lnTo>
                  <a:lnTo>
                    <a:pt x="51" y="178"/>
                  </a:lnTo>
                  <a:lnTo>
                    <a:pt x="51" y="171"/>
                  </a:lnTo>
                  <a:lnTo>
                    <a:pt x="48" y="168"/>
                  </a:lnTo>
                  <a:lnTo>
                    <a:pt x="48" y="165"/>
                  </a:lnTo>
                  <a:lnTo>
                    <a:pt x="48" y="163"/>
                  </a:lnTo>
                  <a:lnTo>
                    <a:pt x="41" y="158"/>
                  </a:lnTo>
                  <a:lnTo>
                    <a:pt x="38" y="155"/>
                  </a:lnTo>
                  <a:lnTo>
                    <a:pt x="36" y="155"/>
                  </a:lnTo>
                  <a:lnTo>
                    <a:pt x="36" y="153"/>
                  </a:lnTo>
                  <a:lnTo>
                    <a:pt x="28" y="150"/>
                  </a:lnTo>
                  <a:lnTo>
                    <a:pt x="25" y="150"/>
                  </a:lnTo>
                  <a:lnTo>
                    <a:pt x="23" y="145"/>
                  </a:lnTo>
                  <a:lnTo>
                    <a:pt x="25" y="140"/>
                  </a:lnTo>
                  <a:lnTo>
                    <a:pt x="23" y="135"/>
                  </a:lnTo>
                  <a:lnTo>
                    <a:pt x="23" y="132"/>
                  </a:lnTo>
                  <a:lnTo>
                    <a:pt x="25" y="127"/>
                  </a:lnTo>
                  <a:lnTo>
                    <a:pt x="23" y="125"/>
                  </a:lnTo>
                  <a:lnTo>
                    <a:pt x="20" y="122"/>
                  </a:lnTo>
                  <a:lnTo>
                    <a:pt x="15" y="122"/>
                  </a:lnTo>
                  <a:lnTo>
                    <a:pt x="10" y="120"/>
                  </a:lnTo>
                  <a:lnTo>
                    <a:pt x="8" y="117"/>
                  </a:lnTo>
                  <a:lnTo>
                    <a:pt x="5" y="112"/>
                  </a:lnTo>
                  <a:lnTo>
                    <a:pt x="5" y="112"/>
                  </a:lnTo>
                  <a:lnTo>
                    <a:pt x="5" y="109"/>
                  </a:lnTo>
                  <a:lnTo>
                    <a:pt x="5" y="107"/>
                  </a:lnTo>
                  <a:lnTo>
                    <a:pt x="5" y="104"/>
                  </a:lnTo>
                  <a:lnTo>
                    <a:pt x="2" y="102"/>
                  </a:lnTo>
                  <a:lnTo>
                    <a:pt x="0" y="99"/>
                  </a:lnTo>
                  <a:lnTo>
                    <a:pt x="2" y="97"/>
                  </a:lnTo>
                  <a:lnTo>
                    <a:pt x="2" y="97"/>
                  </a:lnTo>
                  <a:lnTo>
                    <a:pt x="5" y="94"/>
                  </a:lnTo>
                  <a:lnTo>
                    <a:pt x="8" y="92"/>
                  </a:lnTo>
                  <a:lnTo>
                    <a:pt x="8" y="92"/>
                  </a:lnTo>
                  <a:lnTo>
                    <a:pt x="13" y="89"/>
                  </a:lnTo>
                  <a:lnTo>
                    <a:pt x="15" y="89"/>
                  </a:lnTo>
                  <a:lnTo>
                    <a:pt x="15" y="87"/>
                  </a:lnTo>
                  <a:lnTo>
                    <a:pt x="18" y="79"/>
                  </a:lnTo>
                  <a:lnTo>
                    <a:pt x="15" y="76"/>
                  </a:lnTo>
                  <a:lnTo>
                    <a:pt x="15" y="69"/>
                  </a:lnTo>
                  <a:lnTo>
                    <a:pt x="18" y="66"/>
                  </a:lnTo>
                  <a:lnTo>
                    <a:pt x="18" y="59"/>
                  </a:lnTo>
                  <a:lnTo>
                    <a:pt x="18" y="56"/>
                  </a:lnTo>
                  <a:lnTo>
                    <a:pt x="20" y="51"/>
                  </a:lnTo>
                  <a:lnTo>
                    <a:pt x="23" y="48"/>
                  </a:lnTo>
                  <a:lnTo>
                    <a:pt x="25" y="43"/>
                  </a:lnTo>
                  <a:lnTo>
                    <a:pt x="25" y="41"/>
                  </a:lnTo>
                  <a:lnTo>
                    <a:pt x="25" y="41"/>
                  </a:lnTo>
                  <a:lnTo>
                    <a:pt x="25" y="38"/>
                  </a:lnTo>
                  <a:lnTo>
                    <a:pt x="28" y="38"/>
                  </a:lnTo>
                  <a:lnTo>
                    <a:pt x="30" y="36"/>
                  </a:lnTo>
                  <a:lnTo>
                    <a:pt x="30" y="33"/>
                  </a:lnTo>
                  <a:lnTo>
                    <a:pt x="33" y="33"/>
                  </a:lnTo>
                  <a:lnTo>
                    <a:pt x="38" y="36"/>
                  </a:lnTo>
                  <a:lnTo>
                    <a:pt x="38" y="36"/>
                  </a:lnTo>
                  <a:lnTo>
                    <a:pt x="43" y="33"/>
                  </a:lnTo>
                  <a:lnTo>
                    <a:pt x="43" y="31"/>
                  </a:lnTo>
                  <a:lnTo>
                    <a:pt x="43" y="31"/>
                  </a:lnTo>
                  <a:lnTo>
                    <a:pt x="33" y="28"/>
                  </a:lnTo>
                  <a:lnTo>
                    <a:pt x="33" y="25"/>
                  </a:lnTo>
                  <a:lnTo>
                    <a:pt x="36" y="25"/>
                  </a:lnTo>
                  <a:lnTo>
                    <a:pt x="41" y="25"/>
                  </a:lnTo>
                  <a:lnTo>
                    <a:pt x="43" y="25"/>
                  </a:lnTo>
                  <a:lnTo>
                    <a:pt x="48" y="25"/>
                  </a:lnTo>
                  <a:lnTo>
                    <a:pt x="51" y="25"/>
                  </a:lnTo>
                  <a:lnTo>
                    <a:pt x="53" y="28"/>
                  </a:lnTo>
                  <a:lnTo>
                    <a:pt x="58" y="28"/>
                  </a:lnTo>
                  <a:lnTo>
                    <a:pt x="61" y="25"/>
                  </a:lnTo>
                  <a:lnTo>
                    <a:pt x="64" y="25"/>
                  </a:lnTo>
                  <a:lnTo>
                    <a:pt x="69" y="23"/>
                  </a:lnTo>
                  <a:lnTo>
                    <a:pt x="71" y="23"/>
                  </a:lnTo>
                  <a:lnTo>
                    <a:pt x="74" y="20"/>
                  </a:lnTo>
                  <a:lnTo>
                    <a:pt x="76" y="20"/>
                  </a:lnTo>
                  <a:lnTo>
                    <a:pt x="79" y="18"/>
                  </a:lnTo>
                  <a:lnTo>
                    <a:pt x="81" y="15"/>
                  </a:lnTo>
                  <a:lnTo>
                    <a:pt x="84" y="15"/>
                  </a:lnTo>
                  <a:lnTo>
                    <a:pt x="84" y="15"/>
                  </a:lnTo>
                  <a:lnTo>
                    <a:pt x="86" y="15"/>
                  </a:lnTo>
                  <a:lnTo>
                    <a:pt x="89" y="15"/>
                  </a:lnTo>
                  <a:lnTo>
                    <a:pt x="94" y="15"/>
                  </a:lnTo>
                  <a:lnTo>
                    <a:pt x="97" y="13"/>
                  </a:lnTo>
                  <a:lnTo>
                    <a:pt x="99" y="13"/>
                  </a:lnTo>
                  <a:lnTo>
                    <a:pt x="104" y="13"/>
                  </a:lnTo>
                  <a:lnTo>
                    <a:pt x="109" y="8"/>
                  </a:lnTo>
                  <a:lnTo>
                    <a:pt x="114" y="5"/>
                  </a:lnTo>
                  <a:lnTo>
                    <a:pt x="120" y="3"/>
                  </a:lnTo>
                  <a:lnTo>
                    <a:pt x="122" y="0"/>
                  </a:lnTo>
                  <a:lnTo>
                    <a:pt x="122" y="0"/>
                  </a:lnTo>
                  <a:lnTo>
                    <a:pt x="125" y="3"/>
                  </a:lnTo>
                  <a:lnTo>
                    <a:pt x="127" y="3"/>
                  </a:lnTo>
                  <a:lnTo>
                    <a:pt x="130" y="0"/>
                  </a:lnTo>
                  <a:lnTo>
                    <a:pt x="132" y="3"/>
                  </a:lnTo>
                  <a:lnTo>
                    <a:pt x="132" y="3"/>
                  </a:lnTo>
                  <a:lnTo>
                    <a:pt x="137" y="3"/>
                  </a:lnTo>
                  <a:lnTo>
                    <a:pt x="140" y="5"/>
                  </a:lnTo>
                  <a:lnTo>
                    <a:pt x="148" y="8"/>
                  </a:lnTo>
                  <a:lnTo>
                    <a:pt x="150" y="8"/>
                  </a:lnTo>
                  <a:lnTo>
                    <a:pt x="153" y="10"/>
                  </a:lnTo>
                  <a:lnTo>
                    <a:pt x="158" y="8"/>
                  </a:lnTo>
                  <a:lnTo>
                    <a:pt x="158" y="8"/>
                  </a:lnTo>
                  <a:lnTo>
                    <a:pt x="160" y="8"/>
                  </a:lnTo>
                  <a:lnTo>
                    <a:pt x="165" y="10"/>
                  </a:lnTo>
                  <a:lnTo>
                    <a:pt x="168" y="10"/>
                  </a:lnTo>
                  <a:lnTo>
                    <a:pt x="170" y="10"/>
                  </a:lnTo>
                  <a:lnTo>
                    <a:pt x="173" y="10"/>
                  </a:lnTo>
                  <a:lnTo>
                    <a:pt x="176" y="8"/>
                  </a:lnTo>
                  <a:lnTo>
                    <a:pt x="178" y="10"/>
                  </a:lnTo>
                  <a:lnTo>
                    <a:pt x="181" y="10"/>
                  </a:lnTo>
                  <a:lnTo>
                    <a:pt x="181" y="13"/>
                  </a:lnTo>
                  <a:lnTo>
                    <a:pt x="181" y="15"/>
                  </a:lnTo>
                  <a:lnTo>
                    <a:pt x="181" y="18"/>
                  </a:lnTo>
                  <a:lnTo>
                    <a:pt x="181" y="18"/>
                  </a:lnTo>
                  <a:lnTo>
                    <a:pt x="176" y="20"/>
                  </a:lnTo>
                  <a:lnTo>
                    <a:pt x="178" y="23"/>
                  </a:lnTo>
                  <a:lnTo>
                    <a:pt x="181" y="25"/>
                  </a:lnTo>
                  <a:lnTo>
                    <a:pt x="183" y="25"/>
                  </a:lnTo>
                  <a:lnTo>
                    <a:pt x="186" y="28"/>
                  </a:lnTo>
                  <a:lnTo>
                    <a:pt x="188" y="25"/>
                  </a:lnTo>
                  <a:lnTo>
                    <a:pt x="191" y="25"/>
                  </a:lnTo>
                  <a:lnTo>
                    <a:pt x="193" y="25"/>
                  </a:lnTo>
                  <a:lnTo>
                    <a:pt x="193" y="28"/>
                  </a:lnTo>
                  <a:lnTo>
                    <a:pt x="193" y="31"/>
                  </a:lnTo>
                  <a:lnTo>
                    <a:pt x="196" y="31"/>
                  </a:lnTo>
                  <a:lnTo>
                    <a:pt x="196" y="33"/>
                  </a:lnTo>
                  <a:lnTo>
                    <a:pt x="196" y="36"/>
                  </a:lnTo>
                  <a:lnTo>
                    <a:pt x="198" y="36"/>
                  </a:lnTo>
                  <a:lnTo>
                    <a:pt x="198" y="36"/>
                  </a:lnTo>
                  <a:lnTo>
                    <a:pt x="201" y="36"/>
                  </a:lnTo>
                  <a:lnTo>
                    <a:pt x="201" y="36"/>
                  </a:lnTo>
                  <a:lnTo>
                    <a:pt x="204" y="38"/>
                  </a:lnTo>
                  <a:lnTo>
                    <a:pt x="206" y="38"/>
                  </a:lnTo>
                  <a:lnTo>
                    <a:pt x="209" y="38"/>
                  </a:lnTo>
                  <a:lnTo>
                    <a:pt x="209" y="38"/>
                  </a:lnTo>
                  <a:lnTo>
                    <a:pt x="206" y="41"/>
                  </a:lnTo>
                  <a:lnTo>
                    <a:pt x="206" y="41"/>
                  </a:lnTo>
                  <a:lnTo>
                    <a:pt x="209" y="46"/>
                  </a:lnTo>
                  <a:lnTo>
                    <a:pt x="211" y="48"/>
                  </a:lnTo>
                  <a:lnTo>
                    <a:pt x="211" y="51"/>
                  </a:lnTo>
                  <a:lnTo>
                    <a:pt x="211" y="51"/>
                  </a:lnTo>
                  <a:lnTo>
                    <a:pt x="214" y="53"/>
                  </a:lnTo>
                  <a:lnTo>
                    <a:pt x="216" y="53"/>
                  </a:lnTo>
                  <a:lnTo>
                    <a:pt x="216" y="56"/>
                  </a:lnTo>
                  <a:lnTo>
                    <a:pt x="219" y="56"/>
                  </a:lnTo>
                  <a:lnTo>
                    <a:pt x="221" y="56"/>
                  </a:lnTo>
                  <a:lnTo>
                    <a:pt x="221" y="56"/>
                  </a:lnTo>
                  <a:lnTo>
                    <a:pt x="224" y="59"/>
                  </a:lnTo>
                  <a:lnTo>
                    <a:pt x="224" y="61"/>
                  </a:lnTo>
                  <a:lnTo>
                    <a:pt x="226" y="61"/>
                  </a:lnTo>
                  <a:lnTo>
                    <a:pt x="229" y="61"/>
                  </a:lnTo>
                  <a:lnTo>
                    <a:pt x="229" y="64"/>
                  </a:lnTo>
                  <a:lnTo>
                    <a:pt x="232" y="64"/>
                  </a:lnTo>
                  <a:lnTo>
                    <a:pt x="234" y="64"/>
                  </a:lnTo>
                  <a:lnTo>
                    <a:pt x="237" y="64"/>
                  </a:lnTo>
                  <a:lnTo>
                    <a:pt x="239" y="64"/>
                  </a:lnTo>
                  <a:lnTo>
                    <a:pt x="242" y="64"/>
                  </a:lnTo>
                  <a:lnTo>
                    <a:pt x="244" y="64"/>
                  </a:lnTo>
                  <a:lnTo>
                    <a:pt x="244" y="66"/>
                  </a:lnTo>
                  <a:lnTo>
                    <a:pt x="247" y="69"/>
                  </a:lnTo>
                  <a:lnTo>
                    <a:pt x="249" y="71"/>
                  </a:lnTo>
                  <a:lnTo>
                    <a:pt x="249" y="74"/>
                  </a:lnTo>
                  <a:lnTo>
                    <a:pt x="252" y="76"/>
                  </a:lnTo>
                  <a:lnTo>
                    <a:pt x="252" y="76"/>
                  </a:lnTo>
                  <a:lnTo>
                    <a:pt x="252" y="79"/>
                  </a:lnTo>
                  <a:lnTo>
                    <a:pt x="252" y="81"/>
                  </a:lnTo>
                  <a:lnTo>
                    <a:pt x="254" y="81"/>
                  </a:lnTo>
                  <a:lnTo>
                    <a:pt x="254" y="84"/>
                  </a:lnTo>
                  <a:lnTo>
                    <a:pt x="254" y="87"/>
                  </a:lnTo>
                  <a:lnTo>
                    <a:pt x="254" y="89"/>
                  </a:lnTo>
                  <a:lnTo>
                    <a:pt x="257" y="92"/>
                  </a:lnTo>
                  <a:lnTo>
                    <a:pt x="257" y="94"/>
                  </a:lnTo>
                  <a:lnTo>
                    <a:pt x="257" y="94"/>
                  </a:lnTo>
                  <a:lnTo>
                    <a:pt x="260" y="97"/>
                  </a:lnTo>
                  <a:lnTo>
                    <a:pt x="257" y="99"/>
                  </a:lnTo>
                  <a:lnTo>
                    <a:pt x="257" y="99"/>
                  </a:lnTo>
                  <a:lnTo>
                    <a:pt x="260" y="102"/>
                  </a:lnTo>
                  <a:lnTo>
                    <a:pt x="262" y="102"/>
                  </a:lnTo>
                  <a:lnTo>
                    <a:pt x="265" y="102"/>
                  </a:lnTo>
                  <a:lnTo>
                    <a:pt x="267" y="104"/>
                  </a:lnTo>
                  <a:lnTo>
                    <a:pt x="267" y="104"/>
                  </a:lnTo>
                  <a:lnTo>
                    <a:pt x="270" y="107"/>
                  </a:lnTo>
                  <a:lnTo>
                    <a:pt x="272" y="107"/>
                  </a:lnTo>
                  <a:lnTo>
                    <a:pt x="275" y="109"/>
                  </a:lnTo>
                  <a:lnTo>
                    <a:pt x="277" y="109"/>
                  </a:lnTo>
                  <a:lnTo>
                    <a:pt x="280" y="109"/>
                  </a:lnTo>
                  <a:lnTo>
                    <a:pt x="280" y="112"/>
                  </a:lnTo>
                  <a:lnTo>
                    <a:pt x="277" y="115"/>
                  </a:lnTo>
                  <a:lnTo>
                    <a:pt x="277" y="117"/>
                  </a:lnTo>
                  <a:lnTo>
                    <a:pt x="277" y="117"/>
                  </a:lnTo>
                  <a:lnTo>
                    <a:pt x="280" y="120"/>
                  </a:lnTo>
                  <a:lnTo>
                    <a:pt x="280" y="125"/>
                  </a:lnTo>
                  <a:lnTo>
                    <a:pt x="282" y="127"/>
                  </a:lnTo>
                  <a:lnTo>
                    <a:pt x="282" y="130"/>
                  </a:lnTo>
                  <a:lnTo>
                    <a:pt x="282" y="130"/>
                  </a:lnTo>
                  <a:lnTo>
                    <a:pt x="282" y="132"/>
                  </a:lnTo>
                  <a:lnTo>
                    <a:pt x="282" y="135"/>
                  </a:lnTo>
                  <a:lnTo>
                    <a:pt x="285" y="135"/>
                  </a:lnTo>
                  <a:lnTo>
                    <a:pt x="285" y="135"/>
                  </a:lnTo>
                  <a:lnTo>
                    <a:pt x="288" y="137"/>
                  </a:lnTo>
                  <a:lnTo>
                    <a:pt x="288" y="137"/>
                  </a:lnTo>
                  <a:lnTo>
                    <a:pt x="290" y="140"/>
                  </a:lnTo>
                  <a:lnTo>
                    <a:pt x="293" y="143"/>
                  </a:lnTo>
                  <a:lnTo>
                    <a:pt x="293" y="143"/>
                  </a:lnTo>
                  <a:lnTo>
                    <a:pt x="295" y="143"/>
                  </a:lnTo>
                  <a:lnTo>
                    <a:pt x="298" y="145"/>
                  </a:lnTo>
                  <a:lnTo>
                    <a:pt x="298" y="145"/>
                  </a:lnTo>
                  <a:lnTo>
                    <a:pt x="300" y="145"/>
                  </a:lnTo>
                  <a:lnTo>
                    <a:pt x="300" y="145"/>
                  </a:lnTo>
                  <a:lnTo>
                    <a:pt x="303" y="150"/>
                  </a:lnTo>
                  <a:lnTo>
                    <a:pt x="300" y="155"/>
                  </a:lnTo>
                  <a:lnTo>
                    <a:pt x="300" y="158"/>
                  </a:lnTo>
                  <a:lnTo>
                    <a:pt x="300" y="158"/>
                  </a:lnTo>
                  <a:lnTo>
                    <a:pt x="300" y="158"/>
                  </a:lnTo>
                  <a:lnTo>
                    <a:pt x="303" y="160"/>
                  </a:lnTo>
                  <a:lnTo>
                    <a:pt x="300" y="160"/>
                  </a:lnTo>
                  <a:lnTo>
                    <a:pt x="300" y="163"/>
                  </a:lnTo>
                  <a:lnTo>
                    <a:pt x="300" y="168"/>
                  </a:lnTo>
                  <a:lnTo>
                    <a:pt x="298" y="171"/>
                  </a:lnTo>
                  <a:lnTo>
                    <a:pt x="298" y="171"/>
                  </a:lnTo>
                  <a:lnTo>
                    <a:pt x="298" y="173"/>
                  </a:lnTo>
                  <a:lnTo>
                    <a:pt x="298" y="173"/>
                  </a:lnTo>
                  <a:lnTo>
                    <a:pt x="290" y="176"/>
                  </a:lnTo>
                  <a:lnTo>
                    <a:pt x="275" y="178"/>
                  </a:lnTo>
                  <a:lnTo>
                    <a:pt x="262" y="171"/>
                  </a:lnTo>
                  <a:lnTo>
                    <a:pt x="257" y="158"/>
                  </a:lnTo>
                  <a:lnTo>
                    <a:pt x="254" y="145"/>
                  </a:lnTo>
                  <a:lnTo>
                    <a:pt x="252" y="145"/>
                  </a:lnTo>
                  <a:lnTo>
                    <a:pt x="249" y="145"/>
                  </a:lnTo>
                  <a:lnTo>
                    <a:pt x="244" y="148"/>
                  </a:lnTo>
                  <a:lnTo>
                    <a:pt x="242" y="150"/>
                  </a:lnTo>
                  <a:lnTo>
                    <a:pt x="237" y="153"/>
                  </a:lnTo>
                  <a:lnTo>
                    <a:pt x="232" y="155"/>
                  </a:lnTo>
                  <a:lnTo>
                    <a:pt x="229" y="158"/>
                  </a:lnTo>
                  <a:lnTo>
                    <a:pt x="229" y="160"/>
                  </a:lnTo>
                  <a:lnTo>
                    <a:pt x="226" y="163"/>
                  </a:lnTo>
                  <a:lnTo>
                    <a:pt x="224" y="168"/>
                  </a:lnTo>
                  <a:lnTo>
                    <a:pt x="221" y="173"/>
                  </a:lnTo>
                  <a:lnTo>
                    <a:pt x="221" y="176"/>
                  </a:lnTo>
                  <a:lnTo>
                    <a:pt x="216" y="178"/>
                  </a:lnTo>
                  <a:lnTo>
                    <a:pt x="214" y="181"/>
                  </a:lnTo>
                  <a:lnTo>
                    <a:pt x="211" y="183"/>
                  </a:lnTo>
                  <a:lnTo>
                    <a:pt x="188" y="204"/>
                  </a:lnTo>
                  <a:lnTo>
                    <a:pt x="163" y="229"/>
                  </a:lnTo>
                  <a:lnTo>
                    <a:pt x="163" y="229"/>
                  </a:lnTo>
                  <a:lnTo>
                    <a:pt x="160" y="232"/>
                  </a:lnTo>
                  <a:lnTo>
                    <a:pt x="158" y="232"/>
                  </a:lnTo>
                  <a:lnTo>
                    <a:pt x="148" y="234"/>
                  </a:lnTo>
                  <a:lnTo>
                    <a:pt x="140" y="234"/>
                  </a:lnTo>
                  <a:lnTo>
                    <a:pt x="140" y="237"/>
                  </a:lnTo>
                  <a:lnTo>
                    <a:pt x="137" y="239"/>
                  </a:lnTo>
                  <a:lnTo>
                    <a:pt x="137" y="244"/>
                  </a:lnTo>
                  <a:lnTo>
                    <a:pt x="135" y="247"/>
                  </a:lnTo>
                  <a:lnTo>
                    <a:pt x="132" y="249"/>
                  </a:lnTo>
                  <a:lnTo>
                    <a:pt x="127" y="254"/>
                  </a:lnTo>
                  <a:lnTo>
                    <a:pt x="127" y="262"/>
                  </a:lnTo>
                  <a:lnTo>
                    <a:pt x="127" y="267"/>
                  </a:lnTo>
                  <a:lnTo>
                    <a:pt x="127" y="270"/>
                  </a:lnTo>
                  <a:lnTo>
                    <a:pt x="130" y="275"/>
                  </a:lnTo>
                  <a:lnTo>
                    <a:pt x="127" y="275"/>
                  </a:lnTo>
                  <a:lnTo>
                    <a:pt x="125" y="280"/>
                  </a:lnTo>
                  <a:lnTo>
                    <a:pt x="122" y="282"/>
                  </a:lnTo>
                  <a:lnTo>
                    <a:pt x="117" y="285"/>
                  </a:lnTo>
                  <a:lnTo>
                    <a:pt x="117" y="282"/>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18">
              <a:extLst>
                <a:ext uri="{FF2B5EF4-FFF2-40B4-BE49-F238E27FC236}">
                  <a16:creationId xmlns:a16="http://schemas.microsoft.com/office/drawing/2014/main" id="{D3700B08-B895-3127-E8A4-2F3F01738585}"/>
                </a:ext>
              </a:extLst>
            </p:cNvPr>
            <p:cNvSpPr>
              <a:spLocks/>
            </p:cNvSpPr>
            <p:nvPr/>
          </p:nvSpPr>
          <p:spPr bwMode="auto">
            <a:xfrm>
              <a:off x="3663" y="1054"/>
              <a:ext cx="947" cy="1511"/>
            </a:xfrm>
            <a:custGeom>
              <a:avLst/>
              <a:gdLst>
                <a:gd name="T0" fmla="*/ 616 w 947"/>
                <a:gd name="T1" fmla="*/ 1473 h 1511"/>
                <a:gd name="T2" fmla="*/ 563 w 947"/>
                <a:gd name="T3" fmla="*/ 1422 h 1511"/>
                <a:gd name="T4" fmla="*/ 525 w 947"/>
                <a:gd name="T5" fmla="*/ 1374 h 1511"/>
                <a:gd name="T6" fmla="*/ 474 w 947"/>
                <a:gd name="T7" fmla="*/ 1407 h 1511"/>
                <a:gd name="T8" fmla="*/ 459 w 947"/>
                <a:gd name="T9" fmla="*/ 1371 h 1511"/>
                <a:gd name="T10" fmla="*/ 441 w 947"/>
                <a:gd name="T11" fmla="*/ 1359 h 1511"/>
                <a:gd name="T12" fmla="*/ 413 w 947"/>
                <a:gd name="T13" fmla="*/ 1346 h 1511"/>
                <a:gd name="T14" fmla="*/ 410 w 947"/>
                <a:gd name="T15" fmla="*/ 1303 h 1511"/>
                <a:gd name="T16" fmla="*/ 369 w 947"/>
                <a:gd name="T17" fmla="*/ 1267 h 1511"/>
                <a:gd name="T18" fmla="*/ 364 w 947"/>
                <a:gd name="T19" fmla="*/ 1234 h 1511"/>
                <a:gd name="T20" fmla="*/ 331 w 947"/>
                <a:gd name="T21" fmla="*/ 1219 h 1511"/>
                <a:gd name="T22" fmla="*/ 301 w 947"/>
                <a:gd name="T23" fmla="*/ 1178 h 1511"/>
                <a:gd name="T24" fmla="*/ 275 w 947"/>
                <a:gd name="T25" fmla="*/ 1158 h 1511"/>
                <a:gd name="T26" fmla="*/ 242 w 947"/>
                <a:gd name="T27" fmla="*/ 1140 h 1511"/>
                <a:gd name="T28" fmla="*/ 227 w 947"/>
                <a:gd name="T29" fmla="*/ 1117 h 1511"/>
                <a:gd name="T30" fmla="*/ 214 w 947"/>
                <a:gd name="T31" fmla="*/ 1081 h 1511"/>
                <a:gd name="T32" fmla="*/ 166 w 947"/>
                <a:gd name="T33" fmla="*/ 1069 h 1511"/>
                <a:gd name="T34" fmla="*/ 201 w 947"/>
                <a:gd name="T35" fmla="*/ 1046 h 1511"/>
                <a:gd name="T36" fmla="*/ 166 w 947"/>
                <a:gd name="T37" fmla="*/ 1043 h 1511"/>
                <a:gd name="T38" fmla="*/ 168 w 947"/>
                <a:gd name="T39" fmla="*/ 1015 h 1511"/>
                <a:gd name="T40" fmla="*/ 156 w 947"/>
                <a:gd name="T41" fmla="*/ 985 h 1511"/>
                <a:gd name="T42" fmla="*/ 199 w 947"/>
                <a:gd name="T43" fmla="*/ 957 h 1511"/>
                <a:gd name="T44" fmla="*/ 148 w 947"/>
                <a:gd name="T45" fmla="*/ 923 h 1511"/>
                <a:gd name="T46" fmla="*/ 135 w 947"/>
                <a:gd name="T47" fmla="*/ 865 h 1511"/>
                <a:gd name="T48" fmla="*/ 186 w 947"/>
                <a:gd name="T49" fmla="*/ 847 h 1511"/>
                <a:gd name="T50" fmla="*/ 186 w 947"/>
                <a:gd name="T51" fmla="*/ 811 h 1511"/>
                <a:gd name="T52" fmla="*/ 194 w 947"/>
                <a:gd name="T53" fmla="*/ 789 h 1511"/>
                <a:gd name="T54" fmla="*/ 181 w 947"/>
                <a:gd name="T55" fmla="*/ 733 h 1511"/>
                <a:gd name="T56" fmla="*/ 199 w 947"/>
                <a:gd name="T57" fmla="*/ 682 h 1511"/>
                <a:gd name="T58" fmla="*/ 245 w 947"/>
                <a:gd name="T59" fmla="*/ 641 h 1511"/>
                <a:gd name="T60" fmla="*/ 263 w 947"/>
                <a:gd name="T61" fmla="*/ 582 h 1511"/>
                <a:gd name="T62" fmla="*/ 217 w 947"/>
                <a:gd name="T63" fmla="*/ 519 h 1511"/>
                <a:gd name="T64" fmla="*/ 222 w 947"/>
                <a:gd name="T65" fmla="*/ 468 h 1511"/>
                <a:gd name="T66" fmla="*/ 227 w 947"/>
                <a:gd name="T67" fmla="*/ 432 h 1511"/>
                <a:gd name="T68" fmla="*/ 176 w 947"/>
                <a:gd name="T69" fmla="*/ 389 h 1511"/>
                <a:gd name="T70" fmla="*/ 89 w 947"/>
                <a:gd name="T71" fmla="*/ 366 h 1511"/>
                <a:gd name="T72" fmla="*/ 64 w 947"/>
                <a:gd name="T73" fmla="*/ 290 h 1511"/>
                <a:gd name="T74" fmla="*/ 21 w 947"/>
                <a:gd name="T75" fmla="*/ 211 h 1511"/>
                <a:gd name="T76" fmla="*/ 13 w 947"/>
                <a:gd name="T77" fmla="*/ 137 h 1511"/>
                <a:gd name="T78" fmla="*/ 33 w 947"/>
                <a:gd name="T79" fmla="*/ 104 h 1511"/>
                <a:gd name="T80" fmla="*/ 97 w 947"/>
                <a:gd name="T81" fmla="*/ 63 h 1511"/>
                <a:gd name="T82" fmla="*/ 163 w 947"/>
                <a:gd name="T83" fmla="*/ 66 h 1511"/>
                <a:gd name="T84" fmla="*/ 204 w 947"/>
                <a:gd name="T85" fmla="*/ 40 h 1511"/>
                <a:gd name="T86" fmla="*/ 306 w 947"/>
                <a:gd name="T87" fmla="*/ 7 h 1511"/>
                <a:gd name="T88" fmla="*/ 375 w 947"/>
                <a:gd name="T89" fmla="*/ 17 h 1511"/>
                <a:gd name="T90" fmla="*/ 474 w 947"/>
                <a:gd name="T91" fmla="*/ 20 h 1511"/>
                <a:gd name="T92" fmla="*/ 535 w 947"/>
                <a:gd name="T93" fmla="*/ 50 h 1511"/>
                <a:gd name="T94" fmla="*/ 581 w 947"/>
                <a:gd name="T95" fmla="*/ 15 h 1511"/>
                <a:gd name="T96" fmla="*/ 624 w 947"/>
                <a:gd name="T97" fmla="*/ 68 h 1511"/>
                <a:gd name="T98" fmla="*/ 677 w 947"/>
                <a:gd name="T99" fmla="*/ 112 h 1511"/>
                <a:gd name="T100" fmla="*/ 764 w 947"/>
                <a:gd name="T101" fmla="*/ 252 h 1511"/>
                <a:gd name="T102" fmla="*/ 845 w 947"/>
                <a:gd name="T103" fmla="*/ 267 h 1511"/>
                <a:gd name="T104" fmla="*/ 858 w 947"/>
                <a:gd name="T105" fmla="*/ 361 h 1511"/>
                <a:gd name="T106" fmla="*/ 800 w 947"/>
                <a:gd name="T107" fmla="*/ 465 h 1511"/>
                <a:gd name="T108" fmla="*/ 863 w 947"/>
                <a:gd name="T109" fmla="*/ 531 h 1511"/>
                <a:gd name="T110" fmla="*/ 881 w 947"/>
                <a:gd name="T111" fmla="*/ 613 h 1511"/>
                <a:gd name="T112" fmla="*/ 932 w 947"/>
                <a:gd name="T113" fmla="*/ 791 h 1511"/>
                <a:gd name="T114" fmla="*/ 899 w 947"/>
                <a:gd name="T115" fmla="*/ 931 h 1511"/>
                <a:gd name="T116" fmla="*/ 843 w 947"/>
                <a:gd name="T117" fmla="*/ 1025 h 1511"/>
                <a:gd name="T118" fmla="*/ 764 w 947"/>
                <a:gd name="T119" fmla="*/ 1135 h 1511"/>
                <a:gd name="T120" fmla="*/ 708 w 947"/>
                <a:gd name="T121" fmla="*/ 1333 h 1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7" h="1511">
                  <a:moveTo>
                    <a:pt x="644" y="1509"/>
                  </a:moveTo>
                  <a:lnTo>
                    <a:pt x="644" y="1506"/>
                  </a:lnTo>
                  <a:lnTo>
                    <a:pt x="642" y="1506"/>
                  </a:lnTo>
                  <a:lnTo>
                    <a:pt x="642" y="1504"/>
                  </a:lnTo>
                  <a:lnTo>
                    <a:pt x="639" y="1504"/>
                  </a:lnTo>
                  <a:lnTo>
                    <a:pt x="639" y="1501"/>
                  </a:lnTo>
                  <a:lnTo>
                    <a:pt x="637" y="1501"/>
                  </a:lnTo>
                  <a:lnTo>
                    <a:pt x="637" y="1499"/>
                  </a:lnTo>
                  <a:lnTo>
                    <a:pt x="634" y="1499"/>
                  </a:lnTo>
                  <a:lnTo>
                    <a:pt x="634" y="1496"/>
                  </a:lnTo>
                  <a:lnTo>
                    <a:pt x="632" y="1494"/>
                  </a:lnTo>
                  <a:lnTo>
                    <a:pt x="629" y="1491"/>
                  </a:lnTo>
                  <a:lnTo>
                    <a:pt x="627" y="1486"/>
                  </a:lnTo>
                  <a:lnTo>
                    <a:pt x="624" y="1486"/>
                  </a:lnTo>
                  <a:lnTo>
                    <a:pt x="624" y="1483"/>
                  </a:lnTo>
                  <a:lnTo>
                    <a:pt x="621" y="1481"/>
                  </a:lnTo>
                  <a:lnTo>
                    <a:pt x="619" y="1476"/>
                  </a:lnTo>
                  <a:lnTo>
                    <a:pt x="616" y="1476"/>
                  </a:lnTo>
                  <a:lnTo>
                    <a:pt x="616" y="1473"/>
                  </a:lnTo>
                  <a:lnTo>
                    <a:pt x="614" y="1471"/>
                  </a:lnTo>
                  <a:lnTo>
                    <a:pt x="614" y="1468"/>
                  </a:lnTo>
                  <a:lnTo>
                    <a:pt x="591" y="1453"/>
                  </a:lnTo>
                  <a:lnTo>
                    <a:pt x="588" y="1450"/>
                  </a:lnTo>
                  <a:lnTo>
                    <a:pt x="586" y="1453"/>
                  </a:lnTo>
                  <a:lnTo>
                    <a:pt x="586" y="1450"/>
                  </a:lnTo>
                  <a:lnTo>
                    <a:pt x="583" y="1450"/>
                  </a:lnTo>
                  <a:lnTo>
                    <a:pt x="581" y="1448"/>
                  </a:lnTo>
                  <a:lnTo>
                    <a:pt x="578" y="1448"/>
                  </a:lnTo>
                  <a:lnTo>
                    <a:pt x="576" y="1448"/>
                  </a:lnTo>
                  <a:lnTo>
                    <a:pt x="576" y="1445"/>
                  </a:lnTo>
                  <a:lnTo>
                    <a:pt x="573" y="1445"/>
                  </a:lnTo>
                  <a:lnTo>
                    <a:pt x="571" y="1443"/>
                  </a:lnTo>
                  <a:lnTo>
                    <a:pt x="571" y="1432"/>
                  </a:lnTo>
                  <a:lnTo>
                    <a:pt x="571" y="1430"/>
                  </a:lnTo>
                  <a:lnTo>
                    <a:pt x="571" y="1427"/>
                  </a:lnTo>
                  <a:lnTo>
                    <a:pt x="568" y="1425"/>
                  </a:lnTo>
                  <a:lnTo>
                    <a:pt x="565" y="1425"/>
                  </a:lnTo>
                  <a:lnTo>
                    <a:pt x="563" y="1422"/>
                  </a:lnTo>
                  <a:lnTo>
                    <a:pt x="560" y="1420"/>
                  </a:lnTo>
                  <a:lnTo>
                    <a:pt x="560" y="1417"/>
                  </a:lnTo>
                  <a:lnTo>
                    <a:pt x="560" y="1415"/>
                  </a:lnTo>
                  <a:lnTo>
                    <a:pt x="558" y="1376"/>
                  </a:lnTo>
                  <a:lnTo>
                    <a:pt x="555" y="1374"/>
                  </a:lnTo>
                  <a:lnTo>
                    <a:pt x="553" y="1371"/>
                  </a:lnTo>
                  <a:lnTo>
                    <a:pt x="550" y="1371"/>
                  </a:lnTo>
                  <a:lnTo>
                    <a:pt x="548" y="1371"/>
                  </a:lnTo>
                  <a:lnTo>
                    <a:pt x="545" y="1371"/>
                  </a:lnTo>
                  <a:lnTo>
                    <a:pt x="545" y="1369"/>
                  </a:lnTo>
                  <a:lnTo>
                    <a:pt x="543" y="1369"/>
                  </a:lnTo>
                  <a:lnTo>
                    <a:pt x="540" y="1369"/>
                  </a:lnTo>
                  <a:lnTo>
                    <a:pt x="535" y="1369"/>
                  </a:lnTo>
                  <a:lnTo>
                    <a:pt x="530" y="1369"/>
                  </a:lnTo>
                  <a:lnTo>
                    <a:pt x="530" y="1371"/>
                  </a:lnTo>
                  <a:lnTo>
                    <a:pt x="527" y="1371"/>
                  </a:lnTo>
                  <a:lnTo>
                    <a:pt x="525" y="1371"/>
                  </a:lnTo>
                  <a:lnTo>
                    <a:pt x="522" y="1371"/>
                  </a:lnTo>
                  <a:lnTo>
                    <a:pt x="525" y="1374"/>
                  </a:lnTo>
                  <a:lnTo>
                    <a:pt x="527" y="1376"/>
                  </a:lnTo>
                  <a:lnTo>
                    <a:pt x="530" y="1376"/>
                  </a:lnTo>
                  <a:lnTo>
                    <a:pt x="530" y="1379"/>
                  </a:lnTo>
                  <a:lnTo>
                    <a:pt x="530" y="1382"/>
                  </a:lnTo>
                  <a:lnTo>
                    <a:pt x="532" y="1384"/>
                  </a:lnTo>
                  <a:lnTo>
                    <a:pt x="532" y="1387"/>
                  </a:lnTo>
                  <a:lnTo>
                    <a:pt x="532" y="1389"/>
                  </a:lnTo>
                  <a:lnTo>
                    <a:pt x="532" y="1392"/>
                  </a:lnTo>
                  <a:lnTo>
                    <a:pt x="530" y="1394"/>
                  </a:lnTo>
                  <a:lnTo>
                    <a:pt x="530" y="1397"/>
                  </a:lnTo>
                  <a:lnTo>
                    <a:pt x="530" y="1399"/>
                  </a:lnTo>
                  <a:lnTo>
                    <a:pt x="481" y="1417"/>
                  </a:lnTo>
                  <a:lnTo>
                    <a:pt x="479" y="1417"/>
                  </a:lnTo>
                  <a:lnTo>
                    <a:pt x="479" y="1415"/>
                  </a:lnTo>
                  <a:lnTo>
                    <a:pt x="476" y="1415"/>
                  </a:lnTo>
                  <a:lnTo>
                    <a:pt x="476" y="1412"/>
                  </a:lnTo>
                  <a:lnTo>
                    <a:pt x="474" y="1412"/>
                  </a:lnTo>
                  <a:lnTo>
                    <a:pt x="474" y="1410"/>
                  </a:lnTo>
                  <a:lnTo>
                    <a:pt x="474" y="1407"/>
                  </a:lnTo>
                  <a:lnTo>
                    <a:pt x="471" y="1404"/>
                  </a:lnTo>
                  <a:lnTo>
                    <a:pt x="471" y="1402"/>
                  </a:lnTo>
                  <a:lnTo>
                    <a:pt x="469" y="1402"/>
                  </a:lnTo>
                  <a:lnTo>
                    <a:pt x="469" y="1399"/>
                  </a:lnTo>
                  <a:lnTo>
                    <a:pt x="469" y="1397"/>
                  </a:lnTo>
                  <a:lnTo>
                    <a:pt x="469" y="1394"/>
                  </a:lnTo>
                  <a:lnTo>
                    <a:pt x="466" y="1394"/>
                  </a:lnTo>
                  <a:lnTo>
                    <a:pt x="466" y="1392"/>
                  </a:lnTo>
                  <a:lnTo>
                    <a:pt x="466" y="1389"/>
                  </a:lnTo>
                  <a:lnTo>
                    <a:pt x="466" y="1387"/>
                  </a:lnTo>
                  <a:lnTo>
                    <a:pt x="466" y="1384"/>
                  </a:lnTo>
                  <a:lnTo>
                    <a:pt x="464" y="1384"/>
                  </a:lnTo>
                  <a:lnTo>
                    <a:pt x="464" y="1382"/>
                  </a:lnTo>
                  <a:lnTo>
                    <a:pt x="464" y="1379"/>
                  </a:lnTo>
                  <a:lnTo>
                    <a:pt x="464" y="1376"/>
                  </a:lnTo>
                  <a:lnTo>
                    <a:pt x="464" y="1374"/>
                  </a:lnTo>
                  <a:lnTo>
                    <a:pt x="461" y="1374"/>
                  </a:lnTo>
                  <a:lnTo>
                    <a:pt x="461" y="1371"/>
                  </a:lnTo>
                  <a:lnTo>
                    <a:pt x="459" y="1371"/>
                  </a:lnTo>
                  <a:lnTo>
                    <a:pt x="459" y="1369"/>
                  </a:lnTo>
                  <a:lnTo>
                    <a:pt x="459" y="1366"/>
                  </a:lnTo>
                  <a:lnTo>
                    <a:pt x="456" y="1366"/>
                  </a:lnTo>
                  <a:lnTo>
                    <a:pt x="459" y="1366"/>
                  </a:lnTo>
                  <a:lnTo>
                    <a:pt x="456" y="1364"/>
                  </a:lnTo>
                  <a:lnTo>
                    <a:pt x="453" y="1364"/>
                  </a:lnTo>
                  <a:lnTo>
                    <a:pt x="451" y="1364"/>
                  </a:lnTo>
                  <a:lnTo>
                    <a:pt x="451" y="1366"/>
                  </a:lnTo>
                  <a:lnTo>
                    <a:pt x="451" y="1364"/>
                  </a:lnTo>
                  <a:lnTo>
                    <a:pt x="451" y="1361"/>
                  </a:lnTo>
                  <a:lnTo>
                    <a:pt x="451" y="1359"/>
                  </a:lnTo>
                  <a:lnTo>
                    <a:pt x="448" y="1359"/>
                  </a:lnTo>
                  <a:lnTo>
                    <a:pt x="446" y="1359"/>
                  </a:lnTo>
                  <a:lnTo>
                    <a:pt x="446" y="1361"/>
                  </a:lnTo>
                  <a:lnTo>
                    <a:pt x="446" y="1364"/>
                  </a:lnTo>
                  <a:lnTo>
                    <a:pt x="443" y="1364"/>
                  </a:lnTo>
                  <a:lnTo>
                    <a:pt x="443" y="1361"/>
                  </a:lnTo>
                  <a:lnTo>
                    <a:pt x="443" y="1359"/>
                  </a:lnTo>
                  <a:lnTo>
                    <a:pt x="441" y="1359"/>
                  </a:lnTo>
                  <a:lnTo>
                    <a:pt x="441" y="1361"/>
                  </a:lnTo>
                  <a:lnTo>
                    <a:pt x="438" y="1361"/>
                  </a:lnTo>
                  <a:lnTo>
                    <a:pt x="438" y="1359"/>
                  </a:lnTo>
                  <a:lnTo>
                    <a:pt x="438" y="1356"/>
                  </a:lnTo>
                  <a:lnTo>
                    <a:pt x="436" y="1356"/>
                  </a:lnTo>
                  <a:lnTo>
                    <a:pt x="436" y="1359"/>
                  </a:lnTo>
                  <a:lnTo>
                    <a:pt x="436" y="1361"/>
                  </a:lnTo>
                  <a:lnTo>
                    <a:pt x="433" y="1361"/>
                  </a:lnTo>
                  <a:lnTo>
                    <a:pt x="431" y="1361"/>
                  </a:lnTo>
                  <a:lnTo>
                    <a:pt x="428" y="1361"/>
                  </a:lnTo>
                  <a:lnTo>
                    <a:pt x="428" y="1359"/>
                  </a:lnTo>
                  <a:lnTo>
                    <a:pt x="425" y="1359"/>
                  </a:lnTo>
                  <a:lnTo>
                    <a:pt x="423" y="1359"/>
                  </a:lnTo>
                  <a:lnTo>
                    <a:pt x="420" y="1359"/>
                  </a:lnTo>
                  <a:lnTo>
                    <a:pt x="418" y="1359"/>
                  </a:lnTo>
                  <a:lnTo>
                    <a:pt x="415" y="1359"/>
                  </a:lnTo>
                  <a:lnTo>
                    <a:pt x="413" y="1351"/>
                  </a:lnTo>
                  <a:lnTo>
                    <a:pt x="413" y="1348"/>
                  </a:lnTo>
                  <a:lnTo>
                    <a:pt x="413" y="1346"/>
                  </a:lnTo>
                  <a:lnTo>
                    <a:pt x="415" y="1343"/>
                  </a:lnTo>
                  <a:lnTo>
                    <a:pt x="415" y="1338"/>
                  </a:lnTo>
                  <a:lnTo>
                    <a:pt x="418" y="1338"/>
                  </a:lnTo>
                  <a:lnTo>
                    <a:pt x="420" y="1338"/>
                  </a:lnTo>
                  <a:lnTo>
                    <a:pt x="420" y="1336"/>
                  </a:lnTo>
                  <a:lnTo>
                    <a:pt x="423" y="1333"/>
                  </a:lnTo>
                  <a:lnTo>
                    <a:pt x="423" y="1331"/>
                  </a:lnTo>
                  <a:lnTo>
                    <a:pt x="423" y="1328"/>
                  </a:lnTo>
                  <a:lnTo>
                    <a:pt x="423" y="1326"/>
                  </a:lnTo>
                  <a:lnTo>
                    <a:pt x="423" y="1323"/>
                  </a:lnTo>
                  <a:lnTo>
                    <a:pt x="423" y="1320"/>
                  </a:lnTo>
                  <a:lnTo>
                    <a:pt x="423" y="1318"/>
                  </a:lnTo>
                  <a:lnTo>
                    <a:pt x="420" y="1315"/>
                  </a:lnTo>
                  <a:lnTo>
                    <a:pt x="420" y="1313"/>
                  </a:lnTo>
                  <a:lnTo>
                    <a:pt x="418" y="1310"/>
                  </a:lnTo>
                  <a:lnTo>
                    <a:pt x="418" y="1308"/>
                  </a:lnTo>
                  <a:lnTo>
                    <a:pt x="415" y="1308"/>
                  </a:lnTo>
                  <a:lnTo>
                    <a:pt x="413" y="1305"/>
                  </a:lnTo>
                  <a:lnTo>
                    <a:pt x="410" y="1303"/>
                  </a:lnTo>
                  <a:lnTo>
                    <a:pt x="410" y="1300"/>
                  </a:lnTo>
                  <a:lnTo>
                    <a:pt x="408" y="1300"/>
                  </a:lnTo>
                  <a:lnTo>
                    <a:pt x="408" y="1298"/>
                  </a:lnTo>
                  <a:lnTo>
                    <a:pt x="408" y="1292"/>
                  </a:lnTo>
                  <a:lnTo>
                    <a:pt x="405" y="1290"/>
                  </a:lnTo>
                  <a:lnTo>
                    <a:pt x="405" y="1287"/>
                  </a:lnTo>
                  <a:lnTo>
                    <a:pt x="403" y="1285"/>
                  </a:lnTo>
                  <a:lnTo>
                    <a:pt x="400" y="1285"/>
                  </a:lnTo>
                  <a:lnTo>
                    <a:pt x="397" y="1285"/>
                  </a:lnTo>
                  <a:lnTo>
                    <a:pt x="392" y="1282"/>
                  </a:lnTo>
                  <a:lnTo>
                    <a:pt x="390" y="1282"/>
                  </a:lnTo>
                  <a:lnTo>
                    <a:pt x="387" y="1282"/>
                  </a:lnTo>
                  <a:lnTo>
                    <a:pt x="385" y="1280"/>
                  </a:lnTo>
                  <a:lnTo>
                    <a:pt x="380" y="1277"/>
                  </a:lnTo>
                  <a:lnTo>
                    <a:pt x="377" y="1275"/>
                  </a:lnTo>
                  <a:lnTo>
                    <a:pt x="375" y="1272"/>
                  </a:lnTo>
                  <a:lnTo>
                    <a:pt x="372" y="1272"/>
                  </a:lnTo>
                  <a:lnTo>
                    <a:pt x="369" y="1270"/>
                  </a:lnTo>
                  <a:lnTo>
                    <a:pt x="369" y="1267"/>
                  </a:lnTo>
                  <a:lnTo>
                    <a:pt x="372" y="1264"/>
                  </a:lnTo>
                  <a:lnTo>
                    <a:pt x="375" y="1262"/>
                  </a:lnTo>
                  <a:lnTo>
                    <a:pt x="377" y="1262"/>
                  </a:lnTo>
                  <a:lnTo>
                    <a:pt x="380" y="1259"/>
                  </a:lnTo>
                  <a:lnTo>
                    <a:pt x="382" y="1257"/>
                  </a:lnTo>
                  <a:lnTo>
                    <a:pt x="385" y="1254"/>
                  </a:lnTo>
                  <a:lnTo>
                    <a:pt x="385" y="1252"/>
                  </a:lnTo>
                  <a:lnTo>
                    <a:pt x="385" y="1249"/>
                  </a:lnTo>
                  <a:lnTo>
                    <a:pt x="382" y="1247"/>
                  </a:lnTo>
                  <a:lnTo>
                    <a:pt x="382" y="1244"/>
                  </a:lnTo>
                  <a:lnTo>
                    <a:pt x="382" y="1242"/>
                  </a:lnTo>
                  <a:lnTo>
                    <a:pt x="382" y="1239"/>
                  </a:lnTo>
                  <a:lnTo>
                    <a:pt x="380" y="1239"/>
                  </a:lnTo>
                  <a:lnTo>
                    <a:pt x="375" y="1234"/>
                  </a:lnTo>
                  <a:lnTo>
                    <a:pt x="372" y="1234"/>
                  </a:lnTo>
                  <a:lnTo>
                    <a:pt x="372" y="1231"/>
                  </a:lnTo>
                  <a:lnTo>
                    <a:pt x="369" y="1231"/>
                  </a:lnTo>
                  <a:lnTo>
                    <a:pt x="367" y="1231"/>
                  </a:lnTo>
                  <a:lnTo>
                    <a:pt x="364" y="1234"/>
                  </a:lnTo>
                  <a:lnTo>
                    <a:pt x="362" y="1234"/>
                  </a:lnTo>
                  <a:lnTo>
                    <a:pt x="359" y="1236"/>
                  </a:lnTo>
                  <a:lnTo>
                    <a:pt x="357" y="1236"/>
                  </a:lnTo>
                  <a:lnTo>
                    <a:pt x="357" y="1239"/>
                  </a:lnTo>
                  <a:lnTo>
                    <a:pt x="354" y="1239"/>
                  </a:lnTo>
                  <a:lnTo>
                    <a:pt x="354" y="1242"/>
                  </a:lnTo>
                  <a:lnTo>
                    <a:pt x="349" y="1242"/>
                  </a:lnTo>
                  <a:lnTo>
                    <a:pt x="347" y="1242"/>
                  </a:lnTo>
                  <a:lnTo>
                    <a:pt x="344" y="1242"/>
                  </a:lnTo>
                  <a:lnTo>
                    <a:pt x="341" y="1239"/>
                  </a:lnTo>
                  <a:lnTo>
                    <a:pt x="341" y="1236"/>
                  </a:lnTo>
                  <a:lnTo>
                    <a:pt x="339" y="1234"/>
                  </a:lnTo>
                  <a:lnTo>
                    <a:pt x="339" y="1231"/>
                  </a:lnTo>
                  <a:lnTo>
                    <a:pt x="339" y="1229"/>
                  </a:lnTo>
                  <a:lnTo>
                    <a:pt x="336" y="1229"/>
                  </a:lnTo>
                  <a:lnTo>
                    <a:pt x="336" y="1226"/>
                  </a:lnTo>
                  <a:lnTo>
                    <a:pt x="334" y="1224"/>
                  </a:lnTo>
                  <a:lnTo>
                    <a:pt x="334" y="1221"/>
                  </a:lnTo>
                  <a:lnTo>
                    <a:pt x="331" y="1219"/>
                  </a:lnTo>
                  <a:lnTo>
                    <a:pt x="329" y="1216"/>
                  </a:lnTo>
                  <a:lnTo>
                    <a:pt x="329" y="1214"/>
                  </a:lnTo>
                  <a:lnTo>
                    <a:pt x="329" y="1211"/>
                  </a:lnTo>
                  <a:lnTo>
                    <a:pt x="329" y="1208"/>
                  </a:lnTo>
                  <a:lnTo>
                    <a:pt x="326" y="1208"/>
                  </a:lnTo>
                  <a:lnTo>
                    <a:pt x="326" y="1206"/>
                  </a:lnTo>
                  <a:lnTo>
                    <a:pt x="321" y="1203"/>
                  </a:lnTo>
                  <a:lnTo>
                    <a:pt x="319" y="1203"/>
                  </a:lnTo>
                  <a:lnTo>
                    <a:pt x="316" y="1203"/>
                  </a:lnTo>
                  <a:lnTo>
                    <a:pt x="313" y="1203"/>
                  </a:lnTo>
                  <a:lnTo>
                    <a:pt x="306" y="1198"/>
                  </a:lnTo>
                  <a:lnTo>
                    <a:pt x="306" y="1196"/>
                  </a:lnTo>
                  <a:lnTo>
                    <a:pt x="303" y="1196"/>
                  </a:lnTo>
                  <a:lnTo>
                    <a:pt x="303" y="1193"/>
                  </a:lnTo>
                  <a:lnTo>
                    <a:pt x="301" y="1188"/>
                  </a:lnTo>
                  <a:lnTo>
                    <a:pt x="301" y="1186"/>
                  </a:lnTo>
                  <a:lnTo>
                    <a:pt x="301" y="1183"/>
                  </a:lnTo>
                  <a:lnTo>
                    <a:pt x="301" y="1180"/>
                  </a:lnTo>
                  <a:lnTo>
                    <a:pt x="301" y="1178"/>
                  </a:lnTo>
                  <a:lnTo>
                    <a:pt x="303" y="1178"/>
                  </a:lnTo>
                  <a:lnTo>
                    <a:pt x="303" y="1175"/>
                  </a:lnTo>
                  <a:lnTo>
                    <a:pt x="303" y="1173"/>
                  </a:lnTo>
                  <a:lnTo>
                    <a:pt x="303" y="1170"/>
                  </a:lnTo>
                  <a:lnTo>
                    <a:pt x="303" y="1168"/>
                  </a:lnTo>
                  <a:lnTo>
                    <a:pt x="303" y="1165"/>
                  </a:lnTo>
                  <a:lnTo>
                    <a:pt x="303" y="1160"/>
                  </a:lnTo>
                  <a:lnTo>
                    <a:pt x="303" y="1158"/>
                  </a:lnTo>
                  <a:lnTo>
                    <a:pt x="301" y="1155"/>
                  </a:lnTo>
                  <a:lnTo>
                    <a:pt x="298" y="1158"/>
                  </a:lnTo>
                  <a:lnTo>
                    <a:pt x="298" y="1160"/>
                  </a:lnTo>
                  <a:lnTo>
                    <a:pt x="296" y="1160"/>
                  </a:lnTo>
                  <a:lnTo>
                    <a:pt x="293" y="1160"/>
                  </a:lnTo>
                  <a:lnTo>
                    <a:pt x="291" y="1160"/>
                  </a:lnTo>
                  <a:lnTo>
                    <a:pt x="288" y="1160"/>
                  </a:lnTo>
                  <a:lnTo>
                    <a:pt x="288" y="1158"/>
                  </a:lnTo>
                  <a:lnTo>
                    <a:pt x="285" y="1158"/>
                  </a:lnTo>
                  <a:lnTo>
                    <a:pt x="278" y="1158"/>
                  </a:lnTo>
                  <a:lnTo>
                    <a:pt x="275" y="1158"/>
                  </a:lnTo>
                  <a:lnTo>
                    <a:pt x="273" y="1158"/>
                  </a:lnTo>
                  <a:lnTo>
                    <a:pt x="270" y="1158"/>
                  </a:lnTo>
                  <a:lnTo>
                    <a:pt x="268" y="1155"/>
                  </a:lnTo>
                  <a:lnTo>
                    <a:pt x="265" y="1155"/>
                  </a:lnTo>
                  <a:lnTo>
                    <a:pt x="263" y="1155"/>
                  </a:lnTo>
                  <a:lnTo>
                    <a:pt x="260" y="1155"/>
                  </a:lnTo>
                  <a:lnTo>
                    <a:pt x="257" y="1158"/>
                  </a:lnTo>
                  <a:lnTo>
                    <a:pt x="255" y="1158"/>
                  </a:lnTo>
                  <a:lnTo>
                    <a:pt x="252" y="1155"/>
                  </a:lnTo>
                  <a:lnTo>
                    <a:pt x="250" y="1155"/>
                  </a:lnTo>
                  <a:lnTo>
                    <a:pt x="250" y="1152"/>
                  </a:lnTo>
                  <a:lnTo>
                    <a:pt x="250" y="1150"/>
                  </a:lnTo>
                  <a:lnTo>
                    <a:pt x="250" y="1147"/>
                  </a:lnTo>
                  <a:lnTo>
                    <a:pt x="252" y="1145"/>
                  </a:lnTo>
                  <a:lnTo>
                    <a:pt x="252" y="1142"/>
                  </a:lnTo>
                  <a:lnTo>
                    <a:pt x="250" y="1142"/>
                  </a:lnTo>
                  <a:lnTo>
                    <a:pt x="247" y="1140"/>
                  </a:lnTo>
                  <a:lnTo>
                    <a:pt x="245" y="1140"/>
                  </a:lnTo>
                  <a:lnTo>
                    <a:pt x="242" y="1140"/>
                  </a:lnTo>
                  <a:lnTo>
                    <a:pt x="240" y="1140"/>
                  </a:lnTo>
                  <a:lnTo>
                    <a:pt x="237" y="1140"/>
                  </a:lnTo>
                  <a:lnTo>
                    <a:pt x="229" y="1140"/>
                  </a:lnTo>
                  <a:lnTo>
                    <a:pt x="227" y="1140"/>
                  </a:lnTo>
                  <a:lnTo>
                    <a:pt x="227" y="1137"/>
                  </a:lnTo>
                  <a:lnTo>
                    <a:pt x="229" y="1135"/>
                  </a:lnTo>
                  <a:lnTo>
                    <a:pt x="232" y="1135"/>
                  </a:lnTo>
                  <a:lnTo>
                    <a:pt x="232" y="1132"/>
                  </a:lnTo>
                  <a:lnTo>
                    <a:pt x="232" y="1130"/>
                  </a:lnTo>
                  <a:lnTo>
                    <a:pt x="235" y="1130"/>
                  </a:lnTo>
                  <a:lnTo>
                    <a:pt x="235" y="1124"/>
                  </a:lnTo>
                  <a:lnTo>
                    <a:pt x="237" y="1124"/>
                  </a:lnTo>
                  <a:lnTo>
                    <a:pt x="237" y="1122"/>
                  </a:lnTo>
                  <a:lnTo>
                    <a:pt x="235" y="1122"/>
                  </a:lnTo>
                  <a:lnTo>
                    <a:pt x="235" y="1119"/>
                  </a:lnTo>
                  <a:lnTo>
                    <a:pt x="232" y="1119"/>
                  </a:lnTo>
                  <a:lnTo>
                    <a:pt x="232" y="1117"/>
                  </a:lnTo>
                  <a:lnTo>
                    <a:pt x="229" y="1117"/>
                  </a:lnTo>
                  <a:lnTo>
                    <a:pt x="227" y="1117"/>
                  </a:lnTo>
                  <a:lnTo>
                    <a:pt x="227" y="1114"/>
                  </a:lnTo>
                  <a:lnTo>
                    <a:pt x="227" y="1112"/>
                  </a:lnTo>
                  <a:lnTo>
                    <a:pt x="227" y="1109"/>
                  </a:lnTo>
                  <a:lnTo>
                    <a:pt x="227" y="1107"/>
                  </a:lnTo>
                  <a:lnTo>
                    <a:pt x="229" y="1107"/>
                  </a:lnTo>
                  <a:lnTo>
                    <a:pt x="229" y="1104"/>
                  </a:lnTo>
                  <a:lnTo>
                    <a:pt x="232" y="1104"/>
                  </a:lnTo>
                  <a:lnTo>
                    <a:pt x="232" y="1102"/>
                  </a:lnTo>
                  <a:lnTo>
                    <a:pt x="235" y="1099"/>
                  </a:lnTo>
                  <a:lnTo>
                    <a:pt x="235" y="1094"/>
                  </a:lnTo>
                  <a:lnTo>
                    <a:pt x="232" y="1094"/>
                  </a:lnTo>
                  <a:lnTo>
                    <a:pt x="232" y="1091"/>
                  </a:lnTo>
                  <a:lnTo>
                    <a:pt x="229" y="1091"/>
                  </a:lnTo>
                  <a:lnTo>
                    <a:pt x="229" y="1089"/>
                  </a:lnTo>
                  <a:lnTo>
                    <a:pt x="224" y="1084"/>
                  </a:lnTo>
                  <a:lnTo>
                    <a:pt x="224" y="1081"/>
                  </a:lnTo>
                  <a:lnTo>
                    <a:pt x="222" y="1081"/>
                  </a:lnTo>
                  <a:lnTo>
                    <a:pt x="217" y="1081"/>
                  </a:lnTo>
                  <a:lnTo>
                    <a:pt x="214" y="1081"/>
                  </a:lnTo>
                  <a:lnTo>
                    <a:pt x="212" y="1081"/>
                  </a:lnTo>
                  <a:lnTo>
                    <a:pt x="209" y="1081"/>
                  </a:lnTo>
                  <a:lnTo>
                    <a:pt x="207" y="1081"/>
                  </a:lnTo>
                  <a:lnTo>
                    <a:pt x="204" y="1081"/>
                  </a:lnTo>
                  <a:lnTo>
                    <a:pt x="201" y="1079"/>
                  </a:lnTo>
                  <a:lnTo>
                    <a:pt x="199" y="1076"/>
                  </a:lnTo>
                  <a:lnTo>
                    <a:pt x="196" y="1076"/>
                  </a:lnTo>
                  <a:lnTo>
                    <a:pt x="194" y="1076"/>
                  </a:lnTo>
                  <a:lnTo>
                    <a:pt x="189" y="1076"/>
                  </a:lnTo>
                  <a:lnTo>
                    <a:pt x="186" y="1076"/>
                  </a:lnTo>
                  <a:lnTo>
                    <a:pt x="184" y="1076"/>
                  </a:lnTo>
                  <a:lnTo>
                    <a:pt x="181" y="1074"/>
                  </a:lnTo>
                  <a:lnTo>
                    <a:pt x="179" y="1074"/>
                  </a:lnTo>
                  <a:lnTo>
                    <a:pt x="173" y="1074"/>
                  </a:lnTo>
                  <a:lnTo>
                    <a:pt x="171" y="1074"/>
                  </a:lnTo>
                  <a:lnTo>
                    <a:pt x="171" y="1071"/>
                  </a:lnTo>
                  <a:lnTo>
                    <a:pt x="168" y="1071"/>
                  </a:lnTo>
                  <a:lnTo>
                    <a:pt x="166" y="1071"/>
                  </a:lnTo>
                  <a:lnTo>
                    <a:pt x="166" y="1069"/>
                  </a:lnTo>
                  <a:lnTo>
                    <a:pt x="166" y="1066"/>
                  </a:lnTo>
                  <a:lnTo>
                    <a:pt x="168" y="1063"/>
                  </a:lnTo>
                  <a:lnTo>
                    <a:pt x="171" y="1063"/>
                  </a:lnTo>
                  <a:lnTo>
                    <a:pt x="173" y="1063"/>
                  </a:lnTo>
                  <a:lnTo>
                    <a:pt x="176" y="1063"/>
                  </a:lnTo>
                  <a:lnTo>
                    <a:pt x="179" y="1063"/>
                  </a:lnTo>
                  <a:lnTo>
                    <a:pt x="181" y="1063"/>
                  </a:lnTo>
                  <a:lnTo>
                    <a:pt x="181" y="1061"/>
                  </a:lnTo>
                  <a:lnTo>
                    <a:pt x="184" y="1061"/>
                  </a:lnTo>
                  <a:lnTo>
                    <a:pt x="186" y="1061"/>
                  </a:lnTo>
                  <a:lnTo>
                    <a:pt x="189" y="1058"/>
                  </a:lnTo>
                  <a:lnTo>
                    <a:pt x="191" y="1058"/>
                  </a:lnTo>
                  <a:lnTo>
                    <a:pt x="191" y="1056"/>
                  </a:lnTo>
                  <a:lnTo>
                    <a:pt x="194" y="1053"/>
                  </a:lnTo>
                  <a:lnTo>
                    <a:pt x="194" y="1051"/>
                  </a:lnTo>
                  <a:lnTo>
                    <a:pt x="196" y="1048"/>
                  </a:lnTo>
                  <a:lnTo>
                    <a:pt x="199" y="1048"/>
                  </a:lnTo>
                  <a:lnTo>
                    <a:pt x="199" y="1046"/>
                  </a:lnTo>
                  <a:lnTo>
                    <a:pt x="201" y="1046"/>
                  </a:lnTo>
                  <a:lnTo>
                    <a:pt x="201" y="1043"/>
                  </a:lnTo>
                  <a:lnTo>
                    <a:pt x="204" y="1041"/>
                  </a:lnTo>
                  <a:lnTo>
                    <a:pt x="204" y="1038"/>
                  </a:lnTo>
                  <a:lnTo>
                    <a:pt x="201" y="1033"/>
                  </a:lnTo>
                  <a:lnTo>
                    <a:pt x="199" y="1033"/>
                  </a:lnTo>
                  <a:lnTo>
                    <a:pt x="196" y="1033"/>
                  </a:lnTo>
                  <a:lnTo>
                    <a:pt x="194" y="1033"/>
                  </a:lnTo>
                  <a:lnTo>
                    <a:pt x="191" y="1033"/>
                  </a:lnTo>
                  <a:lnTo>
                    <a:pt x="191" y="1035"/>
                  </a:lnTo>
                  <a:lnTo>
                    <a:pt x="189" y="1035"/>
                  </a:lnTo>
                  <a:lnTo>
                    <a:pt x="186" y="1035"/>
                  </a:lnTo>
                  <a:lnTo>
                    <a:pt x="184" y="1035"/>
                  </a:lnTo>
                  <a:lnTo>
                    <a:pt x="181" y="1035"/>
                  </a:lnTo>
                  <a:lnTo>
                    <a:pt x="179" y="1035"/>
                  </a:lnTo>
                  <a:lnTo>
                    <a:pt x="176" y="1035"/>
                  </a:lnTo>
                  <a:lnTo>
                    <a:pt x="173" y="1035"/>
                  </a:lnTo>
                  <a:lnTo>
                    <a:pt x="171" y="1038"/>
                  </a:lnTo>
                  <a:lnTo>
                    <a:pt x="168" y="1041"/>
                  </a:lnTo>
                  <a:lnTo>
                    <a:pt x="166" y="1043"/>
                  </a:lnTo>
                  <a:lnTo>
                    <a:pt x="163" y="1046"/>
                  </a:lnTo>
                  <a:lnTo>
                    <a:pt x="161" y="1043"/>
                  </a:lnTo>
                  <a:lnTo>
                    <a:pt x="158" y="1043"/>
                  </a:lnTo>
                  <a:lnTo>
                    <a:pt x="158" y="1041"/>
                  </a:lnTo>
                  <a:lnTo>
                    <a:pt x="156" y="1038"/>
                  </a:lnTo>
                  <a:lnTo>
                    <a:pt x="156" y="1035"/>
                  </a:lnTo>
                  <a:lnTo>
                    <a:pt x="156" y="1033"/>
                  </a:lnTo>
                  <a:lnTo>
                    <a:pt x="153" y="1030"/>
                  </a:lnTo>
                  <a:lnTo>
                    <a:pt x="153" y="1028"/>
                  </a:lnTo>
                  <a:lnTo>
                    <a:pt x="156" y="1028"/>
                  </a:lnTo>
                  <a:lnTo>
                    <a:pt x="156" y="1025"/>
                  </a:lnTo>
                  <a:lnTo>
                    <a:pt x="156" y="1023"/>
                  </a:lnTo>
                  <a:lnTo>
                    <a:pt x="158" y="1020"/>
                  </a:lnTo>
                  <a:lnTo>
                    <a:pt x="161" y="1020"/>
                  </a:lnTo>
                  <a:lnTo>
                    <a:pt x="163" y="1020"/>
                  </a:lnTo>
                  <a:lnTo>
                    <a:pt x="163" y="1018"/>
                  </a:lnTo>
                  <a:lnTo>
                    <a:pt x="166" y="1018"/>
                  </a:lnTo>
                  <a:lnTo>
                    <a:pt x="166" y="1015"/>
                  </a:lnTo>
                  <a:lnTo>
                    <a:pt x="168" y="1015"/>
                  </a:lnTo>
                  <a:lnTo>
                    <a:pt x="171" y="1013"/>
                  </a:lnTo>
                  <a:lnTo>
                    <a:pt x="176" y="1013"/>
                  </a:lnTo>
                  <a:lnTo>
                    <a:pt x="179" y="1015"/>
                  </a:lnTo>
                  <a:lnTo>
                    <a:pt x="181" y="1013"/>
                  </a:lnTo>
                  <a:lnTo>
                    <a:pt x="181" y="1010"/>
                  </a:lnTo>
                  <a:lnTo>
                    <a:pt x="181" y="1007"/>
                  </a:lnTo>
                  <a:lnTo>
                    <a:pt x="181" y="1005"/>
                  </a:lnTo>
                  <a:lnTo>
                    <a:pt x="179" y="1002"/>
                  </a:lnTo>
                  <a:lnTo>
                    <a:pt x="176" y="1002"/>
                  </a:lnTo>
                  <a:lnTo>
                    <a:pt x="173" y="1005"/>
                  </a:lnTo>
                  <a:lnTo>
                    <a:pt x="173" y="1002"/>
                  </a:lnTo>
                  <a:lnTo>
                    <a:pt x="171" y="1002"/>
                  </a:lnTo>
                  <a:lnTo>
                    <a:pt x="168" y="1000"/>
                  </a:lnTo>
                  <a:lnTo>
                    <a:pt x="166" y="997"/>
                  </a:lnTo>
                  <a:lnTo>
                    <a:pt x="163" y="997"/>
                  </a:lnTo>
                  <a:lnTo>
                    <a:pt x="161" y="1000"/>
                  </a:lnTo>
                  <a:lnTo>
                    <a:pt x="158" y="997"/>
                  </a:lnTo>
                  <a:lnTo>
                    <a:pt x="156" y="995"/>
                  </a:lnTo>
                  <a:lnTo>
                    <a:pt x="156" y="985"/>
                  </a:lnTo>
                  <a:lnTo>
                    <a:pt x="161" y="982"/>
                  </a:lnTo>
                  <a:lnTo>
                    <a:pt x="163" y="979"/>
                  </a:lnTo>
                  <a:lnTo>
                    <a:pt x="163" y="977"/>
                  </a:lnTo>
                  <a:lnTo>
                    <a:pt x="163" y="974"/>
                  </a:lnTo>
                  <a:lnTo>
                    <a:pt x="163" y="972"/>
                  </a:lnTo>
                  <a:lnTo>
                    <a:pt x="163" y="967"/>
                  </a:lnTo>
                  <a:lnTo>
                    <a:pt x="166" y="964"/>
                  </a:lnTo>
                  <a:lnTo>
                    <a:pt x="171" y="964"/>
                  </a:lnTo>
                  <a:lnTo>
                    <a:pt x="173" y="964"/>
                  </a:lnTo>
                  <a:lnTo>
                    <a:pt x="179" y="964"/>
                  </a:lnTo>
                  <a:lnTo>
                    <a:pt x="181" y="964"/>
                  </a:lnTo>
                  <a:lnTo>
                    <a:pt x="186" y="964"/>
                  </a:lnTo>
                  <a:lnTo>
                    <a:pt x="189" y="964"/>
                  </a:lnTo>
                  <a:lnTo>
                    <a:pt x="191" y="967"/>
                  </a:lnTo>
                  <a:lnTo>
                    <a:pt x="196" y="967"/>
                  </a:lnTo>
                  <a:lnTo>
                    <a:pt x="199" y="964"/>
                  </a:lnTo>
                  <a:lnTo>
                    <a:pt x="201" y="964"/>
                  </a:lnTo>
                  <a:lnTo>
                    <a:pt x="201" y="962"/>
                  </a:lnTo>
                  <a:lnTo>
                    <a:pt x="199" y="957"/>
                  </a:lnTo>
                  <a:lnTo>
                    <a:pt x="196" y="957"/>
                  </a:lnTo>
                  <a:lnTo>
                    <a:pt x="191" y="957"/>
                  </a:lnTo>
                  <a:lnTo>
                    <a:pt x="191" y="954"/>
                  </a:lnTo>
                  <a:lnTo>
                    <a:pt x="189" y="949"/>
                  </a:lnTo>
                  <a:lnTo>
                    <a:pt x="186" y="949"/>
                  </a:lnTo>
                  <a:lnTo>
                    <a:pt x="184" y="946"/>
                  </a:lnTo>
                  <a:lnTo>
                    <a:pt x="184" y="944"/>
                  </a:lnTo>
                  <a:lnTo>
                    <a:pt x="181" y="941"/>
                  </a:lnTo>
                  <a:lnTo>
                    <a:pt x="176" y="939"/>
                  </a:lnTo>
                  <a:lnTo>
                    <a:pt x="176" y="936"/>
                  </a:lnTo>
                  <a:lnTo>
                    <a:pt x="176" y="934"/>
                  </a:lnTo>
                  <a:lnTo>
                    <a:pt x="171" y="934"/>
                  </a:lnTo>
                  <a:lnTo>
                    <a:pt x="168" y="931"/>
                  </a:lnTo>
                  <a:lnTo>
                    <a:pt x="163" y="931"/>
                  </a:lnTo>
                  <a:lnTo>
                    <a:pt x="158" y="929"/>
                  </a:lnTo>
                  <a:lnTo>
                    <a:pt x="156" y="929"/>
                  </a:lnTo>
                  <a:lnTo>
                    <a:pt x="153" y="931"/>
                  </a:lnTo>
                  <a:lnTo>
                    <a:pt x="151" y="926"/>
                  </a:lnTo>
                  <a:lnTo>
                    <a:pt x="148" y="923"/>
                  </a:lnTo>
                  <a:lnTo>
                    <a:pt x="148" y="921"/>
                  </a:lnTo>
                  <a:lnTo>
                    <a:pt x="151" y="916"/>
                  </a:lnTo>
                  <a:lnTo>
                    <a:pt x="151" y="913"/>
                  </a:lnTo>
                  <a:lnTo>
                    <a:pt x="156" y="908"/>
                  </a:lnTo>
                  <a:lnTo>
                    <a:pt x="158" y="906"/>
                  </a:lnTo>
                  <a:lnTo>
                    <a:pt x="161" y="901"/>
                  </a:lnTo>
                  <a:lnTo>
                    <a:pt x="161" y="898"/>
                  </a:lnTo>
                  <a:lnTo>
                    <a:pt x="161" y="895"/>
                  </a:lnTo>
                  <a:lnTo>
                    <a:pt x="156" y="890"/>
                  </a:lnTo>
                  <a:lnTo>
                    <a:pt x="153" y="890"/>
                  </a:lnTo>
                  <a:lnTo>
                    <a:pt x="151" y="888"/>
                  </a:lnTo>
                  <a:lnTo>
                    <a:pt x="148" y="885"/>
                  </a:lnTo>
                  <a:lnTo>
                    <a:pt x="143" y="880"/>
                  </a:lnTo>
                  <a:lnTo>
                    <a:pt x="140" y="878"/>
                  </a:lnTo>
                  <a:lnTo>
                    <a:pt x="138" y="875"/>
                  </a:lnTo>
                  <a:lnTo>
                    <a:pt x="135" y="873"/>
                  </a:lnTo>
                  <a:lnTo>
                    <a:pt x="133" y="870"/>
                  </a:lnTo>
                  <a:lnTo>
                    <a:pt x="135" y="867"/>
                  </a:lnTo>
                  <a:lnTo>
                    <a:pt x="135" y="865"/>
                  </a:lnTo>
                  <a:lnTo>
                    <a:pt x="138" y="860"/>
                  </a:lnTo>
                  <a:lnTo>
                    <a:pt x="140" y="860"/>
                  </a:lnTo>
                  <a:lnTo>
                    <a:pt x="145" y="860"/>
                  </a:lnTo>
                  <a:lnTo>
                    <a:pt x="148" y="860"/>
                  </a:lnTo>
                  <a:lnTo>
                    <a:pt x="151" y="860"/>
                  </a:lnTo>
                  <a:lnTo>
                    <a:pt x="153" y="860"/>
                  </a:lnTo>
                  <a:lnTo>
                    <a:pt x="158" y="860"/>
                  </a:lnTo>
                  <a:lnTo>
                    <a:pt x="163" y="862"/>
                  </a:lnTo>
                  <a:lnTo>
                    <a:pt x="166" y="862"/>
                  </a:lnTo>
                  <a:lnTo>
                    <a:pt x="171" y="862"/>
                  </a:lnTo>
                  <a:lnTo>
                    <a:pt x="173" y="865"/>
                  </a:lnTo>
                  <a:lnTo>
                    <a:pt x="179" y="865"/>
                  </a:lnTo>
                  <a:lnTo>
                    <a:pt x="181" y="865"/>
                  </a:lnTo>
                  <a:lnTo>
                    <a:pt x="181" y="862"/>
                  </a:lnTo>
                  <a:lnTo>
                    <a:pt x="184" y="860"/>
                  </a:lnTo>
                  <a:lnTo>
                    <a:pt x="184" y="857"/>
                  </a:lnTo>
                  <a:lnTo>
                    <a:pt x="184" y="855"/>
                  </a:lnTo>
                  <a:lnTo>
                    <a:pt x="184" y="850"/>
                  </a:lnTo>
                  <a:lnTo>
                    <a:pt x="186" y="847"/>
                  </a:lnTo>
                  <a:lnTo>
                    <a:pt x="186" y="845"/>
                  </a:lnTo>
                  <a:lnTo>
                    <a:pt x="189" y="845"/>
                  </a:lnTo>
                  <a:lnTo>
                    <a:pt x="189" y="839"/>
                  </a:lnTo>
                  <a:lnTo>
                    <a:pt x="186" y="839"/>
                  </a:lnTo>
                  <a:lnTo>
                    <a:pt x="179" y="837"/>
                  </a:lnTo>
                  <a:lnTo>
                    <a:pt x="176" y="837"/>
                  </a:lnTo>
                  <a:lnTo>
                    <a:pt x="176" y="834"/>
                  </a:lnTo>
                  <a:lnTo>
                    <a:pt x="173" y="832"/>
                  </a:lnTo>
                  <a:lnTo>
                    <a:pt x="171" y="829"/>
                  </a:lnTo>
                  <a:lnTo>
                    <a:pt x="173" y="827"/>
                  </a:lnTo>
                  <a:lnTo>
                    <a:pt x="176" y="824"/>
                  </a:lnTo>
                  <a:lnTo>
                    <a:pt x="181" y="824"/>
                  </a:lnTo>
                  <a:lnTo>
                    <a:pt x="184" y="824"/>
                  </a:lnTo>
                  <a:lnTo>
                    <a:pt x="186" y="822"/>
                  </a:lnTo>
                  <a:lnTo>
                    <a:pt x="189" y="819"/>
                  </a:lnTo>
                  <a:lnTo>
                    <a:pt x="189" y="817"/>
                  </a:lnTo>
                  <a:lnTo>
                    <a:pt x="189" y="814"/>
                  </a:lnTo>
                  <a:lnTo>
                    <a:pt x="189" y="811"/>
                  </a:lnTo>
                  <a:lnTo>
                    <a:pt x="186" y="811"/>
                  </a:lnTo>
                  <a:lnTo>
                    <a:pt x="181" y="811"/>
                  </a:lnTo>
                  <a:lnTo>
                    <a:pt x="176" y="811"/>
                  </a:lnTo>
                  <a:lnTo>
                    <a:pt x="173" y="811"/>
                  </a:lnTo>
                  <a:lnTo>
                    <a:pt x="171" y="811"/>
                  </a:lnTo>
                  <a:lnTo>
                    <a:pt x="168" y="809"/>
                  </a:lnTo>
                  <a:lnTo>
                    <a:pt x="168" y="804"/>
                  </a:lnTo>
                  <a:lnTo>
                    <a:pt x="166" y="801"/>
                  </a:lnTo>
                  <a:lnTo>
                    <a:pt x="166" y="799"/>
                  </a:lnTo>
                  <a:lnTo>
                    <a:pt x="166" y="796"/>
                  </a:lnTo>
                  <a:lnTo>
                    <a:pt x="166" y="794"/>
                  </a:lnTo>
                  <a:lnTo>
                    <a:pt x="168" y="794"/>
                  </a:lnTo>
                  <a:lnTo>
                    <a:pt x="173" y="794"/>
                  </a:lnTo>
                  <a:lnTo>
                    <a:pt x="176" y="796"/>
                  </a:lnTo>
                  <a:lnTo>
                    <a:pt x="179" y="796"/>
                  </a:lnTo>
                  <a:lnTo>
                    <a:pt x="181" y="794"/>
                  </a:lnTo>
                  <a:lnTo>
                    <a:pt x="186" y="794"/>
                  </a:lnTo>
                  <a:lnTo>
                    <a:pt x="189" y="791"/>
                  </a:lnTo>
                  <a:lnTo>
                    <a:pt x="191" y="789"/>
                  </a:lnTo>
                  <a:lnTo>
                    <a:pt x="194" y="789"/>
                  </a:lnTo>
                  <a:lnTo>
                    <a:pt x="196" y="786"/>
                  </a:lnTo>
                  <a:lnTo>
                    <a:pt x="196" y="783"/>
                  </a:lnTo>
                  <a:lnTo>
                    <a:pt x="196" y="776"/>
                  </a:lnTo>
                  <a:lnTo>
                    <a:pt x="196" y="773"/>
                  </a:lnTo>
                  <a:lnTo>
                    <a:pt x="199" y="771"/>
                  </a:lnTo>
                  <a:lnTo>
                    <a:pt x="201" y="766"/>
                  </a:lnTo>
                  <a:lnTo>
                    <a:pt x="201" y="761"/>
                  </a:lnTo>
                  <a:lnTo>
                    <a:pt x="196" y="761"/>
                  </a:lnTo>
                  <a:lnTo>
                    <a:pt x="194" y="758"/>
                  </a:lnTo>
                  <a:lnTo>
                    <a:pt x="189" y="755"/>
                  </a:lnTo>
                  <a:lnTo>
                    <a:pt x="186" y="755"/>
                  </a:lnTo>
                  <a:lnTo>
                    <a:pt x="181" y="755"/>
                  </a:lnTo>
                  <a:lnTo>
                    <a:pt x="176" y="753"/>
                  </a:lnTo>
                  <a:lnTo>
                    <a:pt x="173" y="750"/>
                  </a:lnTo>
                  <a:lnTo>
                    <a:pt x="173" y="748"/>
                  </a:lnTo>
                  <a:lnTo>
                    <a:pt x="173" y="743"/>
                  </a:lnTo>
                  <a:lnTo>
                    <a:pt x="176" y="738"/>
                  </a:lnTo>
                  <a:lnTo>
                    <a:pt x="179" y="735"/>
                  </a:lnTo>
                  <a:lnTo>
                    <a:pt x="181" y="733"/>
                  </a:lnTo>
                  <a:lnTo>
                    <a:pt x="184" y="733"/>
                  </a:lnTo>
                  <a:lnTo>
                    <a:pt x="189" y="733"/>
                  </a:lnTo>
                  <a:lnTo>
                    <a:pt x="194" y="733"/>
                  </a:lnTo>
                  <a:lnTo>
                    <a:pt x="196" y="730"/>
                  </a:lnTo>
                  <a:lnTo>
                    <a:pt x="199" y="727"/>
                  </a:lnTo>
                  <a:lnTo>
                    <a:pt x="201" y="725"/>
                  </a:lnTo>
                  <a:lnTo>
                    <a:pt x="204" y="722"/>
                  </a:lnTo>
                  <a:lnTo>
                    <a:pt x="209" y="720"/>
                  </a:lnTo>
                  <a:lnTo>
                    <a:pt x="214" y="717"/>
                  </a:lnTo>
                  <a:lnTo>
                    <a:pt x="212" y="715"/>
                  </a:lnTo>
                  <a:lnTo>
                    <a:pt x="209" y="712"/>
                  </a:lnTo>
                  <a:lnTo>
                    <a:pt x="207" y="707"/>
                  </a:lnTo>
                  <a:lnTo>
                    <a:pt x="207" y="702"/>
                  </a:lnTo>
                  <a:lnTo>
                    <a:pt x="201" y="699"/>
                  </a:lnTo>
                  <a:lnTo>
                    <a:pt x="199" y="697"/>
                  </a:lnTo>
                  <a:lnTo>
                    <a:pt x="199" y="692"/>
                  </a:lnTo>
                  <a:lnTo>
                    <a:pt x="199" y="689"/>
                  </a:lnTo>
                  <a:lnTo>
                    <a:pt x="199" y="687"/>
                  </a:lnTo>
                  <a:lnTo>
                    <a:pt x="199" y="682"/>
                  </a:lnTo>
                  <a:lnTo>
                    <a:pt x="199" y="679"/>
                  </a:lnTo>
                  <a:lnTo>
                    <a:pt x="199" y="671"/>
                  </a:lnTo>
                  <a:lnTo>
                    <a:pt x="201" y="666"/>
                  </a:lnTo>
                  <a:lnTo>
                    <a:pt x="207" y="664"/>
                  </a:lnTo>
                  <a:lnTo>
                    <a:pt x="212" y="664"/>
                  </a:lnTo>
                  <a:lnTo>
                    <a:pt x="214" y="664"/>
                  </a:lnTo>
                  <a:lnTo>
                    <a:pt x="219" y="661"/>
                  </a:lnTo>
                  <a:lnTo>
                    <a:pt x="222" y="659"/>
                  </a:lnTo>
                  <a:lnTo>
                    <a:pt x="229" y="659"/>
                  </a:lnTo>
                  <a:lnTo>
                    <a:pt x="235" y="659"/>
                  </a:lnTo>
                  <a:lnTo>
                    <a:pt x="242" y="659"/>
                  </a:lnTo>
                  <a:lnTo>
                    <a:pt x="240" y="654"/>
                  </a:lnTo>
                  <a:lnTo>
                    <a:pt x="237" y="651"/>
                  </a:lnTo>
                  <a:lnTo>
                    <a:pt x="235" y="651"/>
                  </a:lnTo>
                  <a:lnTo>
                    <a:pt x="232" y="649"/>
                  </a:lnTo>
                  <a:lnTo>
                    <a:pt x="229" y="641"/>
                  </a:lnTo>
                  <a:lnTo>
                    <a:pt x="237" y="638"/>
                  </a:lnTo>
                  <a:lnTo>
                    <a:pt x="240" y="641"/>
                  </a:lnTo>
                  <a:lnTo>
                    <a:pt x="245" y="641"/>
                  </a:lnTo>
                  <a:lnTo>
                    <a:pt x="250" y="636"/>
                  </a:lnTo>
                  <a:lnTo>
                    <a:pt x="255" y="633"/>
                  </a:lnTo>
                  <a:lnTo>
                    <a:pt x="257" y="628"/>
                  </a:lnTo>
                  <a:lnTo>
                    <a:pt x="257" y="623"/>
                  </a:lnTo>
                  <a:lnTo>
                    <a:pt x="255" y="621"/>
                  </a:lnTo>
                  <a:lnTo>
                    <a:pt x="255" y="613"/>
                  </a:lnTo>
                  <a:lnTo>
                    <a:pt x="260" y="613"/>
                  </a:lnTo>
                  <a:lnTo>
                    <a:pt x="265" y="613"/>
                  </a:lnTo>
                  <a:lnTo>
                    <a:pt x="265" y="618"/>
                  </a:lnTo>
                  <a:lnTo>
                    <a:pt x="268" y="621"/>
                  </a:lnTo>
                  <a:lnTo>
                    <a:pt x="273" y="621"/>
                  </a:lnTo>
                  <a:lnTo>
                    <a:pt x="278" y="618"/>
                  </a:lnTo>
                  <a:lnTo>
                    <a:pt x="280" y="610"/>
                  </a:lnTo>
                  <a:lnTo>
                    <a:pt x="278" y="608"/>
                  </a:lnTo>
                  <a:lnTo>
                    <a:pt x="275" y="600"/>
                  </a:lnTo>
                  <a:lnTo>
                    <a:pt x="273" y="595"/>
                  </a:lnTo>
                  <a:lnTo>
                    <a:pt x="270" y="590"/>
                  </a:lnTo>
                  <a:lnTo>
                    <a:pt x="265" y="585"/>
                  </a:lnTo>
                  <a:lnTo>
                    <a:pt x="263" y="582"/>
                  </a:lnTo>
                  <a:lnTo>
                    <a:pt x="257" y="582"/>
                  </a:lnTo>
                  <a:lnTo>
                    <a:pt x="255" y="585"/>
                  </a:lnTo>
                  <a:lnTo>
                    <a:pt x="252" y="580"/>
                  </a:lnTo>
                  <a:lnTo>
                    <a:pt x="255" y="577"/>
                  </a:lnTo>
                  <a:lnTo>
                    <a:pt x="260" y="577"/>
                  </a:lnTo>
                  <a:lnTo>
                    <a:pt x="265" y="575"/>
                  </a:lnTo>
                  <a:lnTo>
                    <a:pt x="263" y="572"/>
                  </a:lnTo>
                  <a:lnTo>
                    <a:pt x="257" y="567"/>
                  </a:lnTo>
                  <a:lnTo>
                    <a:pt x="255" y="562"/>
                  </a:lnTo>
                  <a:lnTo>
                    <a:pt x="250" y="559"/>
                  </a:lnTo>
                  <a:lnTo>
                    <a:pt x="245" y="557"/>
                  </a:lnTo>
                  <a:lnTo>
                    <a:pt x="245" y="554"/>
                  </a:lnTo>
                  <a:lnTo>
                    <a:pt x="245" y="547"/>
                  </a:lnTo>
                  <a:lnTo>
                    <a:pt x="240" y="542"/>
                  </a:lnTo>
                  <a:lnTo>
                    <a:pt x="232" y="539"/>
                  </a:lnTo>
                  <a:lnTo>
                    <a:pt x="224" y="537"/>
                  </a:lnTo>
                  <a:lnTo>
                    <a:pt x="222" y="531"/>
                  </a:lnTo>
                  <a:lnTo>
                    <a:pt x="222" y="526"/>
                  </a:lnTo>
                  <a:lnTo>
                    <a:pt x="217" y="519"/>
                  </a:lnTo>
                  <a:lnTo>
                    <a:pt x="219" y="519"/>
                  </a:lnTo>
                  <a:lnTo>
                    <a:pt x="229" y="521"/>
                  </a:lnTo>
                  <a:lnTo>
                    <a:pt x="235" y="519"/>
                  </a:lnTo>
                  <a:lnTo>
                    <a:pt x="240" y="511"/>
                  </a:lnTo>
                  <a:lnTo>
                    <a:pt x="245" y="509"/>
                  </a:lnTo>
                  <a:lnTo>
                    <a:pt x="250" y="509"/>
                  </a:lnTo>
                  <a:lnTo>
                    <a:pt x="255" y="506"/>
                  </a:lnTo>
                  <a:lnTo>
                    <a:pt x="263" y="501"/>
                  </a:lnTo>
                  <a:lnTo>
                    <a:pt x="268" y="496"/>
                  </a:lnTo>
                  <a:lnTo>
                    <a:pt x="265" y="491"/>
                  </a:lnTo>
                  <a:lnTo>
                    <a:pt x="263" y="488"/>
                  </a:lnTo>
                  <a:lnTo>
                    <a:pt x="257" y="486"/>
                  </a:lnTo>
                  <a:lnTo>
                    <a:pt x="250" y="481"/>
                  </a:lnTo>
                  <a:lnTo>
                    <a:pt x="240" y="481"/>
                  </a:lnTo>
                  <a:lnTo>
                    <a:pt x="237" y="481"/>
                  </a:lnTo>
                  <a:lnTo>
                    <a:pt x="232" y="473"/>
                  </a:lnTo>
                  <a:lnTo>
                    <a:pt x="229" y="473"/>
                  </a:lnTo>
                  <a:lnTo>
                    <a:pt x="224" y="468"/>
                  </a:lnTo>
                  <a:lnTo>
                    <a:pt x="222" y="468"/>
                  </a:lnTo>
                  <a:lnTo>
                    <a:pt x="219" y="468"/>
                  </a:lnTo>
                  <a:lnTo>
                    <a:pt x="212" y="465"/>
                  </a:lnTo>
                  <a:lnTo>
                    <a:pt x="217" y="463"/>
                  </a:lnTo>
                  <a:lnTo>
                    <a:pt x="222" y="460"/>
                  </a:lnTo>
                  <a:lnTo>
                    <a:pt x="219" y="455"/>
                  </a:lnTo>
                  <a:lnTo>
                    <a:pt x="219" y="448"/>
                  </a:lnTo>
                  <a:lnTo>
                    <a:pt x="224" y="445"/>
                  </a:lnTo>
                  <a:lnTo>
                    <a:pt x="229" y="450"/>
                  </a:lnTo>
                  <a:lnTo>
                    <a:pt x="232" y="455"/>
                  </a:lnTo>
                  <a:lnTo>
                    <a:pt x="237" y="458"/>
                  </a:lnTo>
                  <a:lnTo>
                    <a:pt x="240" y="458"/>
                  </a:lnTo>
                  <a:lnTo>
                    <a:pt x="242" y="453"/>
                  </a:lnTo>
                  <a:lnTo>
                    <a:pt x="242" y="448"/>
                  </a:lnTo>
                  <a:lnTo>
                    <a:pt x="240" y="440"/>
                  </a:lnTo>
                  <a:lnTo>
                    <a:pt x="242" y="435"/>
                  </a:lnTo>
                  <a:lnTo>
                    <a:pt x="237" y="432"/>
                  </a:lnTo>
                  <a:lnTo>
                    <a:pt x="232" y="432"/>
                  </a:lnTo>
                  <a:lnTo>
                    <a:pt x="229" y="432"/>
                  </a:lnTo>
                  <a:lnTo>
                    <a:pt x="227" y="432"/>
                  </a:lnTo>
                  <a:lnTo>
                    <a:pt x="227" y="437"/>
                  </a:lnTo>
                  <a:lnTo>
                    <a:pt x="224" y="437"/>
                  </a:lnTo>
                  <a:lnTo>
                    <a:pt x="219" y="440"/>
                  </a:lnTo>
                  <a:lnTo>
                    <a:pt x="212" y="437"/>
                  </a:lnTo>
                  <a:lnTo>
                    <a:pt x="209" y="432"/>
                  </a:lnTo>
                  <a:lnTo>
                    <a:pt x="209" y="425"/>
                  </a:lnTo>
                  <a:lnTo>
                    <a:pt x="209" y="420"/>
                  </a:lnTo>
                  <a:lnTo>
                    <a:pt x="214" y="414"/>
                  </a:lnTo>
                  <a:lnTo>
                    <a:pt x="219" y="409"/>
                  </a:lnTo>
                  <a:lnTo>
                    <a:pt x="222" y="407"/>
                  </a:lnTo>
                  <a:lnTo>
                    <a:pt x="217" y="404"/>
                  </a:lnTo>
                  <a:lnTo>
                    <a:pt x="209" y="407"/>
                  </a:lnTo>
                  <a:lnTo>
                    <a:pt x="201" y="407"/>
                  </a:lnTo>
                  <a:lnTo>
                    <a:pt x="196" y="407"/>
                  </a:lnTo>
                  <a:lnTo>
                    <a:pt x="191" y="404"/>
                  </a:lnTo>
                  <a:lnTo>
                    <a:pt x="189" y="399"/>
                  </a:lnTo>
                  <a:lnTo>
                    <a:pt x="184" y="394"/>
                  </a:lnTo>
                  <a:lnTo>
                    <a:pt x="184" y="389"/>
                  </a:lnTo>
                  <a:lnTo>
                    <a:pt x="176" y="389"/>
                  </a:lnTo>
                  <a:lnTo>
                    <a:pt x="168" y="389"/>
                  </a:lnTo>
                  <a:lnTo>
                    <a:pt x="163" y="389"/>
                  </a:lnTo>
                  <a:lnTo>
                    <a:pt x="158" y="389"/>
                  </a:lnTo>
                  <a:lnTo>
                    <a:pt x="156" y="386"/>
                  </a:lnTo>
                  <a:lnTo>
                    <a:pt x="153" y="384"/>
                  </a:lnTo>
                  <a:lnTo>
                    <a:pt x="145" y="384"/>
                  </a:lnTo>
                  <a:lnTo>
                    <a:pt x="143" y="386"/>
                  </a:lnTo>
                  <a:lnTo>
                    <a:pt x="138" y="381"/>
                  </a:lnTo>
                  <a:lnTo>
                    <a:pt x="135" y="379"/>
                  </a:lnTo>
                  <a:lnTo>
                    <a:pt x="133" y="374"/>
                  </a:lnTo>
                  <a:lnTo>
                    <a:pt x="128" y="371"/>
                  </a:lnTo>
                  <a:lnTo>
                    <a:pt x="123" y="369"/>
                  </a:lnTo>
                  <a:lnTo>
                    <a:pt x="120" y="364"/>
                  </a:lnTo>
                  <a:lnTo>
                    <a:pt x="115" y="364"/>
                  </a:lnTo>
                  <a:lnTo>
                    <a:pt x="110" y="364"/>
                  </a:lnTo>
                  <a:lnTo>
                    <a:pt x="107" y="364"/>
                  </a:lnTo>
                  <a:lnTo>
                    <a:pt x="97" y="361"/>
                  </a:lnTo>
                  <a:lnTo>
                    <a:pt x="92" y="361"/>
                  </a:lnTo>
                  <a:lnTo>
                    <a:pt x="89" y="366"/>
                  </a:lnTo>
                  <a:lnTo>
                    <a:pt x="82" y="369"/>
                  </a:lnTo>
                  <a:lnTo>
                    <a:pt x="77" y="374"/>
                  </a:lnTo>
                  <a:lnTo>
                    <a:pt x="74" y="379"/>
                  </a:lnTo>
                  <a:lnTo>
                    <a:pt x="69" y="374"/>
                  </a:lnTo>
                  <a:lnTo>
                    <a:pt x="61" y="369"/>
                  </a:lnTo>
                  <a:lnTo>
                    <a:pt x="59" y="364"/>
                  </a:lnTo>
                  <a:lnTo>
                    <a:pt x="61" y="358"/>
                  </a:lnTo>
                  <a:lnTo>
                    <a:pt x="69" y="356"/>
                  </a:lnTo>
                  <a:lnTo>
                    <a:pt x="72" y="353"/>
                  </a:lnTo>
                  <a:lnTo>
                    <a:pt x="69" y="343"/>
                  </a:lnTo>
                  <a:lnTo>
                    <a:pt x="54" y="323"/>
                  </a:lnTo>
                  <a:lnTo>
                    <a:pt x="54" y="320"/>
                  </a:lnTo>
                  <a:lnTo>
                    <a:pt x="59" y="318"/>
                  </a:lnTo>
                  <a:lnTo>
                    <a:pt x="61" y="313"/>
                  </a:lnTo>
                  <a:lnTo>
                    <a:pt x="64" y="308"/>
                  </a:lnTo>
                  <a:lnTo>
                    <a:pt x="64" y="302"/>
                  </a:lnTo>
                  <a:lnTo>
                    <a:pt x="67" y="297"/>
                  </a:lnTo>
                  <a:lnTo>
                    <a:pt x="69" y="292"/>
                  </a:lnTo>
                  <a:lnTo>
                    <a:pt x="64" y="290"/>
                  </a:lnTo>
                  <a:lnTo>
                    <a:pt x="59" y="287"/>
                  </a:lnTo>
                  <a:lnTo>
                    <a:pt x="56" y="285"/>
                  </a:lnTo>
                  <a:lnTo>
                    <a:pt x="59" y="280"/>
                  </a:lnTo>
                  <a:lnTo>
                    <a:pt x="59" y="274"/>
                  </a:lnTo>
                  <a:lnTo>
                    <a:pt x="59" y="269"/>
                  </a:lnTo>
                  <a:lnTo>
                    <a:pt x="61" y="267"/>
                  </a:lnTo>
                  <a:lnTo>
                    <a:pt x="56" y="262"/>
                  </a:lnTo>
                  <a:lnTo>
                    <a:pt x="51" y="259"/>
                  </a:lnTo>
                  <a:lnTo>
                    <a:pt x="46" y="254"/>
                  </a:lnTo>
                  <a:lnTo>
                    <a:pt x="41" y="252"/>
                  </a:lnTo>
                  <a:lnTo>
                    <a:pt x="39" y="249"/>
                  </a:lnTo>
                  <a:lnTo>
                    <a:pt x="36" y="244"/>
                  </a:lnTo>
                  <a:lnTo>
                    <a:pt x="33" y="241"/>
                  </a:lnTo>
                  <a:lnTo>
                    <a:pt x="33" y="236"/>
                  </a:lnTo>
                  <a:lnTo>
                    <a:pt x="33" y="231"/>
                  </a:lnTo>
                  <a:lnTo>
                    <a:pt x="36" y="226"/>
                  </a:lnTo>
                  <a:lnTo>
                    <a:pt x="33" y="218"/>
                  </a:lnTo>
                  <a:lnTo>
                    <a:pt x="28" y="213"/>
                  </a:lnTo>
                  <a:lnTo>
                    <a:pt x="21" y="211"/>
                  </a:lnTo>
                  <a:lnTo>
                    <a:pt x="18" y="206"/>
                  </a:lnTo>
                  <a:lnTo>
                    <a:pt x="13" y="201"/>
                  </a:lnTo>
                  <a:lnTo>
                    <a:pt x="11" y="196"/>
                  </a:lnTo>
                  <a:lnTo>
                    <a:pt x="0" y="180"/>
                  </a:lnTo>
                  <a:lnTo>
                    <a:pt x="3" y="178"/>
                  </a:lnTo>
                  <a:lnTo>
                    <a:pt x="3" y="175"/>
                  </a:lnTo>
                  <a:lnTo>
                    <a:pt x="5" y="173"/>
                  </a:lnTo>
                  <a:lnTo>
                    <a:pt x="8" y="170"/>
                  </a:lnTo>
                  <a:lnTo>
                    <a:pt x="11" y="165"/>
                  </a:lnTo>
                  <a:lnTo>
                    <a:pt x="11" y="160"/>
                  </a:lnTo>
                  <a:lnTo>
                    <a:pt x="13" y="160"/>
                  </a:lnTo>
                  <a:lnTo>
                    <a:pt x="11" y="157"/>
                  </a:lnTo>
                  <a:lnTo>
                    <a:pt x="13" y="152"/>
                  </a:lnTo>
                  <a:lnTo>
                    <a:pt x="11" y="150"/>
                  </a:lnTo>
                  <a:lnTo>
                    <a:pt x="13" y="147"/>
                  </a:lnTo>
                  <a:lnTo>
                    <a:pt x="16" y="145"/>
                  </a:lnTo>
                  <a:lnTo>
                    <a:pt x="16" y="142"/>
                  </a:lnTo>
                  <a:lnTo>
                    <a:pt x="16" y="140"/>
                  </a:lnTo>
                  <a:lnTo>
                    <a:pt x="13" y="137"/>
                  </a:lnTo>
                  <a:lnTo>
                    <a:pt x="16" y="137"/>
                  </a:lnTo>
                  <a:lnTo>
                    <a:pt x="16" y="134"/>
                  </a:lnTo>
                  <a:lnTo>
                    <a:pt x="18" y="132"/>
                  </a:lnTo>
                  <a:lnTo>
                    <a:pt x="18" y="129"/>
                  </a:lnTo>
                  <a:lnTo>
                    <a:pt x="18" y="127"/>
                  </a:lnTo>
                  <a:lnTo>
                    <a:pt x="21" y="127"/>
                  </a:lnTo>
                  <a:lnTo>
                    <a:pt x="21" y="122"/>
                  </a:lnTo>
                  <a:lnTo>
                    <a:pt x="21" y="119"/>
                  </a:lnTo>
                  <a:lnTo>
                    <a:pt x="23" y="117"/>
                  </a:lnTo>
                  <a:lnTo>
                    <a:pt x="23" y="114"/>
                  </a:lnTo>
                  <a:lnTo>
                    <a:pt x="18" y="114"/>
                  </a:lnTo>
                  <a:lnTo>
                    <a:pt x="18" y="112"/>
                  </a:lnTo>
                  <a:lnTo>
                    <a:pt x="18" y="109"/>
                  </a:lnTo>
                  <a:lnTo>
                    <a:pt x="21" y="104"/>
                  </a:lnTo>
                  <a:lnTo>
                    <a:pt x="23" y="101"/>
                  </a:lnTo>
                  <a:lnTo>
                    <a:pt x="26" y="104"/>
                  </a:lnTo>
                  <a:lnTo>
                    <a:pt x="28" y="104"/>
                  </a:lnTo>
                  <a:lnTo>
                    <a:pt x="31" y="104"/>
                  </a:lnTo>
                  <a:lnTo>
                    <a:pt x="33" y="104"/>
                  </a:lnTo>
                  <a:lnTo>
                    <a:pt x="41" y="104"/>
                  </a:lnTo>
                  <a:lnTo>
                    <a:pt x="41" y="101"/>
                  </a:lnTo>
                  <a:lnTo>
                    <a:pt x="44" y="101"/>
                  </a:lnTo>
                  <a:lnTo>
                    <a:pt x="49" y="101"/>
                  </a:lnTo>
                  <a:lnTo>
                    <a:pt x="54" y="101"/>
                  </a:lnTo>
                  <a:lnTo>
                    <a:pt x="64" y="96"/>
                  </a:lnTo>
                  <a:lnTo>
                    <a:pt x="69" y="94"/>
                  </a:lnTo>
                  <a:lnTo>
                    <a:pt x="69" y="91"/>
                  </a:lnTo>
                  <a:lnTo>
                    <a:pt x="72" y="89"/>
                  </a:lnTo>
                  <a:lnTo>
                    <a:pt x="74" y="86"/>
                  </a:lnTo>
                  <a:lnTo>
                    <a:pt x="74" y="84"/>
                  </a:lnTo>
                  <a:lnTo>
                    <a:pt x="77" y="81"/>
                  </a:lnTo>
                  <a:lnTo>
                    <a:pt x="79" y="81"/>
                  </a:lnTo>
                  <a:lnTo>
                    <a:pt x="82" y="78"/>
                  </a:lnTo>
                  <a:lnTo>
                    <a:pt x="87" y="73"/>
                  </a:lnTo>
                  <a:lnTo>
                    <a:pt x="89" y="68"/>
                  </a:lnTo>
                  <a:lnTo>
                    <a:pt x="92" y="66"/>
                  </a:lnTo>
                  <a:lnTo>
                    <a:pt x="95" y="63"/>
                  </a:lnTo>
                  <a:lnTo>
                    <a:pt x="97" y="63"/>
                  </a:lnTo>
                  <a:lnTo>
                    <a:pt x="105" y="71"/>
                  </a:lnTo>
                  <a:lnTo>
                    <a:pt x="107" y="71"/>
                  </a:lnTo>
                  <a:lnTo>
                    <a:pt x="115" y="73"/>
                  </a:lnTo>
                  <a:lnTo>
                    <a:pt x="120" y="76"/>
                  </a:lnTo>
                  <a:lnTo>
                    <a:pt x="123" y="78"/>
                  </a:lnTo>
                  <a:lnTo>
                    <a:pt x="128" y="81"/>
                  </a:lnTo>
                  <a:lnTo>
                    <a:pt x="130" y="81"/>
                  </a:lnTo>
                  <a:lnTo>
                    <a:pt x="135" y="81"/>
                  </a:lnTo>
                  <a:lnTo>
                    <a:pt x="138" y="81"/>
                  </a:lnTo>
                  <a:lnTo>
                    <a:pt x="140" y="81"/>
                  </a:lnTo>
                  <a:lnTo>
                    <a:pt x="140" y="71"/>
                  </a:lnTo>
                  <a:lnTo>
                    <a:pt x="143" y="66"/>
                  </a:lnTo>
                  <a:lnTo>
                    <a:pt x="145" y="63"/>
                  </a:lnTo>
                  <a:lnTo>
                    <a:pt x="148" y="63"/>
                  </a:lnTo>
                  <a:lnTo>
                    <a:pt x="153" y="63"/>
                  </a:lnTo>
                  <a:lnTo>
                    <a:pt x="156" y="63"/>
                  </a:lnTo>
                  <a:lnTo>
                    <a:pt x="158" y="61"/>
                  </a:lnTo>
                  <a:lnTo>
                    <a:pt x="163" y="63"/>
                  </a:lnTo>
                  <a:lnTo>
                    <a:pt x="163" y="66"/>
                  </a:lnTo>
                  <a:lnTo>
                    <a:pt x="166" y="66"/>
                  </a:lnTo>
                  <a:lnTo>
                    <a:pt x="168" y="66"/>
                  </a:lnTo>
                  <a:lnTo>
                    <a:pt x="173" y="63"/>
                  </a:lnTo>
                  <a:lnTo>
                    <a:pt x="176" y="61"/>
                  </a:lnTo>
                  <a:lnTo>
                    <a:pt x="176" y="58"/>
                  </a:lnTo>
                  <a:lnTo>
                    <a:pt x="176" y="56"/>
                  </a:lnTo>
                  <a:lnTo>
                    <a:pt x="173" y="53"/>
                  </a:lnTo>
                  <a:lnTo>
                    <a:pt x="176" y="48"/>
                  </a:lnTo>
                  <a:lnTo>
                    <a:pt x="176" y="45"/>
                  </a:lnTo>
                  <a:lnTo>
                    <a:pt x="179" y="45"/>
                  </a:lnTo>
                  <a:lnTo>
                    <a:pt x="181" y="43"/>
                  </a:lnTo>
                  <a:lnTo>
                    <a:pt x="184" y="43"/>
                  </a:lnTo>
                  <a:lnTo>
                    <a:pt x="186" y="43"/>
                  </a:lnTo>
                  <a:lnTo>
                    <a:pt x="189" y="43"/>
                  </a:lnTo>
                  <a:lnTo>
                    <a:pt x="191" y="43"/>
                  </a:lnTo>
                  <a:lnTo>
                    <a:pt x="196" y="43"/>
                  </a:lnTo>
                  <a:lnTo>
                    <a:pt x="199" y="40"/>
                  </a:lnTo>
                  <a:lnTo>
                    <a:pt x="201" y="40"/>
                  </a:lnTo>
                  <a:lnTo>
                    <a:pt x="204" y="40"/>
                  </a:lnTo>
                  <a:lnTo>
                    <a:pt x="207" y="38"/>
                  </a:lnTo>
                  <a:lnTo>
                    <a:pt x="212" y="33"/>
                  </a:lnTo>
                  <a:lnTo>
                    <a:pt x="214" y="28"/>
                  </a:lnTo>
                  <a:lnTo>
                    <a:pt x="219" y="28"/>
                  </a:lnTo>
                  <a:lnTo>
                    <a:pt x="224" y="30"/>
                  </a:lnTo>
                  <a:lnTo>
                    <a:pt x="229" y="30"/>
                  </a:lnTo>
                  <a:lnTo>
                    <a:pt x="235" y="30"/>
                  </a:lnTo>
                  <a:lnTo>
                    <a:pt x="237" y="33"/>
                  </a:lnTo>
                  <a:lnTo>
                    <a:pt x="245" y="33"/>
                  </a:lnTo>
                  <a:lnTo>
                    <a:pt x="250" y="33"/>
                  </a:lnTo>
                  <a:lnTo>
                    <a:pt x="260" y="35"/>
                  </a:lnTo>
                  <a:lnTo>
                    <a:pt x="263" y="35"/>
                  </a:lnTo>
                  <a:lnTo>
                    <a:pt x="263" y="33"/>
                  </a:lnTo>
                  <a:lnTo>
                    <a:pt x="273" y="22"/>
                  </a:lnTo>
                  <a:lnTo>
                    <a:pt x="278" y="20"/>
                  </a:lnTo>
                  <a:lnTo>
                    <a:pt x="280" y="17"/>
                  </a:lnTo>
                  <a:lnTo>
                    <a:pt x="288" y="12"/>
                  </a:lnTo>
                  <a:lnTo>
                    <a:pt x="293" y="12"/>
                  </a:lnTo>
                  <a:lnTo>
                    <a:pt x="306" y="7"/>
                  </a:lnTo>
                  <a:lnTo>
                    <a:pt x="308" y="7"/>
                  </a:lnTo>
                  <a:lnTo>
                    <a:pt x="311" y="7"/>
                  </a:lnTo>
                  <a:lnTo>
                    <a:pt x="313" y="7"/>
                  </a:lnTo>
                  <a:lnTo>
                    <a:pt x="316" y="7"/>
                  </a:lnTo>
                  <a:lnTo>
                    <a:pt x="324" y="7"/>
                  </a:lnTo>
                  <a:lnTo>
                    <a:pt x="326" y="7"/>
                  </a:lnTo>
                  <a:lnTo>
                    <a:pt x="329" y="7"/>
                  </a:lnTo>
                  <a:lnTo>
                    <a:pt x="334" y="7"/>
                  </a:lnTo>
                  <a:lnTo>
                    <a:pt x="344" y="2"/>
                  </a:lnTo>
                  <a:lnTo>
                    <a:pt x="347" y="0"/>
                  </a:lnTo>
                  <a:lnTo>
                    <a:pt x="349" y="0"/>
                  </a:lnTo>
                  <a:lnTo>
                    <a:pt x="352" y="0"/>
                  </a:lnTo>
                  <a:lnTo>
                    <a:pt x="354" y="2"/>
                  </a:lnTo>
                  <a:lnTo>
                    <a:pt x="357" y="2"/>
                  </a:lnTo>
                  <a:lnTo>
                    <a:pt x="362" y="7"/>
                  </a:lnTo>
                  <a:lnTo>
                    <a:pt x="367" y="15"/>
                  </a:lnTo>
                  <a:lnTo>
                    <a:pt x="369" y="15"/>
                  </a:lnTo>
                  <a:lnTo>
                    <a:pt x="372" y="17"/>
                  </a:lnTo>
                  <a:lnTo>
                    <a:pt x="375" y="17"/>
                  </a:lnTo>
                  <a:lnTo>
                    <a:pt x="382" y="17"/>
                  </a:lnTo>
                  <a:lnTo>
                    <a:pt x="385" y="17"/>
                  </a:lnTo>
                  <a:lnTo>
                    <a:pt x="387" y="15"/>
                  </a:lnTo>
                  <a:lnTo>
                    <a:pt x="392" y="15"/>
                  </a:lnTo>
                  <a:lnTo>
                    <a:pt x="397" y="15"/>
                  </a:lnTo>
                  <a:lnTo>
                    <a:pt x="405" y="15"/>
                  </a:lnTo>
                  <a:lnTo>
                    <a:pt x="413" y="15"/>
                  </a:lnTo>
                  <a:lnTo>
                    <a:pt x="420" y="15"/>
                  </a:lnTo>
                  <a:lnTo>
                    <a:pt x="423" y="15"/>
                  </a:lnTo>
                  <a:lnTo>
                    <a:pt x="428" y="17"/>
                  </a:lnTo>
                  <a:lnTo>
                    <a:pt x="431" y="17"/>
                  </a:lnTo>
                  <a:lnTo>
                    <a:pt x="436" y="17"/>
                  </a:lnTo>
                  <a:lnTo>
                    <a:pt x="441" y="15"/>
                  </a:lnTo>
                  <a:lnTo>
                    <a:pt x="443" y="15"/>
                  </a:lnTo>
                  <a:lnTo>
                    <a:pt x="443" y="17"/>
                  </a:lnTo>
                  <a:lnTo>
                    <a:pt x="459" y="20"/>
                  </a:lnTo>
                  <a:lnTo>
                    <a:pt x="466" y="22"/>
                  </a:lnTo>
                  <a:lnTo>
                    <a:pt x="469" y="22"/>
                  </a:lnTo>
                  <a:lnTo>
                    <a:pt x="474" y="20"/>
                  </a:lnTo>
                  <a:lnTo>
                    <a:pt x="476" y="20"/>
                  </a:lnTo>
                  <a:lnTo>
                    <a:pt x="494" y="28"/>
                  </a:lnTo>
                  <a:lnTo>
                    <a:pt x="499" y="30"/>
                  </a:lnTo>
                  <a:lnTo>
                    <a:pt x="502" y="33"/>
                  </a:lnTo>
                  <a:lnTo>
                    <a:pt x="504" y="33"/>
                  </a:lnTo>
                  <a:lnTo>
                    <a:pt x="507" y="33"/>
                  </a:lnTo>
                  <a:lnTo>
                    <a:pt x="509" y="30"/>
                  </a:lnTo>
                  <a:lnTo>
                    <a:pt x="517" y="28"/>
                  </a:lnTo>
                  <a:lnTo>
                    <a:pt x="520" y="28"/>
                  </a:lnTo>
                  <a:lnTo>
                    <a:pt x="522" y="30"/>
                  </a:lnTo>
                  <a:lnTo>
                    <a:pt x="522" y="33"/>
                  </a:lnTo>
                  <a:lnTo>
                    <a:pt x="522" y="35"/>
                  </a:lnTo>
                  <a:lnTo>
                    <a:pt x="522" y="38"/>
                  </a:lnTo>
                  <a:lnTo>
                    <a:pt x="517" y="45"/>
                  </a:lnTo>
                  <a:lnTo>
                    <a:pt x="520" y="50"/>
                  </a:lnTo>
                  <a:lnTo>
                    <a:pt x="522" y="53"/>
                  </a:lnTo>
                  <a:lnTo>
                    <a:pt x="527" y="53"/>
                  </a:lnTo>
                  <a:lnTo>
                    <a:pt x="530" y="53"/>
                  </a:lnTo>
                  <a:lnTo>
                    <a:pt x="535" y="50"/>
                  </a:lnTo>
                  <a:lnTo>
                    <a:pt x="537" y="53"/>
                  </a:lnTo>
                  <a:lnTo>
                    <a:pt x="540" y="53"/>
                  </a:lnTo>
                  <a:lnTo>
                    <a:pt x="545" y="48"/>
                  </a:lnTo>
                  <a:lnTo>
                    <a:pt x="548" y="45"/>
                  </a:lnTo>
                  <a:lnTo>
                    <a:pt x="548" y="43"/>
                  </a:lnTo>
                  <a:lnTo>
                    <a:pt x="553" y="40"/>
                  </a:lnTo>
                  <a:lnTo>
                    <a:pt x="555" y="38"/>
                  </a:lnTo>
                  <a:lnTo>
                    <a:pt x="558" y="33"/>
                  </a:lnTo>
                  <a:lnTo>
                    <a:pt x="560" y="33"/>
                  </a:lnTo>
                  <a:lnTo>
                    <a:pt x="560" y="30"/>
                  </a:lnTo>
                  <a:lnTo>
                    <a:pt x="563" y="30"/>
                  </a:lnTo>
                  <a:lnTo>
                    <a:pt x="565" y="30"/>
                  </a:lnTo>
                  <a:lnTo>
                    <a:pt x="568" y="30"/>
                  </a:lnTo>
                  <a:lnTo>
                    <a:pt x="573" y="25"/>
                  </a:lnTo>
                  <a:lnTo>
                    <a:pt x="573" y="22"/>
                  </a:lnTo>
                  <a:lnTo>
                    <a:pt x="573" y="17"/>
                  </a:lnTo>
                  <a:lnTo>
                    <a:pt x="576" y="15"/>
                  </a:lnTo>
                  <a:lnTo>
                    <a:pt x="578" y="15"/>
                  </a:lnTo>
                  <a:lnTo>
                    <a:pt x="581" y="15"/>
                  </a:lnTo>
                  <a:lnTo>
                    <a:pt x="583" y="15"/>
                  </a:lnTo>
                  <a:lnTo>
                    <a:pt x="583" y="20"/>
                  </a:lnTo>
                  <a:lnTo>
                    <a:pt x="583" y="22"/>
                  </a:lnTo>
                  <a:lnTo>
                    <a:pt x="583" y="30"/>
                  </a:lnTo>
                  <a:lnTo>
                    <a:pt x="583" y="33"/>
                  </a:lnTo>
                  <a:lnTo>
                    <a:pt x="583" y="35"/>
                  </a:lnTo>
                  <a:lnTo>
                    <a:pt x="583" y="40"/>
                  </a:lnTo>
                  <a:lnTo>
                    <a:pt x="583" y="45"/>
                  </a:lnTo>
                  <a:lnTo>
                    <a:pt x="583" y="50"/>
                  </a:lnTo>
                  <a:lnTo>
                    <a:pt x="583" y="53"/>
                  </a:lnTo>
                  <a:lnTo>
                    <a:pt x="588" y="58"/>
                  </a:lnTo>
                  <a:lnTo>
                    <a:pt x="599" y="58"/>
                  </a:lnTo>
                  <a:lnTo>
                    <a:pt x="609" y="56"/>
                  </a:lnTo>
                  <a:lnTo>
                    <a:pt x="614" y="56"/>
                  </a:lnTo>
                  <a:lnTo>
                    <a:pt x="616" y="58"/>
                  </a:lnTo>
                  <a:lnTo>
                    <a:pt x="619" y="58"/>
                  </a:lnTo>
                  <a:lnTo>
                    <a:pt x="621" y="58"/>
                  </a:lnTo>
                  <a:lnTo>
                    <a:pt x="621" y="61"/>
                  </a:lnTo>
                  <a:lnTo>
                    <a:pt x="624" y="68"/>
                  </a:lnTo>
                  <a:lnTo>
                    <a:pt x="629" y="76"/>
                  </a:lnTo>
                  <a:lnTo>
                    <a:pt x="632" y="81"/>
                  </a:lnTo>
                  <a:lnTo>
                    <a:pt x="634" y="86"/>
                  </a:lnTo>
                  <a:lnTo>
                    <a:pt x="634" y="89"/>
                  </a:lnTo>
                  <a:lnTo>
                    <a:pt x="637" y="96"/>
                  </a:lnTo>
                  <a:lnTo>
                    <a:pt x="637" y="101"/>
                  </a:lnTo>
                  <a:lnTo>
                    <a:pt x="639" y="101"/>
                  </a:lnTo>
                  <a:lnTo>
                    <a:pt x="639" y="104"/>
                  </a:lnTo>
                  <a:lnTo>
                    <a:pt x="644" y="109"/>
                  </a:lnTo>
                  <a:lnTo>
                    <a:pt x="644" y="112"/>
                  </a:lnTo>
                  <a:lnTo>
                    <a:pt x="647" y="117"/>
                  </a:lnTo>
                  <a:lnTo>
                    <a:pt x="649" y="122"/>
                  </a:lnTo>
                  <a:lnTo>
                    <a:pt x="655" y="122"/>
                  </a:lnTo>
                  <a:lnTo>
                    <a:pt x="660" y="124"/>
                  </a:lnTo>
                  <a:lnTo>
                    <a:pt x="662" y="122"/>
                  </a:lnTo>
                  <a:lnTo>
                    <a:pt x="672" y="112"/>
                  </a:lnTo>
                  <a:lnTo>
                    <a:pt x="675" y="112"/>
                  </a:lnTo>
                  <a:lnTo>
                    <a:pt x="675" y="109"/>
                  </a:lnTo>
                  <a:lnTo>
                    <a:pt x="677" y="112"/>
                  </a:lnTo>
                  <a:lnTo>
                    <a:pt x="683" y="114"/>
                  </a:lnTo>
                  <a:lnTo>
                    <a:pt x="688" y="122"/>
                  </a:lnTo>
                  <a:lnTo>
                    <a:pt x="693" y="134"/>
                  </a:lnTo>
                  <a:lnTo>
                    <a:pt x="693" y="137"/>
                  </a:lnTo>
                  <a:lnTo>
                    <a:pt x="698" y="147"/>
                  </a:lnTo>
                  <a:lnTo>
                    <a:pt x="700" y="155"/>
                  </a:lnTo>
                  <a:lnTo>
                    <a:pt x="700" y="157"/>
                  </a:lnTo>
                  <a:lnTo>
                    <a:pt x="700" y="160"/>
                  </a:lnTo>
                  <a:lnTo>
                    <a:pt x="703" y="160"/>
                  </a:lnTo>
                  <a:lnTo>
                    <a:pt x="711" y="175"/>
                  </a:lnTo>
                  <a:lnTo>
                    <a:pt x="716" y="180"/>
                  </a:lnTo>
                  <a:lnTo>
                    <a:pt x="723" y="198"/>
                  </a:lnTo>
                  <a:lnTo>
                    <a:pt x="726" y="201"/>
                  </a:lnTo>
                  <a:lnTo>
                    <a:pt x="731" y="213"/>
                  </a:lnTo>
                  <a:lnTo>
                    <a:pt x="733" y="216"/>
                  </a:lnTo>
                  <a:lnTo>
                    <a:pt x="736" y="221"/>
                  </a:lnTo>
                  <a:lnTo>
                    <a:pt x="749" y="236"/>
                  </a:lnTo>
                  <a:lnTo>
                    <a:pt x="754" y="241"/>
                  </a:lnTo>
                  <a:lnTo>
                    <a:pt x="764" y="252"/>
                  </a:lnTo>
                  <a:lnTo>
                    <a:pt x="769" y="257"/>
                  </a:lnTo>
                  <a:lnTo>
                    <a:pt x="782" y="272"/>
                  </a:lnTo>
                  <a:lnTo>
                    <a:pt x="787" y="277"/>
                  </a:lnTo>
                  <a:lnTo>
                    <a:pt x="789" y="280"/>
                  </a:lnTo>
                  <a:lnTo>
                    <a:pt x="797" y="285"/>
                  </a:lnTo>
                  <a:lnTo>
                    <a:pt x="805" y="287"/>
                  </a:lnTo>
                  <a:lnTo>
                    <a:pt x="807" y="290"/>
                  </a:lnTo>
                  <a:lnTo>
                    <a:pt x="812" y="285"/>
                  </a:lnTo>
                  <a:lnTo>
                    <a:pt x="820" y="272"/>
                  </a:lnTo>
                  <a:lnTo>
                    <a:pt x="823" y="269"/>
                  </a:lnTo>
                  <a:lnTo>
                    <a:pt x="825" y="269"/>
                  </a:lnTo>
                  <a:lnTo>
                    <a:pt x="828" y="262"/>
                  </a:lnTo>
                  <a:lnTo>
                    <a:pt x="838" y="252"/>
                  </a:lnTo>
                  <a:lnTo>
                    <a:pt x="840" y="246"/>
                  </a:lnTo>
                  <a:lnTo>
                    <a:pt x="843" y="246"/>
                  </a:lnTo>
                  <a:lnTo>
                    <a:pt x="845" y="244"/>
                  </a:lnTo>
                  <a:lnTo>
                    <a:pt x="848" y="249"/>
                  </a:lnTo>
                  <a:lnTo>
                    <a:pt x="845" y="254"/>
                  </a:lnTo>
                  <a:lnTo>
                    <a:pt x="845" y="267"/>
                  </a:lnTo>
                  <a:lnTo>
                    <a:pt x="845" y="274"/>
                  </a:lnTo>
                  <a:lnTo>
                    <a:pt x="851" y="290"/>
                  </a:lnTo>
                  <a:lnTo>
                    <a:pt x="853" y="292"/>
                  </a:lnTo>
                  <a:lnTo>
                    <a:pt x="853" y="300"/>
                  </a:lnTo>
                  <a:lnTo>
                    <a:pt x="853" y="305"/>
                  </a:lnTo>
                  <a:lnTo>
                    <a:pt x="851" y="310"/>
                  </a:lnTo>
                  <a:lnTo>
                    <a:pt x="845" y="315"/>
                  </a:lnTo>
                  <a:lnTo>
                    <a:pt x="840" y="323"/>
                  </a:lnTo>
                  <a:lnTo>
                    <a:pt x="833" y="325"/>
                  </a:lnTo>
                  <a:lnTo>
                    <a:pt x="830" y="328"/>
                  </a:lnTo>
                  <a:lnTo>
                    <a:pt x="830" y="338"/>
                  </a:lnTo>
                  <a:lnTo>
                    <a:pt x="830" y="343"/>
                  </a:lnTo>
                  <a:lnTo>
                    <a:pt x="833" y="346"/>
                  </a:lnTo>
                  <a:lnTo>
                    <a:pt x="835" y="348"/>
                  </a:lnTo>
                  <a:lnTo>
                    <a:pt x="845" y="353"/>
                  </a:lnTo>
                  <a:lnTo>
                    <a:pt x="851" y="353"/>
                  </a:lnTo>
                  <a:lnTo>
                    <a:pt x="853" y="356"/>
                  </a:lnTo>
                  <a:lnTo>
                    <a:pt x="856" y="356"/>
                  </a:lnTo>
                  <a:lnTo>
                    <a:pt x="858" y="361"/>
                  </a:lnTo>
                  <a:lnTo>
                    <a:pt x="861" y="364"/>
                  </a:lnTo>
                  <a:lnTo>
                    <a:pt x="861" y="369"/>
                  </a:lnTo>
                  <a:lnTo>
                    <a:pt x="858" y="374"/>
                  </a:lnTo>
                  <a:lnTo>
                    <a:pt x="858" y="376"/>
                  </a:lnTo>
                  <a:lnTo>
                    <a:pt x="856" y="379"/>
                  </a:lnTo>
                  <a:lnTo>
                    <a:pt x="848" y="384"/>
                  </a:lnTo>
                  <a:lnTo>
                    <a:pt x="840" y="386"/>
                  </a:lnTo>
                  <a:lnTo>
                    <a:pt x="833" y="394"/>
                  </a:lnTo>
                  <a:lnTo>
                    <a:pt x="830" y="397"/>
                  </a:lnTo>
                  <a:lnTo>
                    <a:pt x="825" y="412"/>
                  </a:lnTo>
                  <a:lnTo>
                    <a:pt x="820" y="417"/>
                  </a:lnTo>
                  <a:lnTo>
                    <a:pt x="815" y="422"/>
                  </a:lnTo>
                  <a:lnTo>
                    <a:pt x="805" y="425"/>
                  </a:lnTo>
                  <a:lnTo>
                    <a:pt x="802" y="430"/>
                  </a:lnTo>
                  <a:lnTo>
                    <a:pt x="805" y="435"/>
                  </a:lnTo>
                  <a:lnTo>
                    <a:pt x="807" y="442"/>
                  </a:lnTo>
                  <a:lnTo>
                    <a:pt x="807" y="448"/>
                  </a:lnTo>
                  <a:lnTo>
                    <a:pt x="805" y="458"/>
                  </a:lnTo>
                  <a:lnTo>
                    <a:pt x="800" y="465"/>
                  </a:lnTo>
                  <a:lnTo>
                    <a:pt x="800" y="470"/>
                  </a:lnTo>
                  <a:lnTo>
                    <a:pt x="802" y="473"/>
                  </a:lnTo>
                  <a:lnTo>
                    <a:pt x="805" y="478"/>
                  </a:lnTo>
                  <a:lnTo>
                    <a:pt x="810" y="483"/>
                  </a:lnTo>
                  <a:lnTo>
                    <a:pt x="815" y="486"/>
                  </a:lnTo>
                  <a:lnTo>
                    <a:pt x="817" y="486"/>
                  </a:lnTo>
                  <a:lnTo>
                    <a:pt x="838" y="488"/>
                  </a:lnTo>
                  <a:lnTo>
                    <a:pt x="840" y="488"/>
                  </a:lnTo>
                  <a:lnTo>
                    <a:pt x="843" y="491"/>
                  </a:lnTo>
                  <a:lnTo>
                    <a:pt x="851" y="491"/>
                  </a:lnTo>
                  <a:lnTo>
                    <a:pt x="856" y="493"/>
                  </a:lnTo>
                  <a:lnTo>
                    <a:pt x="861" y="496"/>
                  </a:lnTo>
                  <a:lnTo>
                    <a:pt x="863" y="496"/>
                  </a:lnTo>
                  <a:lnTo>
                    <a:pt x="863" y="498"/>
                  </a:lnTo>
                  <a:lnTo>
                    <a:pt x="863" y="501"/>
                  </a:lnTo>
                  <a:lnTo>
                    <a:pt x="861" y="509"/>
                  </a:lnTo>
                  <a:lnTo>
                    <a:pt x="861" y="511"/>
                  </a:lnTo>
                  <a:lnTo>
                    <a:pt x="861" y="526"/>
                  </a:lnTo>
                  <a:lnTo>
                    <a:pt x="863" y="531"/>
                  </a:lnTo>
                  <a:lnTo>
                    <a:pt x="863" y="534"/>
                  </a:lnTo>
                  <a:lnTo>
                    <a:pt x="876" y="542"/>
                  </a:lnTo>
                  <a:lnTo>
                    <a:pt x="879" y="544"/>
                  </a:lnTo>
                  <a:lnTo>
                    <a:pt x="879" y="549"/>
                  </a:lnTo>
                  <a:lnTo>
                    <a:pt x="879" y="567"/>
                  </a:lnTo>
                  <a:lnTo>
                    <a:pt x="879" y="570"/>
                  </a:lnTo>
                  <a:lnTo>
                    <a:pt x="881" y="572"/>
                  </a:lnTo>
                  <a:lnTo>
                    <a:pt x="881" y="575"/>
                  </a:lnTo>
                  <a:lnTo>
                    <a:pt x="884" y="580"/>
                  </a:lnTo>
                  <a:lnTo>
                    <a:pt x="889" y="582"/>
                  </a:lnTo>
                  <a:lnTo>
                    <a:pt x="891" y="590"/>
                  </a:lnTo>
                  <a:lnTo>
                    <a:pt x="894" y="593"/>
                  </a:lnTo>
                  <a:lnTo>
                    <a:pt x="894" y="598"/>
                  </a:lnTo>
                  <a:lnTo>
                    <a:pt x="889" y="603"/>
                  </a:lnTo>
                  <a:lnTo>
                    <a:pt x="886" y="603"/>
                  </a:lnTo>
                  <a:lnTo>
                    <a:pt x="881" y="605"/>
                  </a:lnTo>
                  <a:lnTo>
                    <a:pt x="879" y="608"/>
                  </a:lnTo>
                  <a:lnTo>
                    <a:pt x="879" y="610"/>
                  </a:lnTo>
                  <a:lnTo>
                    <a:pt x="881" y="613"/>
                  </a:lnTo>
                  <a:lnTo>
                    <a:pt x="884" y="615"/>
                  </a:lnTo>
                  <a:lnTo>
                    <a:pt x="891" y="610"/>
                  </a:lnTo>
                  <a:lnTo>
                    <a:pt x="896" y="610"/>
                  </a:lnTo>
                  <a:lnTo>
                    <a:pt x="899" y="610"/>
                  </a:lnTo>
                  <a:lnTo>
                    <a:pt x="901" y="613"/>
                  </a:lnTo>
                  <a:lnTo>
                    <a:pt x="901" y="628"/>
                  </a:lnTo>
                  <a:lnTo>
                    <a:pt x="907" y="651"/>
                  </a:lnTo>
                  <a:lnTo>
                    <a:pt x="907" y="654"/>
                  </a:lnTo>
                  <a:lnTo>
                    <a:pt x="907" y="659"/>
                  </a:lnTo>
                  <a:lnTo>
                    <a:pt x="912" y="677"/>
                  </a:lnTo>
                  <a:lnTo>
                    <a:pt x="912" y="684"/>
                  </a:lnTo>
                  <a:lnTo>
                    <a:pt x="914" y="692"/>
                  </a:lnTo>
                  <a:lnTo>
                    <a:pt x="914" y="699"/>
                  </a:lnTo>
                  <a:lnTo>
                    <a:pt x="919" y="738"/>
                  </a:lnTo>
                  <a:lnTo>
                    <a:pt x="922" y="745"/>
                  </a:lnTo>
                  <a:lnTo>
                    <a:pt x="924" y="750"/>
                  </a:lnTo>
                  <a:lnTo>
                    <a:pt x="924" y="758"/>
                  </a:lnTo>
                  <a:lnTo>
                    <a:pt x="929" y="768"/>
                  </a:lnTo>
                  <a:lnTo>
                    <a:pt x="932" y="791"/>
                  </a:lnTo>
                  <a:lnTo>
                    <a:pt x="937" y="811"/>
                  </a:lnTo>
                  <a:lnTo>
                    <a:pt x="937" y="817"/>
                  </a:lnTo>
                  <a:lnTo>
                    <a:pt x="937" y="819"/>
                  </a:lnTo>
                  <a:lnTo>
                    <a:pt x="940" y="827"/>
                  </a:lnTo>
                  <a:lnTo>
                    <a:pt x="945" y="847"/>
                  </a:lnTo>
                  <a:lnTo>
                    <a:pt x="945" y="860"/>
                  </a:lnTo>
                  <a:lnTo>
                    <a:pt x="945" y="878"/>
                  </a:lnTo>
                  <a:lnTo>
                    <a:pt x="945" y="885"/>
                  </a:lnTo>
                  <a:lnTo>
                    <a:pt x="947" y="893"/>
                  </a:lnTo>
                  <a:lnTo>
                    <a:pt x="947" y="908"/>
                  </a:lnTo>
                  <a:lnTo>
                    <a:pt x="947" y="913"/>
                  </a:lnTo>
                  <a:lnTo>
                    <a:pt x="942" y="918"/>
                  </a:lnTo>
                  <a:lnTo>
                    <a:pt x="937" y="921"/>
                  </a:lnTo>
                  <a:lnTo>
                    <a:pt x="935" y="921"/>
                  </a:lnTo>
                  <a:lnTo>
                    <a:pt x="919" y="929"/>
                  </a:lnTo>
                  <a:lnTo>
                    <a:pt x="919" y="931"/>
                  </a:lnTo>
                  <a:lnTo>
                    <a:pt x="917" y="931"/>
                  </a:lnTo>
                  <a:lnTo>
                    <a:pt x="907" y="931"/>
                  </a:lnTo>
                  <a:lnTo>
                    <a:pt x="899" y="931"/>
                  </a:lnTo>
                  <a:lnTo>
                    <a:pt x="896" y="929"/>
                  </a:lnTo>
                  <a:lnTo>
                    <a:pt x="894" y="931"/>
                  </a:lnTo>
                  <a:lnTo>
                    <a:pt x="889" y="939"/>
                  </a:lnTo>
                  <a:lnTo>
                    <a:pt x="884" y="944"/>
                  </a:lnTo>
                  <a:lnTo>
                    <a:pt x="884" y="946"/>
                  </a:lnTo>
                  <a:lnTo>
                    <a:pt x="884" y="951"/>
                  </a:lnTo>
                  <a:lnTo>
                    <a:pt x="891" y="964"/>
                  </a:lnTo>
                  <a:lnTo>
                    <a:pt x="899" y="974"/>
                  </a:lnTo>
                  <a:lnTo>
                    <a:pt x="899" y="982"/>
                  </a:lnTo>
                  <a:lnTo>
                    <a:pt x="899" y="987"/>
                  </a:lnTo>
                  <a:lnTo>
                    <a:pt x="899" y="992"/>
                  </a:lnTo>
                  <a:lnTo>
                    <a:pt x="894" y="997"/>
                  </a:lnTo>
                  <a:lnTo>
                    <a:pt x="891" y="1000"/>
                  </a:lnTo>
                  <a:lnTo>
                    <a:pt x="879" y="1000"/>
                  </a:lnTo>
                  <a:lnTo>
                    <a:pt x="861" y="1005"/>
                  </a:lnTo>
                  <a:lnTo>
                    <a:pt x="856" y="1007"/>
                  </a:lnTo>
                  <a:lnTo>
                    <a:pt x="851" y="1010"/>
                  </a:lnTo>
                  <a:lnTo>
                    <a:pt x="845" y="1020"/>
                  </a:lnTo>
                  <a:lnTo>
                    <a:pt x="843" y="1025"/>
                  </a:lnTo>
                  <a:lnTo>
                    <a:pt x="825" y="1048"/>
                  </a:lnTo>
                  <a:lnTo>
                    <a:pt x="817" y="1063"/>
                  </a:lnTo>
                  <a:lnTo>
                    <a:pt x="815" y="1061"/>
                  </a:lnTo>
                  <a:lnTo>
                    <a:pt x="812" y="1058"/>
                  </a:lnTo>
                  <a:lnTo>
                    <a:pt x="810" y="1051"/>
                  </a:lnTo>
                  <a:lnTo>
                    <a:pt x="807" y="1048"/>
                  </a:lnTo>
                  <a:lnTo>
                    <a:pt x="800" y="1046"/>
                  </a:lnTo>
                  <a:lnTo>
                    <a:pt x="800" y="1056"/>
                  </a:lnTo>
                  <a:lnTo>
                    <a:pt x="797" y="1061"/>
                  </a:lnTo>
                  <a:lnTo>
                    <a:pt x="795" y="1091"/>
                  </a:lnTo>
                  <a:lnTo>
                    <a:pt x="792" y="1091"/>
                  </a:lnTo>
                  <a:lnTo>
                    <a:pt x="789" y="1099"/>
                  </a:lnTo>
                  <a:lnTo>
                    <a:pt x="784" y="1104"/>
                  </a:lnTo>
                  <a:lnTo>
                    <a:pt x="779" y="1107"/>
                  </a:lnTo>
                  <a:lnTo>
                    <a:pt x="774" y="1114"/>
                  </a:lnTo>
                  <a:lnTo>
                    <a:pt x="774" y="1122"/>
                  </a:lnTo>
                  <a:lnTo>
                    <a:pt x="772" y="1124"/>
                  </a:lnTo>
                  <a:lnTo>
                    <a:pt x="772" y="1127"/>
                  </a:lnTo>
                  <a:lnTo>
                    <a:pt x="764" y="1135"/>
                  </a:lnTo>
                  <a:lnTo>
                    <a:pt x="764" y="1140"/>
                  </a:lnTo>
                  <a:lnTo>
                    <a:pt x="764" y="1145"/>
                  </a:lnTo>
                  <a:lnTo>
                    <a:pt x="761" y="1147"/>
                  </a:lnTo>
                  <a:lnTo>
                    <a:pt x="754" y="1160"/>
                  </a:lnTo>
                  <a:lnTo>
                    <a:pt x="751" y="1168"/>
                  </a:lnTo>
                  <a:lnTo>
                    <a:pt x="746" y="1178"/>
                  </a:lnTo>
                  <a:lnTo>
                    <a:pt x="744" y="1186"/>
                  </a:lnTo>
                  <a:lnTo>
                    <a:pt x="733" y="1206"/>
                  </a:lnTo>
                  <a:lnTo>
                    <a:pt x="726" y="1221"/>
                  </a:lnTo>
                  <a:lnTo>
                    <a:pt x="726" y="1224"/>
                  </a:lnTo>
                  <a:lnTo>
                    <a:pt x="721" y="1270"/>
                  </a:lnTo>
                  <a:lnTo>
                    <a:pt x="721" y="1280"/>
                  </a:lnTo>
                  <a:lnTo>
                    <a:pt x="721" y="1282"/>
                  </a:lnTo>
                  <a:lnTo>
                    <a:pt x="718" y="1287"/>
                  </a:lnTo>
                  <a:lnTo>
                    <a:pt x="716" y="1298"/>
                  </a:lnTo>
                  <a:lnTo>
                    <a:pt x="713" y="1300"/>
                  </a:lnTo>
                  <a:lnTo>
                    <a:pt x="711" y="1308"/>
                  </a:lnTo>
                  <a:lnTo>
                    <a:pt x="711" y="1323"/>
                  </a:lnTo>
                  <a:lnTo>
                    <a:pt x="708" y="1333"/>
                  </a:lnTo>
                  <a:lnTo>
                    <a:pt x="705" y="1336"/>
                  </a:lnTo>
                  <a:lnTo>
                    <a:pt x="700" y="1356"/>
                  </a:lnTo>
                  <a:lnTo>
                    <a:pt x="700" y="1369"/>
                  </a:lnTo>
                  <a:lnTo>
                    <a:pt x="695" y="1397"/>
                  </a:lnTo>
                  <a:lnTo>
                    <a:pt x="698" y="1399"/>
                  </a:lnTo>
                  <a:lnTo>
                    <a:pt x="698" y="1402"/>
                  </a:lnTo>
                  <a:lnTo>
                    <a:pt x="700" y="1407"/>
                  </a:lnTo>
                  <a:lnTo>
                    <a:pt x="708" y="1420"/>
                  </a:lnTo>
                  <a:lnTo>
                    <a:pt x="700" y="1432"/>
                  </a:lnTo>
                  <a:lnTo>
                    <a:pt x="685" y="1453"/>
                  </a:lnTo>
                  <a:lnTo>
                    <a:pt x="685" y="1455"/>
                  </a:lnTo>
                  <a:lnTo>
                    <a:pt x="670" y="1471"/>
                  </a:lnTo>
                  <a:lnTo>
                    <a:pt x="667" y="1504"/>
                  </a:lnTo>
                  <a:lnTo>
                    <a:pt x="665" y="1506"/>
                  </a:lnTo>
                  <a:lnTo>
                    <a:pt x="657" y="1509"/>
                  </a:lnTo>
                  <a:lnTo>
                    <a:pt x="647" y="1511"/>
                  </a:lnTo>
                  <a:lnTo>
                    <a:pt x="647" y="1509"/>
                  </a:lnTo>
                  <a:lnTo>
                    <a:pt x="644" y="1509"/>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046" name="TextBox 1045">
            <a:extLst>
              <a:ext uri="{FF2B5EF4-FFF2-40B4-BE49-F238E27FC236}">
                <a16:creationId xmlns:a16="http://schemas.microsoft.com/office/drawing/2014/main" id="{8A57591F-F75D-FBB3-BD7E-757A1AFC2F44}"/>
              </a:ext>
            </a:extLst>
          </p:cNvPr>
          <p:cNvSpPr txBox="1"/>
          <p:nvPr/>
        </p:nvSpPr>
        <p:spPr>
          <a:xfrm>
            <a:off x="162891" y="4152137"/>
            <a:ext cx="2020327" cy="1251872"/>
          </a:xfrm>
          <a:prstGeom prst="rect">
            <a:avLst/>
          </a:prstGeom>
        </p:spPr>
        <p:txBody>
          <a:bodyPr vert="horz" wrap="square" lIns="91440" tIns="45720" rIns="91440" bIns="45720" rtlCol="0" anchor="ctr">
            <a:normAutofit/>
          </a:bodyPr>
          <a:lstStyle/>
          <a:p>
            <a:pPr algn="ctr"/>
            <a:r>
              <a:rPr lang="fr-FR" sz="2400" b="1" dirty="0">
                <a:latin typeface="Source Sans Pro" panose="020B0503030403020204" pitchFamily="34" charset="0"/>
                <a:ea typeface="Source Sans Pro" panose="020B0503030403020204" pitchFamily="34" charset="0"/>
              </a:rPr>
              <a:t>Côte d’Ivoire</a:t>
            </a:r>
          </a:p>
          <a:p>
            <a:pPr algn="ctr"/>
            <a:r>
              <a:rPr lang="fr-FR" sz="2400" b="1" dirty="0">
                <a:latin typeface="Source Sans Pro" panose="020B0503030403020204" pitchFamily="34" charset="0"/>
                <a:ea typeface="Source Sans Pro" panose="020B0503030403020204" pitchFamily="34" charset="0"/>
              </a:rPr>
              <a:t>72%</a:t>
            </a:r>
          </a:p>
        </p:txBody>
      </p:sp>
      <p:sp>
        <p:nvSpPr>
          <p:cNvPr id="18" name="Title 1">
            <a:extLst>
              <a:ext uri="{FF2B5EF4-FFF2-40B4-BE49-F238E27FC236}">
                <a16:creationId xmlns:a16="http://schemas.microsoft.com/office/drawing/2014/main" id="{14C4413A-939B-4AF8-B9BC-3C820EBA3645}"/>
              </a:ext>
            </a:extLst>
          </p:cNvPr>
          <p:cNvSpPr>
            <a:spLocks noGrp="1"/>
          </p:cNvSpPr>
          <p:nvPr>
            <p:ph type="title"/>
          </p:nvPr>
        </p:nvSpPr>
        <p:spPr>
          <a:xfrm>
            <a:off x="363002" y="154975"/>
            <a:ext cx="8439150" cy="1039132"/>
          </a:xfrm>
        </p:spPr>
        <p:txBody>
          <a:bodyPr>
            <a:noAutofit/>
          </a:bodyPr>
          <a:lstStyle/>
          <a:p>
            <a:r>
              <a:rPr lang="fr-FR" sz="3200" noProof="0" dirty="0"/>
              <a:t>Possession de MII selon la région</a:t>
            </a:r>
          </a:p>
        </p:txBody>
      </p:sp>
      <p:sp>
        <p:nvSpPr>
          <p:cNvPr id="19" name="Content Placeholder 2">
            <a:extLst>
              <a:ext uri="{FF2B5EF4-FFF2-40B4-BE49-F238E27FC236}">
                <a16:creationId xmlns:a16="http://schemas.microsoft.com/office/drawing/2014/main" id="{14687775-DD21-E5A6-E914-C1CF13ED5523}"/>
              </a:ext>
            </a:extLst>
          </p:cNvPr>
          <p:cNvSpPr>
            <a:spLocks noGrp="1"/>
          </p:cNvSpPr>
          <p:nvPr>
            <p:ph idx="1"/>
          </p:nvPr>
        </p:nvSpPr>
        <p:spPr>
          <a:xfrm>
            <a:off x="363002" y="1019936"/>
            <a:ext cx="8542240" cy="594630"/>
          </a:xfrm>
        </p:spPr>
        <p:txBody>
          <a:bodyPr>
            <a:normAutofit/>
          </a:bodyPr>
          <a:lstStyle/>
          <a:p>
            <a:r>
              <a:rPr lang="fr-FR" noProof="0" dirty="0"/>
              <a:t>Pourcentage de ménages ayant au moins une moustiquaire imprégnée d’insecticide (MII)</a:t>
            </a:r>
          </a:p>
        </p:txBody>
      </p:sp>
      <p:sp>
        <p:nvSpPr>
          <p:cNvPr id="2" name="TextBox 1">
            <a:extLst>
              <a:ext uri="{FF2B5EF4-FFF2-40B4-BE49-F238E27FC236}">
                <a16:creationId xmlns:a16="http://schemas.microsoft.com/office/drawing/2014/main" id="{7522C4F1-C63C-B773-5F23-687CBBD421A6}"/>
              </a:ext>
            </a:extLst>
          </p:cNvPr>
          <p:cNvSpPr txBox="1"/>
          <p:nvPr/>
        </p:nvSpPr>
        <p:spPr>
          <a:xfrm>
            <a:off x="6250876" y="2678861"/>
            <a:ext cx="1033540" cy="772463"/>
          </a:xfrm>
          <a:prstGeom prst="rect">
            <a:avLst/>
          </a:prstGeom>
        </p:spPr>
        <p:txBody>
          <a:bodyPr vert="horz" wrap="square" lIns="91440" tIns="45720" rIns="91440" bIns="45720" rtlCol="0" anchor="ctr">
            <a:normAutofit/>
          </a:bodyPr>
          <a:lstStyle/>
          <a:p>
            <a:pPr algn="ctr"/>
            <a:r>
              <a:rPr lang="fr-FR" sz="1800" dirty="0" err="1">
                <a:latin typeface="Source Sans Pro SemiBold" panose="020B0603030403020204" pitchFamily="34" charset="0"/>
                <a:ea typeface="Source Sans Pro SemiBold" panose="020B0603030403020204" pitchFamily="34" charset="0"/>
              </a:rPr>
              <a:t>Zanzan</a:t>
            </a:r>
            <a:endParaRPr lang="fr-FR" sz="1800"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78 %</a:t>
            </a:r>
            <a:endParaRPr lang="fr-FR" sz="1800" dirty="0">
              <a:latin typeface="Source Sans Pro SemiBold" panose="020B0603030403020204" pitchFamily="34" charset="0"/>
              <a:ea typeface="Source Sans Pro SemiBold" panose="020B0603030403020204" pitchFamily="34" charset="0"/>
            </a:endParaRPr>
          </a:p>
        </p:txBody>
      </p:sp>
      <p:sp>
        <p:nvSpPr>
          <p:cNvPr id="3" name="TextBox 2">
            <a:extLst>
              <a:ext uri="{FF2B5EF4-FFF2-40B4-BE49-F238E27FC236}">
                <a16:creationId xmlns:a16="http://schemas.microsoft.com/office/drawing/2014/main" id="{199FD3DC-3234-7F75-58BA-75E962C143D8}"/>
              </a:ext>
            </a:extLst>
          </p:cNvPr>
          <p:cNvSpPr txBox="1"/>
          <p:nvPr/>
        </p:nvSpPr>
        <p:spPr>
          <a:xfrm>
            <a:off x="4125058" y="1848766"/>
            <a:ext cx="1033540" cy="719729"/>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Savanes</a:t>
            </a:r>
          </a:p>
          <a:p>
            <a:pPr algn="ctr"/>
            <a:r>
              <a:rPr lang="fr-FR" dirty="0">
                <a:latin typeface="Source Sans Pro SemiBold" panose="020B0603030403020204" pitchFamily="34" charset="0"/>
                <a:ea typeface="Source Sans Pro SemiBold" panose="020B0603030403020204" pitchFamily="34" charset="0"/>
              </a:rPr>
              <a:t>75 %</a:t>
            </a:r>
            <a:endParaRPr lang="fr-FR" sz="1800" dirty="0">
              <a:latin typeface="Source Sans Pro SemiBold" panose="020B0603030403020204" pitchFamily="34" charset="0"/>
              <a:ea typeface="Source Sans Pro SemiBold" panose="020B0603030403020204" pitchFamily="34" charset="0"/>
            </a:endParaRPr>
          </a:p>
        </p:txBody>
      </p:sp>
      <p:sp>
        <p:nvSpPr>
          <p:cNvPr id="4" name="TextBox 3">
            <a:extLst>
              <a:ext uri="{FF2B5EF4-FFF2-40B4-BE49-F238E27FC236}">
                <a16:creationId xmlns:a16="http://schemas.microsoft.com/office/drawing/2014/main" id="{5F9DC2DB-9A4D-FDEF-3215-5D963780E1C8}"/>
              </a:ext>
            </a:extLst>
          </p:cNvPr>
          <p:cNvSpPr txBox="1"/>
          <p:nvPr/>
        </p:nvSpPr>
        <p:spPr>
          <a:xfrm>
            <a:off x="2589204" y="1911916"/>
            <a:ext cx="1351572" cy="740101"/>
          </a:xfrm>
          <a:prstGeom prst="rect">
            <a:avLst/>
          </a:prstGeom>
        </p:spPr>
        <p:txBody>
          <a:bodyPr vert="horz" wrap="square" lIns="91440" tIns="45720" rIns="91440" bIns="45720" rtlCol="0" anchor="ctr">
            <a:normAutofit/>
          </a:bodyPr>
          <a:lstStyle/>
          <a:p>
            <a:pPr algn="ctr"/>
            <a:r>
              <a:rPr lang="fr-FR" dirty="0" err="1">
                <a:latin typeface="Source Sans Pro SemiBold" panose="020B0603030403020204" pitchFamily="34" charset="0"/>
                <a:ea typeface="Source Sans Pro SemiBold" panose="020B0603030403020204" pitchFamily="34" charset="0"/>
              </a:rPr>
              <a:t>Denguélé</a:t>
            </a:r>
            <a:endParaRPr lang="fr-FR"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86 %</a:t>
            </a:r>
          </a:p>
        </p:txBody>
      </p:sp>
      <p:sp>
        <p:nvSpPr>
          <p:cNvPr id="5" name="TextBox 4">
            <a:extLst>
              <a:ext uri="{FF2B5EF4-FFF2-40B4-BE49-F238E27FC236}">
                <a16:creationId xmlns:a16="http://schemas.microsoft.com/office/drawing/2014/main" id="{E6CB1932-6936-E407-34CA-3274DFC0C16E}"/>
              </a:ext>
            </a:extLst>
          </p:cNvPr>
          <p:cNvSpPr txBox="1"/>
          <p:nvPr/>
        </p:nvSpPr>
        <p:spPr>
          <a:xfrm>
            <a:off x="3480512" y="2944117"/>
            <a:ext cx="1033540" cy="719729"/>
          </a:xfrm>
          <a:prstGeom prst="rect">
            <a:avLst/>
          </a:prstGeom>
        </p:spPr>
        <p:txBody>
          <a:bodyPr vert="horz" wrap="square" lIns="91440" tIns="45720" rIns="91440" bIns="45720" rtlCol="0" anchor="ctr">
            <a:normAutofit/>
          </a:bodyPr>
          <a:lstStyle/>
          <a:p>
            <a:pPr algn="ctr"/>
            <a:r>
              <a:rPr lang="fr-FR" sz="1800" dirty="0" err="1">
                <a:latin typeface="Source Sans Pro SemiBold" panose="020B0603030403020204" pitchFamily="34" charset="0"/>
                <a:ea typeface="Source Sans Pro SemiBold" panose="020B0603030403020204" pitchFamily="34" charset="0"/>
              </a:rPr>
              <a:t>Woroba</a:t>
            </a:r>
            <a:endParaRPr lang="fr-FR" sz="1800"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81 %</a:t>
            </a:r>
            <a:endParaRPr lang="fr-FR" sz="1800" dirty="0">
              <a:latin typeface="Source Sans Pro SemiBold" panose="020B0603030403020204" pitchFamily="34" charset="0"/>
              <a:ea typeface="Source Sans Pro SemiBold" panose="020B0603030403020204" pitchFamily="34" charset="0"/>
            </a:endParaRPr>
          </a:p>
        </p:txBody>
      </p:sp>
      <p:sp>
        <p:nvSpPr>
          <p:cNvPr id="6" name="TextBox 5">
            <a:extLst>
              <a:ext uri="{FF2B5EF4-FFF2-40B4-BE49-F238E27FC236}">
                <a16:creationId xmlns:a16="http://schemas.microsoft.com/office/drawing/2014/main" id="{7137E2B4-3F4A-AAB1-BD34-708C73979346}"/>
              </a:ext>
            </a:extLst>
          </p:cNvPr>
          <p:cNvSpPr txBox="1"/>
          <p:nvPr/>
        </p:nvSpPr>
        <p:spPr>
          <a:xfrm>
            <a:off x="4908071" y="2892331"/>
            <a:ext cx="1175581"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Vallée du Bandama </a:t>
            </a:r>
          </a:p>
          <a:p>
            <a:pPr algn="ctr"/>
            <a:r>
              <a:rPr lang="fr-FR" dirty="0">
                <a:latin typeface="Source Sans Pro SemiBold" panose="020B0603030403020204" pitchFamily="34" charset="0"/>
                <a:ea typeface="Source Sans Pro SemiBold" panose="020B0603030403020204" pitchFamily="34" charset="0"/>
              </a:rPr>
              <a:t>71 %</a:t>
            </a:r>
            <a:endParaRPr lang="fr-FR" sz="1800" dirty="0">
              <a:latin typeface="Source Sans Pro SemiBold" panose="020B0603030403020204" pitchFamily="34" charset="0"/>
              <a:ea typeface="Source Sans Pro SemiBold" panose="020B0603030403020204" pitchFamily="34" charset="0"/>
            </a:endParaRPr>
          </a:p>
        </p:txBody>
      </p:sp>
      <p:sp>
        <p:nvSpPr>
          <p:cNvPr id="7" name="TextBox 6">
            <a:extLst>
              <a:ext uri="{FF2B5EF4-FFF2-40B4-BE49-F238E27FC236}">
                <a16:creationId xmlns:a16="http://schemas.microsoft.com/office/drawing/2014/main" id="{17CF4A88-4AFE-6BE8-2EF8-73CC66B0F3C0}"/>
              </a:ext>
            </a:extLst>
          </p:cNvPr>
          <p:cNvSpPr txBox="1"/>
          <p:nvPr/>
        </p:nvSpPr>
        <p:spPr>
          <a:xfrm>
            <a:off x="5506559" y="3824157"/>
            <a:ext cx="837821" cy="72717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Lacs</a:t>
            </a:r>
          </a:p>
          <a:p>
            <a:pPr algn="ctr"/>
            <a:r>
              <a:rPr lang="fr-FR" dirty="0">
                <a:latin typeface="Source Sans Pro SemiBold" panose="020B0603030403020204" pitchFamily="34" charset="0"/>
                <a:ea typeface="Source Sans Pro SemiBold" panose="020B0603030403020204" pitchFamily="34" charset="0"/>
              </a:rPr>
              <a:t>77 %</a:t>
            </a:r>
            <a:endParaRPr lang="fr-FR" sz="1800" dirty="0">
              <a:latin typeface="Source Sans Pro SemiBold" panose="020B0603030403020204" pitchFamily="34" charset="0"/>
              <a:ea typeface="Source Sans Pro SemiBold" panose="020B0603030403020204" pitchFamily="34" charset="0"/>
            </a:endParaRPr>
          </a:p>
        </p:txBody>
      </p:sp>
      <p:sp>
        <p:nvSpPr>
          <p:cNvPr id="8" name="TextBox 7">
            <a:extLst>
              <a:ext uri="{FF2B5EF4-FFF2-40B4-BE49-F238E27FC236}">
                <a16:creationId xmlns:a16="http://schemas.microsoft.com/office/drawing/2014/main" id="{30792C77-BEB0-B09E-0EA3-86DE69996575}"/>
              </a:ext>
            </a:extLst>
          </p:cNvPr>
          <p:cNvSpPr txBox="1"/>
          <p:nvPr/>
        </p:nvSpPr>
        <p:spPr>
          <a:xfrm>
            <a:off x="5381637" y="4917047"/>
            <a:ext cx="1100457" cy="68510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Lagunes </a:t>
            </a:r>
          </a:p>
          <a:p>
            <a:pPr algn="ctr"/>
            <a:r>
              <a:rPr lang="fr-FR" dirty="0">
                <a:latin typeface="Source Sans Pro SemiBold" panose="020B0603030403020204" pitchFamily="34" charset="0"/>
                <a:ea typeface="Source Sans Pro SemiBold" panose="020B0603030403020204" pitchFamily="34" charset="0"/>
              </a:rPr>
              <a:t>76 %</a:t>
            </a:r>
            <a:endParaRPr lang="fr-FR" sz="1800" dirty="0">
              <a:latin typeface="Source Sans Pro SemiBold" panose="020B0603030403020204" pitchFamily="34" charset="0"/>
              <a:ea typeface="Source Sans Pro SemiBold" panose="020B0603030403020204" pitchFamily="34" charset="0"/>
            </a:endParaRPr>
          </a:p>
        </p:txBody>
      </p:sp>
      <p:sp>
        <p:nvSpPr>
          <p:cNvPr id="9" name="TextBox 8">
            <a:extLst>
              <a:ext uri="{FF2B5EF4-FFF2-40B4-BE49-F238E27FC236}">
                <a16:creationId xmlns:a16="http://schemas.microsoft.com/office/drawing/2014/main" id="{2263EC0A-D395-677E-B628-EE52329E0B80}"/>
              </a:ext>
            </a:extLst>
          </p:cNvPr>
          <p:cNvSpPr txBox="1"/>
          <p:nvPr/>
        </p:nvSpPr>
        <p:spPr>
          <a:xfrm>
            <a:off x="3461886" y="3897118"/>
            <a:ext cx="1379196"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Sassandra-</a:t>
            </a:r>
            <a:r>
              <a:rPr lang="fr-FR" sz="1800" dirty="0" err="1">
                <a:latin typeface="Source Sans Pro SemiBold" panose="020B0603030403020204" pitchFamily="34" charset="0"/>
                <a:ea typeface="Source Sans Pro SemiBold" panose="020B0603030403020204" pitchFamily="34" charset="0"/>
              </a:rPr>
              <a:t>Marahoue</a:t>
            </a:r>
            <a:r>
              <a:rPr lang="fr-FR" sz="1800" dirty="0">
                <a:latin typeface="Source Sans Pro SemiBold" panose="020B0603030403020204" pitchFamily="34" charset="0"/>
                <a:ea typeface="Source Sans Pro SemiBold" panose="020B0603030403020204" pitchFamily="34" charset="0"/>
              </a:rPr>
              <a:t> </a:t>
            </a:r>
          </a:p>
          <a:p>
            <a:pPr algn="ctr"/>
            <a:r>
              <a:rPr lang="fr-FR" dirty="0">
                <a:latin typeface="Source Sans Pro SemiBold" panose="020B0603030403020204" pitchFamily="34" charset="0"/>
                <a:ea typeface="Source Sans Pro SemiBold" panose="020B0603030403020204" pitchFamily="34" charset="0"/>
              </a:rPr>
              <a:t>82 %</a:t>
            </a:r>
            <a:endParaRPr lang="fr-FR" sz="1800" dirty="0">
              <a:latin typeface="Source Sans Pro SemiBold" panose="020B0603030403020204" pitchFamily="34" charset="0"/>
              <a:ea typeface="Source Sans Pro SemiBold" panose="020B0603030403020204" pitchFamily="34" charset="0"/>
            </a:endParaRPr>
          </a:p>
        </p:txBody>
      </p:sp>
      <p:sp>
        <p:nvSpPr>
          <p:cNvPr id="10" name="TextBox 9">
            <a:extLst>
              <a:ext uri="{FF2B5EF4-FFF2-40B4-BE49-F238E27FC236}">
                <a16:creationId xmlns:a16="http://schemas.microsoft.com/office/drawing/2014/main" id="{5FFE943C-E8B5-DD23-CBD8-998D0203C619}"/>
              </a:ext>
            </a:extLst>
          </p:cNvPr>
          <p:cNvSpPr txBox="1"/>
          <p:nvPr/>
        </p:nvSpPr>
        <p:spPr>
          <a:xfrm>
            <a:off x="3270081" y="5302201"/>
            <a:ext cx="1379196"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Bas-Sassandra</a:t>
            </a:r>
          </a:p>
          <a:p>
            <a:pPr algn="ctr"/>
            <a:r>
              <a:rPr lang="fr-FR" dirty="0">
                <a:latin typeface="Source Sans Pro SemiBold" panose="020B0603030403020204" pitchFamily="34" charset="0"/>
                <a:ea typeface="Source Sans Pro SemiBold" panose="020B0603030403020204" pitchFamily="34" charset="0"/>
              </a:rPr>
              <a:t>82 %</a:t>
            </a:r>
            <a:endParaRPr lang="fr-FR" sz="1800" dirty="0">
              <a:latin typeface="Source Sans Pro SemiBold" panose="020B0603030403020204" pitchFamily="34" charset="0"/>
              <a:ea typeface="Source Sans Pro SemiBold" panose="020B0603030403020204" pitchFamily="34" charset="0"/>
            </a:endParaRPr>
          </a:p>
        </p:txBody>
      </p:sp>
      <p:sp>
        <p:nvSpPr>
          <p:cNvPr id="11" name="TextBox 10">
            <a:extLst>
              <a:ext uri="{FF2B5EF4-FFF2-40B4-BE49-F238E27FC236}">
                <a16:creationId xmlns:a16="http://schemas.microsoft.com/office/drawing/2014/main" id="{6FB99757-995F-2B75-4D5C-C892A306F205}"/>
              </a:ext>
            </a:extLst>
          </p:cNvPr>
          <p:cNvSpPr txBox="1"/>
          <p:nvPr/>
        </p:nvSpPr>
        <p:spPr>
          <a:xfrm>
            <a:off x="4209750" y="4817067"/>
            <a:ext cx="1087116" cy="882648"/>
          </a:xfrm>
          <a:prstGeom prst="rect">
            <a:avLst/>
          </a:prstGeom>
        </p:spPr>
        <p:txBody>
          <a:bodyPr vert="horz" wrap="square" lIns="91440" tIns="45720" rIns="91440" bIns="45720" rtlCol="0" anchor="ctr">
            <a:normAutofit lnSpcReduction="10000"/>
          </a:bodyPr>
          <a:lstStyle/>
          <a:p>
            <a:pPr algn="ctr"/>
            <a:r>
              <a:rPr lang="fr-FR" dirty="0">
                <a:latin typeface="Source Sans Pro SemiBold" panose="020B0603030403020204" pitchFamily="34" charset="0"/>
                <a:ea typeface="Source Sans Pro SemiBold" panose="020B0603030403020204" pitchFamily="34" charset="0"/>
              </a:rPr>
              <a:t>Goh-</a:t>
            </a:r>
          </a:p>
          <a:p>
            <a:pPr algn="ctr"/>
            <a:r>
              <a:rPr lang="fr-FR" dirty="0" err="1">
                <a:latin typeface="Source Sans Pro SemiBold" panose="020B0603030403020204" pitchFamily="34" charset="0"/>
                <a:ea typeface="Source Sans Pro SemiBold" panose="020B0603030403020204" pitchFamily="34" charset="0"/>
              </a:rPr>
              <a:t>Djiboua</a:t>
            </a:r>
            <a:r>
              <a:rPr lang="fr-FR" dirty="0">
                <a:latin typeface="Source Sans Pro SemiBold" panose="020B0603030403020204" pitchFamily="34" charset="0"/>
                <a:ea typeface="Source Sans Pro SemiBold" panose="020B0603030403020204" pitchFamily="34" charset="0"/>
              </a:rPr>
              <a:t> </a:t>
            </a:r>
          </a:p>
          <a:p>
            <a:pPr algn="ctr"/>
            <a:r>
              <a:rPr lang="fr-FR" dirty="0">
                <a:latin typeface="Source Sans Pro SemiBold" panose="020B0603030403020204" pitchFamily="34" charset="0"/>
                <a:ea typeface="Source Sans Pro SemiBold" panose="020B0603030403020204" pitchFamily="34" charset="0"/>
              </a:rPr>
              <a:t>73 %</a:t>
            </a:r>
          </a:p>
        </p:txBody>
      </p:sp>
      <p:cxnSp>
        <p:nvCxnSpPr>
          <p:cNvPr id="12" name="Straight Connector 11">
            <a:extLst>
              <a:ext uri="{FF2B5EF4-FFF2-40B4-BE49-F238E27FC236}">
                <a16:creationId xmlns:a16="http://schemas.microsoft.com/office/drawing/2014/main" id="{A8056103-ADB4-6A65-C2CA-D763CA633467}"/>
              </a:ext>
            </a:extLst>
          </p:cNvPr>
          <p:cNvCxnSpPr>
            <a:cxnSpLocks/>
          </p:cNvCxnSpPr>
          <p:nvPr/>
        </p:nvCxnSpPr>
        <p:spPr>
          <a:xfrm flipV="1">
            <a:off x="5035715" y="4503775"/>
            <a:ext cx="2226734" cy="40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45C1328-20B8-0F49-EE43-85BFB133F5A5}"/>
              </a:ext>
            </a:extLst>
          </p:cNvPr>
          <p:cNvCxnSpPr>
            <a:cxnSpLocks/>
          </p:cNvCxnSpPr>
          <p:nvPr/>
        </p:nvCxnSpPr>
        <p:spPr>
          <a:xfrm flipV="1">
            <a:off x="6076945" y="5366183"/>
            <a:ext cx="1231277" cy="3668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5AFF10F-60C7-3B4D-ECC2-AA3C4AA831BD}"/>
              </a:ext>
            </a:extLst>
          </p:cNvPr>
          <p:cNvSpPr txBox="1"/>
          <p:nvPr/>
        </p:nvSpPr>
        <p:spPr>
          <a:xfrm>
            <a:off x="7025676" y="4954907"/>
            <a:ext cx="1278197" cy="70105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Abidjan</a:t>
            </a:r>
          </a:p>
          <a:p>
            <a:pPr algn="ctr"/>
            <a:r>
              <a:rPr lang="fr-FR" sz="1800" dirty="0">
                <a:latin typeface="Source Sans Pro SemiBold" panose="020B0603030403020204" pitchFamily="34" charset="0"/>
                <a:ea typeface="Source Sans Pro SemiBold" panose="020B0603030403020204" pitchFamily="34" charset="0"/>
              </a:rPr>
              <a:t> </a:t>
            </a:r>
            <a:r>
              <a:rPr lang="fr-FR" dirty="0">
                <a:latin typeface="Source Sans Pro SemiBold" panose="020B0603030403020204" pitchFamily="34" charset="0"/>
                <a:ea typeface="Source Sans Pro SemiBold" panose="020B0603030403020204" pitchFamily="34" charset="0"/>
              </a:rPr>
              <a:t>57 %</a:t>
            </a:r>
            <a:endParaRPr lang="fr-FR" sz="1800" dirty="0">
              <a:latin typeface="Source Sans Pro SemiBold" panose="020B0603030403020204" pitchFamily="34" charset="0"/>
              <a:ea typeface="Source Sans Pro SemiBold" panose="020B0603030403020204" pitchFamily="34" charset="0"/>
            </a:endParaRPr>
          </a:p>
        </p:txBody>
      </p:sp>
      <p:sp>
        <p:nvSpPr>
          <p:cNvPr id="15" name="TextBox 14">
            <a:extLst>
              <a:ext uri="{FF2B5EF4-FFF2-40B4-BE49-F238E27FC236}">
                <a16:creationId xmlns:a16="http://schemas.microsoft.com/office/drawing/2014/main" id="{9A9762FB-FB64-C923-B55D-712AAC5D2DA5}"/>
              </a:ext>
            </a:extLst>
          </p:cNvPr>
          <p:cNvSpPr txBox="1"/>
          <p:nvPr/>
        </p:nvSpPr>
        <p:spPr>
          <a:xfrm>
            <a:off x="6342017" y="5487684"/>
            <a:ext cx="950910" cy="746123"/>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Comoé </a:t>
            </a:r>
          </a:p>
          <a:p>
            <a:pPr algn="ctr"/>
            <a:r>
              <a:rPr lang="fr-FR" dirty="0">
                <a:latin typeface="Source Sans Pro SemiBold" panose="020B0603030403020204" pitchFamily="34" charset="0"/>
                <a:ea typeface="Source Sans Pro SemiBold" panose="020B0603030403020204" pitchFamily="34" charset="0"/>
              </a:rPr>
              <a:t>67 %</a:t>
            </a:r>
            <a:endParaRPr lang="fr-FR" sz="1800" dirty="0">
              <a:latin typeface="Source Sans Pro SemiBold" panose="020B0603030403020204" pitchFamily="34" charset="0"/>
              <a:ea typeface="Source Sans Pro SemiBold" panose="020B0603030403020204" pitchFamily="34" charset="0"/>
            </a:endParaRPr>
          </a:p>
        </p:txBody>
      </p:sp>
      <p:sp>
        <p:nvSpPr>
          <p:cNvPr id="16" name="TextBox 15">
            <a:extLst>
              <a:ext uri="{FF2B5EF4-FFF2-40B4-BE49-F238E27FC236}">
                <a16:creationId xmlns:a16="http://schemas.microsoft.com/office/drawing/2014/main" id="{D2E7931D-5E6B-5371-8ECD-A9821E6F8E5C}"/>
              </a:ext>
            </a:extLst>
          </p:cNvPr>
          <p:cNvSpPr txBox="1"/>
          <p:nvPr/>
        </p:nvSpPr>
        <p:spPr>
          <a:xfrm>
            <a:off x="6982791" y="4118731"/>
            <a:ext cx="1649268" cy="68510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Yamoussoukro </a:t>
            </a:r>
            <a:r>
              <a:rPr lang="fr-FR" dirty="0">
                <a:latin typeface="Source Sans Pro SemiBold" panose="020B0603030403020204" pitchFamily="34" charset="0"/>
                <a:ea typeface="Source Sans Pro SemiBold" panose="020B0603030403020204" pitchFamily="34" charset="0"/>
              </a:rPr>
              <a:t>68 %</a:t>
            </a:r>
            <a:endParaRPr lang="fr-FR" sz="1800" dirty="0">
              <a:latin typeface="Source Sans Pro SemiBold" panose="020B0603030403020204" pitchFamily="34" charset="0"/>
              <a:ea typeface="Source Sans Pro SemiBold" panose="020B0603030403020204" pitchFamily="34" charset="0"/>
            </a:endParaRPr>
          </a:p>
        </p:txBody>
      </p:sp>
      <p:sp>
        <p:nvSpPr>
          <p:cNvPr id="35" name="TextBox 34">
            <a:extLst>
              <a:ext uri="{FF2B5EF4-FFF2-40B4-BE49-F238E27FC236}">
                <a16:creationId xmlns:a16="http://schemas.microsoft.com/office/drawing/2014/main" id="{F72B25A8-E6E9-0D49-542D-EDC57486D820}"/>
              </a:ext>
            </a:extLst>
          </p:cNvPr>
          <p:cNvSpPr txBox="1"/>
          <p:nvPr/>
        </p:nvSpPr>
        <p:spPr>
          <a:xfrm>
            <a:off x="2383661" y="4023686"/>
            <a:ext cx="1281302" cy="78695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Montagnes </a:t>
            </a:r>
          </a:p>
          <a:p>
            <a:pPr algn="ctr"/>
            <a:r>
              <a:rPr lang="fr-FR" dirty="0">
                <a:latin typeface="Source Sans Pro SemiBold" panose="020B0603030403020204" pitchFamily="34" charset="0"/>
                <a:ea typeface="Source Sans Pro SemiBold" panose="020B0603030403020204" pitchFamily="34" charset="0"/>
              </a:rPr>
              <a:t>86 %</a:t>
            </a:r>
            <a:endParaRPr lang="fr-FR" sz="180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27818947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911368175"/>
              </p:ext>
            </p:extLst>
          </p:nvPr>
        </p:nvGraphicFramePr>
        <p:xfrm>
          <a:off x="400085" y="1295400"/>
          <a:ext cx="8166971" cy="536551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4597BC05-2241-579E-F615-C195148E74AC}"/>
              </a:ext>
            </a:extLst>
          </p:cNvPr>
          <p:cNvSpPr>
            <a:spLocks noGrp="1"/>
          </p:cNvSpPr>
          <p:nvPr>
            <p:ph type="title"/>
          </p:nvPr>
        </p:nvSpPr>
        <p:spPr>
          <a:xfrm>
            <a:off x="363002" y="154975"/>
            <a:ext cx="8439150" cy="1039132"/>
          </a:xfrm>
        </p:spPr>
        <p:txBody>
          <a:bodyPr>
            <a:noAutofit/>
          </a:bodyPr>
          <a:lstStyle/>
          <a:p>
            <a:r>
              <a:rPr lang="fr-FR" sz="3200" noProof="0" dirty="0"/>
              <a:t>Possession de MII par les ménages</a:t>
            </a:r>
          </a:p>
        </p:txBody>
      </p:sp>
      <p:sp>
        <p:nvSpPr>
          <p:cNvPr id="11" name="Content Placeholder 2">
            <a:extLst>
              <a:ext uri="{FF2B5EF4-FFF2-40B4-BE49-F238E27FC236}">
                <a16:creationId xmlns:a16="http://schemas.microsoft.com/office/drawing/2014/main" id="{F68D1C07-76EB-AE6E-1304-23B322878417}"/>
              </a:ext>
            </a:extLst>
          </p:cNvPr>
          <p:cNvSpPr>
            <a:spLocks noGrp="1"/>
          </p:cNvSpPr>
          <p:nvPr>
            <p:ph idx="1"/>
          </p:nvPr>
        </p:nvSpPr>
        <p:spPr>
          <a:xfrm>
            <a:off x="363002" y="1019936"/>
            <a:ext cx="8542240" cy="594630"/>
          </a:xfrm>
        </p:spPr>
        <p:txBody>
          <a:bodyPr>
            <a:normAutofit/>
          </a:bodyPr>
          <a:lstStyle/>
          <a:p>
            <a:r>
              <a:rPr lang="fr-FR" noProof="0" dirty="0"/>
              <a:t>Répartition (en %) de ménages</a:t>
            </a:r>
          </a:p>
        </p:txBody>
      </p:sp>
    </p:spTree>
    <p:extLst>
      <p:ext uri="{BB962C8B-B14F-4D97-AF65-F5344CB8AC3E}">
        <p14:creationId xmlns:p14="http://schemas.microsoft.com/office/powerpoint/2010/main" val="3332005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7"/>
            <a:ext cx="8296275" cy="723900"/>
          </a:xfrm>
        </p:spPr>
        <p:txBody>
          <a:bodyPr>
            <a:noAutofit/>
          </a:bodyPr>
          <a:lstStyle/>
          <a:p>
            <a:r>
              <a:rPr lang="fr-FR" sz="3200" noProof="0" dirty="0"/>
              <a:t>Accès et </a:t>
            </a:r>
            <a:r>
              <a:rPr lang="fr-FR" sz="3200" dirty="0"/>
              <a:t>utilisation des MII </a:t>
            </a:r>
            <a:r>
              <a:rPr lang="fr-FR" sz="3200" noProof="0" dirty="0"/>
              <a:t>selon le milieu de résidence</a:t>
            </a:r>
          </a:p>
        </p:txBody>
      </p:sp>
      <p:sp>
        <p:nvSpPr>
          <p:cNvPr id="10" name="Content Placeholder 2">
            <a:extLst>
              <a:ext uri="{FF2B5EF4-FFF2-40B4-BE49-F238E27FC236}">
                <a16:creationId xmlns:a16="http://schemas.microsoft.com/office/drawing/2014/main" id="{BD513B15-3CE4-217F-F037-B4E51CD9A610}"/>
              </a:ext>
            </a:extLst>
          </p:cNvPr>
          <p:cNvSpPr>
            <a:spLocks noGrp="1"/>
          </p:cNvSpPr>
          <p:nvPr>
            <p:ph idx="1"/>
          </p:nvPr>
        </p:nvSpPr>
        <p:spPr>
          <a:xfrm>
            <a:off x="363002" y="1197428"/>
            <a:ext cx="8542240" cy="642258"/>
          </a:xfrm>
        </p:spPr>
        <p:txBody>
          <a:bodyPr>
            <a:normAutofit/>
          </a:bodyPr>
          <a:lstStyle/>
          <a:p>
            <a:pPr rtl="0">
              <a:defRPr sz="1800" b="0" i="1"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fr-FR" sz="1800" b="0" i="1" dirty="0">
                <a:solidFill>
                  <a:schemeClr val="tx1"/>
                </a:solidFill>
                <a:latin typeface="+mn-lt"/>
                <a:cs typeface="Arial" panose="020B0604020202020204" pitchFamily="34" charset="0"/>
              </a:rPr>
              <a:t>Pourcentage de la population des ménages ayant accès aux MII et pourcentage ayant dormi sous une MII </a:t>
            </a:r>
            <a:r>
              <a:rPr lang="fr-FR" sz="1800" b="0" i="1" baseline="0" dirty="0">
                <a:solidFill>
                  <a:schemeClr val="tx1"/>
                </a:solidFill>
                <a:latin typeface="+mn-lt"/>
                <a:cs typeface="Arial" panose="020B0604020202020204" pitchFamily="34" charset="0"/>
              </a:rPr>
              <a:t>la nuit précédant l’interview</a:t>
            </a:r>
            <a:endParaRPr lang="fr-FR" sz="1800" b="0" i="1" dirty="0">
              <a:solidFill>
                <a:schemeClr val="tx1"/>
              </a:solidFill>
              <a:latin typeface="+mn-lt"/>
              <a:cs typeface="Arial" panose="020B0604020202020204" pitchFamily="34" charset="0"/>
            </a:endParaRP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598531219"/>
              </p:ext>
            </p:extLst>
          </p:nvPr>
        </p:nvGraphicFramePr>
        <p:xfrm>
          <a:off x="261257" y="1839686"/>
          <a:ext cx="8621486" cy="465318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25132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43593" y="202524"/>
            <a:ext cx="7886700" cy="642711"/>
          </a:xfrm>
        </p:spPr>
        <p:txBody>
          <a:bodyPr>
            <a:noAutofit/>
          </a:bodyPr>
          <a:lstStyle/>
          <a:p>
            <a:r>
              <a:rPr lang="fr-FR" sz="3200" dirty="0"/>
              <a:t>Tendances de l’accès et l’utilisation des MII</a:t>
            </a:r>
            <a:endParaRPr lang="fr-FR" sz="3200" noProof="0" dirty="0"/>
          </a:p>
        </p:txBody>
      </p:sp>
      <p:sp>
        <p:nvSpPr>
          <p:cNvPr id="5" name="Content Placeholder 2">
            <a:extLst>
              <a:ext uri="{FF2B5EF4-FFF2-40B4-BE49-F238E27FC236}">
                <a16:creationId xmlns:a16="http://schemas.microsoft.com/office/drawing/2014/main" id="{90BEED5B-D3B4-6AF2-EC2C-A38BF46A0BF8}"/>
              </a:ext>
            </a:extLst>
          </p:cNvPr>
          <p:cNvSpPr>
            <a:spLocks noGrp="1"/>
          </p:cNvSpPr>
          <p:nvPr>
            <p:ph idx="1"/>
          </p:nvPr>
        </p:nvSpPr>
        <p:spPr>
          <a:xfrm>
            <a:off x="443593" y="843529"/>
            <a:ext cx="8542240" cy="642258"/>
          </a:xfrm>
        </p:spPr>
        <p:txBody>
          <a:bodyPr>
            <a:normAutofit/>
          </a:bodyPr>
          <a:lstStyle/>
          <a:p>
            <a:pPr rtl="0">
              <a:defRPr sz="1800" b="0" i="1"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fr-FR" sz="1800" b="0" i="1" dirty="0">
                <a:solidFill>
                  <a:schemeClr val="tx1"/>
                </a:solidFill>
                <a:latin typeface="+mn-lt"/>
                <a:cs typeface="Arial" panose="020B0604020202020204" pitchFamily="34" charset="0"/>
              </a:rPr>
              <a:t>Pourcentage de la population des ménages ayant accès aux MII et pourcentage ayant dormi sous une MII </a:t>
            </a:r>
            <a:r>
              <a:rPr lang="fr-FR" sz="1800" b="0" i="1" baseline="0" dirty="0">
                <a:solidFill>
                  <a:schemeClr val="tx1"/>
                </a:solidFill>
                <a:latin typeface="+mn-lt"/>
                <a:cs typeface="Arial" panose="020B0604020202020204" pitchFamily="34" charset="0"/>
              </a:rPr>
              <a:t>la nuit précédant l’interview</a:t>
            </a:r>
            <a:endParaRPr lang="fr-FR" sz="1800" b="0" i="1" dirty="0">
              <a:solidFill>
                <a:schemeClr val="tx1"/>
              </a:solidFill>
              <a:latin typeface="+mn-lt"/>
              <a:cs typeface="Arial" panose="020B0604020202020204" pitchFamily="34" charset="0"/>
            </a:endParaRP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1168743072"/>
              </p:ext>
            </p:extLst>
          </p:nvPr>
        </p:nvGraphicFramePr>
        <p:xfrm>
          <a:off x="628650" y="1621969"/>
          <a:ext cx="7886700" cy="449580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3603172" y="2707704"/>
            <a:ext cx="2917372" cy="649518"/>
          </a:xfrm>
          <a:prstGeom prst="rect">
            <a:avLst/>
          </a:prstGeom>
        </p:spPr>
        <p:txBody>
          <a:bodyPr vert="horz" wrap="square" lIns="91440" tIns="45720" rIns="91440" bIns="45720" rtlCol="0" anchor="ctr">
            <a:normAutofit/>
          </a:bodyPr>
          <a:lstStyle/>
          <a:p>
            <a:pPr algn="l"/>
            <a:r>
              <a:rPr lang="fr-FR" b="1" dirty="0">
                <a:solidFill>
                  <a:schemeClr val="accent3"/>
                </a:solidFill>
                <a:latin typeface="Source Sans Pro" panose="020B0503030403020204" pitchFamily="34" charset="0"/>
                <a:ea typeface="Source Sans Pro" panose="020B0503030403020204" pitchFamily="34" charset="0"/>
              </a:rPr>
              <a:t>Accès à une MII</a:t>
            </a:r>
            <a:endParaRPr lang="fr-FR" sz="1800" b="1" dirty="0">
              <a:solidFill>
                <a:schemeClr val="accent3"/>
              </a:solidFill>
              <a:latin typeface="Source Sans Pro" panose="020B0503030403020204" pitchFamily="34" charset="0"/>
              <a:ea typeface="Source Sans Pro" panose="020B0503030403020204" pitchFamily="34" charset="0"/>
            </a:endParaRPr>
          </a:p>
        </p:txBody>
      </p:sp>
      <p:sp>
        <p:nvSpPr>
          <p:cNvPr id="17" name="TextBox 16">
            <a:extLst>
              <a:ext uri="{FF2B5EF4-FFF2-40B4-BE49-F238E27FC236}">
                <a16:creationId xmlns:a16="http://schemas.microsoft.com/office/drawing/2014/main" id="{B5138D57-81A7-9062-3037-7FA0E56333ED}"/>
              </a:ext>
            </a:extLst>
          </p:cNvPr>
          <p:cNvSpPr txBox="1"/>
          <p:nvPr/>
        </p:nvSpPr>
        <p:spPr>
          <a:xfrm>
            <a:off x="3848747" y="4292192"/>
            <a:ext cx="3189094" cy="752931"/>
          </a:xfrm>
          <a:prstGeom prst="rect">
            <a:avLst/>
          </a:prstGeom>
        </p:spPr>
        <p:txBody>
          <a:bodyPr vert="horz" wrap="square" lIns="91440" tIns="45720" rIns="91440" bIns="45720" rtlCol="0" anchor="ctr">
            <a:normAutofit/>
          </a:bodyPr>
          <a:lstStyle/>
          <a:p>
            <a:pPr algn="l"/>
            <a:r>
              <a:rPr lang="fr-FR" sz="1800" b="1" dirty="0">
                <a:solidFill>
                  <a:schemeClr val="accent2"/>
                </a:solidFill>
                <a:latin typeface="Source Sans Pro" panose="020B0503030403020204" pitchFamily="34" charset="0"/>
                <a:ea typeface="Source Sans Pro" panose="020B0503030403020204" pitchFamily="34" charset="0"/>
              </a:rPr>
              <a:t>Ayant dormi sous une MII</a:t>
            </a:r>
          </a:p>
        </p:txBody>
      </p:sp>
    </p:spTree>
    <p:extLst>
      <p:ext uri="{BB962C8B-B14F-4D97-AF65-F5344CB8AC3E}">
        <p14:creationId xmlns:p14="http://schemas.microsoft.com/office/powerpoint/2010/main" val="4165731788"/>
      </p:ext>
    </p:extLst>
  </p:cSld>
  <p:clrMapOvr>
    <a:masterClrMapping/>
  </p:clrMapOvr>
</p:sld>
</file>

<file path=ppt/theme/theme1.xml><?xml version="1.0" encoding="utf-8"?>
<a:theme xmlns:a="http://schemas.openxmlformats.org/drawingml/2006/main" name="Custom Design">
  <a:themeElements>
    <a:clrScheme name="Cote d'Ivoire">
      <a:dk1>
        <a:sysClr val="windowText" lastClr="000000"/>
      </a:dk1>
      <a:lt1>
        <a:sysClr val="window" lastClr="FFFFFF"/>
      </a:lt1>
      <a:dk2>
        <a:srgbClr val="44546A"/>
      </a:dk2>
      <a:lt2>
        <a:srgbClr val="E7E6E6"/>
      </a:lt2>
      <a:accent1>
        <a:srgbClr val="A3CF62"/>
      </a:accent1>
      <a:accent2>
        <a:srgbClr val="CD5680"/>
      </a:accent2>
      <a:accent3>
        <a:srgbClr val="3EB7E9"/>
      </a:accent3>
      <a:accent4>
        <a:srgbClr val="F79727"/>
      </a:accent4>
      <a:accent5>
        <a:srgbClr val="003000"/>
      </a:accent5>
      <a:accent6>
        <a:srgbClr val="5A52A3"/>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Custom Design">
  <a:themeElements>
    <a:clrScheme name="Template">
      <a:dk1>
        <a:sysClr val="windowText" lastClr="000000"/>
      </a:dk1>
      <a:lt1>
        <a:sysClr val="window" lastClr="FFFFFF"/>
      </a:lt1>
      <a:dk2>
        <a:srgbClr val="44546A"/>
      </a:dk2>
      <a:lt2>
        <a:srgbClr val="E7E6E6"/>
      </a:lt2>
      <a:accent1>
        <a:srgbClr val="00FFCC"/>
      </a:accent1>
      <a:accent2>
        <a:srgbClr val="FF6699"/>
      </a:accent2>
      <a:accent3>
        <a:srgbClr val="0563C1"/>
      </a:accent3>
      <a:accent4>
        <a:srgbClr val="E6BA00"/>
      </a:accent4>
      <a:accent5>
        <a:srgbClr val="6600FF"/>
      </a:accent5>
      <a:accent6>
        <a:srgbClr val="70AD47"/>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Custom Design">
  <a:themeElements>
    <a:clrScheme name="Cote dIvoire">
      <a:dk1>
        <a:sysClr val="windowText" lastClr="000000"/>
      </a:dk1>
      <a:lt1>
        <a:sysClr val="window" lastClr="FFFFFF"/>
      </a:lt1>
      <a:dk2>
        <a:srgbClr val="44546A"/>
      </a:dk2>
      <a:lt2>
        <a:srgbClr val="E7E6E6"/>
      </a:lt2>
      <a:accent1>
        <a:srgbClr val="A3CF62"/>
      </a:accent1>
      <a:accent2>
        <a:srgbClr val="CD5680"/>
      </a:accent2>
      <a:accent3>
        <a:srgbClr val="3EB7E9"/>
      </a:accent3>
      <a:accent4>
        <a:srgbClr val="F79727"/>
      </a:accent4>
      <a:accent5>
        <a:srgbClr val="003000"/>
      </a:accent5>
      <a:accent6>
        <a:srgbClr val="5A52A3"/>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d84ef14d31186135aec30d63d20f62f9">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72ef5ee361dd3f55e9868d02bc7d471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VMX3MACP777Z-1177381151-24116</_dlc_DocId>
    <_dlc_DocIdUrl xmlns="d16efad5-0601-4cf0-b7c2-89968258c777">
      <Url>https://icfonline.sharepoint.com/sites/ihd-dhs/Dissemination/_layouts/15/DocIdRedir.aspx?ID=VMX3MACP777Z-1177381151-24116</Url>
      <Description>VMX3MACP777Z-1177381151-24116</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A73CF9F-5554-445D-978E-C1CA2216D2EB}"/>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9981E3BE-0910-4E81-BE17-3B9CCC885C4D}">
  <ds:schemaRefs>
    <ds:schemaRef ds:uri="http://purl.org/dc/terms/"/>
    <ds:schemaRef ds:uri="http://schemas.openxmlformats.org/package/2006/metadata/core-properties"/>
    <ds:schemaRef ds:uri="fa6a9aea-fb0f-4ddd-aff8-712634b7d5fe"/>
    <ds:schemaRef ds:uri="http://www.w3.org/XML/1998/namespace"/>
    <ds:schemaRef ds:uri="http://schemas.microsoft.com/office/infopath/2007/PartnerControls"/>
    <ds:schemaRef ds:uri="http://schemas.microsoft.com/office/2006/metadata/properties"/>
    <ds:schemaRef ds:uri="http://purl.org/dc/dcmitype/"/>
    <ds:schemaRef ds:uri="http://schemas.microsoft.com/office/2006/documentManagement/types"/>
    <ds:schemaRef ds:uri="http://purl.org/dc/elements/1.1/"/>
    <ds:schemaRef ds:uri="4050c418-ec1a-4a63-84af-e27a3374b796"/>
    <ds:schemaRef ds:uri="d16efad5-0601-4cf0-b7c2-89968258c777"/>
    <ds:schemaRef ds:uri="83c4e5ee-5eea-4e8c-8b50-726738bccb6e"/>
  </ds:schemaRefs>
</ds:datastoreItem>
</file>

<file path=customXml/itemProps4.xml><?xml version="1.0" encoding="utf-8"?>
<ds:datastoreItem xmlns:ds="http://schemas.openxmlformats.org/officeDocument/2006/customXml" ds:itemID="{7A906D3A-AE0C-43AD-9392-3C18C1CB37EA}">
  <ds:schemaRefs>
    <ds:schemaRef ds:uri="http://schemas.microsoft.com/sharepoint/v3/contenttype/form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7904</TotalTime>
  <Words>1865</Words>
  <Application>Microsoft Office PowerPoint</Application>
  <PresentationFormat>On-screen Show (4:3)</PresentationFormat>
  <Paragraphs>256</Paragraphs>
  <Slides>30</Slides>
  <Notes>23</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30</vt:i4>
      </vt:variant>
    </vt:vector>
  </HeadingPairs>
  <TitlesOfParts>
    <vt:vector size="39" baseType="lpstr">
      <vt:lpstr>Arial</vt:lpstr>
      <vt:lpstr>Calibri</vt:lpstr>
      <vt:lpstr>Source Sans Pro</vt:lpstr>
      <vt:lpstr>Source Sans Pro SemiBold</vt:lpstr>
      <vt:lpstr>Times New Roman</vt:lpstr>
      <vt:lpstr>Custom Design</vt:lpstr>
      <vt:lpstr>3_Custom Design</vt:lpstr>
      <vt:lpstr>4_Custom Design</vt:lpstr>
      <vt:lpstr>1_Custom Design</vt:lpstr>
      <vt:lpstr>PowerPoint Presentation</vt:lpstr>
      <vt:lpstr>PowerPoint Presentation</vt:lpstr>
      <vt:lpstr>Tendance de la possession de MII</vt:lpstr>
      <vt:lpstr>Possession de moustiquaires selon le milieu de résidence</vt:lpstr>
      <vt:lpstr>Possession de MII selon le bien-être économique</vt:lpstr>
      <vt:lpstr>Possession de MII selon la région</vt:lpstr>
      <vt:lpstr>Possession de MII par les ménages</vt:lpstr>
      <vt:lpstr>Accès et utilisation des MII selon le milieu de résidence</vt:lpstr>
      <vt:lpstr>Tendances de l’accès et l’utilisation des MII</vt:lpstr>
      <vt:lpstr>Utilisation des MII</vt:lpstr>
      <vt:lpstr>Tendances de l’utilisation des MII par les enfants et les femmes enceintes</vt:lpstr>
      <vt:lpstr>L’utilisation des MII par les enfants  selon la région</vt:lpstr>
      <vt:lpstr>PowerPoint Presentation</vt:lpstr>
      <vt:lpstr>Traitement Préventif Intermittent (TPIg)</vt:lpstr>
      <vt:lpstr>Tendances du TPIg</vt:lpstr>
      <vt:lpstr>PowerPoint Presentation</vt:lpstr>
      <vt:lpstr>Fièvre chez les enfants</vt:lpstr>
      <vt:lpstr>Types d’antipaludiques utilisés</vt:lpstr>
      <vt:lpstr>PowerPoint Presentation</vt:lpstr>
      <vt:lpstr>Tendance de la prévalence du faible niveau d’hémoglobine</vt:lpstr>
      <vt:lpstr>Prévalence de faible niveau d’hémoglobine selon l’âge</vt:lpstr>
      <vt:lpstr>Prévalence de faible niveau d’hémoglobine selon le bien-être économique</vt:lpstr>
      <vt:lpstr>Couverture des tests</vt:lpstr>
      <vt:lpstr>TDR contre Microscopie</vt:lpstr>
      <vt:lpstr>Prévalence du paludisme selon l’âge</vt:lpstr>
      <vt:lpstr>Tendance de la prévalence du paludisme selon  microscopie</vt:lpstr>
      <vt:lpstr>Prévalence du paludisme selon le milieu de résidence</vt:lpstr>
      <vt:lpstr>Prévalence du paludisme selon le bien-être économique</vt:lpstr>
      <vt:lpstr>Prévalence du paludisme selon la région</vt:lpstr>
      <vt:lpstr>Résultats Clés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McFarland, Annette (CNTR)</cp:lastModifiedBy>
  <cp:revision>2</cp:revision>
  <dcterms:created xsi:type="dcterms:W3CDTF">2022-12-05T19:39:34Z</dcterms:created>
  <dcterms:modified xsi:type="dcterms:W3CDTF">2023-08-30T21:41:05Z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a0d88ea9-1d93-4358-b714-d4d99d77aed9</vt:lpwstr>
  </property>
  <property fmtid="{D5CDD505-2E9C-101B-9397-08002B2CF9AE}" pid="4" name="MediaServiceImageTags">
    <vt:lpwstr/>
  </property>
</Properties>
</file>