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drawings/drawing2.xml" ContentType="application/vnd.openxmlformats-officedocument.drawingml.chartshapes+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1" r:id="rId5"/>
    <p:sldMasterId id="2147483697" r:id="rId6"/>
    <p:sldMasterId id="2147483709" r:id="rId7"/>
    <p:sldMasterId id="2147483719" r:id="rId8"/>
  </p:sldMasterIdLst>
  <p:notesMasterIdLst>
    <p:notesMasterId r:id="rId31"/>
  </p:notesMasterIdLst>
  <p:handoutMasterIdLst>
    <p:handoutMasterId r:id="rId32"/>
  </p:handoutMasterIdLst>
  <p:sldIdLst>
    <p:sldId id="256" r:id="rId9"/>
    <p:sldId id="260" r:id="rId10"/>
    <p:sldId id="263" r:id="rId11"/>
    <p:sldId id="305" r:id="rId12"/>
    <p:sldId id="298" r:id="rId13"/>
    <p:sldId id="262" r:id="rId14"/>
    <p:sldId id="318" r:id="rId15"/>
    <p:sldId id="286" r:id="rId16"/>
    <p:sldId id="288" r:id="rId17"/>
    <p:sldId id="319" r:id="rId18"/>
    <p:sldId id="307" r:id="rId19"/>
    <p:sldId id="321" r:id="rId20"/>
    <p:sldId id="264" r:id="rId21"/>
    <p:sldId id="283" r:id="rId22"/>
    <p:sldId id="299" r:id="rId23"/>
    <p:sldId id="320" r:id="rId24"/>
    <p:sldId id="322" r:id="rId25"/>
    <p:sldId id="300" r:id="rId26"/>
    <p:sldId id="323" r:id="rId27"/>
    <p:sldId id="324" r:id="rId28"/>
    <p:sldId id="325" r:id="rId29"/>
    <p:sldId id="28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5B6A7BE6-DFA3-4A0F-7A8B-180E9A32BDFD}" name="Barrere, Monique" initials="BM" userId="S::51237@icf.com::3ffa66e1-c56c-4cf3-9bc9-a49fa2e45136"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000"/>
    <a:srgbClr val="000000"/>
    <a:srgbClr val="76A432"/>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DE6FBB-8F0C-4C54-993F-C54801F97907}" v="140" dt="2023-08-29T21:08:28.1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78197" autoAdjust="0"/>
  </p:normalViewPr>
  <p:slideViewPr>
    <p:cSldViewPr snapToGrid="0">
      <p:cViewPr>
        <p:scale>
          <a:sx n="80" d="100"/>
          <a:sy n="80" d="100"/>
        </p:scale>
        <p:origin x="564" y="16"/>
      </p:cViewPr>
      <p:guideLst/>
    </p:cSldViewPr>
  </p:slideViewPr>
  <p:outlineViewPr>
    <p:cViewPr>
      <p:scale>
        <a:sx n="33" d="100"/>
        <a:sy n="33" d="100"/>
      </p:scale>
      <p:origin x="0" y="-7142"/>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microsoft.com/office/2018/10/relationships/authors" Target="authors.xml"/><Relationship Id="rId21" Type="http://schemas.openxmlformats.org/officeDocument/2006/relationships/slide" Target="slides/slide13.xml"/><Relationship Id="rId34"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heme" Target="theme/theme1.xml"/><Relationship Id="rId8" Type="http://schemas.openxmlformats.org/officeDocument/2006/relationships/slideMaster" Target="slideMasters/slideMaster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bina Behague" userId="2f9f8379-56ce-455c-81be-d1dc66b28ae7" providerId="ADAL" clId="{A289256A-035A-415D-B1E0-502A3484D06B}"/>
    <pc:docChg chg="modSld">
      <pc:chgData name="Sabina Behague" userId="2f9f8379-56ce-455c-81be-d1dc66b28ae7" providerId="ADAL" clId="{A289256A-035A-415D-B1E0-502A3484D06B}" dt="2023-03-06T17:15:26.563" v="0" actId="1076"/>
      <pc:docMkLst>
        <pc:docMk/>
      </pc:docMkLst>
      <pc:sldChg chg="modSp mod">
        <pc:chgData name="Sabina Behague" userId="2f9f8379-56ce-455c-81be-d1dc66b28ae7" providerId="ADAL" clId="{A289256A-035A-415D-B1E0-502A3484D06B}" dt="2023-03-06T17:15:26.563" v="0" actId="1076"/>
        <pc:sldMkLst>
          <pc:docMk/>
          <pc:sldMk cId="317324267" sldId="299"/>
        </pc:sldMkLst>
        <pc:spChg chg="mod">
          <ac:chgData name="Sabina Behague" userId="2f9f8379-56ce-455c-81be-d1dc66b28ae7" providerId="ADAL" clId="{A289256A-035A-415D-B1E0-502A3484D06B}" dt="2023-03-06T17:15:26.563" v="0" actId="1076"/>
          <ac:spMkLst>
            <pc:docMk/>
            <pc:sldMk cId="317324267" sldId="299"/>
            <ac:spMk id="7" creationId="{064DA15A-4F79-1A5B-5946-01F14F31C808}"/>
          </ac:spMkLst>
        </pc:spChg>
      </pc:sldChg>
    </pc:docChg>
  </pc:docChgLst>
  <pc:docChgLst>
    <pc:chgData name="Balian, Sarah (CNTR)" userId="b3b060d9-4d34-479b-ad68-688eaebf93c5" providerId="ADAL" clId="{C43391EA-2A91-4AE1-8BB1-A054231E657A}"/>
    <pc:docChg chg="custSel modSld modMainMaster">
      <pc:chgData name="Balian, Sarah (CNTR)" userId="b3b060d9-4d34-479b-ad68-688eaebf93c5" providerId="ADAL" clId="{C43391EA-2A91-4AE1-8BB1-A054231E657A}" dt="2023-02-03T19:22:32.709" v="44" actId="790"/>
      <pc:docMkLst>
        <pc:docMk/>
      </pc:docMkLst>
      <pc:sldChg chg="modSp mod">
        <pc:chgData name="Balian, Sarah (CNTR)" userId="b3b060d9-4d34-479b-ad68-688eaebf93c5" providerId="ADAL" clId="{C43391EA-2A91-4AE1-8BB1-A054231E657A}" dt="2023-02-03T19:22:32.709" v="44" actId="790"/>
        <pc:sldMkLst>
          <pc:docMk/>
          <pc:sldMk cId="2163988523" sldId="260"/>
        </pc:sldMkLst>
        <pc:spChg chg="mod">
          <ac:chgData name="Balian, Sarah (CNTR)" userId="b3b060d9-4d34-479b-ad68-688eaebf93c5" providerId="ADAL" clId="{C43391EA-2A91-4AE1-8BB1-A054231E657A}" dt="2023-02-03T19:22:32.709" v="44" actId="790"/>
          <ac:spMkLst>
            <pc:docMk/>
            <pc:sldMk cId="2163988523" sldId="260"/>
            <ac:spMk id="3" creationId="{7F10B6DC-6AF4-BFD9-E1D5-B98AA266289F}"/>
          </ac:spMkLst>
        </pc:spChg>
        <pc:spChg chg="mod">
          <ac:chgData name="Balian, Sarah (CNTR)" userId="b3b060d9-4d34-479b-ad68-688eaebf93c5" providerId="ADAL" clId="{C43391EA-2A91-4AE1-8BB1-A054231E657A}" dt="2023-02-03T19:21:05.244" v="43" actId="790"/>
          <ac:spMkLst>
            <pc:docMk/>
            <pc:sldMk cId="2163988523" sldId="260"/>
            <ac:spMk id="9" creationId="{E690F70B-E368-D7F5-795E-B5139345EF71}"/>
          </ac:spMkLst>
        </pc:spChg>
      </pc:sldChg>
      <pc:sldChg chg="modSp mod">
        <pc:chgData name="Balian, Sarah (CNTR)" userId="b3b060d9-4d34-479b-ad68-688eaebf93c5" providerId="ADAL" clId="{C43391EA-2A91-4AE1-8BB1-A054231E657A}" dt="2023-02-03T19:19:50.573" v="37" actId="790"/>
        <pc:sldMkLst>
          <pc:docMk/>
          <pc:sldMk cId="3502258445" sldId="283"/>
        </pc:sldMkLst>
        <pc:spChg chg="mod">
          <ac:chgData name="Balian, Sarah (CNTR)" userId="b3b060d9-4d34-479b-ad68-688eaebf93c5" providerId="ADAL" clId="{C43391EA-2A91-4AE1-8BB1-A054231E657A}" dt="2023-02-03T19:19:50.573" v="37" actId="790"/>
          <ac:spMkLst>
            <pc:docMk/>
            <pc:sldMk cId="3502258445" sldId="283"/>
            <ac:spMk id="5" creationId="{07E7D4A9-A2D8-FCFA-930A-28EF4D10D77F}"/>
          </ac:spMkLst>
        </pc:spChg>
        <pc:spChg chg="mod">
          <ac:chgData name="Balian, Sarah (CNTR)" userId="b3b060d9-4d34-479b-ad68-688eaebf93c5" providerId="ADAL" clId="{C43391EA-2A91-4AE1-8BB1-A054231E657A}" dt="2023-02-03T19:19:50.573" v="37" actId="790"/>
          <ac:spMkLst>
            <pc:docMk/>
            <pc:sldMk cId="3502258445" sldId="283"/>
            <ac:spMk id="6" creationId="{412E3515-0CCA-54BB-DEDF-C212521396F3}"/>
          </ac:spMkLst>
        </pc:spChg>
        <pc:spChg chg="mod">
          <ac:chgData name="Balian, Sarah (CNTR)" userId="b3b060d9-4d34-479b-ad68-688eaebf93c5" providerId="ADAL" clId="{C43391EA-2A91-4AE1-8BB1-A054231E657A}" dt="2023-02-03T19:19:50.573" v="37" actId="790"/>
          <ac:spMkLst>
            <pc:docMk/>
            <pc:sldMk cId="3502258445" sldId="283"/>
            <ac:spMk id="7" creationId="{6746877B-C94C-C6CA-FFCE-A784D43835B6}"/>
          </ac:spMkLst>
        </pc:spChg>
      </pc:sldChg>
      <pc:sldChg chg="delSp modSp mod">
        <pc:chgData name="Balian, Sarah (CNTR)" userId="b3b060d9-4d34-479b-ad68-688eaebf93c5" providerId="ADAL" clId="{C43391EA-2A91-4AE1-8BB1-A054231E657A}" dt="2023-02-03T19:19:40.885" v="36" actId="790"/>
        <pc:sldMkLst>
          <pc:docMk/>
          <pc:sldMk cId="317324267" sldId="299"/>
        </pc:sldMkLst>
        <pc:spChg chg="del">
          <ac:chgData name="Balian, Sarah (CNTR)" userId="b3b060d9-4d34-479b-ad68-688eaebf93c5" providerId="ADAL" clId="{C43391EA-2A91-4AE1-8BB1-A054231E657A}" dt="2023-02-03T19:19:20.697" v="29" actId="478"/>
          <ac:spMkLst>
            <pc:docMk/>
            <pc:sldMk cId="317324267" sldId="299"/>
            <ac:spMk id="8" creationId="{1A5D5D1F-6AE8-32C3-0DF9-D2F8A96FD892}"/>
          </ac:spMkLst>
        </pc:spChg>
        <pc:spChg chg="del">
          <ac:chgData name="Balian, Sarah (CNTR)" userId="b3b060d9-4d34-479b-ad68-688eaebf93c5" providerId="ADAL" clId="{C43391EA-2A91-4AE1-8BB1-A054231E657A}" dt="2023-02-03T19:19:23.032" v="30" actId="478"/>
          <ac:spMkLst>
            <pc:docMk/>
            <pc:sldMk cId="317324267" sldId="299"/>
            <ac:spMk id="41" creationId="{D668D04A-DECC-8646-63D2-86090C0B6EC2}"/>
          </ac:spMkLst>
        </pc:spChg>
        <pc:spChg chg="del">
          <ac:chgData name="Balian, Sarah (CNTR)" userId="b3b060d9-4d34-479b-ad68-688eaebf93c5" providerId="ADAL" clId="{C43391EA-2A91-4AE1-8BB1-A054231E657A}" dt="2023-02-03T19:19:23.032" v="30" actId="478"/>
          <ac:spMkLst>
            <pc:docMk/>
            <pc:sldMk cId="317324267" sldId="299"/>
            <ac:spMk id="42" creationId="{CF8A5421-9323-A745-9033-6B0858E056E5}"/>
          </ac:spMkLst>
        </pc:spChg>
        <pc:spChg chg="del">
          <ac:chgData name="Balian, Sarah (CNTR)" userId="b3b060d9-4d34-479b-ad68-688eaebf93c5" providerId="ADAL" clId="{C43391EA-2A91-4AE1-8BB1-A054231E657A}" dt="2023-02-03T19:19:23.032" v="30" actId="478"/>
          <ac:spMkLst>
            <pc:docMk/>
            <pc:sldMk cId="317324267" sldId="299"/>
            <ac:spMk id="43" creationId="{B7FC13D1-752F-56B6-5609-2A21E3445535}"/>
          </ac:spMkLst>
        </pc:spChg>
        <pc:spChg chg="del">
          <ac:chgData name="Balian, Sarah (CNTR)" userId="b3b060d9-4d34-479b-ad68-688eaebf93c5" providerId="ADAL" clId="{C43391EA-2A91-4AE1-8BB1-A054231E657A}" dt="2023-02-03T19:19:26.136" v="31" actId="478"/>
          <ac:spMkLst>
            <pc:docMk/>
            <pc:sldMk cId="317324267" sldId="299"/>
            <ac:spMk id="44" creationId="{4BC63EFC-51D8-5205-E29F-01514C838175}"/>
          </ac:spMkLst>
        </pc:spChg>
        <pc:spChg chg="del">
          <ac:chgData name="Balian, Sarah (CNTR)" userId="b3b060d9-4d34-479b-ad68-688eaebf93c5" providerId="ADAL" clId="{C43391EA-2A91-4AE1-8BB1-A054231E657A}" dt="2023-02-03T19:19:23.032" v="30" actId="478"/>
          <ac:spMkLst>
            <pc:docMk/>
            <pc:sldMk cId="317324267" sldId="299"/>
            <ac:spMk id="45" creationId="{BBE6A571-B611-7C03-DEE0-82AB9841B25B}"/>
          </ac:spMkLst>
        </pc:spChg>
        <pc:spChg chg="del">
          <ac:chgData name="Balian, Sarah (CNTR)" userId="b3b060d9-4d34-479b-ad68-688eaebf93c5" providerId="ADAL" clId="{C43391EA-2A91-4AE1-8BB1-A054231E657A}" dt="2023-02-03T19:19:23.032" v="30" actId="478"/>
          <ac:spMkLst>
            <pc:docMk/>
            <pc:sldMk cId="317324267" sldId="299"/>
            <ac:spMk id="46" creationId="{42DF423A-99C8-4EB4-85E6-B227F5AC86CF}"/>
          </ac:spMkLst>
        </pc:spChg>
        <pc:spChg chg="del">
          <ac:chgData name="Balian, Sarah (CNTR)" userId="b3b060d9-4d34-479b-ad68-688eaebf93c5" providerId="ADAL" clId="{C43391EA-2A91-4AE1-8BB1-A054231E657A}" dt="2023-02-03T19:19:23.032" v="30" actId="478"/>
          <ac:spMkLst>
            <pc:docMk/>
            <pc:sldMk cId="317324267" sldId="299"/>
            <ac:spMk id="47" creationId="{1A54FE55-9EA8-7040-3CAE-58A0BC0B5A7A}"/>
          </ac:spMkLst>
        </pc:spChg>
        <pc:spChg chg="del">
          <ac:chgData name="Balian, Sarah (CNTR)" userId="b3b060d9-4d34-479b-ad68-688eaebf93c5" providerId="ADAL" clId="{C43391EA-2A91-4AE1-8BB1-A054231E657A}" dt="2023-02-03T19:19:23.032" v="30" actId="478"/>
          <ac:spMkLst>
            <pc:docMk/>
            <pc:sldMk cId="317324267" sldId="299"/>
            <ac:spMk id="48" creationId="{C745E97A-7FD6-1663-C9EC-826AD8D437D1}"/>
          </ac:spMkLst>
        </pc:spChg>
        <pc:spChg chg="del">
          <ac:chgData name="Balian, Sarah (CNTR)" userId="b3b060d9-4d34-479b-ad68-688eaebf93c5" providerId="ADAL" clId="{C43391EA-2A91-4AE1-8BB1-A054231E657A}" dt="2023-02-03T19:19:23.032" v="30" actId="478"/>
          <ac:spMkLst>
            <pc:docMk/>
            <pc:sldMk cId="317324267" sldId="299"/>
            <ac:spMk id="49" creationId="{5A089B96-6EB7-40E6-B695-CA14F03E510E}"/>
          </ac:spMkLst>
        </pc:spChg>
        <pc:spChg chg="del">
          <ac:chgData name="Balian, Sarah (CNTR)" userId="b3b060d9-4d34-479b-ad68-688eaebf93c5" providerId="ADAL" clId="{C43391EA-2A91-4AE1-8BB1-A054231E657A}" dt="2023-02-03T19:19:28.072" v="32" actId="478"/>
          <ac:spMkLst>
            <pc:docMk/>
            <pc:sldMk cId="317324267" sldId="299"/>
            <ac:spMk id="50" creationId="{B4A38A1D-ED77-E4A3-DF60-1B2D80DD4252}"/>
          </ac:spMkLst>
        </pc:spChg>
        <pc:spChg chg="del">
          <ac:chgData name="Balian, Sarah (CNTR)" userId="b3b060d9-4d34-479b-ad68-688eaebf93c5" providerId="ADAL" clId="{C43391EA-2A91-4AE1-8BB1-A054231E657A}" dt="2023-02-03T19:19:28.072" v="32" actId="478"/>
          <ac:spMkLst>
            <pc:docMk/>
            <pc:sldMk cId="317324267" sldId="299"/>
            <ac:spMk id="51" creationId="{3D949BF7-3246-03FC-D71D-FF2B194A5867}"/>
          </ac:spMkLst>
        </pc:spChg>
        <pc:spChg chg="del">
          <ac:chgData name="Balian, Sarah (CNTR)" userId="b3b060d9-4d34-479b-ad68-688eaebf93c5" providerId="ADAL" clId="{C43391EA-2A91-4AE1-8BB1-A054231E657A}" dt="2023-02-03T19:19:23.032" v="30" actId="478"/>
          <ac:spMkLst>
            <pc:docMk/>
            <pc:sldMk cId="317324267" sldId="299"/>
            <ac:spMk id="52" creationId="{D73A6417-5A8E-992C-44F0-86E234C17E10}"/>
          </ac:spMkLst>
        </pc:spChg>
        <pc:spChg chg="del">
          <ac:chgData name="Balian, Sarah (CNTR)" userId="b3b060d9-4d34-479b-ad68-688eaebf93c5" providerId="ADAL" clId="{C43391EA-2A91-4AE1-8BB1-A054231E657A}" dt="2023-02-03T19:19:23.032" v="30" actId="478"/>
          <ac:spMkLst>
            <pc:docMk/>
            <pc:sldMk cId="317324267" sldId="299"/>
            <ac:spMk id="53" creationId="{34E58A3B-6C41-24E5-AFB9-0CC8E52DFFBF}"/>
          </ac:spMkLst>
        </pc:spChg>
        <pc:spChg chg="del">
          <ac:chgData name="Balian, Sarah (CNTR)" userId="b3b060d9-4d34-479b-ad68-688eaebf93c5" providerId="ADAL" clId="{C43391EA-2A91-4AE1-8BB1-A054231E657A}" dt="2023-02-03T19:19:23.032" v="30" actId="478"/>
          <ac:spMkLst>
            <pc:docMk/>
            <pc:sldMk cId="317324267" sldId="299"/>
            <ac:spMk id="54" creationId="{3C62B939-790C-DB0F-0CF6-1E2C6F585ED4}"/>
          </ac:spMkLst>
        </pc:spChg>
        <pc:spChg chg="del">
          <ac:chgData name="Balian, Sarah (CNTR)" userId="b3b060d9-4d34-479b-ad68-688eaebf93c5" providerId="ADAL" clId="{C43391EA-2A91-4AE1-8BB1-A054231E657A}" dt="2023-02-03T19:19:26.136" v="31" actId="478"/>
          <ac:spMkLst>
            <pc:docMk/>
            <pc:sldMk cId="317324267" sldId="299"/>
            <ac:spMk id="55" creationId="{16C6B6BA-7222-2A46-CA43-30A3DC2F40E5}"/>
          </ac:spMkLst>
        </pc:spChg>
        <pc:spChg chg="mod">
          <ac:chgData name="Balian, Sarah (CNTR)" userId="b3b060d9-4d34-479b-ad68-688eaebf93c5" providerId="ADAL" clId="{C43391EA-2A91-4AE1-8BB1-A054231E657A}" dt="2023-02-03T19:19:40.885" v="36" actId="790"/>
          <ac:spMkLst>
            <pc:docMk/>
            <pc:sldMk cId="317324267" sldId="299"/>
            <ac:spMk id="58" creationId="{DB0E9556-57C4-FB9F-F4ED-4A86F430775C}"/>
          </ac:spMkLst>
        </pc:spChg>
        <pc:spChg chg="del">
          <ac:chgData name="Balian, Sarah (CNTR)" userId="b3b060d9-4d34-479b-ad68-688eaebf93c5" providerId="ADAL" clId="{C43391EA-2A91-4AE1-8BB1-A054231E657A}" dt="2023-02-03T19:19:34.408" v="34" actId="478"/>
          <ac:spMkLst>
            <pc:docMk/>
            <pc:sldMk cId="317324267" sldId="299"/>
            <ac:spMk id="59" creationId="{4D135624-874F-7303-6186-F1323F30C5AA}"/>
          </ac:spMkLst>
        </pc:spChg>
        <pc:spChg chg="del">
          <ac:chgData name="Balian, Sarah (CNTR)" userId="b3b060d9-4d34-479b-ad68-688eaebf93c5" providerId="ADAL" clId="{C43391EA-2A91-4AE1-8BB1-A054231E657A}" dt="2023-02-03T19:19:28.072" v="32" actId="478"/>
          <ac:spMkLst>
            <pc:docMk/>
            <pc:sldMk cId="317324267" sldId="299"/>
            <ac:spMk id="60" creationId="{283A431F-66DE-56D0-6F8C-E197CA434994}"/>
          </ac:spMkLst>
        </pc:spChg>
        <pc:spChg chg="del">
          <ac:chgData name="Balian, Sarah (CNTR)" userId="b3b060d9-4d34-479b-ad68-688eaebf93c5" providerId="ADAL" clId="{C43391EA-2A91-4AE1-8BB1-A054231E657A}" dt="2023-02-03T19:19:34.408" v="34" actId="478"/>
          <ac:spMkLst>
            <pc:docMk/>
            <pc:sldMk cId="317324267" sldId="299"/>
            <ac:spMk id="61" creationId="{13D1EBF7-3808-CC4B-C914-B34A82C02B00}"/>
          </ac:spMkLst>
        </pc:spChg>
        <pc:spChg chg="del">
          <ac:chgData name="Balian, Sarah (CNTR)" userId="b3b060d9-4d34-479b-ad68-688eaebf93c5" providerId="ADAL" clId="{C43391EA-2A91-4AE1-8BB1-A054231E657A}" dt="2023-02-03T19:19:34.408" v="34" actId="478"/>
          <ac:spMkLst>
            <pc:docMk/>
            <pc:sldMk cId="317324267" sldId="299"/>
            <ac:spMk id="1033" creationId="{3CD9B410-05B2-6138-6911-D2332C745AC9}"/>
          </ac:spMkLst>
        </pc:spChg>
        <pc:spChg chg="del">
          <ac:chgData name="Balian, Sarah (CNTR)" userId="b3b060d9-4d34-479b-ad68-688eaebf93c5" providerId="ADAL" clId="{C43391EA-2A91-4AE1-8BB1-A054231E657A}" dt="2023-02-03T19:19:34.408" v="34" actId="478"/>
          <ac:spMkLst>
            <pc:docMk/>
            <pc:sldMk cId="317324267" sldId="299"/>
            <ac:spMk id="1034" creationId="{7DB997D1-C003-D6C6-1F18-F0F31FEDDA4D}"/>
          </ac:spMkLst>
        </pc:spChg>
        <pc:spChg chg="del">
          <ac:chgData name="Balian, Sarah (CNTR)" userId="b3b060d9-4d34-479b-ad68-688eaebf93c5" providerId="ADAL" clId="{C43391EA-2A91-4AE1-8BB1-A054231E657A}" dt="2023-02-03T19:19:34.408" v="34" actId="478"/>
          <ac:spMkLst>
            <pc:docMk/>
            <pc:sldMk cId="317324267" sldId="299"/>
            <ac:spMk id="1035" creationId="{505D2889-80F3-69CB-1B35-181142E76EFB}"/>
          </ac:spMkLst>
        </pc:spChg>
        <pc:spChg chg="del">
          <ac:chgData name="Balian, Sarah (CNTR)" userId="b3b060d9-4d34-479b-ad68-688eaebf93c5" providerId="ADAL" clId="{C43391EA-2A91-4AE1-8BB1-A054231E657A}" dt="2023-02-03T19:19:28.072" v="32" actId="478"/>
          <ac:spMkLst>
            <pc:docMk/>
            <pc:sldMk cId="317324267" sldId="299"/>
            <ac:spMk id="1036" creationId="{857DBFB8-A839-2B3D-F992-3D5B522A6EDA}"/>
          </ac:spMkLst>
        </pc:spChg>
        <pc:spChg chg="del">
          <ac:chgData name="Balian, Sarah (CNTR)" userId="b3b060d9-4d34-479b-ad68-688eaebf93c5" providerId="ADAL" clId="{C43391EA-2A91-4AE1-8BB1-A054231E657A}" dt="2023-02-03T19:19:34.408" v="34" actId="478"/>
          <ac:spMkLst>
            <pc:docMk/>
            <pc:sldMk cId="317324267" sldId="299"/>
            <ac:spMk id="1037" creationId="{A619D19B-59AC-7D09-4061-FA84E7FB471A}"/>
          </ac:spMkLst>
        </pc:spChg>
        <pc:spChg chg="del">
          <ac:chgData name="Balian, Sarah (CNTR)" userId="b3b060d9-4d34-479b-ad68-688eaebf93c5" providerId="ADAL" clId="{C43391EA-2A91-4AE1-8BB1-A054231E657A}" dt="2023-02-03T19:19:29.792" v="33" actId="478"/>
          <ac:spMkLst>
            <pc:docMk/>
            <pc:sldMk cId="317324267" sldId="299"/>
            <ac:spMk id="1038" creationId="{5909F8BF-9101-628B-51F4-11674CFA84EF}"/>
          </ac:spMkLst>
        </pc:spChg>
        <pc:spChg chg="del">
          <ac:chgData name="Balian, Sarah (CNTR)" userId="b3b060d9-4d34-479b-ad68-688eaebf93c5" providerId="ADAL" clId="{C43391EA-2A91-4AE1-8BB1-A054231E657A}" dt="2023-02-03T19:19:34.408" v="34" actId="478"/>
          <ac:spMkLst>
            <pc:docMk/>
            <pc:sldMk cId="317324267" sldId="299"/>
            <ac:spMk id="1041" creationId="{EDDDA1C2-40F2-C465-D3BB-2E406CC881AB}"/>
          </ac:spMkLst>
        </pc:spChg>
        <pc:spChg chg="mod">
          <ac:chgData name="Balian, Sarah (CNTR)" userId="b3b060d9-4d34-479b-ad68-688eaebf93c5" providerId="ADAL" clId="{C43391EA-2A91-4AE1-8BB1-A054231E657A}" dt="2023-02-03T19:19:40.885" v="36" actId="790"/>
          <ac:spMkLst>
            <pc:docMk/>
            <pc:sldMk cId="317324267" sldId="299"/>
            <ac:spMk id="1046" creationId="{8A57591F-F75D-FBB3-BD7E-757A1AFC2F44}"/>
          </ac:spMkLst>
        </pc:spChg>
        <pc:grpChg chg="del">
          <ac:chgData name="Balian, Sarah (CNTR)" userId="b3b060d9-4d34-479b-ad68-688eaebf93c5" providerId="ADAL" clId="{C43391EA-2A91-4AE1-8BB1-A054231E657A}" dt="2023-02-03T19:19:18.944" v="28" actId="478"/>
          <ac:grpSpMkLst>
            <pc:docMk/>
            <pc:sldMk cId="317324267" sldId="299"/>
            <ac:grpSpMk id="12" creationId="{5E9238D3-4F99-E415-7A54-9FE1BC3F8A71}"/>
          </ac:grpSpMkLst>
        </pc:grpChg>
        <pc:cxnChg chg="del">
          <ac:chgData name="Balian, Sarah (CNTR)" userId="b3b060d9-4d34-479b-ad68-688eaebf93c5" providerId="ADAL" clId="{C43391EA-2A91-4AE1-8BB1-A054231E657A}" dt="2023-02-03T19:19:35.969" v="35" actId="478"/>
          <ac:cxnSpMkLst>
            <pc:docMk/>
            <pc:sldMk cId="317324267" sldId="299"/>
            <ac:cxnSpMk id="1028" creationId="{251E71C6-C5DE-756D-28C9-B37F00509337}"/>
          </ac:cxnSpMkLst>
        </pc:cxnChg>
        <pc:cxnChg chg="del">
          <ac:chgData name="Balian, Sarah (CNTR)" userId="b3b060d9-4d34-479b-ad68-688eaebf93c5" providerId="ADAL" clId="{C43391EA-2A91-4AE1-8BB1-A054231E657A}" dt="2023-02-03T19:19:28.072" v="32" actId="478"/>
          <ac:cxnSpMkLst>
            <pc:docMk/>
            <pc:sldMk cId="317324267" sldId="299"/>
            <ac:cxnSpMk id="1039" creationId="{27A9561D-6FFC-F4BF-D6C2-12FEB0D3D959}"/>
          </ac:cxnSpMkLst>
        </pc:cxnChg>
        <pc:cxnChg chg="del">
          <ac:chgData name="Balian, Sarah (CNTR)" userId="b3b060d9-4d34-479b-ad68-688eaebf93c5" providerId="ADAL" clId="{C43391EA-2A91-4AE1-8BB1-A054231E657A}" dt="2023-02-03T19:19:28.072" v="32" actId="478"/>
          <ac:cxnSpMkLst>
            <pc:docMk/>
            <pc:sldMk cId="317324267" sldId="299"/>
            <ac:cxnSpMk id="1044" creationId="{449259B2-AC01-86E5-AAE4-014A1E3AD19E}"/>
          </ac:cxnSpMkLst>
        </pc:cxnChg>
      </pc:sldChg>
      <pc:sldChg chg="modSp mod">
        <pc:chgData name="Balian, Sarah (CNTR)" userId="b3b060d9-4d34-479b-ad68-688eaebf93c5" providerId="ADAL" clId="{C43391EA-2A91-4AE1-8BB1-A054231E657A}" dt="2023-02-03T19:18:57.859" v="25" actId="790"/>
        <pc:sldMkLst>
          <pc:docMk/>
          <pc:sldMk cId="3076330452" sldId="300"/>
        </pc:sldMkLst>
        <pc:spChg chg="mod">
          <ac:chgData name="Balian, Sarah (CNTR)" userId="b3b060d9-4d34-479b-ad68-688eaebf93c5" providerId="ADAL" clId="{C43391EA-2A91-4AE1-8BB1-A054231E657A}" dt="2023-02-03T19:18:57.859" v="25" actId="790"/>
          <ac:spMkLst>
            <pc:docMk/>
            <pc:sldMk cId="3076330452" sldId="300"/>
            <ac:spMk id="6" creationId="{9BDCE6A8-2C31-F7B4-5CEC-7699505FBC63}"/>
          </ac:spMkLst>
        </pc:spChg>
      </pc:sldChg>
      <pc:sldChg chg="modSp mod">
        <pc:chgData name="Balian, Sarah (CNTR)" userId="b3b060d9-4d34-479b-ad68-688eaebf93c5" providerId="ADAL" clId="{C43391EA-2A91-4AE1-8BB1-A054231E657A}" dt="2023-02-03T19:20:50.516" v="42" actId="2711"/>
        <pc:sldMkLst>
          <pc:docMk/>
          <pc:sldMk cId="999049329" sldId="305"/>
        </pc:sldMkLst>
        <pc:spChg chg="mod">
          <ac:chgData name="Balian, Sarah (CNTR)" userId="b3b060d9-4d34-479b-ad68-688eaebf93c5" providerId="ADAL" clId="{C43391EA-2A91-4AE1-8BB1-A054231E657A}" dt="2023-02-03T19:20:39.266" v="41" actId="790"/>
          <ac:spMkLst>
            <pc:docMk/>
            <pc:sldMk cId="999049329" sldId="305"/>
            <ac:spMk id="10" creationId="{2D953FA9-CD59-752E-4FDA-CC41FF4B8DF2}"/>
          </ac:spMkLst>
        </pc:spChg>
        <pc:spChg chg="mod">
          <ac:chgData name="Balian, Sarah (CNTR)" userId="b3b060d9-4d34-479b-ad68-688eaebf93c5" providerId="ADAL" clId="{C43391EA-2A91-4AE1-8BB1-A054231E657A}" dt="2023-02-03T19:20:50.516" v="42" actId="2711"/>
          <ac:spMkLst>
            <pc:docMk/>
            <pc:sldMk cId="999049329" sldId="305"/>
            <ac:spMk id="11" creationId="{8E4E40E9-D792-25A1-4B37-23D4780B1318}"/>
          </ac:spMkLst>
        </pc:spChg>
        <pc:spChg chg="mod">
          <ac:chgData name="Balian, Sarah (CNTR)" userId="b3b060d9-4d34-479b-ad68-688eaebf93c5" providerId="ADAL" clId="{C43391EA-2A91-4AE1-8BB1-A054231E657A}" dt="2023-02-03T19:20:33.850" v="40" actId="790"/>
          <ac:spMkLst>
            <pc:docMk/>
            <pc:sldMk cId="999049329" sldId="305"/>
            <ac:spMk id="28" creationId="{991AF816-4FB0-23CF-F756-70991345D24B}"/>
          </ac:spMkLst>
        </pc:spChg>
      </pc:sldChg>
      <pc:sldChg chg="modSp mod">
        <pc:chgData name="Balian, Sarah (CNTR)" userId="b3b060d9-4d34-479b-ad68-688eaebf93c5" providerId="ADAL" clId="{C43391EA-2A91-4AE1-8BB1-A054231E657A}" dt="2023-02-03T19:20:19.891" v="39" actId="790"/>
        <pc:sldMkLst>
          <pc:docMk/>
          <pc:sldMk cId="1931778444" sldId="318"/>
        </pc:sldMkLst>
        <pc:spChg chg="mod">
          <ac:chgData name="Balian, Sarah (CNTR)" userId="b3b060d9-4d34-479b-ad68-688eaebf93c5" providerId="ADAL" clId="{C43391EA-2A91-4AE1-8BB1-A054231E657A}" dt="2023-02-03T19:20:19.891" v="39" actId="790"/>
          <ac:spMkLst>
            <pc:docMk/>
            <pc:sldMk cId="1931778444" sldId="318"/>
            <ac:spMk id="9" creationId="{E690F70B-E368-D7F5-795E-B5139345EF71}"/>
          </ac:spMkLst>
        </pc:spChg>
      </pc:sldChg>
      <pc:sldChg chg="modSp mod">
        <pc:chgData name="Balian, Sarah (CNTR)" userId="b3b060d9-4d34-479b-ad68-688eaebf93c5" providerId="ADAL" clId="{C43391EA-2A91-4AE1-8BB1-A054231E657A}" dt="2023-02-03T19:20:05.235" v="38" actId="790"/>
        <pc:sldMkLst>
          <pc:docMk/>
          <pc:sldMk cId="734295458" sldId="319"/>
        </pc:sldMkLst>
        <pc:spChg chg="mod">
          <ac:chgData name="Balian, Sarah (CNTR)" userId="b3b060d9-4d34-479b-ad68-688eaebf93c5" providerId="ADAL" clId="{C43391EA-2A91-4AE1-8BB1-A054231E657A}" dt="2023-02-03T19:20:05.235" v="38" actId="790"/>
          <ac:spMkLst>
            <pc:docMk/>
            <pc:sldMk cId="734295458" sldId="319"/>
            <ac:spMk id="9" creationId="{E690F70B-E368-D7F5-795E-B5139345EF71}"/>
          </ac:spMkLst>
        </pc:spChg>
      </pc:sldChg>
      <pc:sldChg chg="modSp mod">
        <pc:chgData name="Balian, Sarah (CNTR)" userId="b3b060d9-4d34-479b-ad68-688eaebf93c5" providerId="ADAL" clId="{C43391EA-2A91-4AE1-8BB1-A054231E657A}" dt="2023-02-03T19:19:11.717" v="27" actId="790"/>
        <pc:sldMkLst>
          <pc:docMk/>
          <pc:sldMk cId="204169627" sldId="320"/>
        </pc:sldMkLst>
        <pc:spChg chg="mod">
          <ac:chgData name="Balian, Sarah (CNTR)" userId="b3b060d9-4d34-479b-ad68-688eaebf93c5" providerId="ADAL" clId="{C43391EA-2A91-4AE1-8BB1-A054231E657A}" dt="2023-02-03T19:19:11.717" v="27" actId="790"/>
          <ac:spMkLst>
            <pc:docMk/>
            <pc:sldMk cId="204169627" sldId="320"/>
            <ac:spMk id="9" creationId="{E690F70B-E368-D7F5-795E-B5139345EF71}"/>
          </ac:spMkLst>
        </pc:spChg>
      </pc:sldChg>
      <pc:sldChg chg="modSp mod">
        <pc:chgData name="Balian, Sarah (CNTR)" userId="b3b060d9-4d34-479b-ad68-688eaebf93c5" providerId="ADAL" clId="{C43391EA-2A91-4AE1-8BB1-A054231E657A}" dt="2023-02-03T19:19:05.348" v="26" actId="790"/>
        <pc:sldMkLst>
          <pc:docMk/>
          <pc:sldMk cId="3332005300" sldId="322"/>
        </pc:sldMkLst>
        <pc:spChg chg="mod">
          <ac:chgData name="Balian, Sarah (CNTR)" userId="b3b060d9-4d34-479b-ad68-688eaebf93c5" providerId="ADAL" clId="{C43391EA-2A91-4AE1-8BB1-A054231E657A}" dt="2023-02-03T19:19:05.348" v="26" actId="790"/>
          <ac:spMkLst>
            <pc:docMk/>
            <pc:sldMk cId="3332005300" sldId="322"/>
            <ac:spMk id="5" creationId="{2DB53C78-DA00-2BC5-996C-8D5C0A276C42}"/>
          </ac:spMkLst>
        </pc:spChg>
      </pc:sldChg>
      <pc:sldChg chg="modSp mod">
        <pc:chgData name="Balian, Sarah (CNTR)" userId="b3b060d9-4d34-479b-ad68-688eaebf93c5" providerId="ADAL" clId="{C43391EA-2A91-4AE1-8BB1-A054231E657A}" dt="2023-02-03T19:18:41.972" v="24" actId="790"/>
        <pc:sldMkLst>
          <pc:docMk/>
          <pc:sldMk cId="2491221319" sldId="323"/>
        </pc:sldMkLst>
        <pc:spChg chg="mod">
          <ac:chgData name="Balian, Sarah (CNTR)" userId="b3b060d9-4d34-479b-ad68-688eaebf93c5" providerId="ADAL" clId="{C43391EA-2A91-4AE1-8BB1-A054231E657A}" dt="2023-02-03T19:18:41.972" v="24" actId="790"/>
          <ac:spMkLst>
            <pc:docMk/>
            <pc:sldMk cId="2491221319" sldId="323"/>
            <ac:spMk id="9" creationId="{E690F70B-E368-D7F5-795E-B5139345EF71}"/>
          </ac:spMkLst>
        </pc:spChg>
      </pc:sldChg>
      <pc:sldChg chg="modSp mod">
        <pc:chgData name="Balian, Sarah (CNTR)" userId="b3b060d9-4d34-479b-ad68-688eaebf93c5" providerId="ADAL" clId="{C43391EA-2A91-4AE1-8BB1-A054231E657A}" dt="2023-02-03T19:18:35.877" v="23" actId="790"/>
        <pc:sldMkLst>
          <pc:docMk/>
          <pc:sldMk cId="1702557876" sldId="324"/>
        </pc:sldMkLst>
        <pc:spChg chg="mod">
          <ac:chgData name="Balian, Sarah (CNTR)" userId="b3b060d9-4d34-479b-ad68-688eaebf93c5" providerId="ADAL" clId="{C43391EA-2A91-4AE1-8BB1-A054231E657A}" dt="2023-02-03T19:18:35.877" v="23" actId="790"/>
          <ac:spMkLst>
            <pc:docMk/>
            <pc:sldMk cId="1702557876" sldId="324"/>
            <ac:spMk id="2" creationId="{F6245169-1799-41CD-B28E-D2D20D16AD73}"/>
          </ac:spMkLst>
        </pc:spChg>
      </pc:sldChg>
      <pc:sldMasterChg chg="modSp mod modSldLayout">
        <pc:chgData name="Balian, Sarah (CNTR)" userId="b3b060d9-4d34-479b-ad68-688eaebf93c5" providerId="ADAL" clId="{C43391EA-2A91-4AE1-8BB1-A054231E657A}" dt="2023-02-03T19:11:32.397" v="2" actId="790"/>
        <pc:sldMasterMkLst>
          <pc:docMk/>
          <pc:sldMasterMk cId="3850865728" sldId="2147483662"/>
        </pc:sldMasterMkLst>
        <pc:spChg chg="mod">
          <ac:chgData name="Balian, Sarah (CNTR)" userId="b3b060d9-4d34-479b-ad68-688eaebf93c5" providerId="ADAL" clId="{C43391EA-2A91-4AE1-8BB1-A054231E657A}" dt="2023-02-03T19:11:15.599" v="1"/>
          <ac:spMkLst>
            <pc:docMk/>
            <pc:sldMasterMk cId="3850865728" sldId="2147483662"/>
            <ac:spMk id="2" creationId="{A1AF6A25-C05E-275F-43E1-F8E93E3EEC0C}"/>
          </ac:spMkLst>
        </pc:spChg>
        <pc:spChg chg="mod">
          <ac:chgData name="Balian, Sarah (CNTR)" userId="b3b060d9-4d34-479b-ad68-688eaebf93c5" providerId="ADAL" clId="{C43391EA-2A91-4AE1-8BB1-A054231E657A}" dt="2023-02-03T19:11:07.782" v="0"/>
          <ac:spMkLst>
            <pc:docMk/>
            <pc:sldMasterMk cId="3850865728" sldId="2147483662"/>
            <ac:spMk id="9" creationId="{3E4488E0-ED17-9369-58EE-ADE445C1049F}"/>
          </ac:spMkLst>
        </pc:spChg>
        <pc:sldLayoutChg chg="modSp mod">
          <pc:chgData name="Balian, Sarah (CNTR)" userId="b3b060d9-4d34-479b-ad68-688eaebf93c5" providerId="ADAL" clId="{C43391EA-2A91-4AE1-8BB1-A054231E657A}" dt="2023-02-03T19:11:32.397" v="2" actId="790"/>
          <pc:sldLayoutMkLst>
            <pc:docMk/>
            <pc:sldMasterMk cId="950571666" sldId="2147483707"/>
            <pc:sldLayoutMk cId="3824787925" sldId="2147483686"/>
          </pc:sldLayoutMkLst>
          <pc:spChg chg="mod">
            <ac:chgData name="Balian, Sarah (CNTR)" userId="b3b060d9-4d34-479b-ad68-688eaebf93c5" providerId="ADAL" clId="{C43391EA-2A91-4AE1-8BB1-A054231E657A}" dt="2023-02-03T19:11:32.397" v="2" actId="790"/>
            <ac:spMkLst>
              <pc:docMk/>
              <pc:sldMasterMk cId="950571666" sldId="2147483707"/>
              <pc:sldLayoutMk cId="3824787925" sldId="2147483686"/>
              <ac:spMk id="4" creationId="{EC71831F-1B8F-EA98-3184-E4EB3C6D8FB1}"/>
            </ac:spMkLst>
          </pc:spChg>
          <pc:spChg chg="mod">
            <ac:chgData name="Balian, Sarah (CNTR)" userId="b3b060d9-4d34-479b-ad68-688eaebf93c5" providerId="ADAL" clId="{C43391EA-2A91-4AE1-8BB1-A054231E657A}" dt="2023-02-03T19:11:32.397" v="2" actId="790"/>
            <ac:spMkLst>
              <pc:docMk/>
              <pc:sldMasterMk cId="950571666" sldId="2147483707"/>
              <pc:sldLayoutMk cId="3824787925" sldId="2147483686"/>
              <ac:spMk id="6" creationId="{00000000-0000-0000-0000-000000000000}"/>
            </ac:spMkLst>
          </pc:spChg>
        </pc:sldLayoutChg>
      </pc:sldMasterChg>
      <pc:sldMasterChg chg="modSp mod modSldLayout">
        <pc:chgData name="Balian, Sarah (CNTR)" userId="b3b060d9-4d34-479b-ad68-688eaebf93c5" providerId="ADAL" clId="{C43391EA-2A91-4AE1-8BB1-A054231E657A}" dt="2023-02-03T19:12:32.062" v="12" actId="790"/>
        <pc:sldMasterMkLst>
          <pc:docMk/>
          <pc:sldMasterMk cId="3984714580" sldId="2147483687"/>
        </pc:sldMasterMkLst>
        <pc:spChg chg="mod">
          <ac:chgData name="Balian, Sarah (CNTR)" userId="b3b060d9-4d34-479b-ad68-688eaebf93c5" providerId="ADAL" clId="{C43391EA-2A91-4AE1-8BB1-A054231E657A}" dt="2023-02-03T19:11:40.350" v="3" actId="790"/>
          <ac:spMkLst>
            <pc:docMk/>
            <pc:sldMasterMk cId="3984714580" sldId="2147483687"/>
            <ac:spMk id="2" creationId="{03E54A10-719A-0B4F-7C4C-F7D6FAC8277F}"/>
          </ac:spMkLst>
        </pc:spChg>
        <pc:spChg chg="mod">
          <ac:chgData name="Balian, Sarah (CNTR)" userId="b3b060d9-4d34-479b-ad68-688eaebf93c5" providerId="ADAL" clId="{C43391EA-2A91-4AE1-8BB1-A054231E657A}" dt="2023-02-03T19:11:40.350" v="3" actId="790"/>
          <ac:spMkLst>
            <pc:docMk/>
            <pc:sldMasterMk cId="3984714580" sldId="2147483687"/>
            <ac:spMk id="3" creationId="{0DF65C5F-08F2-14C5-EB6B-62F788C57AFC}"/>
          </ac:spMkLst>
        </pc:spChg>
        <pc:spChg chg="mod">
          <ac:chgData name="Balian, Sarah (CNTR)" userId="b3b060d9-4d34-479b-ad68-688eaebf93c5" providerId="ADAL" clId="{C43391EA-2A91-4AE1-8BB1-A054231E657A}" dt="2023-02-03T19:11:40.350" v="3" actId="790"/>
          <ac:spMkLst>
            <pc:docMk/>
            <pc:sldMasterMk cId="3984714580" sldId="2147483687"/>
            <ac:spMk id="6" creationId="{F3508880-2D04-8F31-445B-D96DA2BF437A}"/>
          </ac:spMkLst>
        </pc:spChg>
        <pc:sldLayoutChg chg="modSp mod">
          <pc:chgData name="Balian, Sarah (CNTR)" userId="b3b060d9-4d34-479b-ad68-688eaebf93c5" providerId="ADAL" clId="{C43391EA-2A91-4AE1-8BB1-A054231E657A}" dt="2023-02-03T19:11:44.566" v="4" actId="790"/>
          <pc:sldLayoutMkLst>
            <pc:docMk/>
            <pc:sldMasterMk cId="3984714580" sldId="2147483687"/>
            <pc:sldLayoutMk cId="2029731006" sldId="2147483688"/>
          </pc:sldLayoutMkLst>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2" creationId="{002A1D83-90D9-A967-BAF7-E596839FB289}"/>
            </ac:spMkLst>
          </pc:spChg>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3" creationId="{576D5B40-EB68-8D4B-357F-B220C4259167}"/>
            </ac:spMkLst>
          </pc:spChg>
          <pc:spChg chg="mod">
            <ac:chgData name="Balian, Sarah (CNTR)" userId="b3b060d9-4d34-479b-ad68-688eaebf93c5" providerId="ADAL" clId="{C43391EA-2A91-4AE1-8BB1-A054231E657A}" dt="2023-02-03T19:11:44.566" v="4" actId="790"/>
            <ac:spMkLst>
              <pc:docMk/>
              <pc:sldMasterMk cId="3984714580" sldId="2147483687"/>
              <pc:sldLayoutMk cId="2029731006" sldId="2147483688"/>
              <ac:spMk id="6" creationId="{EC5FC97C-5584-8FB9-31E8-948C44C94010}"/>
            </ac:spMkLst>
          </pc:spChg>
        </pc:sldLayoutChg>
        <pc:sldLayoutChg chg="modSp mod">
          <pc:chgData name="Balian, Sarah (CNTR)" userId="b3b060d9-4d34-479b-ad68-688eaebf93c5" providerId="ADAL" clId="{C43391EA-2A91-4AE1-8BB1-A054231E657A}" dt="2023-02-03T19:11:50.343" v="5" actId="790"/>
          <pc:sldLayoutMkLst>
            <pc:docMk/>
            <pc:sldMasterMk cId="3984714580" sldId="2147483687"/>
            <pc:sldLayoutMk cId="746083278" sldId="2147483689"/>
          </pc:sldLayoutMkLst>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2" creationId="{9A15BC85-DDF8-A1DB-27A3-C24DA3DA5886}"/>
            </ac:spMkLst>
          </pc:spChg>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3" creationId="{D1377EC6-E606-BCCD-FC01-0168607C70E3}"/>
            </ac:spMkLst>
          </pc:spChg>
          <pc:spChg chg="mod">
            <ac:chgData name="Balian, Sarah (CNTR)" userId="b3b060d9-4d34-479b-ad68-688eaebf93c5" providerId="ADAL" clId="{C43391EA-2A91-4AE1-8BB1-A054231E657A}" dt="2023-02-03T19:11:50.343" v="5" actId="790"/>
            <ac:spMkLst>
              <pc:docMk/>
              <pc:sldMasterMk cId="3984714580" sldId="2147483687"/>
              <pc:sldLayoutMk cId="746083278" sldId="2147483689"/>
              <ac:spMk id="6" creationId="{C5F83DAB-1288-D2A6-CDF7-6DB873393035}"/>
            </ac:spMkLst>
          </pc:spChg>
        </pc:sldLayoutChg>
        <pc:sldLayoutChg chg="modSp mod">
          <pc:chgData name="Balian, Sarah (CNTR)" userId="b3b060d9-4d34-479b-ad68-688eaebf93c5" providerId="ADAL" clId="{C43391EA-2A91-4AE1-8BB1-A054231E657A}" dt="2023-02-03T19:11:58.501" v="6" actId="790"/>
          <pc:sldLayoutMkLst>
            <pc:docMk/>
            <pc:sldMasterMk cId="3984714580" sldId="2147483687"/>
            <pc:sldLayoutMk cId="1129321109" sldId="2147483690"/>
          </pc:sldLayoutMkLst>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2" creationId="{6242BF62-381D-A10A-2B05-CF2065AFBDB4}"/>
            </ac:spMkLst>
          </pc:spChg>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3" creationId="{4005B1DE-79D9-8942-5FD8-A2F056CE72E2}"/>
            </ac:spMkLst>
          </pc:spChg>
          <pc:spChg chg="mod">
            <ac:chgData name="Balian, Sarah (CNTR)" userId="b3b060d9-4d34-479b-ad68-688eaebf93c5" providerId="ADAL" clId="{C43391EA-2A91-4AE1-8BB1-A054231E657A}" dt="2023-02-03T19:11:58.501" v="6" actId="790"/>
            <ac:spMkLst>
              <pc:docMk/>
              <pc:sldMasterMk cId="3984714580" sldId="2147483687"/>
              <pc:sldLayoutMk cId="1129321109" sldId="2147483690"/>
              <ac:spMk id="6" creationId="{164D1C88-F894-953E-7603-9966357E8EF0}"/>
            </ac:spMkLst>
          </pc:spChg>
        </pc:sldLayoutChg>
        <pc:sldLayoutChg chg="modSp mod">
          <pc:chgData name="Balian, Sarah (CNTR)" userId="b3b060d9-4d34-479b-ad68-688eaebf93c5" providerId="ADAL" clId="{C43391EA-2A91-4AE1-8BB1-A054231E657A}" dt="2023-02-03T19:12:06.557" v="7" actId="790"/>
          <pc:sldLayoutMkLst>
            <pc:docMk/>
            <pc:sldMasterMk cId="3984714580" sldId="2147483687"/>
            <pc:sldLayoutMk cId="1622710034" sldId="2147483691"/>
          </pc:sldLayoutMkLst>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2" creationId="{E6195229-41BE-FCD2-40AF-27A3CD6A6264}"/>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3" creationId="{EDF7F47D-7483-43A5-0658-4E25BC7D773B}"/>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4" creationId="{D75D5CDD-98ED-48B0-10C6-1E0C5F88789A}"/>
            </ac:spMkLst>
          </pc:spChg>
          <pc:spChg chg="mod">
            <ac:chgData name="Balian, Sarah (CNTR)" userId="b3b060d9-4d34-479b-ad68-688eaebf93c5" providerId="ADAL" clId="{C43391EA-2A91-4AE1-8BB1-A054231E657A}" dt="2023-02-03T19:12:06.557" v="7" actId="790"/>
            <ac:spMkLst>
              <pc:docMk/>
              <pc:sldMasterMk cId="3984714580" sldId="2147483687"/>
              <pc:sldLayoutMk cId="1622710034" sldId="2147483691"/>
              <ac:spMk id="7" creationId="{03C6669B-A941-704F-9F3C-A818DF9F2E51}"/>
            </ac:spMkLst>
          </pc:spChg>
        </pc:sldLayoutChg>
        <pc:sldLayoutChg chg="modSp mod">
          <pc:chgData name="Balian, Sarah (CNTR)" userId="b3b060d9-4d34-479b-ad68-688eaebf93c5" providerId="ADAL" clId="{C43391EA-2A91-4AE1-8BB1-A054231E657A}" dt="2023-02-03T19:12:12.788" v="8" actId="790"/>
          <pc:sldLayoutMkLst>
            <pc:docMk/>
            <pc:sldMasterMk cId="3984714580" sldId="2147483687"/>
            <pc:sldLayoutMk cId="159174091" sldId="2147483692"/>
          </pc:sldLayoutMkLst>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2" creationId="{087D6BC1-4D31-60E7-AD68-5F5554B42989}"/>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3" creationId="{B6D094AF-D978-2D58-15A9-1B33CF068A72}"/>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4" creationId="{B76FEFA9-1EFD-AA0F-5613-FF2578649EEC}"/>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5" creationId="{8577AD89-766D-5EB1-992F-5E75824CF118}"/>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6" creationId="{1FDD7E75-52E7-7B3E-9839-1C36622685FE}"/>
            </ac:spMkLst>
          </pc:spChg>
          <pc:spChg chg="mod">
            <ac:chgData name="Balian, Sarah (CNTR)" userId="b3b060d9-4d34-479b-ad68-688eaebf93c5" providerId="ADAL" clId="{C43391EA-2A91-4AE1-8BB1-A054231E657A}" dt="2023-02-03T19:12:12.788" v="8" actId="790"/>
            <ac:spMkLst>
              <pc:docMk/>
              <pc:sldMasterMk cId="3984714580" sldId="2147483687"/>
              <pc:sldLayoutMk cId="159174091" sldId="2147483692"/>
              <ac:spMk id="9" creationId="{1E466514-9FE0-C986-DC11-1C04C064BECD}"/>
            </ac:spMkLst>
          </pc:spChg>
        </pc:sldLayoutChg>
        <pc:sldLayoutChg chg="modSp mod">
          <pc:chgData name="Balian, Sarah (CNTR)" userId="b3b060d9-4d34-479b-ad68-688eaebf93c5" providerId="ADAL" clId="{C43391EA-2A91-4AE1-8BB1-A054231E657A}" dt="2023-02-03T19:12:16.970" v="9" actId="790"/>
          <pc:sldLayoutMkLst>
            <pc:docMk/>
            <pc:sldMasterMk cId="3984714580" sldId="2147483687"/>
            <pc:sldLayoutMk cId="2208407366" sldId="2147483693"/>
          </pc:sldLayoutMkLst>
          <pc:spChg chg="mod">
            <ac:chgData name="Balian, Sarah (CNTR)" userId="b3b060d9-4d34-479b-ad68-688eaebf93c5" providerId="ADAL" clId="{C43391EA-2A91-4AE1-8BB1-A054231E657A}" dt="2023-02-03T19:12:16.970" v="9" actId="790"/>
            <ac:spMkLst>
              <pc:docMk/>
              <pc:sldMasterMk cId="3984714580" sldId="2147483687"/>
              <pc:sldLayoutMk cId="2208407366" sldId="2147483693"/>
              <ac:spMk id="2" creationId="{416B39E1-D2C8-25CA-5AAB-52CEE9B31FA8}"/>
            </ac:spMkLst>
          </pc:spChg>
          <pc:spChg chg="mod">
            <ac:chgData name="Balian, Sarah (CNTR)" userId="b3b060d9-4d34-479b-ad68-688eaebf93c5" providerId="ADAL" clId="{C43391EA-2A91-4AE1-8BB1-A054231E657A}" dt="2023-02-03T19:12:16.970" v="9" actId="790"/>
            <ac:spMkLst>
              <pc:docMk/>
              <pc:sldMasterMk cId="3984714580" sldId="2147483687"/>
              <pc:sldLayoutMk cId="2208407366" sldId="2147483693"/>
              <ac:spMk id="5" creationId="{C60B5B06-9A2B-3713-F79A-B8D93949EA51}"/>
            </ac:spMkLst>
          </pc:spChg>
        </pc:sldLayoutChg>
        <pc:sldLayoutChg chg="modSp mod">
          <pc:chgData name="Balian, Sarah (CNTR)" userId="b3b060d9-4d34-479b-ad68-688eaebf93c5" providerId="ADAL" clId="{C43391EA-2A91-4AE1-8BB1-A054231E657A}" dt="2023-02-03T19:12:21.840" v="10" actId="790"/>
          <pc:sldLayoutMkLst>
            <pc:docMk/>
            <pc:sldMasterMk cId="3984714580" sldId="2147483687"/>
            <pc:sldLayoutMk cId="1400920545" sldId="2147483694"/>
          </pc:sldLayoutMkLst>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2" creationId="{FCB23E28-E8E3-EDDF-D177-79EF6B51436B}"/>
            </ac:spMkLst>
          </pc:spChg>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3" creationId="{01F321F6-3B64-18D4-DDAD-322F018BFBFD}"/>
            </ac:spMkLst>
          </pc:spChg>
          <pc:spChg chg="mod">
            <ac:chgData name="Balian, Sarah (CNTR)" userId="b3b060d9-4d34-479b-ad68-688eaebf93c5" providerId="ADAL" clId="{C43391EA-2A91-4AE1-8BB1-A054231E657A}" dt="2023-02-03T19:12:21.840" v="10" actId="790"/>
            <ac:spMkLst>
              <pc:docMk/>
              <pc:sldMasterMk cId="3984714580" sldId="2147483687"/>
              <pc:sldLayoutMk cId="1400920545" sldId="2147483694"/>
              <ac:spMk id="4" creationId="{E88180AF-0655-F3DE-0431-52E54B9143E0}"/>
            </ac:spMkLst>
          </pc:spChg>
        </pc:sldLayoutChg>
        <pc:sldLayoutChg chg="modSp mod">
          <pc:chgData name="Balian, Sarah (CNTR)" userId="b3b060d9-4d34-479b-ad68-688eaebf93c5" providerId="ADAL" clId="{C43391EA-2A91-4AE1-8BB1-A054231E657A}" dt="2023-02-03T19:12:27.380" v="11" actId="790"/>
          <pc:sldLayoutMkLst>
            <pc:docMk/>
            <pc:sldMasterMk cId="3984714580" sldId="2147483687"/>
            <pc:sldLayoutMk cId="2613048141" sldId="2147483695"/>
          </pc:sldLayoutMkLst>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2" creationId="{0A9639F2-937A-2854-EF3F-2239E2CF5D70}"/>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3" creationId="{68A811CE-D9E8-8D8B-9457-895E777F34F8}"/>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4" creationId="{69E502F5-9B92-7EBD-7F62-C1840E9C6824}"/>
            </ac:spMkLst>
          </pc:spChg>
          <pc:spChg chg="mod">
            <ac:chgData name="Balian, Sarah (CNTR)" userId="b3b060d9-4d34-479b-ad68-688eaebf93c5" providerId="ADAL" clId="{C43391EA-2A91-4AE1-8BB1-A054231E657A}" dt="2023-02-03T19:12:27.380" v="11" actId="790"/>
            <ac:spMkLst>
              <pc:docMk/>
              <pc:sldMasterMk cId="3984714580" sldId="2147483687"/>
              <pc:sldLayoutMk cId="2613048141" sldId="2147483695"/>
              <ac:spMk id="7" creationId="{AFB723CC-C2B0-C198-D4C4-582F5D4C6CAD}"/>
            </ac:spMkLst>
          </pc:spChg>
        </pc:sldLayoutChg>
        <pc:sldLayoutChg chg="modSp mod">
          <pc:chgData name="Balian, Sarah (CNTR)" userId="b3b060d9-4d34-479b-ad68-688eaebf93c5" providerId="ADAL" clId="{C43391EA-2A91-4AE1-8BB1-A054231E657A}" dt="2023-02-03T19:12:32.062" v="12" actId="790"/>
          <pc:sldLayoutMkLst>
            <pc:docMk/>
            <pc:sldMasterMk cId="3984714580" sldId="2147483687"/>
            <pc:sldLayoutMk cId="3093831904" sldId="2147483696"/>
          </pc:sldLayoutMkLst>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2" creationId="{D050CEF7-BDF4-9D90-C771-75E0241DBCB3}"/>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3" creationId="{73C59DF9-B727-7BD6-53D6-BBB07FFC0E13}"/>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4" creationId="{FF1274E9-1FBB-81C4-5141-D268678A6250}"/>
            </ac:spMkLst>
          </pc:spChg>
          <pc:spChg chg="mod">
            <ac:chgData name="Balian, Sarah (CNTR)" userId="b3b060d9-4d34-479b-ad68-688eaebf93c5" providerId="ADAL" clId="{C43391EA-2A91-4AE1-8BB1-A054231E657A}" dt="2023-02-03T19:12:32.062" v="12" actId="790"/>
            <ac:spMkLst>
              <pc:docMk/>
              <pc:sldMasterMk cId="3984714580" sldId="2147483687"/>
              <pc:sldLayoutMk cId="3093831904" sldId="2147483696"/>
              <ac:spMk id="7" creationId="{6370684A-773A-DFCA-7EC5-C299C4D3A039}"/>
            </ac:spMkLst>
          </pc:spChg>
        </pc:sldLayoutChg>
      </pc:sldMasterChg>
      <pc:sldMasterChg chg="modSp mod modSldLayout">
        <pc:chgData name="Balian, Sarah (CNTR)" userId="b3b060d9-4d34-479b-ad68-688eaebf93c5" providerId="ADAL" clId="{C43391EA-2A91-4AE1-8BB1-A054231E657A}" dt="2023-02-03T19:13:18.646" v="22" actId="790"/>
        <pc:sldMasterMkLst>
          <pc:docMk/>
          <pc:sldMasterMk cId="3554223567" sldId="2147483697"/>
        </pc:sldMasterMkLst>
        <pc:spChg chg="mod">
          <ac:chgData name="Balian, Sarah (CNTR)" userId="b3b060d9-4d34-479b-ad68-688eaebf93c5" providerId="ADAL" clId="{C43391EA-2A91-4AE1-8BB1-A054231E657A}" dt="2023-02-03T19:12:36.446" v="13" actId="790"/>
          <ac:spMkLst>
            <pc:docMk/>
            <pc:sldMasterMk cId="3554223567" sldId="2147483697"/>
            <ac:spMk id="2" creationId="{03E54A10-719A-0B4F-7C4C-F7D6FAC8277F}"/>
          </ac:spMkLst>
        </pc:spChg>
        <pc:spChg chg="mod">
          <ac:chgData name="Balian, Sarah (CNTR)" userId="b3b060d9-4d34-479b-ad68-688eaebf93c5" providerId="ADAL" clId="{C43391EA-2A91-4AE1-8BB1-A054231E657A}" dt="2023-02-03T19:12:36.446" v="13" actId="790"/>
          <ac:spMkLst>
            <pc:docMk/>
            <pc:sldMasterMk cId="3554223567" sldId="2147483697"/>
            <ac:spMk id="3" creationId="{0DF65C5F-08F2-14C5-EB6B-62F788C57AFC}"/>
          </ac:spMkLst>
        </pc:spChg>
        <pc:spChg chg="mod">
          <ac:chgData name="Balian, Sarah (CNTR)" userId="b3b060d9-4d34-479b-ad68-688eaebf93c5" providerId="ADAL" clId="{C43391EA-2A91-4AE1-8BB1-A054231E657A}" dt="2023-02-03T19:12:36.446" v="13" actId="790"/>
          <ac:spMkLst>
            <pc:docMk/>
            <pc:sldMasterMk cId="3554223567" sldId="2147483697"/>
            <ac:spMk id="6" creationId="{F3508880-2D04-8F31-445B-D96DA2BF437A}"/>
          </ac:spMkLst>
        </pc:spChg>
        <pc:sldLayoutChg chg="modSp mod">
          <pc:chgData name="Balian, Sarah (CNTR)" userId="b3b060d9-4d34-479b-ad68-688eaebf93c5" providerId="ADAL" clId="{C43391EA-2A91-4AE1-8BB1-A054231E657A}" dt="2023-02-03T19:12:40.436" v="14" actId="790"/>
          <pc:sldLayoutMkLst>
            <pc:docMk/>
            <pc:sldMasterMk cId="3554223567" sldId="2147483697"/>
            <pc:sldLayoutMk cId="4184503259" sldId="2147483698"/>
          </pc:sldLayoutMkLst>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2" creationId="{002A1D83-90D9-A967-BAF7-E596839FB289}"/>
            </ac:spMkLst>
          </pc:spChg>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3" creationId="{576D5B40-EB68-8D4B-357F-B220C4259167}"/>
            </ac:spMkLst>
          </pc:spChg>
          <pc:spChg chg="mod">
            <ac:chgData name="Balian, Sarah (CNTR)" userId="b3b060d9-4d34-479b-ad68-688eaebf93c5" providerId="ADAL" clId="{C43391EA-2A91-4AE1-8BB1-A054231E657A}" dt="2023-02-03T19:12:40.436" v="14" actId="790"/>
            <ac:spMkLst>
              <pc:docMk/>
              <pc:sldMasterMk cId="3554223567" sldId="2147483697"/>
              <pc:sldLayoutMk cId="4184503259" sldId="2147483698"/>
              <ac:spMk id="6" creationId="{EC5FC97C-5584-8FB9-31E8-948C44C94010}"/>
            </ac:spMkLst>
          </pc:spChg>
        </pc:sldLayoutChg>
        <pc:sldLayoutChg chg="modSp mod">
          <pc:chgData name="Balian, Sarah (CNTR)" userId="b3b060d9-4d34-479b-ad68-688eaebf93c5" providerId="ADAL" clId="{C43391EA-2A91-4AE1-8BB1-A054231E657A}" dt="2023-02-03T19:12:45.065" v="15" actId="790"/>
          <pc:sldLayoutMkLst>
            <pc:docMk/>
            <pc:sldMasterMk cId="3554223567" sldId="2147483697"/>
            <pc:sldLayoutMk cId="1114824025" sldId="2147483699"/>
          </pc:sldLayoutMkLst>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2" creationId="{9A15BC85-DDF8-A1DB-27A3-C24DA3DA5886}"/>
            </ac:spMkLst>
          </pc:spChg>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3" creationId="{D1377EC6-E606-BCCD-FC01-0168607C70E3}"/>
            </ac:spMkLst>
          </pc:spChg>
          <pc:spChg chg="mod">
            <ac:chgData name="Balian, Sarah (CNTR)" userId="b3b060d9-4d34-479b-ad68-688eaebf93c5" providerId="ADAL" clId="{C43391EA-2A91-4AE1-8BB1-A054231E657A}" dt="2023-02-03T19:12:45.065" v="15" actId="790"/>
            <ac:spMkLst>
              <pc:docMk/>
              <pc:sldMasterMk cId="3554223567" sldId="2147483697"/>
              <pc:sldLayoutMk cId="1114824025" sldId="2147483699"/>
              <ac:spMk id="6" creationId="{C5F83DAB-1288-D2A6-CDF7-6DB873393035}"/>
            </ac:spMkLst>
          </pc:spChg>
        </pc:sldLayoutChg>
        <pc:sldLayoutChg chg="modSp mod">
          <pc:chgData name="Balian, Sarah (CNTR)" userId="b3b060d9-4d34-479b-ad68-688eaebf93c5" providerId="ADAL" clId="{C43391EA-2A91-4AE1-8BB1-A054231E657A}" dt="2023-02-03T19:12:50.141" v="16" actId="790"/>
          <pc:sldLayoutMkLst>
            <pc:docMk/>
            <pc:sldMasterMk cId="3554223567" sldId="2147483697"/>
            <pc:sldLayoutMk cId="4222223493" sldId="2147483700"/>
          </pc:sldLayoutMkLst>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2" creationId="{6242BF62-381D-A10A-2B05-CF2065AFBDB4}"/>
            </ac:spMkLst>
          </pc:spChg>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3" creationId="{4005B1DE-79D9-8942-5FD8-A2F056CE72E2}"/>
            </ac:spMkLst>
          </pc:spChg>
          <pc:spChg chg="mod">
            <ac:chgData name="Balian, Sarah (CNTR)" userId="b3b060d9-4d34-479b-ad68-688eaebf93c5" providerId="ADAL" clId="{C43391EA-2A91-4AE1-8BB1-A054231E657A}" dt="2023-02-03T19:12:50.141" v="16" actId="790"/>
            <ac:spMkLst>
              <pc:docMk/>
              <pc:sldMasterMk cId="3554223567" sldId="2147483697"/>
              <pc:sldLayoutMk cId="4222223493" sldId="2147483700"/>
              <ac:spMk id="6" creationId="{164D1C88-F894-953E-7603-9966357E8EF0}"/>
            </ac:spMkLst>
          </pc:spChg>
        </pc:sldLayoutChg>
        <pc:sldLayoutChg chg="modSp mod">
          <pc:chgData name="Balian, Sarah (CNTR)" userId="b3b060d9-4d34-479b-ad68-688eaebf93c5" providerId="ADAL" clId="{C43391EA-2A91-4AE1-8BB1-A054231E657A}" dt="2023-02-03T19:12:54.523" v="17" actId="790"/>
          <pc:sldLayoutMkLst>
            <pc:docMk/>
            <pc:sldMasterMk cId="3554223567" sldId="2147483697"/>
            <pc:sldLayoutMk cId="262435433" sldId="2147483701"/>
          </pc:sldLayoutMkLst>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2" creationId="{E6195229-41BE-FCD2-40AF-27A3CD6A6264}"/>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3" creationId="{EDF7F47D-7483-43A5-0658-4E25BC7D773B}"/>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4" creationId="{D75D5CDD-98ED-48B0-10C6-1E0C5F88789A}"/>
            </ac:spMkLst>
          </pc:spChg>
          <pc:spChg chg="mod">
            <ac:chgData name="Balian, Sarah (CNTR)" userId="b3b060d9-4d34-479b-ad68-688eaebf93c5" providerId="ADAL" clId="{C43391EA-2A91-4AE1-8BB1-A054231E657A}" dt="2023-02-03T19:12:54.523" v="17" actId="790"/>
            <ac:spMkLst>
              <pc:docMk/>
              <pc:sldMasterMk cId="3554223567" sldId="2147483697"/>
              <pc:sldLayoutMk cId="262435433" sldId="2147483701"/>
              <ac:spMk id="7" creationId="{03C6669B-A941-704F-9F3C-A818DF9F2E51}"/>
            </ac:spMkLst>
          </pc:spChg>
        </pc:sldLayoutChg>
        <pc:sldLayoutChg chg="modSp mod">
          <pc:chgData name="Balian, Sarah (CNTR)" userId="b3b060d9-4d34-479b-ad68-688eaebf93c5" providerId="ADAL" clId="{C43391EA-2A91-4AE1-8BB1-A054231E657A}" dt="2023-02-03T19:12:58.701" v="18" actId="790"/>
          <pc:sldLayoutMkLst>
            <pc:docMk/>
            <pc:sldMasterMk cId="3554223567" sldId="2147483697"/>
            <pc:sldLayoutMk cId="2610558398" sldId="2147483702"/>
          </pc:sldLayoutMkLst>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2" creationId="{087D6BC1-4D31-60E7-AD68-5F5554B42989}"/>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3" creationId="{B6D094AF-D978-2D58-15A9-1B33CF068A72}"/>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4" creationId="{B76FEFA9-1EFD-AA0F-5613-FF2578649EEC}"/>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5" creationId="{8577AD89-766D-5EB1-992F-5E75824CF118}"/>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6" creationId="{1FDD7E75-52E7-7B3E-9839-1C36622685FE}"/>
            </ac:spMkLst>
          </pc:spChg>
          <pc:spChg chg="mod">
            <ac:chgData name="Balian, Sarah (CNTR)" userId="b3b060d9-4d34-479b-ad68-688eaebf93c5" providerId="ADAL" clId="{C43391EA-2A91-4AE1-8BB1-A054231E657A}" dt="2023-02-03T19:12:58.701" v="18" actId="790"/>
            <ac:spMkLst>
              <pc:docMk/>
              <pc:sldMasterMk cId="3554223567" sldId="2147483697"/>
              <pc:sldLayoutMk cId="2610558398" sldId="2147483702"/>
              <ac:spMk id="9" creationId="{1E466514-9FE0-C986-DC11-1C04C064BECD}"/>
            </ac:spMkLst>
          </pc:spChg>
        </pc:sldLayoutChg>
        <pc:sldLayoutChg chg="modSp mod">
          <pc:chgData name="Balian, Sarah (CNTR)" userId="b3b060d9-4d34-479b-ad68-688eaebf93c5" providerId="ADAL" clId="{C43391EA-2A91-4AE1-8BB1-A054231E657A}" dt="2023-02-03T19:13:04.070" v="19" actId="790"/>
          <pc:sldLayoutMkLst>
            <pc:docMk/>
            <pc:sldMasterMk cId="3554223567" sldId="2147483697"/>
            <pc:sldLayoutMk cId="3907081693" sldId="2147483703"/>
          </pc:sldLayoutMkLst>
          <pc:spChg chg="mod">
            <ac:chgData name="Balian, Sarah (CNTR)" userId="b3b060d9-4d34-479b-ad68-688eaebf93c5" providerId="ADAL" clId="{C43391EA-2A91-4AE1-8BB1-A054231E657A}" dt="2023-02-03T19:13:04.070" v="19" actId="790"/>
            <ac:spMkLst>
              <pc:docMk/>
              <pc:sldMasterMk cId="3554223567" sldId="2147483697"/>
              <pc:sldLayoutMk cId="3907081693" sldId="2147483703"/>
              <ac:spMk id="2" creationId="{416B39E1-D2C8-25CA-5AAB-52CEE9B31FA8}"/>
            </ac:spMkLst>
          </pc:spChg>
          <pc:spChg chg="mod">
            <ac:chgData name="Balian, Sarah (CNTR)" userId="b3b060d9-4d34-479b-ad68-688eaebf93c5" providerId="ADAL" clId="{C43391EA-2A91-4AE1-8BB1-A054231E657A}" dt="2023-02-03T19:13:04.070" v="19" actId="790"/>
            <ac:spMkLst>
              <pc:docMk/>
              <pc:sldMasterMk cId="3554223567" sldId="2147483697"/>
              <pc:sldLayoutMk cId="3907081693" sldId="2147483703"/>
              <ac:spMk id="5" creationId="{C60B5B06-9A2B-3713-F79A-B8D93949EA51}"/>
            </ac:spMkLst>
          </pc:spChg>
        </pc:sldLayoutChg>
        <pc:sldLayoutChg chg="modSp mod">
          <pc:chgData name="Balian, Sarah (CNTR)" userId="b3b060d9-4d34-479b-ad68-688eaebf93c5" providerId="ADAL" clId="{C43391EA-2A91-4AE1-8BB1-A054231E657A}" dt="2023-02-03T19:13:08.316" v="20" actId="790"/>
          <pc:sldLayoutMkLst>
            <pc:docMk/>
            <pc:sldMasterMk cId="3554223567" sldId="2147483697"/>
            <pc:sldLayoutMk cId="223727579" sldId="2147483704"/>
          </pc:sldLayoutMkLst>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2" creationId="{FCB23E28-E8E3-EDDF-D177-79EF6B51436B}"/>
            </ac:spMkLst>
          </pc:spChg>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3" creationId="{01F321F6-3B64-18D4-DDAD-322F018BFBFD}"/>
            </ac:spMkLst>
          </pc:spChg>
          <pc:spChg chg="mod">
            <ac:chgData name="Balian, Sarah (CNTR)" userId="b3b060d9-4d34-479b-ad68-688eaebf93c5" providerId="ADAL" clId="{C43391EA-2A91-4AE1-8BB1-A054231E657A}" dt="2023-02-03T19:13:08.316" v="20" actId="790"/>
            <ac:spMkLst>
              <pc:docMk/>
              <pc:sldMasterMk cId="3554223567" sldId="2147483697"/>
              <pc:sldLayoutMk cId="223727579" sldId="2147483704"/>
              <ac:spMk id="4" creationId="{E88180AF-0655-F3DE-0431-52E54B9143E0}"/>
            </ac:spMkLst>
          </pc:spChg>
        </pc:sldLayoutChg>
        <pc:sldLayoutChg chg="modSp mod">
          <pc:chgData name="Balian, Sarah (CNTR)" userId="b3b060d9-4d34-479b-ad68-688eaebf93c5" providerId="ADAL" clId="{C43391EA-2A91-4AE1-8BB1-A054231E657A}" dt="2023-02-03T19:13:13.633" v="21" actId="790"/>
          <pc:sldLayoutMkLst>
            <pc:docMk/>
            <pc:sldMasterMk cId="3554223567" sldId="2147483697"/>
            <pc:sldLayoutMk cId="3426638235" sldId="2147483705"/>
          </pc:sldLayoutMkLst>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2" creationId="{0A9639F2-937A-2854-EF3F-2239E2CF5D70}"/>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3" creationId="{68A811CE-D9E8-8D8B-9457-895E777F34F8}"/>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4" creationId="{69E502F5-9B92-7EBD-7F62-C1840E9C6824}"/>
            </ac:spMkLst>
          </pc:spChg>
          <pc:spChg chg="mod">
            <ac:chgData name="Balian, Sarah (CNTR)" userId="b3b060d9-4d34-479b-ad68-688eaebf93c5" providerId="ADAL" clId="{C43391EA-2A91-4AE1-8BB1-A054231E657A}" dt="2023-02-03T19:13:13.633" v="21" actId="790"/>
            <ac:spMkLst>
              <pc:docMk/>
              <pc:sldMasterMk cId="3554223567" sldId="2147483697"/>
              <pc:sldLayoutMk cId="3426638235" sldId="2147483705"/>
              <ac:spMk id="7" creationId="{AFB723CC-C2B0-C198-D4C4-582F5D4C6CAD}"/>
            </ac:spMkLst>
          </pc:spChg>
        </pc:sldLayoutChg>
        <pc:sldLayoutChg chg="modSp mod">
          <pc:chgData name="Balian, Sarah (CNTR)" userId="b3b060d9-4d34-479b-ad68-688eaebf93c5" providerId="ADAL" clId="{C43391EA-2A91-4AE1-8BB1-A054231E657A}" dt="2023-02-03T19:13:18.646" v="22" actId="790"/>
          <pc:sldLayoutMkLst>
            <pc:docMk/>
            <pc:sldMasterMk cId="3554223567" sldId="2147483697"/>
            <pc:sldLayoutMk cId="2713366515" sldId="2147483706"/>
          </pc:sldLayoutMkLst>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2" creationId="{D050CEF7-BDF4-9D90-C771-75E0241DBCB3}"/>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3" creationId="{73C59DF9-B727-7BD6-53D6-BBB07FFC0E13}"/>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4" creationId="{FF1274E9-1FBB-81C4-5141-D268678A6250}"/>
            </ac:spMkLst>
          </pc:spChg>
          <pc:spChg chg="mod">
            <ac:chgData name="Balian, Sarah (CNTR)" userId="b3b060d9-4d34-479b-ad68-688eaebf93c5" providerId="ADAL" clId="{C43391EA-2A91-4AE1-8BB1-A054231E657A}" dt="2023-02-03T19:13:18.646" v="22" actId="790"/>
            <ac:spMkLst>
              <pc:docMk/>
              <pc:sldMasterMk cId="3554223567" sldId="2147483697"/>
              <pc:sldLayoutMk cId="2713366515" sldId="2147483706"/>
              <ac:spMk id="7" creationId="{6370684A-773A-DFCA-7EC5-C299C4D3A039}"/>
            </ac:spMkLst>
          </pc:spChg>
        </pc:sldLayoutChg>
      </pc:sldMasterChg>
    </pc:docChg>
  </pc:docChgLst>
  <pc:docChgLst>
    <pc:chgData name="Sarah Balian" userId="b3b060d9-4d34-479b-ad68-688eaebf93c5" providerId="ADAL" clId="{C43391EA-2A91-4AE1-8BB1-A054231E657A}"/>
    <pc:docChg chg="custSel modSld">
      <pc:chgData name="Sarah Balian" userId="b3b060d9-4d34-479b-ad68-688eaebf93c5" providerId="ADAL" clId="{C43391EA-2A91-4AE1-8BB1-A054231E657A}" dt="2023-02-15T20:03:44.130" v="298" actId="14100"/>
      <pc:docMkLst>
        <pc:docMk/>
      </pc:docMkLst>
      <pc:sldChg chg="modSp mod delCm">
        <pc:chgData name="Sarah Balian" userId="b3b060d9-4d34-479b-ad68-688eaebf93c5" providerId="ADAL" clId="{C43391EA-2A91-4AE1-8BB1-A054231E657A}" dt="2023-02-15T19:15:29.588" v="112" actId="313"/>
        <pc:sldMkLst>
          <pc:docMk/>
          <pc:sldMk cId="2163988523" sldId="260"/>
        </pc:sldMkLst>
        <pc:spChg chg="mod">
          <ac:chgData name="Sarah Balian" userId="b3b060d9-4d34-479b-ad68-688eaebf93c5" providerId="ADAL" clId="{C43391EA-2A91-4AE1-8BB1-A054231E657A}" dt="2023-02-15T19:15:29.588" v="112" actId="313"/>
          <ac:spMkLst>
            <pc:docMk/>
            <pc:sldMk cId="2163988523" sldId="260"/>
            <ac:spMk id="3" creationId="{7F10B6DC-6AF4-BFD9-E1D5-B98AA266289F}"/>
          </ac:spMkLst>
        </pc:spChg>
      </pc:sldChg>
      <pc:sldChg chg="modSp mod">
        <pc:chgData name="Sarah Balian" userId="b3b060d9-4d34-479b-ad68-688eaebf93c5" providerId="ADAL" clId="{C43391EA-2A91-4AE1-8BB1-A054231E657A}" dt="2023-02-15T19:55:14.427" v="218" actId="20577"/>
        <pc:sldMkLst>
          <pc:docMk/>
          <pc:sldMk cId="1428788921" sldId="262"/>
        </pc:sldMkLst>
        <pc:spChg chg="mod">
          <ac:chgData name="Sarah Balian" userId="b3b060d9-4d34-479b-ad68-688eaebf93c5" providerId="ADAL" clId="{C43391EA-2A91-4AE1-8BB1-A054231E657A}" dt="2023-02-15T19:17:57.779" v="152" actId="404"/>
          <ac:spMkLst>
            <pc:docMk/>
            <pc:sldMk cId="1428788921" sldId="262"/>
            <ac:spMk id="2" creationId="{F6245169-1799-41CD-B28E-D2D20D16AD73}"/>
          </ac:spMkLst>
        </pc:spChg>
        <pc:spChg chg="mod">
          <ac:chgData name="Sarah Balian" userId="b3b060d9-4d34-479b-ad68-688eaebf93c5" providerId="ADAL" clId="{C43391EA-2A91-4AE1-8BB1-A054231E657A}" dt="2023-02-15T19:55:14.427" v="218" actId="20577"/>
          <ac:spMkLst>
            <pc:docMk/>
            <pc:sldMk cId="1428788921" sldId="262"/>
            <ac:spMk id="3" creationId="{E4FD1E92-5DBC-B105-F246-2355E4FF9A74}"/>
          </ac:spMkLst>
        </pc:spChg>
      </pc:sldChg>
      <pc:sldChg chg="addSp modSp mod delCm">
        <pc:chgData name="Sarah Balian" userId="b3b060d9-4d34-479b-ad68-688eaebf93c5" providerId="ADAL" clId="{C43391EA-2A91-4AE1-8BB1-A054231E657A}" dt="2023-02-15T19:58:01.509" v="239" actId="404"/>
        <pc:sldMkLst>
          <pc:docMk/>
          <pc:sldMk cId="1821595124" sldId="286"/>
        </pc:sldMkLst>
        <pc:spChg chg="mod">
          <ac:chgData name="Sarah Balian" userId="b3b060d9-4d34-479b-ad68-688eaebf93c5" providerId="ADAL" clId="{C43391EA-2A91-4AE1-8BB1-A054231E657A}" dt="2023-02-15T19:58:01.509" v="239" actId="404"/>
          <ac:spMkLst>
            <pc:docMk/>
            <pc:sldMk cId="1821595124" sldId="286"/>
            <ac:spMk id="2" creationId="{F6245169-1799-41CD-B28E-D2D20D16AD73}"/>
          </ac:spMkLst>
        </pc:spChg>
        <pc:spChg chg="mod">
          <ac:chgData name="Sarah Balian" userId="b3b060d9-4d34-479b-ad68-688eaebf93c5" providerId="ADAL" clId="{C43391EA-2A91-4AE1-8BB1-A054231E657A}" dt="2023-02-15T19:57:53.800" v="237" actId="6549"/>
          <ac:spMkLst>
            <pc:docMk/>
            <pc:sldMk cId="1821595124" sldId="286"/>
            <ac:spMk id="3" creationId="{E4FD1E92-5DBC-B105-F246-2355E4FF9A74}"/>
          </ac:spMkLst>
        </pc:spChg>
        <pc:spChg chg="add mod">
          <ac:chgData name="Sarah Balian" userId="b3b060d9-4d34-479b-ad68-688eaebf93c5" providerId="ADAL" clId="{C43391EA-2A91-4AE1-8BB1-A054231E657A}" dt="2023-02-15T19:57:25.321" v="231" actId="1076"/>
          <ac:spMkLst>
            <pc:docMk/>
            <pc:sldMk cId="1821595124" sldId="286"/>
            <ac:spMk id="4" creationId="{330B9DA1-9DCF-DA24-7F2B-0156DABCCFEB}"/>
          </ac:spMkLst>
        </pc:spChg>
        <pc:spChg chg="mod">
          <ac:chgData name="Sarah Balian" userId="b3b060d9-4d34-479b-ad68-688eaebf93c5" providerId="ADAL" clId="{C43391EA-2A91-4AE1-8BB1-A054231E657A}" dt="2023-02-15T19:57:37.538" v="235" actId="1076"/>
          <ac:spMkLst>
            <pc:docMk/>
            <pc:sldMk cId="1821595124" sldId="286"/>
            <ac:spMk id="9" creationId="{8458E0F6-BBE5-BFD2-2C5C-A72AF0FE7113}"/>
          </ac:spMkLst>
        </pc:spChg>
        <pc:spChg chg="mod">
          <ac:chgData name="Sarah Balian" userId="b3b060d9-4d34-479b-ad68-688eaebf93c5" providerId="ADAL" clId="{C43391EA-2A91-4AE1-8BB1-A054231E657A}" dt="2023-02-15T19:57:33.834" v="234" actId="1076"/>
          <ac:spMkLst>
            <pc:docMk/>
            <pc:sldMk cId="1821595124" sldId="286"/>
            <ac:spMk id="10" creationId="{2BCD5B87-D68C-96C1-BDEA-A615BE78DA67}"/>
          </ac:spMkLst>
        </pc:spChg>
        <pc:spChg chg="mod">
          <ac:chgData name="Sarah Balian" userId="b3b060d9-4d34-479b-ad68-688eaebf93c5" providerId="ADAL" clId="{C43391EA-2A91-4AE1-8BB1-A054231E657A}" dt="2023-02-15T19:57:30.991" v="233" actId="1076"/>
          <ac:spMkLst>
            <pc:docMk/>
            <pc:sldMk cId="1821595124" sldId="286"/>
            <ac:spMk id="11" creationId="{6911DFF3-43BA-B411-34DB-00B6570CFB96}"/>
          </ac:spMkLst>
        </pc:spChg>
        <pc:spChg chg="mod">
          <ac:chgData name="Sarah Balian" userId="b3b060d9-4d34-479b-ad68-688eaebf93c5" providerId="ADAL" clId="{C43391EA-2A91-4AE1-8BB1-A054231E657A}" dt="2023-02-15T19:57:28.409" v="232" actId="1076"/>
          <ac:spMkLst>
            <pc:docMk/>
            <pc:sldMk cId="1821595124" sldId="286"/>
            <ac:spMk id="12" creationId="{36198808-7F7D-2180-BA83-92503A93FCEC}"/>
          </ac:spMkLst>
        </pc:spChg>
        <pc:graphicFrameChg chg="mod">
          <ac:chgData name="Sarah Balian" userId="b3b060d9-4d34-479b-ad68-688eaebf93c5" providerId="ADAL" clId="{C43391EA-2A91-4AE1-8BB1-A054231E657A}" dt="2023-02-15T19:57:09.762" v="226" actId="1076"/>
          <ac:graphicFrameMkLst>
            <pc:docMk/>
            <pc:sldMk cId="1821595124" sldId="286"/>
            <ac:graphicFrameMk id="8" creationId="{DE9A6772-C53F-EAE5-A902-BA86493CFD41}"/>
          </ac:graphicFrameMkLst>
        </pc:graphicFrameChg>
      </pc:sldChg>
      <pc:sldChg chg="modSp mod">
        <pc:chgData name="Sarah Balian" userId="b3b060d9-4d34-479b-ad68-688eaebf93c5" providerId="ADAL" clId="{C43391EA-2A91-4AE1-8BB1-A054231E657A}" dt="2023-02-15T20:03:44.130" v="298" actId="14100"/>
        <pc:sldMkLst>
          <pc:docMk/>
          <pc:sldMk cId="2004344858" sldId="288"/>
        </pc:sldMkLst>
        <pc:spChg chg="mod">
          <ac:chgData name="Sarah Balian" userId="b3b060d9-4d34-479b-ad68-688eaebf93c5" providerId="ADAL" clId="{C43391EA-2A91-4AE1-8BB1-A054231E657A}" dt="2023-02-15T20:02:51.540" v="286" actId="20577"/>
          <ac:spMkLst>
            <pc:docMk/>
            <pc:sldMk cId="2004344858" sldId="288"/>
            <ac:spMk id="11" creationId="{8E4E40E9-D792-25A1-4B37-23D4780B1318}"/>
          </ac:spMkLst>
        </pc:spChg>
        <pc:graphicFrameChg chg="mod">
          <ac:chgData name="Sarah Balian" userId="b3b060d9-4d34-479b-ad68-688eaebf93c5" providerId="ADAL" clId="{C43391EA-2A91-4AE1-8BB1-A054231E657A}" dt="2023-02-15T20:03:44.130" v="298" actId="14100"/>
          <ac:graphicFrameMkLst>
            <pc:docMk/>
            <pc:sldMk cId="2004344858" sldId="288"/>
            <ac:graphicFrameMk id="2" creationId="{B0A68F7A-A083-4E2B-B574-D05208620F48}"/>
          </ac:graphicFrameMkLst>
        </pc:graphicFrameChg>
      </pc:sldChg>
      <pc:sldChg chg="modSp mod">
        <pc:chgData name="Sarah Balian" userId="b3b060d9-4d34-479b-ad68-688eaebf93c5" providerId="ADAL" clId="{C43391EA-2A91-4AE1-8BB1-A054231E657A}" dt="2023-02-15T19:54:07.527" v="205" actId="20577"/>
        <pc:sldMkLst>
          <pc:docMk/>
          <pc:sldMk cId="1182146475" sldId="298"/>
        </pc:sldMkLst>
        <pc:spChg chg="mod">
          <ac:chgData name="Sarah Balian" userId="b3b060d9-4d34-479b-ad68-688eaebf93c5" providerId="ADAL" clId="{C43391EA-2A91-4AE1-8BB1-A054231E657A}" dt="2023-02-15T19:17:00.296" v="124" actId="313"/>
          <ac:spMkLst>
            <pc:docMk/>
            <pc:sldMk cId="1182146475" sldId="298"/>
            <ac:spMk id="2" creationId="{F6245169-1799-41CD-B28E-D2D20D16AD73}"/>
          </ac:spMkLst>
        </pc:spChg>
        <pc:spChg chg="mod">
          <ac:chgData name="Sarah Balian" userId="b3b060d9-4d34-479b-ad68-688eaebf93c5" providerId="ADAL" clId="{C43391EA-2A91-4AE1-8BB1-A054231E657A}" dt="2023-02-15T19:54:07.527" v="205" actId="20577"/>
          <ac:spMkLst>
            <pc:docMk/>
            <pc:sldMk cId="1182146475" sldId="298"/>
            <ac:spMk id="4" creationId="{87E0FD17-000E-F917-D7E1-AFF7CACBF13D}"/>
          </ac:spMkLst>
        </pc:spChg>
      </pc:sldChg>
      <pc:sldChg chg="modSp mod">
        <pc:chgData name="Sarah Balian" userId="b3b060d9-4d34-479b-ad68-688eaebf93c5" providerId="ADAL" clId="{C43391EA-2A91-4AE1-8BB1-A054231E657A}" dt="2023-02-15T19:18:47.431" v="159" actId="790"/>
        <pc:sldMkLst>
          <pc:docMk/>
          <pc:sldMk cId="999049329" sldId="305"/>
        </pc:sldMkLst>
        <pc:spChg chg="mod">
          <ac:chgData name="Sarah Balian" userId="b3b060d9-4d34-479b-ad68-688eaebf93c5" providerId="ADAL" clId="{C43391EA-2A91-4AE1-8BB1-A054231E657A}" dt="2023-02-15T19:18:47.431" v="159" actId="790"/>
          <ac:spMkLst>
            <pc:docMk/>
            <pc:sldMk cId="999049329" sldId="305"/>
            <ac:spMk id="2" creationId="{63CF3936-8D10-D7E7-E62C-615D538DB516}"/>
          </ac:spMkLst>
        </pc:spChg>
        <pc:spChg chg="mod">
          <ac:chgData name="Sarah Balian" userId="b3b060d9-4d34-479b-ad68-688eaebf93c5" providerId="ADAL" clId="{C43391EA-2A91-4AE1-8BB1-A054231E657A}" dt="2023-02-15T19:16:14.172" v="114" actId="20577"/>
          <ac:spMkLst>
            <pc:docMk/>
            <pc:sldMk cId="999049329" sldId="305"/>
            <ac:spMk id="28" creationId="{991AF816-4FB0-23CF-F756-70991345D24B}"/>
          </ac:spMkLst>
        </pc:spChg>
      </pc:sldChg>
      <pc:sldChg chg="addSp delSp modSp mod">
        <pc:chgData name="Sarah Balian" userId="b3b060d9-4d34-479b-ad68-688eaebf93c5" providerId="ADAL" clId="{C43391EA-2A91-4AE1-8BB1-A054231E657A}" dt="2023-02-15T19:20:30.563" v="174" actId="207"/>
        <pc:sldMkLst>
          <pc:docMk/>
          <pc:sldMk cId="1931778444" sldId="318"/>
        </pc:sldMkLst>
        <pc:spChg chg="del">
          <ac:chgData name="Sarah Balian" userId="b3b060d9-4d34-479b-ad68-688eaebf93c5" providerId="ADAL" clId="{C43391EA-2A91-4AE1-8BB1-A054231E657A}" dt="2023-02-15T19:20:11.509" v="166" actId="478"/>
          <ac:spMkLst>
            <pc:docMk/>
            <pc:sldMk cId="1931778444" sldId="318"/>
            <ac:spMk id="3" creationId="{7F10B6DC-6AF4-BFD9-E1D5-B98AA266289F}"/>
          </ac:spMkLst>
        </pc:spChg>
        <pc:spChg chg="add del mod">
          <ac:chgData name="Sarah Balian" userId="b3b060d9-4d34-479b-ad68-688eaebf93c5" providerId="ADAL" clId="{C43391EA-2A91-4AE1-8BB1-A054231E657A}" dt="2023-02-15T19:20:13.489" v="167" actId="478"/>
          <ac:spMkLst>
            <pc:docMk/>
            <pc:sldMk cId="1931778444" sldId="318"/>
            <ac:spMk id="4" creationId="{52E1D1E8-8277-25B3-F338-0FD526695CEA}"/>
          </ac:spMkLst>
        </pc:spChg>
        <pc:spChg chg="add mod">
          <ac:chgData name="Sarah Balian" userId="b3b060d9-4d34-479b-ad68-688eaebf93c5" providerId="ADAL" clId="{C43391EA-2A91-4AE1-8BB1-A054231E657A}" dt="2023-02-15T19:20:30.563" v="174" actId="207"/>
          <ac:spMkLst>
            <pc:docMk/>
            <pc:sldMk cId="1931778444" sldId="318"/>
            <ac:spMk id="5" creationId="{F1F416FD-F34B-0FB8-7CA9-F963F061E09C}"/>
          </ac:spMkLst>
        </pc:spChg>
      </pc:sldChg>
      <pc:sldChg chg="addSp delSp modSp mod">
        <pc:chgData name="Sarah Balian" userId="b3b060d9-4d34-479b-ad68-688eaebf93c5" providerId="ADAL" clId="{C43391EA-2A91-4AE1-8BB1-A054231E657A}" dt="2023-02-15T19:49:28.289" v="181"/>
        <pc:sldMkLst>
          <pc:docMk/>
          <pc:sldMk cId="734295458" sldId="319"/>
        </pc:sldMkLst>
        <pc:spChg chg="del">
          <ac:chgData name="Sarah Balian" userId="b3b060d9-4d34-479b-ad68-688eaebf93c5" providerId="ADAL" clId="{C43391EA-2A91-4AE1-8BB1-A054231E657A}" dt="2023-02-15T19:48:47.807" v="175" actId="478"/>
          <ac:spMkLst>
            <pc:docMk/>
            <pc:sldMk cId="734295458" sldId="319"/>
            <ac:spMk id="3" creationId="{7F10B6DC-6AF4-BFD9-E1D5-B98AA266289F}"/>
          </ac:spMkLst>
        </pc:spChg>
        <pc:spChg chg="add del mod">
          <ac:chgData name="Sarah Balian" userId="b3b060d9-4d34-479b-ad68-688eaebf93c5" providerId="ADAL" clId="{C43391EA-2A91-4AE1-8BB1-A054231E657A}" dt="2023-02-15T19:48:49.508" v="176" actId="478"/>
          <ac:spMkLst>
            <pc:docMk/>
            <pc:sldMk cId="734295458" sldId="319"/>
            <ac:spMk id="4" creationId="{6CC7BB4E-9360-305F-AF13-FFCFAE91AA12}"/>
          </ac:spMkLst>
        </pc:spChg>
        <pc:spChg chg="add mod">
          <ac:chgData name="Sarah Balian" userId="b3b060d9-4d34-479b-ad68-688eaebf93c5" providerId="ADAL" clId="{C43391EA-2A91-4AE1-8BB1-A054231E657A}" dt="2023-02-15T19:49:28.289" v="181"/>
          <ac:spMkLst>
            <pc:docMk/>
            <pc:sldMk cId="734295458" sldId="319"/>
            <ac:spMk id="5" creationId="{0BEF0D08-1B4F-E514-CD3A-7A1B806C2E00}"/>
          </ac:spMkLst>
        </pc:spChg>
      </pc:sldChg>
      <pc:sldChg chg="addSp delSp modSp mod">
        <pc:chgData name="Sarah Balian" userId="b3b060d9-4d34-479b-ad68-688eaebf93c5" providerId="ADAL" clId="{C43391EA-2A91-4AE1-8BB1-A054231E657A}" dt="2023-02-15T19:49:31.563" v="182"/>
        <pc:sldMkLst>
          <pc:docMk/>
          <pc:sldMk cId="204169627" sldId="320"/>
        </pc:sldMkLst>
        <pc:spChg chg="del">
          <ac:chgData name="Sarah Balian" userId="b3b060d9-4d34-479b-ad68-688eaebf93c5" providerId="ADAL" clId="{C43391EA-2A91-4AE1-8BB1-A054231E657A}" dt="2023-02-15T19:48:54.930" v="177" actId="478"/>
          <ac:spMkLst>
            <pc:docMk/>
            <pc:sldMk cId="204169627" sldId="320"/>
            <ac:spMk id="3" creationId="{7F10B6DC-6AF4-BFD9-E1D5-B98AA266289F}"/>
          </ac:spMkLst>
        </pc:spChg>
        <pc:spChg chg="add del mod">
          <ac:chgData name="Sarah Balian" userId="b3b060d9-4d34-479b-ad68-688eaebf93c5" providerId="ADAL" clId="{C43391EA-2A91-4AE1-8BB1-A054231E657A}" dt="2023-02-15T19:48:56.085" v="178" actId="478"/>
          <ac:spMkLst>
            <pc:docMk/>
            <pc:sldMk cId="204169627" sldId="320"/>
            <ac:spMk id="4" creationId="{24021FE1-4C8E-BFBF-55D7-59ACECE1B5A4}"/>
          </ac:spMkLst>
        </pc:spChg>
        <pc:spChg chg="add mod">
          <ac:chgData name="Sarah Balian" userId="b3b060d9-4d34-479b-ad68-688eaebf93c5" providerId="ADAL" clId="{C43391EA-2A91-4AE1-8BB1-A054231E657A}" dt="2023-02-15T19:49:31.563" v="182"/>
          <ac:spMkLst>
            <pc:docMk/>
            <pc:sldMk cId="204169627" sldId="320"/>
            <ac:spMk id="5" creationId="{389D6F73-17B2-79E0-A31D-B18BF6A24031}"/>
          </ac:spMkLst>
        </pc:spChg>
      </pc:sldChg>
      <pc:sldChg chg="addSp delSp modSp mod">
        <pc:chgData name="Sarah Balian" userId="b3b060d9-4d34-479b-ad68-688eaebf93c5" providerId="ADAL" clId="{C43391EA-2A91-4AE1-8BB1-A054231E657A}" dt="2023-02-15T19:49:33.850" v="183"/>
        <pc:sldMkLst>
          <pc:docMk/>
          <pc:sldMk cId="2491221319" sldId="323"/>
        </pc:sldMkLst>
        <pc:spChg chg="del">
          <ac:chgData name="Sarah Balian" userId="b3b060d9-4d34-479b-ad68-688eaebf93c5" providerId="ADAL" clId="{C43391EA-2A91-4AE1-8BB1-A054231E657A}" dt="2023-02-15T19:48:59.555" v="179" actId="478"/>
          <ac:spMkLst>
            <pc:docMk/>
            <pc:sldMk cId="2491221319" sldId="323"/>
            <ac:spMk id="3" creationId="{7F10B6DC-6AF4-BFD9-E1D5-B98AA266289F}"/>
          </ac:spMkLst>
        </pc:spChg>
        <pc:spChg chg="add del mod">
          <ac:chgData name="Sarah Balian" userId="b3b060d9-4d34-479b-ad68-688eaebf93c5" providerId="ADAL" clId="{C43391EA-2A91-4AE1-8BB1-A054231E657A}" dt="2023-02-15T19:49:00.623" v="180" actId="478"/>
          <ac:spMkLst>
            <pc:docMk/>
            <pc:sldMk cId="2491221319" sldId="323"/>
            <ac:spMk id="4" creationId="{F494254F-3F00-72B1-C40C-E000D87C4590}"/>
          </ac:spMkLst>
        </pc:spChg>
        <pc:spChg chg="add mod">
          <ac:chgData name="Sarah Balian" userId="b3b060d9-4d34-479b-ad68-688eaebf93c5" providerId="ADAL" clId="{C43391EA-2A91-4AE1-8BB1-A054231E657A}" dt="2023-02-15T19:49:33.850" v="183"/>
          <ac:spMkLst>
            <pc:docMk/>
            <pc:sldMk cId="2491221319" sldId="323"/>
            <ac:spMk id="5" creationId="{305412FD-5E46-5DDC-D69B-BDACFC782A37}"/>
          </ac:spMkLst>
        </pc:spChg>
      </pc:sldChg>
    </pc:docChg>
  </pc:docChgLst>
  <pc:docChgLst>
    <pc:chgData name="Behague, Sabina" userId="2f9f8379-56ce-455c-81be-d1dc66b28ae7" providerId="ADAL" clId="{EBD04D75-9617-41F6-9E00-B35E3A0F7C17}"/>
    <pc:docChg chg="undo custSel modSld">
      <pc:chgData name="Behague, Sabina" userId="2f9f8379-56ce-455c-81be-d1dc66b28ae7" providerId="ADAL" clId="{EBD04D75-9617-41F6-9E00-B35E3A0F7C17}" dt="2023-01-27T01:43:55.095" v="140"/>
      <pc:docMkLst>
        <pc:docMk/>
      </pc:docMkLst>
      <pc:sldChg chg="modSp mod">
        <pc:chgData name="Behague, Sabina" userId="2f9f8379-56ce-455c-81be-d1dc66b28ae7" providerId="ADAL" clId="{EBD04D75-9617-41F6-9E00-B35E3A0F7C17}" dt="2023-01-27T01:36:10.100" v="111" actId="1076"/>
        <pc:sldMkLst>
          <pc:docMk/>
          <pc:sldMk cId="2163988523" sldId="260"/>
        </pc:sldMkLst>
        <pc:spChg chg="mod">
          <ac:chgData name="Behague, Sabina" userId="2f9f8379-56ce-455c-81be-d1dc66b28ae7" providerId="ADAL" clId="{EBD04D75-9617-41F6-9E00-B35E3A0F7C17}" dt="2023-01-27T01:36:10.100" v="111" actId="1076"/>
          <ac:spMkLst>
            <pc:docMk/>
            <pc:sldMk cId="2163988523" sldId="260"/>
            <ac:spMk id="9" creationId="{E690F70B-E368-D7F5-795E-B5139345EF71}"/>
          </ac:spMkLst>
        </pc:spChg>
      </pc:sldChg>
      <pc:sldChg chg="modSp mod">
        <pc:chgData name="Behague, Sabina" userId="2f9f8379-56ce-455c-81be-d1dc66b28ae7" providerId="ADAL" clId="{EBD04D75-9617-41F6-9E00-B35E3A0F7C17}" dt="2023-01-27T01:39:24.369" v="121" actId="1076"/>
        <pc:sldMkLst>
          <pc:docMk/>
          <pc:sldMk cId="2479953464" sldId="264"/>
        </pc:sldMkLst>
        <pc:spChg chg="mod">
          <ac:chgData name="Behague, Sabina" userId="2f9f8379-56ce-455c-81be-d1dc66b28ae7" providerId="ADAL" clId="{EBD04D75-9617-41F6-9E00-B35E3A0F7C17}" dt="2023-01-27T01:39:24.369" v="121" actId="1076"/>
          <ac:spMkLst>
            <pc:docMk/>
            <pc:sldMk cId="2479953464" sldId="264"/>
            <ac:spMk id="2" creationId="{F6245169-1799-41CD-B28E-D2D20D16AD73}"/>
          </ac:spMkLst>
        </pc:spChg>
        <pc:spChg chg="mod">
          <ac:chgData name="Behague, Sabina" userId="2f9f8379-56ce-455c-81be-d1dc66b28ae7" providerId="ADAL" clId="{EBD04D75-9617-41F6-9E00-B35E3A0F7C17}" dt="2023-01-27T01:39:17.033" v="120" actId="1076"/>
          <ac:spMkLst>
            <pc:docMk/>
            <pc:sldMk cId="2479953464" sldId="264"/>
            <ac:spMk id="4" creationId="{96845529-961E-A70F-D54B-6018490E5D08}"/>
          </ac:spMkLst>
        </pc:spChg>
      </pc:sldChg>
      <pc:sldChg chg="modSp mod">
        <pc:chgData name="Behague, Sabina" userId="2f9f8379-56ce-455c-81be-d1dc66b28ae7" providerId="ADAL" clId="{EBD04D75-9617-41F6-9E00-B35E3A0F7C17}" dt="2023-01-27T01:40:13.615" v="125" actId="1076"/>
        <pc:sldMkLst>
          <pc:docMk/>
          <pc:sldMk cId="3502258445" sldId="283"/>
        </pc:sldMkLst>
        <pc:spChg chg="mod">
          <ac:chgData name="Behague, Sabina" userId="2f9f8379-56ce-455c-81be-d1dc66b28ae7" providerId="ADAL" clId="{EBD04D75-9617-41F6-9E00-B35E3A0F7C17}" dt="2023-01-27T01:40:13.615" v="125" actId="1076"/>
          <ac:spMkLst>
            <pc:docMk/>
            <pc:sldMk cId="3502258445" sldId="283"/>
            <ac:spMk id="3" creationId="{DA952587-2EEA-2936-8C78-577F7C69E709}"/>
          </ac:spMkLst>
        </pc:spChg>
      </pc:sldChg>
      <pc:sldChg chg="modSp mod addCm">
        <pc:chgData name="Behague, Sabina" userId="2f9f8379-56ce-455c-81be-d1dc66b28ae7" providerId="ADAL" clId="{EBD04D75-9617-41F6-9E00-B35E3A0F7C17}" dt="2023-01-27T01:43:55.095" v="140"/>
        <pc:sldMkLst>
          <pc:docMk/>
          <pc:sldMk cId="3475639167" sldId="289"/>
        </pc:sldMkLst>
        <pc:spChg chg="mod">
          <ac:chgData name="Behague, Sabina" userId="2f9f8379-56ce-455c-81be-d1dc66b28ae7" providerId="ADAL" clId="{EBD04D75-9617-41F6-9E00-B35E3A0F7C17}" dt="2023-01-27T01:43:32.918" v="139" actId="20577"/>
          <ac:spMkLst>
            <pc:docMk/>
            <pc:sldMk cId="3475639167" sldId="289"/>
            <ac:spMk id="3" creationId="{F2A31AE5-F919-CA50-BF07-AF012D87D146}"/>
          </ac:spMkLst>
        </pc:spChg>
      </pc:sldChg>
      <pc:sldChg chg="modSp mod">
        <pc:chgData name="Behague, Sabina" userId="2f9f8379-56ce-455c-81be-d1dc66b28ae7" providerId="ADAL" clId="{EBD04D75-9617-41F6-9E00-B35E3A0F7C17}" dt="2023-01-27T01:37:03.450" v="113" actId="113"/>
        <pc:sldMkLst>
          <pc:docMk/>
          <pc:sldMk cId="1182146475" sldId="298"/>
        </pc:sldMkLst>
        <pc:spChg chg="mod">
          <ac:chgData name="Behague, Sabina" userId="2f9f8379-56ce-455c-81be-d1dc66b28ae7" providerId="ADAL" clId="{EBD04D75-9617-41F6-9E00-B35E3A0F7C17}" dt="2023-01-27T01:37:03.450" v="113" actId="113"/>
          <ac:spMkLst>
            <pc:docMk/>
            <pc:sldMk cId="1182146475" sldId="298"/>
            <ac:spMk id="4" creationId="{87E0FD17-000E-F917-D7E1-AFF7CACBF13D}"/>
          </ac:spMkLst>
        </pc:spChg>
      </pc:sldChg>
      <pc:sldChg chg="modSp mod">
        <pc:chgData name="Behague, Sabina" userId="2f9f8379-56ce-455c-81be-d1dc66b28ae7" providerId="ADAL" clId="{EBD04D75-9617-41F6-9E00-B35E3A0F7C17}" dt="2023-01-27T01:40:46.779" v="131" actId="1076"/>
        <pc:sldMkLst>
          <pc:docMk/>
          <pc:sldMk cId="317324267" sldId="299"/>
        </pc:sldMkLst>
        <pc:spChg chg="mod">
          <ac:chgData name="Behague, Sabina" userId="2f9f8379-56ce-455c-81be-d1dc66b28ae7" providerId="ADAL" clId="{EBD04D75-9617-41F6-9E00-B35E3A0F7C17}" dt="2023-01-27T01:40:46.779" v="131" actId="1076"/>
          <ac:spMkLst>
            <pc:docMk/>
            <pc:sldMk cId="317324267" sldId="299"/>
            <ac:spMk id="3" creationId="{30F94154-D092-60B9-1AA4-FF4EDDD5FF17}"/>
          </ac:spMkLst>
        </pc:spChg>
      </pc:sldChg>
      <pc:sldChg chg="addSp delSp modSp mod">
        <pc:chgData name="Behague, Sabina" userId="2f9f8379-56ce-455c-81be-d1dc66b28ae7" providerId="ADAL" clId="{EBD04D75-9617-41F6-9E00-B35E3A0F7C17}" dt="2023-01-27T01:37:12.267" v="114" actId="113"/>
        <pc:sldMkLst>
          <pc:docMk/>
          <pc:sldMk cId="999049329" sldId="305"/>
        </pc:sldMkLst>
        <pc:spChg chg="mod">
          <ac:chgData name="Behague, Sabina" userId="2f9f8379-56ce-455c-81be-d1dc66b28ae7" providerId="ADAL" clId="{EBD04D75-9617-41F6-9E00-B35E3A0F7C17}" dt="2023-01-27T01:37:12.267" v="114" actId="113"/>
          <ac:spMkLst>
            <pc:docMk/>
            <pc:sldMk cId="999049329" sldId="305"/>
            <ac:spMk id="11" creationId="{8E4E40E9-D792-25A1-4B37-23D4780B1318}"/>
          </ac:spMkLst>
        </pc:spChg>
        <pc:picChg chg="add del mod ord modCrop">
          <ac:chgData name="Behague, Sabina" userId="2f9f8379-56ce-455c-81be-d1dc66b28ae7" providerId="ADAL" clId="{EBD04D75-9617-41F6-9E00-B35E3A0F7C17}" dt="2023-01-27T01:34:59.374" v="85"/>
          <ac:picMkLst>
            <pc:docMk/>
            <pc:sldMk cId="999049329" sldId="305"/>
            <ac:picMk id="3" creationId="{B93C9506-4858-83C2-00D2-259F4510BB8F}"/>
          </ac:picMkLst>
        </pc:picChg>
        <pc:picChg chg="mod ord">
          <ac:chgData name="Behague, Sabina" userId="2f9f8379-56ce-455c-81be-d1dc66b28ae7" providerId="ADAL" clId="{EBD04D75-9617-41F6-9E00-B35E3A0F7C17}" dt="2023-01-27T01:34:56.052" v="79" actId="167"/>
          <ac:picMkLst>
            <pc:docMk/>
            <pc:sldMk cId="999049329" sldId="305"/>
            <ac:picMk id="36" creationId="{5CF82A57-5F34-9AC3-D327-FE52682EB7C1}"/>
          </ac:picMkLst>
        </pc:picChg>
        <pc:picChg chg="add del mod">
          <ac:chgData name="Behague, Sabina" userId="2f9f8379-56ce-455c-81be-d1dc66b28ae7" providerId="ADAL" clId="{EBD04D75-9617-41F6-9E00-B35E3A0F7C17}" dt="2023-01-27T01:36:22.069" v="112" actId="1076"/>
          <ac:picMkLst>
            <pc:docMk/>
            <pc:sldMk cId="999049329" sldId="305"/>
            <ac:picMk id="40" creationId="{84633422-9B9B-8D9C-9A74-06A58DD92087}"/>
          </ac:picMkLst>
        </pc:picChg>
      </pc:sldChg>
      <pc:sldChg chg="modSp mod">
        <pc:chgData name="Behague, Sabina" userId="2f9f8379-56ce-455c-81be-d1dc66b28ae7" providerId="ADAL" clId="{EBD04D75-9617-41F6-9E00-B35E3A0F7C17}" dt="2023-01-27T01:37:24.545" v="115" actId="1076"/>
        <pc:sldMkLst>
          <pc:docMk/>
          <pc:sldMk cId="1931778444" sldId="318"/>
        </pc:sldMkLst>
        <pc:spChg chg="mod">
          <ac:chgData name="Behague, Sabina" userId="2f9f8379-56ce-455c-81be-d1dc66b28ae7" providerId="ADAL" clId="{EBD04D75-9617-41F6-9E00-B35E3A0F7C17}" dt="2023-01-27T01:37:24.545" v="115" actId="1076"/>
          <ac:spMkLst>
            <pc:docMk/>
            <pc:sldMk cId="1931778444" sldId="318"/>
            <ac:spMk id="9" creationId="{E690F70B-E368-D7F5-795E-B5139345EF71}"/>
          </ac:spMkLst>
        </pc:spChg>
      </pc:sldChg>
      <pc:sldChg chg="modSp mod">
        <pc:chgData name="Behague, Sabina" userId="2f9f8379-56ce-455c-81be-d1dc66b28ae7" providerId="ADAL" clId="{EBD04D75-9617-41F6-9E00-B35E3A0F7C17}" dt="2023-01-27T01:38:29.302" v="116" actId="1076"/>
        <pc:sldMkLst>
          <pc:docMk/>
          <pc:sldMk cId="734295458" sldId="319"/>
        </pc:sldMkLst>
        <pc:spChg chg="mod">
          <ac:chgData name="Behague, Sabina" userId="2f9f8379-56ce-455c-81be-d1dc66b28ae7" providerId="ADAL" clId="{EBD04D75-9617-41F6-9E00-B35E3A0F7C17}" dt="2023-01-27T01:38:29.302" v="116" actId="1076"/>
          <ac:spMkLst>
            <pc:docMk/>
            <pc:sldMk cId="734295458" sldId="319"/>
            <ac:spMk id="9" creationId="{E690F70B-E368-D7F5-795E-B5139345EF71}"/>
          </ac:spMkLst>
        </pc:spChg>
      </pc:sldChg>
      <pc:sldChg chg="modSp mod">
        <pc:chgData name="Behague, Sabina" userId="2f9f8379-56ce-455c-81be-d1dc66b28ae7" providerId="ADAL" clId="{EBD04D75-9617-41F6-9E00-B35E3A0F7C17}" dt="2023-01-27T01:41:12.626" v="132" actId="1076"/>
        <pc:sldMkLst>
          <pc:docMk/>
          <pc:sldMk cId="204169627" sldId="320"/>
        </pc:sldMkLst>
        <pc:spChg chg="mod">
          <ac:chgData name="Behague, Sabina" userId="2f9f8379-56ce-455c-81be-d1dc66b28ae7" providerId="ADAL" clId="{EBD04D75-9617-41F6-9E00-B35E3A0F7C17}" dt="2023-01-27T01:41:12.626" v="132" actId="1076"/>
          <ac:spMkLst>
            <pc:docMk/>
            <pc:sldMk cId="204169627" sldId="320"/>
            <ac:spMk id="9" creationId="{E690F70B-E368-D7F5-795E-B5139345EF71}"/>
          </ac:spMkLst>
        </pc:spChg>
      </pc:sldChg>
      <pc:sldChg chg="modSp">
        <pc:chgData name="Behague, Sabina" userId="2f9f8379-56ce-455c-81be-d1dc66b28ae7" providerId="ADAL" clId="{EBD04D75-9617-41F6-9E00-B35E3A0F7C17}" dt="2023-01-27T01:41:35.899" v="137"/>
        <pc:sldMkLst>
          <pc:docMk/>
          <pc:sldMk cId="3332005300" sldId="322"/>
        </pc:sldMkLst>
        <pc:graphicFrameChg chg="mod">
          <ac:chgData name="Behague, Sabina" userId="2f9f8379-56ce-455c-81be-d1dc66b28ae7" providerId="ADAL" clId="{EBD04D75-9617-41F6-9E00-B35E3A0F7C17}" dt="2023-01-27T01:41:35.899" v="137"/>
          <ac:graphicFrameMkLst>
            <pc:docMk/>
            <pc:sldMk cId="3332005300" sldId="322"/>
            <ac:graphicFrameMk id="6" creationId="{A9A8CC69-E7C7-8BF8-2D2D-ABB1A61EC758}"/>
          </ac:graphicFrameMkLst>
        </pc:graphicFrameChg>
      </pc:sldChg>
      <pc:sldChg chg="modSp mod">
        <pc:chgData name="Behague, Sabina" userId="2f9f8379-56ce-455c-81be-d1dc66b28ae7" providerId="ADAL" clId="{EBD04D75-9617-41F6-9E00-B35E3A0F7C17}" dt="2023-01-27T01:42:01.578" v="138" actId="1076"/>
        <pc:sldMkLst>
          <pc:docMk/>
          <pc:sldMk cId="2491221319" sldId="323"/>
        </pc:sldMkLst>
        <pc:spChg chg="mod">
          <ac:chgData name="Behague, Sabina" userId="2f9f8379-56ce-455c-81be-d1dc66b28ae7" providerId="ADAL" clId="{EBD04D75-9617-41F6-9E00-B35E3A0F7C17}" dt="2023-01-27T01:42:01.578" v="138" actId="1076"/>
          <ac:spMkLst>
            <pc:docMk/>
            <pc:sldMk cId="2491221319" sldId="323"/>
            <ac:spMk id="9" creationId="{E690F70B-E368-D7F5-795E-B5139345EF71}"/>
          </ac:spMkLst>
        </pc:spChg>
      </pc:sld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pChg chg="mod">
          <ac:chgData name="Balian, Sarah" userId="b3b060d9-4d34-479b-ad68-688eaebf93c5" providerId="ADAL" clId="{D5670B35-1CEF-4C36-9928-8ABF729F2BE2}" dt="2022-12-09T19:12:11.580" v="14" actId="20577"/>
          <ac:spMkLst>
            <pc:docMk/>
            <pc:sldMk cId="109857222" sldId="256"/>
            <ac:spMk id="3" creationId="{00000000-0000-0000-0000-000000000000}"/>
          </ac:spMkLst>
        </pc:spChg>
      </pc:sldChg>
      <pc:sldChg chg="modSp mod">
        <pc:chgData name="Balian, Sarah" userId="b3b060d9-4d34-479b-ad68-688eaebf93c5" providerId="ADAL" clId="{D5670B35-1CEF-4C36-9928-8ABF729F2BE2}" dt="2022-12-09T19:31:37.056" v="338" actId="14100"/>
        <pc:sldMkLst>
          <pc:docMk/>
          <pc:sldMk cId="2163988523" sldId="260"/>
        </pc:sldMkLst>
        <pc:spChg chg="mod">
          <ac:chgData name="Balian, Sarah" userId="b3b060d9-4d34-479b-ad68-688eaebf93c5" providerId="ADAL" clId="{D5670B35-1CEF-4C36-9928-8ABF729F2BE2}" dt="2022-12-09T19:31:37.056" v="338" actId="14100"/>
          <ac:spMkLst>
            <pc:docMk/>
            <pc:sldMk cId="2163988523" sldId="260"/>
            <ac:spMk id="3" creationId="{7F10B6DC-6AF4-BFD9-E1D5-B98AA266289F}"/>
          </ac:spMkLst>
        </pc:spChg>
        <pc:spChg chg="mod">
          <ac:chgData name="Balian, Sarah" userId="b3b060d9-4d34-479b-ad68-688eaebf93c5" providerId="ADAL" clId="{D5670B35-1CEF-4C36-9928-8ABF729F2BE2}" dt="2022-12-09T19:22:35.610" v="34" actId="20577"/>
          <ac:spMkLst>
            <pc:docMk/>
            <pc:sldMk cId="2163988523" sldId="260"/>
            <ac:spMk id="9" creationId="{E690F70B-E368-D7F5-795E-B5139345EF71}"/>
          </ac:spMkLst>
        </pc:spChg>
      </pc:sldChg>
      <pc:sldChg chg="delSp modSp mod ord">
        <pc:chgData name="Balian, Sarah" userId="b3b060d9-4d34-479b-ad68-688eaebf93c5" providerId="ADAL" clId="{D5670B35-1CEF-4C36-9928-8ABF729F2BE2}" dt="2022-12-09T20:23:10.034" v="638" actId="1076"/>
        <pc:sldMkLst>
          <pc:docMk/>
          <pc:sldMk cId="1428788921" sldId="262"/>
        </pc:sldMkLst>
        <pc:spChg chg="mod">
          <ac:chgData name="Balian, Sarah" userId="b3b060d9-4d34-479b-ad68-688eaebf93c5" providerId="ADAL" clId="{D5670B35-1CEF-4C36-9928-8ABF729F2BE2}" dt="2022-12-09T20:17:47.004" v="507" actId="20577"/>
          <ac:spMkLst>
            <pc:docMk/>
            <pc:sldMk cId="1428788921" sldId="262"/>
            <ac:spMk id="2" creationId="{F6245169-1799-41CD-B28E-D2D20D16AD73}"/>
          </ac:spMkLst>
        </pc:spChg>
        <pc:spChg chg="mod">
          <ac:chgData name="Balian, Sarah" userId="b3b060d9-4d34-479b-ad68-688eaebf93c5" providerId="ADAL" clId="{D5670B35-1CEF-4C36-9928-8ABF729F2BE2}" dt="2022-12-09T20:18:05.578" v="556" actId="20577"/>
          <ac:spMkLst>
            <pc:docMk/>
            <pc:sldMk cId="1428788921" sldId="262"/>
            <ac:spMk id="3" creationId="{E4FD1E92-5DBC-B105-F246-2355E4FF9A74}"/>
          </ac:spMkLst>
        </pc:spChg>
        <pc:spChg chg="del">
          <ac:chgData name="Balian, Sarah" userId="b3b060d9-4d34-479b-ad68-688eaebf93c5" providerId="ADAL" clId="{D5670B35-1CEF-4C36-9928-8ABF729F2BE2}" dt="2022-12-09T20:21:57.201" v="575" actId="478"/>
          <ac:spMkLst>
            <pc:docMk/>
            <pc:sldMk cId="1428788921" sldId="262"/>
            <ac:spMk id="10" creationId="{580355BB-10B2-2265-F650-EBBA740CC379}"/>
          </ac:spMkLst>
        </pc:spChg>
        <pc:spChg chg="mod">
          <ac:chgData name="Balian, Sarah" userId="b3b060d9-4d34-479b-ad68-688eaebf93c5" providerId="ADAL" clId="{D5670B35-1CEF-4C36-9928-8ABF729F2BE2}" dt="2022-12-09T20:23:05.418" v="637" actId="1076"/>
          <ac:spMkLst>
            <pc:docMk/>
            <pc:sldMk cId="1428788921" sldId="262"/>
            <ac:spMk id="11" creationId="{B854967F-8043-B86D-C735-482989D83C1E}"/>
          </ac:spMkLst>
        </pc:spChg>
        <pc:spChg chg="mod">
          <ac:chgData name="Balian, Sarah" userId="b3b060d9-4d34-479b-ad68-688eaebf93c5" providerId="ADAL" clId="{D5670B35-1CEF-4C36-9928-8ABF729F2BE2}" dt="2022-12-09T20:23:10.034" v="638" actId="1076"/>
          <ac:spMkLst>
            <pc:docMk/>
            <pc:sldMk cId="1428788921" sldId="262"/>
            <ac:spMk id="12" creationId="{3862842A-EAC4-C115-2F36-83D77BEE1E0E}"/>
          </ac:spMkLst>
        </pc:spChg>
        <pc:graphicFrameChg chg="mod">
          <ac:chgData name="Balian, Sarah" userId="b3b060d9-4d34-479b-ad68-688eaebf93c5" providerId="ADAL" clId="{D5670B35-1CEF-4C36-9928-8ABF729F2BE2}" dt="2022-12-09T20:22:59.846" v="636" actId="208"/>
          <ac:graphicFrameMkLst>
            <pc:docMk/>
            <pc:sldMk cId="1428788921" sldId="262"/>
            <ac:graphicFrameMk id="8" creationId="{A25666F9-CCA3-9D59-B863-99CA3EC76DEB}"/>
          </ac:graphicFrameMkLst>
        </pc:graphicFrameChg>
      </pc:sldChg>
      <pc:sldChg chg="addSp delSp modSp mod">
        <pc:chgData name="Balian, Sarah" userId="b3b060d9-4d34-479b-ad68-688eaebf93c5" providerId="ADAL" clId="{D5670B35-1CEF-4C36-9928-8ABF729F2BE2}" dt="2022-12-11T17:18:30.112" v="3509" actId="207"/>
        <pc:sldMkLst>
          <pc:docMk/>
          <pc:sldMk cId="1887431401" sldId="263"/>
        </pc:sldMkLst>
        <pc:spChg chg="mod">
          <ac:chgData name="Balian, Sarah" userId="b3b060d9-4d34-479b-ad68-688eaebf93c5" providerId="ADAL" clId="{D5670B35-1CEF-4C36-9928-8ABF729F2BE2}" dt="2022-12-09T19:57:21.940" v="361" actId="20577"/>
          <ac:spMkLst>
            <pc:docMk/>
            <pc:sldMk cId="1887431401" sldId="263"/>
            <ac:spMk id="2" creationId="{F6245169-1799-41CD-B28E-D2D20D16AD73}"/>
          </ac:spMkLst>
        </pc:spChg>
        <pc:spChg chg="mod">
          <ac:chgData name="Balian, Sarah" userId="b3b060d9-4d34-479b-ad68-688eaebf93c5" providerId="ADAL" clId="{D5670B35-1CEF-4C36-9928-8ABF729F2BE2}" dt="2022-12-09T20:15:46.462" v="474" actId="20577"/>
          <ac:spMkLst>
            <pc:docMk/>
            <pc:sldMk cId="1887431401" sldId="263"/>
            <ac:spMk id="3" creationId="{E4FD1E92-5DBC-B105-F246-2355E4FF9A74}"/>
          </ac:spMkLst>
        </pc:spChg>
        <pc:spChg chg="del">
          <ac:chgData name="Balian, Sarah" userId="b3b060d9-4d34-479b-ad68-688eaebf93c5" providerId="ADAL" clId="{D5670B35-1CEF-4C36-9928-8ABF729F2BE2}" dt="2022-12-09T19:57:45.807" v="402" actId="478"/>
          <ac:spMkLst>
            <pc:docMk/>
            <pc:sldMk cId="1887431401" sldId="263"/>
            <ac:spMk id="13" creationId="{91EEDFA8-3AA5-77F0-83F1-F5FF6665FE43}"/>
          </ac:spMkLst>
        </pc:spChg>
        <pc:spChg chg="del">
          <ac:chgData name="Balian, Sarah" userId="b3b060d9-4d34-479b-ad68-688eaebf93c5" providerId="ADAL" clId="{D5670B35-1CEF-4C36-9928-8ABF729F2BE2}" dt="2022-12-09T19:57:31.427" v="363" actId="478"/>
          <ac:spMkLst>
            <pc:docMk/>
            <pc:sldMk cId="1887431401" sldId="263"/>
            <ac:spMk id="14" creationId="{7B915756-A29F-325B-5D43-1F846F131974}"/>
          </ac:spMkLst>
        </pc:spChg>
        <pc:spChg chg="del">
          <ac:chgData name="Balian, Sarah" userId="b3b060d9-4d34-479b-ad68-688eaebf93c5" providerId="ADAL" clId="{D5670B35-1CEF-4C36-9928-8ABF729F2BE2}" dt="2022-12-09T19:57:31.427" v="363" actId="478"/>
          <ac:spMkLst>
            <pc:docMk/>
            <pc:sldMk cId="1887431401" sldId="263"/>
            <ac:spMk id="15" creationId="{D7F56EBF-8AA3-35CA-3421-8D456748E5B9}"/>
          </ac:spMkLst>
        </pc:spChg>
        <pc:spChg chg="del">
          <ac:chgData name="Balian, Sarah" userId="b3b060d9-4d34-479b-ad68-688eaebf93c5" providerId="ADAL" clId="{D5670B35-1CEF-4C36-9928-8ABF729F2BE2}" dt="2022-12-09T19:57:26.315" v="362" actId="478"/>
          <ac:spMkLst>
            <pc:docMk/>
            <pc:sldMk cId="1887431401" sldId="263"/>
            <ac:spMk id="17" creationId="{8F463A01-7069-BCF1-CFD5-59FEE65C01F4}"/>
          </ac:spMkLst>
        </pc:spChg>
        <pc:spChg chg="add mod">
          <ac:chgData name="Balian, Sarah" userId="b3b060d9-4d34-479b-ad68-688eaebf93c5" providerId="ADAL" clId="{D5670B35-1CEF-4C36-9928-8ABF729F2BE2}" dt="2022-12-09T20:15:22.871" v="473" actId="1076"/>
          <ac:spMkLst>
            <pc:docMk/>
            <pc:sldMk cId="1887431401" sldId="263"/>
            <ac:spMk id="18" creationId="{99526F6C-A786-EA2E-2A7F-9659F3E1D5E7}"/>
          </ac:spMkLst>
        </pc:spChg>
        <pc:graphicFrameChg chg="add del mod">
          <ac:chgData name="Balian, Sarah" userId="b3b060d9-4d34-479b-ad68-688eaebf93c5" providerId="ADAL" clId="{D5670B35-1CEF-4C36-9928-8ABF729F2BE2}" dt="2022-12-09T20:13:19.500" v="454" actId="478"/>
          <ac:graphicFrameMkLst>
            <pc:docMk/>
            <pc:sldMk cId="1887431401" sldId="263"/>
            <ac:graphicFrameMk id="12" creationId="{EA0A0782-FDF5-68B5-3E13-A040A82315DF}"/>
          </ac:graphicFrameMkLst>
        </pc:graphicFrameChg>
        <pc:graphicFrameChg chg="add mod">
          <ac:chgData name="Balian, Sarah" userId="b3b060d9-4d34-479b-ad68-688eaebf93c5" providerId="ADAL" clId="{D5670B35-1CEF-4C36-9928-8ABF729F2BE2}" dt="2022-12-11T17:18:30.112" v="3509" actId="207"/>
          <ac:graphicFrameMkLst>
            <pc:docMk/>
            <pc:sldMk cId="1887431401" sldId="263"/>
            <ac:graphicFrameMk id="21" creationId="{9673CC04-08CC-5578-D046-2CD1CE6E0EBA}"/>
          </ac:graphicFrameMkLst>
        </pc:graphicFrameChg>
        <pc:picChg chg="del">
          <ac:chgData name="Balian, Sarah" userId="b3b060d9-4d34-479b-ad68-688eaebf93c5" providerId="ADAL" clId="{D5670B35-1CEF-4C36-9928-8ABF729F2BE2}" dt="2022-12-09T19:57:16.175" v="339" actId="478"/>
          <ac:picMkLst>
            <pc:docMk/>
            <pc:sldMk cId="1887431401" sldId="263"/>
            <ac:picMk id="16" creationId="{14C21BE8-217C-ED8D-684F-146F978FE7F3}"/>
          </ac:picMkLst>
        </pc:picChg>
      </pc:sldChg>
      <pc:sldChg chg="addSp delSp modSp mod ord">
        <pc:chgData name="Balian, Sarah" userId="b3b060d9-4d34-479b-ad68-688eaebf93c5" providerId="ADAL" clId="{D5670B35-1CEF-4C36-9928-8ABF729F2BE2}" dt="2022-12-09T21:32:52.966" v="1770" actId="20577"/>
        <pc:sldMkLst>
          <pc:docMk/>
          <pc:sldMk cId="2479953464" sldId="264"/>
        </pc:sldMkLst>
        <pc:spChg chg="mod">
          <ac:chgData name="Balian, Sarah" userId="b3b060d9-4d34-479b-ad68-688eaebf93c5" providerId="ADAL" clId="{D5670B35-1CEF-4C36-9928-8ABF729F2BE2}" dt="2022-12-09T21:32:52.966" v="1770" actId="20577"/>
          <ac:spMkLst>
            <pc:docMk/>
            <pc:sldMk cId="2479953464" sldId="264"/>
            <ac:spMk id="2" creationId="{F6245169-1799-41CD-B28E-D2D20D16AD73}"/>
          </ac:spMkLst>
        </pc:spChg>
        <pc:spChg chg="del">
          <ac:chgData name="Balian, Sarah" userId="b3b060d9-4d34-479b-ad68-688eaebf93c5" providerId="ADAL" clId="{D5670B35-1CEF-4C36-9928-8ABF729F2BE2}" dt="2022-12-09T20:23:34.105" v="659" actId="478"/>
          <ac:spMkLst>
            <pc:docMk/>
            <pc:sldMk cId="2479953464" sldId="264"/>
            <ac:spMk id="10" creationId="{42B9B4F2-DF07-CDA1-F731-84581AF62576}"/>
          </ac:spMkLst>
        </pc:spChg>
        <pc:spChg chg="add del mod">
          <ac:chgData name="Balian, Sarah" userId="b3b060d9-4d34-479b-ad68-688eaebf93c5" providerId="ADAL" clId="{D5670B35-1CEF-4C36-9928-8ABF729F2BE2}" dt="2022-12-09T20:23:36.184" v="660" actId="478"/>
          <ac:spMkLst>
            <pc:docMk/>
            <pc:sldMk cId="2479953464" sldId="264"/>
            <ac:spMk id="12" creationId="{BE4ACFB7-1176-178E-29FA-DE16E8163551}"/>
          </ac:spMkLst>
        </pc:spChg>
        <pc:spChg chg="add mod">
          <ac:chgData name="Balian, Sarah" userId="b3b060d9-4d34-479b-ad68-688eaebf93c5" providerId="ADAL" clId="{D5670B35-1CEF-4C36-9928-8ABF729F2BE2}" dt="2022-12-09T21:25:16.873" v="1745" actId="27636"/>
          <ac:spMkLst>
            <pc:docMk/>
            <pc:sldMk cId="2479953464" sldId="264"/>
            <ac:spMk id="13" creationId="{B8005264-241D-4BC5-4C18-207DA6D099C3}"/>
          </ac:spMkLst>
        </pc:spChg>
        <pc:picChg chg="add mod">
          <ac:chgData name="Balian, Sarah" userId="b3b060d9-4d34-479b-ad68-688eaebf93c5" providerId="ADAL" clId="{D5670B35-1CEF-4C36-9928-8ABF729F2BE2}" dt="2022-12-09T21:32:50.013" v="1769"/>
          <ac:picMkLst>
            <pc:docMk/>
            <pc:sldMk cId="2479953464" sldId="264"/>
            <ac:picMk id="14" creationId="{1F4E151D-79B0-2594-1670-74173B816B17}"/>
          </ac:picMkLst>
        </pc:picChg>
      </pc:sldChg>
      <pc:sldChg chg="addSp delSp modSp mod ord">
        <pc:chgData name="Balian, Sarah" userId="b3b060d9-4d34-479b-ad68-688eaebf93c5" providerId="ADAL" clId="{D5670B35-1CEF-4C36-9928-8ABF729F2BE2}" dt="2022-12-09T21:32:59.065" v="1773" actId="6549"/>
        <pc:sldMkLst>
          <pc:docMk/>
          <pc:sldMk cId="3502258445" sldId="283"/>
        </pc:sldMkLst>
        <pc:spChg chg="mod">
          <ac:chgData name="Balian, Sarah" userId="b3b060d9-4d34-479b-ad68-688eaebf93c5" providerId="ADAL" clId="{D5670B35-1CEF-4C36-9928-8ABF729F2BE2}" dt="2022-12-09T21:32:59.065" v="1773" actId="6549"/>
          <ac:spMkLst>
            <pc:docMk/>
            <pc:sldMk cId="3502258445" sldId="283"/>
            <ac:spMk id="14" creationId="{472837B1-EAE8-8564-2917-A240D47892B0}"/>
          </ac:spMkLst>
        </pc:spChg>
        <pc:spChg chg="del mod">
          <ac:chgData name="Balian, Sarah" userId="b3b060d9-4d34-479b-ad68-688eaebf93c5" providerId="ADAL" clId="{D5670B35-1CEF-4C36-9928-8ABF729F2BE2}" dt="2022-12-09T21:28:43.923" v="1755" actId="478"/>
          <ac:spMkLst>
            <pc:docMk/>
            <pc:sldMk cId="3502258445" sldId="283"/>
            <ac:spMk id="15" creationId="{D98D9DFE-A653-03D6-94B0-66FBB56D71DE}"/>
          </ac:spMkLst>
        </pc:spChg>
        <pc:spChg chg="add del mod">
          <ac:chgData name="Balian, Sarah" userId="b3b060d9-4d34-479b-ad68-688eaebf93c5" providerId="ADAL" clId="{D5670B35-1CEF-4C36-9928-8ABF729F2BE2}" dt="2022-12-09T21:28:45.651" v="1756" actId="478"/>
          <ac:spMkLst>
            <pc:docMk/>
            <pc:sldMk cId="3502258445" sldId="283"/>
            <ac:spMk id="17" creationId="{878FFB5B-7A7A-FF66-ECB8-E88F606B8A69}"/>
          </ac:spMkLst>
        </pc:spChg>
        <pc:spChg chg="add mod">
          <ac:chgData name="Balian, Sarah" userId="b3b060d9-4d34-479b-ad68-688eaebf93c5" providerId="ADAL" clId="{D5670B35-1CEF-4C36-9928-8ABF729F2BE2}" dt="2022-12-09T21:32:44.579" v="1768" actId="1076"/>
          <ac:spMkLst>
            <pc:docMk/>
            <pc:sldMk cId="3502258445" sldId="283"/>
            <ac:spMk id="18" creationId="{FDF76921-9C9B-C9A6-4201-92D90EB20460}"/>
          </ac:spMkLst>
        </pc:spChg>
        <pc:picChg chg="add mod">
          <ac:chgData name="Balian, Sarah" userId="b3b060d9-4d34-479b-ad68-688eaebf93c5" providerId="ADAL" clId="{D5670B35-1CEF-4C36-9928-8ABF729F2BE2}" dt="2022-12-09T21:32:55.975" v="1771"/>
          <ac:picMkLst>
            <pc:docMk/>
            <pc:sldMk cId="3502258445" sldId="283"/>
            <ac:picMk id="19" creationId="{C1C35796-9F1E-5306-E9AC-80257CC6FADB}"/>
          </ac:picMkLst>
        </pc:picChg>
      </pc:sldChg>
      <pc:sldChg chg="addSp delSp modSp mod">
        <pc:chgData name="Balian, Sarah" userId="b3b060d9-4d34-479b-ad68-688eaebf93c5" providerId="ADAL" clId="{D5670B35-1CEF-4C36-9928-8ABF729F2BE2}" dt="2022-12-09T20:47:33.994" v="1220" actId="207"/>
        <pc:sldMkLst>
          <pc:docMk/>
          <pc:sldMk cId="1821595124" sldId="286"/>
        </pc:sldMkLst>
        <pc:spChg chg="mod">
          <ac:chgData name="Balian, Sarah" userId="b3b060d9-4d34-479b-ad68-688eaebf93c5" providerId="ADAL" clId="{D5670B35-1CEF-4C36-9928-8ABF729F2BE2}" dt="2022-12-09T20:37:42.767" v="1076" actId="20577"/>
          <ac:spMkLst>
            <pc:docMk/>
            <pc:sldMk cId="1821595124" sldId="286"/>
            <ac:spMk id="2" creationId="{F6245169-1799-41CD-B28E-D2D20D16AD73}"/>
          </ac:spMkLst>
        </pc:spChg>
        <pc:spChg chg="mod">
          <ac:chgData name="Balian, Sarah" userId="b3b060d9-4d34-479b-ad68-688eaebf93c5" providerId="ADAL" clId="{D5670B35-1CEF-4C36-9928-8ABF729F2BE2}" dt="2022-12-09T20:38:18.878" v="1146" actId="14100"/>
          <ac:spMkLst>
            <pc:docMk/>
            <pc:sldMk cId="1821595124" sldId="286"/>
            <ac:spMk id="3" creationId="{E4FD1E92-5DBC-B105-F246-2355E4FF9A74}"/>
          </ac:spMkLst>
        </pc:spChg>
        <pc:spChg chg="add mod">
          <ac:chgData name="Balian, Sarah" userId="b3b060d9-4d34-479b-ad68-688eaebf93c5" providerId="ADAL" clId="{D5670B35-1CEF-4C36-9928-8ABF729F2BE2}" dt="2022-12-09T20:47:06.175" v="1212" actId="1076"/>
          <ac:spMkLst>
            <pc:docMk/>
            <pc:sldMk cId="1821595124" sldId="286"/>
            <ac:spMk id="9" creationId="{8458E0F6-BBE5-BFD2-2C5C-A72AF0FE7113}"/>
          </ac:spMkLst>
        </pc:spChg>
        <pc:spChg chg="add mod">
          <ac:chgData name="Balian, Sarah" userId="b3b060d9-4d34-479b-ad68-688eaebf93c5" providerId="ADAL" clId="{D5670B35-1CEF-4C36-9928-8ABF729F2BE2}" dt="2022-12-09T20:47:10.583" v="1213" actId="1076"/>
          <ac:spMkLst>
            <pc:docMk/>
            <pc:sldMk cId="1821595124" sldId="286"/>
            <ac:spMk id="10" creationId="{2BCD5B87-D68C-96C1-BDEA-A615BE78DA67}"/>
          </ac:spMkLst>
        </pc:spChg>
        <pc:spChg chg="add mod">
          <ac:chgData name="Balian, Sarah" userId="b3b060d9-4d34-479b-ad68-688eaebf93c5" providerId="ADAL" clId="{D5670B35-1CEF-4C36-9928-8ABF729F2BE2}" dt="2022-12-09T20:47:14.593" v="1214" actId="1076"/>
          <ac:spMkLst>
            <pc:docMk/>
            <pc:sldMk cId="1821595124" sldId="286"/>
            <ac:spMk id="11" creationId="{6911DFF3-43BA-B411-34DB-00B6570CFB96}"/>
          </ac:spMkLst>
        </pc:spChg>
        <pc:spChg chg="add mod">
          <ac:chgData name="Balian, Sarah" userId="b3b060d9-4d34-479b-ad68-688eaebf93c5" providerId="ADAL" clId="{D5670B35-1CEF-4C36-9928-8ABF729F2BE2}" dt="2022-12-09T20:47:26.287" v="1219" actId="1037"/>
          <ac:spMkLst>
            <pc:docMk/>
            <pc:sldMk cId="1821595124" sldId="286"/>
            <ac:spMk id="12" creationId="{36198808-7F7D-2180-BA83-92503A93FCEC}"/>
          </ac:spMkLst>
        </pc:spChg>
        <pc:graphicFrameChg chg="del">
          <ac:chgData name="Balian, Sarah" userId="b3b060d9-4d34-479b-ad68-688eaebf93c5" providerId="ADAL" clId="{D5670B35-1CEF-4C36-9928-8ABF729F2BE2}" dt="2022-12-09T20:37:07.742" v="1043" actId="478"/>
          <ac:graphicFrameMkLst>
            <pc:docMk/>
            <pc:sldMk cId="1821595124" sldId="286"/>
            <ac:graphicFrameMk id="6" creationId="{A9A8CC69-E7C7-8BF8-2D2D-ABB1A61EC758}"/>
          </ac:graphicFrameMkLst>
        </pc:graphicFrameChg>
        <pc:graphicFrameChg chg="add mod">
          <ac:chgData name="Balian, Sarah" userId="b3b060d9-4d34-479b-ad68-688eaebf93c5" providerId="ADAL" clId="{D5670B35-1CEF-4C36-9928-8ABF729F2BE2}" dt="2022-12-09T20:47:33.994" v="1220" actId="207"/>
          <ac:graphicFrameMkLst>
            <pc:docMk/>
            <pc:sldMk cId="1821595124" sldId="286"/>
            <ac:graphicFrameMk id="8" creationId="{DE9A6772-C53F-EAE5-A902-BA86493CFD41}"/>
          </ac:graphicFrameMkLst>
        </pc:graphicFrameChg>
      </pc:sldChg>
      <pc:sldChg chg="addSp delSp modSp mod">
        <pc:chgData name="Balian, Sarah" userId="b3b060d9-4d34-479b-ad68-688eaebf93c5" providerId="ADAL" clId="{D5670B35-1CEF-4C36-9928-8ABF729F2BE2}" dt="2022-12-09T20:55:24.083" v="1411" actId="14100"/>
        <pc:sldMkLst>
          <pc:docMk/>
          <pc:sldMk cId="2004344858" sldId="288"/>
        </pc:sldMkLst>
        <pc:spChg chg="mod">
          <ac:chgData name="Balian, Sarah" userId="b3b060d9-4d34-479b-ad68-688eaebf93c5" providerId="ADAL" clId="{D5670B35-1CEF-4C36-9928-8ABF729F2BE2}" dt="2022-12-09T20:53:54.462" v="1394" actId="14100"/>
          <ac:spMkLst>
            <pc:docMk/>
            <pc:sldMk cId="2004344858" sldId="288"/>
            <ac:spMk id="10" creationId="{2D953FA9-CD59-752E-4FDA-CC41FF4B8DF2}"/>
          </ac:spMkLst>
        </pc:spChg>
        <pc:spChg chg="mod">
          <ac:chgData name="Balian, Sarah" userId="b3b060d9-4d34-479b-ad68-688eaebf93c5" providerId="ADAL" clId="{D5670B35-1CEF-4C36-9928-8ABF729F2BE2}" dt="2022-12-09T20:53:56.980" v="1395" actId="1076"/>
          <ac:spMkLst>
            <pc:docMk/>
            <pc:sldMk cId="2004344858" sldId="288"/>
            <ac:spMk id="11" creationId="{8E4E40E9-D792-25A1-4B37-23D4780B1318}"/>
          </ac:spMkLst>
        </pc:spChg>
        <pc:graphicFrameChg chg="add mod">
          <ac:chgData name="Balian, Sarah" userId="b3b060d9-4d34-479b-ad68-688eaebf93c5" providerId="ADAL" clId="{D5670B35-1CEF-4C36-9928-8ABF729F2BE2}" dt="2022-12-09T20:55:24.083" v="1411" actId="14100"/>
          <ac:graphicFrameMkLst>
            <pc:docMk/>
            <pc:sldMk cId="2004344858" sldId="288"/>
            <ac:graphicFrameMk id="2" creationId="{B0A68F7A-A083-4E2B-B574-D05208620F48}"/>
          </ac:graphicFrameMkLst>
        </pc:graphicFrameChg>
        <pc:graphicFrameChg chg="del">
          <ac:chgData name="Balian, Sarah" userId="b3b060d9-4d34-479b-ad68-688eaebf93c5" providerId="ADAL" clId="{D5670B35-1CEF-4C36-9928-8ABF729F2BE2}" dt="2022-12-09T20:50:13.943" v="1375" actId="478"/>
          <ac:graphicFrameMkLst>
            <pc:docMk/>
            <pc:sldMk cId="2004344858" sldId="288"/>
            <ac:graphicFrameMk id="9" creationId="{16BB2B36-D329-083C-5198-BEEC5AC12CFA}"/>
          </ac:graphicFrameMkLst>
        </pc:graphicFrameChg>
      </pc:sldChg>
      <pc:sldChg chg="modSp mod">
        <pc:chgData name="Balian, Sarah" userId="b3b060d9-4d34-479b-ad68-688eaebf93c5" providerId="ADAL" clId="{D5670B35-1CEF-4C36-9928-8ABF729F2BE2}" dt="2022-12-11T15:27:29.057" v="3508" actId="13926"/>
        <pc:sldMkLst>
          <pc:docMk/>
          <pc:sldMk cId="3475639167" sldId="289"/>
        </pc:sldMkLst>
        <pc:spChg chg="mod">
          <ac:chgData name="Balian, Sarah" userId="b3b060d9-4d34-479b-ad68-688eaebf93c5" providerId="ADAL" clId="{D5670B35-1CEF-4C36-9928-8ABF729F2BE2}" dt="2022-12-11T15:27:29.057" v="3508" actId="13926"/>
          <ac:spMkLst>
            <pc:docMk/>
            <pc:sldMk cId="3475639167" sldId="289"/>
            <ac:spMk id="2" creationId="{E2C1E771-73A1-701F-1EF7-0950A106EB3A}"/>
          </ac:spMkLst>
        </pc:spChg>
        <pc:spChg chg="mod">
          <ac:chgData name="Balian, Sarah" userId="b3b060d9-4d34-479b-ad68-688eaebf93c5" providerId="ADAL" clId="{D5670B35-1CEF-4C36-9928-8ABF729F2BE2}" dt="2022-12-11T15:27:22.876" v="3507" actId="6549"/>
          <ac:spMkLst>
            <pc:docMk/>
            <pc:sldMk cId="3475639167" sldId="289"/>
            <ac:spMk id="3" creationId="{F2A31AE5-F919-CA50-BF07-AF012D87D146}"/>
          </ac:spMkLst>
        </pc:spChg>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pChg chg="mod">
          <ac:chgData name="Balian, Sarah" userId="b3b060d9-4d34-479b-ad68-688eaebf93c5" providerId="ADAL" clId="{D5670B35-1CEF-4C36-9928-8ABF729F2BE2}" dt="2022-12-09T20:32:42.802" v="949" actId="20577"/>
          <ac:spMkLst>
            <pc:docMk/>
            <pc:sldMk cId="1182146475" sldId="298"/>
            <ac:spMk id="2" creationId="{F6245169-1799-41CD-B28E-D2D20D16AD73}"/>
          </ac:spMkLst>
        </pc:spChg>
        <pc:spChg chg="mod">
          <ac:chgData name="Balian, Sarah" userId="b3b060d9-4d34-479b-ad68-688eaebf93c5" providerId="ADAL" clId="{D5670B35-1CEF-4C36-9928-8ABF729F2BE2}" dt="2022-12-09T20:33:06.873" v="1021" actId="20577"/>
          <ac:spMkLst>
            <pc:docMk/>
            <pc:sldMk cId="1182146475" sldId="298"/>
            <ac:spMk id="3" creationId="{E4FD1E92-5DBC-B105-F246-2355E4FF9A74}"/>
          </ac:spMkLst>
        </pc:spChg>
        <pc:spChg chg="mod">
          <ac:chgData name="Balian, Sarah" userId="b3b060d9-4d34-479b-ad68-688eaebf93c5" providerId="ADAL" clId="{D5670B35-1CEF-4C36-9928-8ABF729F2BE2}" dt="2022-12-09T20:33:59.472" v="1032" actId="1076"/>
          <ac:spMkLst>
            <pc:docMk/>
            <pc:sldMk cId="1182146475" sldId="298"/>
            <ac:spMk id="4" creationId="{87E0FD17-000E-F917-D7E1-AFF7CACBF13D}"/>
          </ac:spMkLst>
        </pc:spChg>
        <pc:spChg chg="add mod">
          <ac:chgData name="Balian, Sarah" userId="b3b060d9-4d34-479b-ad68-688eaebf93c5" providerId="ADAL" clId="{D5670B35-1CEF-4C36-9928-8ABF729F2BE2}" dt="2022-12-09T20:34:40.650" v="1034" actId="1076"/>
          <ac:spMkLst>
            <pc:docMk/>
            <pc:sldMk cId="1182146475" sldId="298"/>
            <ac:spMk id="6" creationId="{BDD56CF6-3B2A-0845-7AF8-19816CD67AB1}"/>
          </ac:spMkLst>
        </pc:spChg>
        <pc:spChg chg="add mod">
          <ac:chgData name="Balian, Sarah" userId="b3b060d9-4d34-479b-ad68-688eaebf93c5" providerId="ADAL" clId="{D5670B35-1CEF-4C36-9928-8ABF729F2BE2}" dt="2022-12-09T20:34:46.012" v="1036" actId="1076"/>
          <ac:spMkLst>
            <pc:docMk/>
            <pc:sldMk cId="1182146475" sldId="298"/>
            <ac:spMk id="7" creationId="{00308902-3E4B-A395-7185-386B402BF7D6}"/>
          </ac:spMkLst>
        </pc:spChg>
        <pc:spChg chg="add mod">
          <ac:chgData name="Balian, Sarah" userId="b3b060d9-4d34-479b-ad68-688eaebf93c5" providerId="ADAL" clId="{D5670B35-1CEF-4C36-9928-8ABF729F2BE2}" dt="2022-12-09T20:34:50.574" v="1038" actId="1076"/>
          <ac:spMkLst>
            <pc:docMk/>
            <pc:sldMk cId="1182146475" sldId="298"/>
            <ac:spMk id="8" creationId="{22816C1C-F82E-6D4B-D0A9-FA5039BA0D6B}"/>
          </ac:spMkLst>
        </pc:spChg>
        <pc:spChg chg="add mod">
          <ac:chgData name="Balian, Sarah" userId="b3b060d9-4d34-479b-ad68-688eaebf93c5" providerId="ADAL" clId="{D5670B35-1CEF-4C36-9928-8ABF729F2BE2}" dt="2022-12-09T20:34:54.546" v="1040" actId="1076"/>
          <ac:spMkLst>
            <pc:docMk/>
            <pc:sldMk cId="1182146475" sldId="298"/>
            <ac:spMk id="10" creationId="{C27C53CC-BF64-87A2-B4D9-F3C84CBDD6BE}"/>
          </ac:spMkLst>
        </pc:spChg>
        <pc:picChg chg="del">
          <ac:chgData name="Balian, Sarah" userId="b3b060d9-4d34-479b-ad68-688eaebf93c5" providerId="ADAL" clId="{D5670B35-1CEF-4C36-9928-8ABF729F2BE2}" dt="2022-12-09T20:32:32.825" v="917" actId="478"/>
          <ac:picMkLst>
            <pc:docMk/>
            <pc:sldMk cId="1182146475" sldId="298"/>
            <ac:picMk id="5" creationId="{31D361F8-A7DD-9772-7288-ED221E596AF4}"/>
          </ac:picMkLst>
        </pc:picChg>
      </pc:sldChg>
      <pc:sldChg chg="addSp delSp modSp mod ord">
        <pc:chgData name="Balian, Sarah" userId="b3b060d9-4d34-479b-ad68-688eaebf93c5" providerId="ADAL" clId="{D5670B35-1CEF-4C36-9928-8ABF729F2BE2}" dt="2022-12-09T22:19:19.585" v="1900" actId="20577"/>
        <pc:sldMkLst>
          <pc:docMk/>
          <pc:sldMk cId="317324267" sldId="299"/>
        </pc:sldMkLst>
        <pc:spChg chg="del">
          <ac:chgData name="Balian, Sarah" userId="b3b060d9-4d34-479b-ad68-688eaebf93c5" providerId="ADAL" clId="{D5670B35-1CEF-4C36-9928-8ABF729F2BE2}" dt="2022-12-09T21:33:14.794" v="1775" actId="478"/>
          <ac:spMkLst>
            <pc:docMk/>
            <pc:sldMk cId="317324267" sldId="299"/>
            <ac:spMk id="5" creationId="{D1D953F6-8A0D-3F9D-7265-73BDA97CAE95}"/>
          </ac:spMkLst>
        </pc:spChg>
        <pc:spChg chg="add del mod">
          <ac:chgData name="Balian, Sarah" userId="b3b060d9-4d34-479b-ad68-688eaebf93c5" providerId="ADAL" clId="{D5670B35-1CEF-4C36-9928-8ABF729F2BE2}" dt="2022-12-09T21:33:16.379" v="1776" actId="478"/>
          <ac:spMkLst>
            <pc:docMk/>
            <pc:sldMk cId="317324267" sldId="299"/>
            <ac:spMk id="9" creationId="{D0612688-9D54-8B7C-D7E8-E257FF06BD9C}"/>
          </ac:spMkLst>
        </pc:spChg>
        <pc:spChg chg="add mod">
          <ac:chgData name="Balian, Sarah" userId="b3b060d9-4d34-479b-ad68-688eaebf93c5" providerId="ADAL" clId="{D5670B35-1CEF-4C36-9928-8ABF729F2BE2}" dt="2022-12-09T22:19:19.585" v="1900" actId="20577"/>
          <ac:spMkLst>
            <pc:docMk/>
            <pc:sldMk cId="317324267" sldId="299"/>
            <ac:spMk id="10" creationId="{F771182A-32DE-C278-1E07-AC2B79BB595B}"/>
          </ac:spMkLst>
        </pc:spChg>
        <pc:spChg chg="mod">
          <ac:chgData name="Balian, Sarah" userId="b3b060d9-4d34-479b-ad68-688eaebf93c5" providerId="ADAL" clId="{D5670B35-1CEF-4C36-9928-8ABF729F2BE2}" dt="2022-12-09T22:18:07.470" v="1882" actId="207"/>
          <ac:spMkLst>
            <pc:docMk/>
            <pc:sldMk cId="317324267" sldId="299"/>
            <ac:spMk id="19" creationId="{82B27EF9-3FBD-309B-79E6-6DD1B396B7F2}"/>
          </ac:spMkLst>
        </pc:spChg>
        <pc:spChg chg="mod">
          <ac:chgData name="Balian, Sarah" userId="b3b060d9-4d34-479b-ad68-688eaebf93c5" providerId="ADAL" clId="{D5670B35-1CEF-4C36-9928-8ABF729F2BE2}" dt="2022-12-09T22:17:21.591" v="1875" actId="207"/>
          <ac:spMkLst>
            <pc:docMk/>
            <pc:sldMk cId="317324267" sldId="299"/>
            <ac:spMk id="20" creationId="{DFF4D7D1-5531-9052-3A86-E631897C3FF1}"/>
          </ac:spMkLst>
        </pc:spChg>
        <pc:spChg chg="mod">
          <ac:chgData name="Balian, Sarah" userId="b3b060d9-4d34-479b-ad68-688eaebf93c5" providerId="ADAL" clId="{D5670B35-1CEF-4C36-9928-8ABF729F2BE2}" dt="2022-12-09T22:17:24.288" v="1876" actId="207"/>
          <ac:spMkLst>
            <pc:docMk/>
            <pc:sldMk cId="317324267" sldId="299"/>
            <ac:spMk id="22" creationId="{79F7DE7F-B6FC-67E3-1062-6A6FF705070C}"/>
          </ac:spMkLst>
        </pc:spChg>
        <pc:spChg chg="mod">
          <ac:chgData name="Balian, Sarah" userId="b3b060d9-4d34-479b-ad68-688eaebf93c5" providerId="ADAL" clId="{D5670B35-1CEF-4C36-9928-8ABF729F2BE2}" dt="2022-12-09T22:17:30.728" v="1877" actId="207"/>
          <ac:spMkLst>
            <pc:docMk/>
            <pc:sldMk cId="317324267" sldId="299"/>
            <ac:spMk id="23" creationId="{FB08A05E-566E-4B8C-CEE8-9AB1A3EC8EFD}"/>
          </ac:spMkLst>
        </pc:spChg>
        <pc:spChg chg="mod">
          <ac:chgData name="Balian, Sarah" userId="b3b060d9-4d34-479b-ad68-688eaebf93c5" providerId="ADAL" clId="{D5670B35-1CEF-4C36-9928-8ABF729F2BE2}" dt="2022-12-09T22:16:42.896" v="1870" actId="207"/>
          <ac:spMkLst>
            <pc:docMk/>
            <pc:sldMk cId="317324267" sldId="299"/>
            <ac:spMk id="25" creationId="{9286E2F4-7211-1053-F8E4-62BDD171BC13}"/>
          </ac:spMkLst>
        </pc:spChg>
        <pc:spChg chg="mod">
          <ac:chgData name="Balian, Sarah" userId="b3b060d9-4d34-479b-ad68-688eaebf93c5" providerId="ADAL" clId="{D5670B35-1CEF-4C36-9928-8ABF729F2BE2}" dt="2022-12-09T22:17:14.075" v="1874" actId="207"/>
          <ac:spMkLst>
            <pc:docMk/>
            <pc:sldMk cId="317324267" sldId="299"/>
            <ac:spMk id="26" creationId="{0CE7C57C-079C-43BE-38DE-8556061A61F0}"/>
          </ac:spMkLst>
        </pc:spChg>
        <pc:spChg chg="mod">
          <ac:chgData name="Balian, Sarah" userId="b3b060d9-4d34-479b-ad68-688eaebf93c5" providerId="ADAL" clId="{D5670B35-1CEF-4C36-9928-8ABF729F2BE2}" dt="2022-12-09T22:18:21.849" v="1884" actId="207"/>
          <ac:spMkLst>
            <pc:docMk/>
            <pc:sldMk cId="317324267" sldId="299"/>
            <ac:spMk id="27" creationId="{3B2484F9-7DA9-3B58-5691-5C05CBB4911C}"/>
          </ac:spMkLst>
        </pc:spChg>
        <pc:spChg chg="mod">
          <ac:chgData name="Balian, Sarah" userId="b3b060d9-4d34-479b-ad68-688eaebf93c5" providerId="ADAL" clId="{D5670B35-1CEF-4C36-9928-8ABF729F2BE2}" dt="2022-12-09T22:16:23.547" v="1868" actId="207"/>
          <ac:spMkLst>
            <pc:docMk/>
            <pc:sldMk cId="317324267" sldId="299"/>
            <ac:spMk id="28" creationId="{086B88E6-B36D-DA23-F13A-221477F30255}"/>
          </ac:spMkLst>
        </pc:spChg>
        <pc:spChg chg="mod">
          <ac:chgData name="Balian, Sarah" userId="b3b060d9-4d34-479b-ad68-688eaebf93c5" providerId="ADAL" clId="{D5670B35-1CEF-4C36-9928-8ABF729F2BE2}" dt="2022-12-09T22:18:52.184" v="1889" actId="207"/>
          <ac:spMkLst>
            <pc:docMk/>
            <pc:sldMk cId="317324267" sldId="299"/>
            <ac:spMk id="31" creationId="{A67A114E-0910-BD77-04C3-779B7C7BED6A}"/>
          </ac:spMkLst>
        </pc:spChg>
        <pc:spChg chg="mod">
          <ac:chgData name="Balian, Sarah" userId="b3b060d9-4d34-479b-ad68-688eaebf93c5" providerId="ADAL" clId="{D5670B35-1CEF-4C36-9928-8ABF729F2BE2}" dt="2022-12-09T22:17:09.892" v="1873" actId="207"/>
          <ac:spMkLst>
            <pc:docMk/>
            <pc:sldMk cId="317324267" sldId="299"/>
            <ac:spMk id="32" creationId="{E978B757-63B9-7169-1890-A30CE86C7447}"/>
          </ac:spMkLst>
        </pc:spChg>
        <pc:spChg chg="mod">
          <ac:chgData name="Balian, Sarah" userId="b3b060d9-4d34-479b-ad68-688eaebf93c5" providerId="ADAL" clId="{D5670B35-1CEF-4C36-9928-8ABF729F2BE2}" dt="2022-12-09T22:17:06.890" v="1872" actId="207"/>
          <ac:spMkLst>
            <pc:docMk/>
            <pc:sldMk cId="317324267" sldId="299"/>
            <ac:spMk id="33" creationId="{BA2C492C-960A-8864-6C7D-64EA5A3A0782}"/>
          </ac:spMkLst>
        </pc:spChg>
        <pc:spChg chg="mod">
          <ac:chgData name="Balian, Sarah" userId="b3b060d9-4d34-479b-ad68-688eaebf93c5" providerId="ADAL" clId="{D5670B35-1CEF-4C36-9928-8ABF729F2BE2}" dt="2022-12-09T22:18:36.842" v="1887" actId="207"/>
          <ac:spMkLst>
            <pc:docMk/>
            <pc:sldMk cId="317324267" sldId="299"/>
            <ac:spMk id="34" creationId="{DF95CE22-E860-1A14-1666-1A99D7D42037}"/>
          </ac:spMkLst>
        </pc:spChg>
        <pc:spChg chg="mod">
          <ac:chgData name="Balian, Sarah" userId="b3b060d9-4d34-479b-ad68-688eaebf93c5" providerId="ADAL" clId="{D5670B35-1CEF-4C36-9928-8ABF729F2BE2}" dt="2022-12-09T22:17:54.584" v="1879" actId="207"/>
          <ac:spMkLst>
            <pc:docMk/>
            <pc:sldMk cId="317324267" sldId="299"/>
            <ac:spMk id="39" creationId="{E8EB246B-21B0-3706-9009-9F756AA23DB1}"/>
          </ac:spMkLst>
        </pc:spChg>
        <pc:spChg chg="mod">
          <ac:chgData name="Balian, Sarah" userId="b3b060d9-4d34-479b-ad68-688eaebf93c5" providerId="ADAL" clId="{D5670B35-1CEF-4C36-9928-8ABF729F2BE2}" dt="2022-12-09T22:06:48.308" v="1837" actId="20577"/>
          <ac:spMkLst>
            <pc:docMk/>
            <pc:sldMk cId="317324267" sldId="299"/>
            <ac:spMk id="41" creationId="{D668D04A-DECC-8646-63D2-86090C0B6EC2}"/>
          </ac:spMkLst>
        </pc:spChg>
        <pc:spChg chg="mod">
          <ac:chgData name="Balian, Sarah" userId="b3b060d9-4d34-479b-ad68-688eaebf93c5" providerId="ADAL" clId="{D5670B35-1CEF-4C36-9928-8ABF729F2BE2}" dt="2022-12-09T22:07:22.794" v="1846" actId="20577"/>
          <ac:spMkLst>
            <pc:docMk/>
            <pc:sldMk cId="317324267" sldId="299"/>
            <ac:spMk id="42" creationId="{CF8A5421-9323-A745-9033-6B0858E056E5}"/>
          </ac:spMkLst>
        </pc:spChg>
        <pc:spChg chg="mod">
          <ac:chgData name="Balian, Sarah" userId="b3b060d9-4d34-479b-ad68-688eaebf93c5" providerId="ADAL" clId="{D5670B35-1CEF-4C36-9928-8ABF729F2BE2}" dt="2022-12-09T22:05:29.913" v="1828" actId="20577"/>
          <ac:spMkLst>
            <pc:docMk/>
            <pc:sldMk cId="317324267" sldId="299"/>
            <ac:spMk id="43" creationId="{B7FC13D1-752F-56B6-5609-2A21E3445535}"/>
          </ac:spMkLst>
        </pc:spChg>
        <pc:spChg chg="mod">
          <ac:chgData name="Balian, Sarah" userId="b3b060d9-4d34-479b-ad68-688eaebf93c5" providerId="ADAL" clId="{D5670B35-1CEF-4C36-9928-8ABF729F2BE2}" dt="2022-12-09T22:09:53.102" v="1855" actId="20577"/>
          <ac:spMkLst>
            <pc:docMk/>
            <pc:sldMk cId="317324267" sldId="299"/>
            <ac:spMk id="44" creationId="{4BC63EFC-51D8-5205-E29F-01514C838175}"/>
          </ac:spMkLst>
        </pc:spChg>
        <pc:spChg chg="mod">
          <ac:chgData name="Balian, Sarah" userId="b3b060d9-4d34-479b-ad68-688eaebf93c5" providerId="ADAL" clId="{D5670B35-1CEF-4C36-9928-8ABF729F2BE2}" dt="2022-12-09T22:02:40.331" v="1792" actId="20577"/>
          <ac:spMkLst>
            <pc:docMk/>
            <pc:sldMk cId="317324267" sldId="299"/>
            <ac:spMk id="45" creationId="{BBE6A571-B611-7C03-DEE0-82AB9841B25B}"/>
          </ac:spMkLst>
        </pc:spChg>
        <pc:spChg chg="mod">
          <ac:chgData name="Balian, Sarah" userId="b3b060d9-4d34-479b-ad68-688eaebf93c5" providerId="ADAL" clId="{D5670B35-1CEF-4C36-9928-8ABF729F2BE2}" dt="2022-12-09T22:07:06.755" v="1840" actId="20577"/>
          <ac:spMkLst>
            <pc:docMk/>
            <pc:sldMk cId="317324267" sldId="299"/>
            <ac:spMk id="46" creationId="{42DF423A-99C8-4EB4-85E6-B227F5AC86CF}"/>
          </ac:spMkLst>
        </pc:spChg>
        <pc:spChg chg="mod">
          <ac:chgData name="Balian, Sarah" userId="b3b060d9-4d34-479b-ad68-688eaebf93c5" providerId="ADAL" clId="{D5670B35-1CEF-4C36-9928-8ABF729F2BE2}" dt="2022-12-09T22:10:18.685" v="1861" actId="20577"/>
          <ac:spMkLst>
            <pc:docMk/>
            <pc:sldMk cId="317324267" sldId="299"/>
            <ac:spMk id="47" creationId="{1A54FE55-9EA8-7040-3CAE-58A0BC0B5A7A}"/>
          </ac:spMkLst>
        </pc:spChg>
        <pc:spChg chg="mod">
          <ac:chgData name="Balian, Sarah" userId="b3b060d9-4d34-479b-ad68-688eaebf93c5" providerId="ADAL" clId="{D5670B35-1CEF-4C36-9928-8ABF729F2BE2}" dt="2022-12-09T22:05:00.138" v="1819" actId="20577"/>
          <ac:spMkLst>
            <pc:docMk/>
            <pc:sldMk cId="317324267" sldId="299"/>
            <ac:spMk id="48" creationId="{C745E97A-7FD6-1663-C9EC-826AD8D437D1}"/>
          </ac:spMkLst>
        </pc:spChg>
        <pc:spChg chg="mod">
          <ac:chgData name="Balian, Sarah" userId="b3b060d9-4d34-479b-ad68-688eaebf93c5" providerId="ADAL" clId="{D5670B35-1CEF-4C36-9928-8ABF729F2BE2}" dt="2022-12-09T22:05:17.099" v="1825" actId="20577"/>
          <ac:spMkLst>
            <pc:docMk/>
            <pc:sldMk cId="317324267" sldId="299"/>
            <ac:spMk id="49" creationId="{5A089B96-6EB7-40E6-B695-CA14F03E510E}"/>
          </ac:spMkLst>
        </pc:spChg>
        <pc:spChg chg="mod">
          <ac:chgData name="Balian, Sarah" userId="b3b060d9-4d34-479b-ad68-688eaebf93c5" providerId="ADAL" clId="{D5670B35-1CEF-4C36-9928-8ABF729F2BE2}" dt="2022-12-09T22:10:41.621" v="1867" actId="20577"/>
          <ac:spMkLst>
            <pc:docMk/>
            <pc:sldMk cId="317324267" sldId="299"/>
            <ac:spMk id="50" creationId="{B4A38A1D-ED77-E4A3-DF60-1B2D80DD4252}"/>
          </ac:spMkLst>
        </pc:spChg>
        <pc:spChg chg="mod">
          <ac:chgData name="Balian, Sarah" userId="b3b060d9-4d34-479b-ad68-688eaebf93c5" providerId="ADAL" clId="{D5670B35-1CEF-4C36-9928-8ABF729F2BE2}" dt="2022-12-09T22:03:08.275" v="1799" actId="1076"/>
          <ac:spMkLst>
            <pc:docMk/>
            <pc:sldMk cId="317324267" sldId="299"/>
            <ac:spMk id="51" creationId="{3D949BF7-3246-03FC-D71D-FF2B194A5867}"/>
          </ac:spMkLst>
        </pc:spChg>
        <pc:spChg chg="mod">
          <ac:chgData name="Balian, Sarah" userId="b3b060d9-4d34-479b-ad68-688eaebf93c5" providerId="ADAL" clId="{D5670B35-1CEF-4C36-9928-8ABF729F2BE2}" dt="2022-12-09T22:04:12.592" v="1804" actId="20577"/>
          <ac:spMkLst>
            <pc:docMk/>
            <pc:sldMk cId="317324267" sldId="299"/>
            <ac:spMk id="52" creationId="{D73A6417-5A8E-992C-44F0-86E234C17E10}"/>
          </ac:spMkLst>
        </pc:spChg>
        <pc:spChg chg="mod">
          <ac:chgData name="Balian, Sarah" userId="b3b060d9-4d34-479b-ad68-688eaebf93c5" providerId="ADAL" clId="{D5670B35-1CEF-4C36-9928-8ABF729F2BE2}" dt="2022-12-09T22:05:48.715" v="1834" actId="20577"/>
          <ac:spMkLst>
            <pc:docMk/>
            <pc:sldMk cId="317324267" sldId="299"/>
            <ac:spMk id="53" creationId="{34E58A3B-6C41-24E5-AFB9-0CC8E52DFFBF}"/>
          </ac:spMkLst>
        </pc:spChg>
        <pc:spChg chg="mod">
          <ac:chgData name="Balian, Sarah" userId="b3b060d9-4d34-479b-ad68-688eaebf93c5" providerId="ADAL" clId="{D5670B35-1CEF-4C36-9928-8ABF729F2BE2}" dt="2022-12-09T22:02:48.602" v="1795" actId="20577"/>
          <ac:spMkLst>
            <pc:docMk/>
            <pc:sldMk cId="317324267" sldId="299"/>
            <ac:spMk id="54" creationId="{3C62B939-790C-DB0F-0CF6-1E2C6F585ED4}"/>
          </ac:spMkLst>
        </pc:spChg>
        <pc:spChg chg="mod">
          <ac:chgData name="Balian, Sarah" userId="b3b060d9-4d34-479b-ad68-688eaebf93c5" providerId="ADAL" clId="{D5670B35-1CEF-4C36-9928-8ABF729F2BE2}" dt="2022-12-09T22:10:35.373" v="1864" actId="20577"/>
          <ac:spMkLst>
            <pc:docMk/>
            <pc:sldMk cId="317324267" sldId="299"/>
            <ac:spMk id="55" creationId="{16C6B6BA-7222-2A46-CA43-30A3DC2F40E5}"/>
          </ac:spMkLst>
        </pc:spChg>
        <pc:spChg chg="mod">
          <ac:chgData name="Balian, Sarah" userId="b3b060d9-4d34-479b-ad68-688eaebf93c5" providerId="ADAL" clId="{D5670B35-1CEF-4C36-9928-8ABF729F2BE2}" dt="2022-12-09T21:33:58.840" v="1785" actId="1076"/>
          <ac:spMkLst>
            <pc:docMk/>
            <pc:sldMk cId="317324267" sldId="299"/>
            <ac:spMk id="58" creationId="{DB0E9556-57C4-FB9F-F4ED-4A86F430775C}"/>
          </ac:spMkLst>
        </pc:spChg>
        <pc:spChg chg="mod">
          <ac:chgData name="Balian, Sarah" userId="b3b060d9-4d34-479b-ad68-688eaebf93c5" providerId="ADAL" clId="{D5670B35-1CEF-4C36-9928-8ABF729F2BE2}" dt="2022-12-09T22:04:52.746" v="1816" actId="20577"/>
          <ac:spMkLst>
            <pc:docMk/>
            <pc:sldMk cId="317324267" sldId="299"/>
            <ac:spMk id="59" creationId="{4D135624-874F-7303-6186-F1323F30C5AA}"/>
          </ac:spMkLst>
        </pc:spChg>
        <pc:spChg chg="mod">
          <ac:chgData name="Balian, Sarah" userId="b3b060d9-4d34-479b-ad68-688eaebf93c5" providerId="ADAL" clId="{D5670B35-1CEF-4C36-9928-8ABF729F2BE2}" dt="2022-12-09T22:18:13.428" v="1883" actId="1076"/>
          <ac:spMkLst>
            <pc:docMk/>
            <pc:sldMk cId="317324267" sldId="299"/>
            <ac:spMk id="60" creationId="{283A431F-66DE-56D0-6F8C-E197CA434994}"/>
          </ac:spMkLst>
        </pc:spChg>
        <pc:spChg chg="mod">
          <ac:chgData name="Balian, Sarah" userId="b3b060d9-4d34-479b-ad68-688eaebf93c5" providerId="ADAL" clId="{D5670B35-1CEF-4C36-9928-8ABF729F2BE2}" dt="2022-12-09T22:07:15.827" v="1843" actId="20577"/>
          <ac:spMkLst>
            <pc:docMk/>
            <pc:sldMk cId="317324267" sldId="299"/>
            <ac:spMk id="61" creationId="{13D1EBF7-3808-CC4B-C914-B34A82C02B00}"/>
          </ac:spMkLst>
        </pc:spChg>
        <pc:spChg chg="mod">
          <ac:chgData name="Balian, Sarah" userId="b3b060d9-4d34-479b-ad68-688eaebf93c5" providerId="ADAL" clId="{D5670B35-1CEF-4C36-9928-8ABF729F2BE2}" dt="2022-12-09T22:18:43.427" v="1888" actId="1076"/>
          <ac:spMkLst>
            <pc:docMk/>
            <pc:sldMk cId="317324267" sldId="299"/>
            <ac:spMk id="1033" creationId="{3CD9B410-05B2-6138-6911-D2332C745AC9}"/>
          </ac:spMkLst>
        </pc:spChg>
        <pc:spChg chg="mod">
          <ac:chgData name="Balian, Sarah" userId="b3b060d9-4d34-479b-ad68-688eaebf93c5" providerId="ADAL" clId="{D5670B35-1CEF-4C36-9928-8ABF729F2BE2}" dt="2022-12-09T22:19:00.828" v="1891" actId="1076"/>
          <ac:spMkLst>
            <pc:docMk/>
            <pc:sldMk cId="317324267" sldId="299"/>
            <ac:spMk id="1034" creationId="{7DB997D1-C003-D6C6-1F18-F0F31FEDDA4D}"/>
          </ac:spMkLst>
        </pc:spChg>
        <pc:spChg chg="mod">
          <ac:chgData name="Balian, Sarah" userId="b3b060d9-4d34-479b-ad68-688eaebf93c5" providerId="ADAL" clId="{D5670B35-1CEF-4C36-9928-8ABF729F2BE2}" dt="2022-12-09T22:18:57.066" v="1890" actId="1076"/>
          <ac:spMkLst>
            <pc:docMk/>
            <pc:sldMk cId="317324267" sldId="299"/>
            <ac:spMk id="1035" creationId="{505D2889-80F3-69CB-1B35-181142E76EFB}"/>
          </ac:spMkLst>
        </pc:spChg>
        <pc:spChg chg="mod">
          <ac:chgData name="Balian, Sarah" userId="b3b060d9-4d34-479b-ad68-688eaebf93c5" providerId="ADAL" clId="{D5670B35-1CEF-4C36-9928-8ABF729F2BE2}" dt="2022-12-09T22:04:43.321" v="1813" actId="20577"/>
          <ac:spMkLst>
            <pc:docMk/>
            <pc:sldMk cId="317324267" sldId="299"/>
            <ac:spMk id="1036" creationId="{857DBFB8-A839-2B3D-F992-3D5B522A6EDA}"/>
          </ac:spMkLst>
        </pc:spChg>
        <pc:spChg chg="mod">
          <ac:chgData name="Balian, Sarah" userId="b3b060d9-4d34-479b-ad68-688eaebf93c5" providerId="ADAL" clId="{D5670B35-1CEF-4C36-9928-8ABF729F2BE2}" dt="2022-12-09T22:05:38.682" v="1831" actId="20577"/>
          <ac:spMkLst>
            <pc:docMk/>
            <pc:sldMk cId="317324267" sldId="299"/>
            <ac:spMk id="1037" creationId="{A619D19B-59AC-7D09-4061-FA84E7FB471A}"/>
          </ac:spMkLst>
        </pc:spChg>
        <pc:spChg chg="mod">
          <ac:chgData name="Balian, Sarah" userId="b3b060d9-4d34-479b-ad68-688eaebf93c5" providerId="ADAL" clId="{D5670B35-1CEF-4C36-9928-8ABF729F2BE2}" dt="2022-12-09T22:09:30.961" v="1849" actId="20577"/>
          <ac:spMkLst>
            <pc:docMk/>
            <pc:sldMk cId="317324267" sldId="299"/>
            <ac:spMk id="1038" creationId="{5909F8BF-9101-628B-51F4-11674CFA84EF}"/>
          </ac:spMkLst>
        </pc:spChg>
        <pc:spChg chg="mod">
          <ac:chgData name="Balian, Sarah" userId="b3b060d9-4d34-479b-ad68-688eaebf93c5" providerId="ADAL" clId="{D5670B35-1CEF-4C36-9928-8ABF729F2BE2}" dt="2022-12-09T22:05:08.892" v="1822" actId="20577"/>
          <ac:spMkLst>
            <pc:docMk/>
            <pc:sldMk cId="317324267" sldId="299"/>
            <ac:spMk id="1041" creationId="{EDDDA1C2-40F2-C465-D3BB-2E406CC881AB}"/>
          </ac:spMkLst>
        </pc:spChg>
        <pc:spChg chg="mod">
          <ac:chgData name="Balian, Sarah" userId="b3b060d9-4d34-479b-ad68-688eaebf93c5" providerId="ADAL" clId="{D5670B35-1CEF-4C36-9928-8ABF729F2BE2}" dt="2022-12-09T22:01:57.265" v="1789" actId="20577"/>
          <ac:spMkLst>
            <pc:docMk/>
            <pc:sldMk cId="317324267" sldId="299"/>
            <ac:spMk id="1046" creationId="{8A57591F-F75D-FBB3-BD7E-757A1AFC2F44}"/>
          </ac:spMkLst>
        </pc:spChg>
        <pc:picChg chg="add mod">
          <ac:chgData name="Balian, Sarah" userId="b3b060d9-4d34-479b-ad68-688eaebf93c5" providerId="ADAL" clId="{D5670B35-1CEF-4C36-9928-8ABF729F2BE2}" dt="2022-12-09T21:33:06.566" v="1774"/>
          <ac:picMkLst>
            <pc:docMk/>
            <pc:sldMk cId="317324267" sldId="299"/>
            <ac:picMk id="6" creationId="{54127A77-B12B-D47A-C855-6366D8066847}"/>
          </ac:picMkLst>
        </pc:picChg>
        <pc:cxnChg chg="mod">
          <ac:chgData name="Balian, Sarah" userId="b3b060d9-4d34-479b-ad68-688eaebf93c5" providerId="ADAL" clId="{D5670B35-1CEF-4C36-9928-8ABF729F2BE2}" dt="2022-12-09T22:16:47.642" v="1871" actId="1076"/>
          <ac:cxnSpMkLst>
            <pc:docMk/>
            <pc:sldMk cId="317324267" sldId="299"/>
            <ac:cxnSpMk id="1039" creationId="{27A9561D-6FFC-F4BF-D6C2-12FEB0D3D959}"/>
          </ac:cxnSpMkLst>
        </pc:cxnChg>
      </pc:sldChg>
      <pc:sldChg chg="addSp delSp modSp mod ord">
        <pc:chgData name="Balian, Sarah" userId="b3b060d9-4d34-479b-ad68-688eaebf93c5" providerId="ADAL" clId="{D5670B35-1CEF-4C36-9928-8ABF729F2BE2}" dt="2022-12-09T22:43:15.646" v="2476" actId="1076"/>
        <pc:sldMkLst>
          <pc:docMk/>
          <pc:sldMk cId="3076330452" sldId="300"/>
        </pc:sldMkLst>
        <pc:spChg chg="mod">
          <ac:chgData name="Balian, Sarah" userId="b3b060d9-4d34-479b-ad68-688eaebf93c5" providerId="ADAL" clId="{D5670B35-1CEF-4C36-9928-8ABF729F2BE2}" dt="2022-12-09T22:43:15.646" v="2476" actId="1076"/>
          <ac:spMkLst>
            <pc:docMk/>
            <pc:sldMk cId="3076330452" sldId="300"/>
            <ac:spMk id="6" creationId="{9BDCE6A8-2C31-F7B4-5CEC-7699505FBC63}"/>
          </ac:spMkLst>
        </pc:spChg>
        <pc:spChg chg="add del">
          <ac:chgData name="Balian, Sarah" userId="b3b060d9-4d34-479b-ad68-688eaebf93c5" providerId="ADAL" clId="{D5670B35-1CEF-4C36-9928-8ABF729F2BE2}" dt="2022-12-09T22:40:43.427" v="2217" actId="478"/>
          <ac:spMkLst>
            <pc:docMk/>
            <pc:sldMk cId="3076330452" sldId="300"/>
            <ac:spMk id="8" creationId="{1A5D5D1F-6AE8-32C3-0DF9-D2F8A96FD892}"/>
          </ac:spMkLst>
        </pc:spChg>
        <pc:spChg chg="mod">
          <ac:chgData name="Balian, Sarah" userId="b3b060d9-4d34-479b-ad68-688eaebf93c5" providerId="ADAL" clId="{D5670B35-1CEF-4C36-9928-8ABF729F2BE2}" dt="2022-12-09T22:43:12.503" v="2475" actId="1076"/>
          <ac:spMkLst>
            <pc:docMk/>
            <pc:sldMk cId="3076330452" sldId="300"/>
            <ac:spMk id="10" creationId="{6A4BCF62-45E9-A6C5-5A04-B2F16A6B6FAB}"/>
          </ac:spMkLst>
        </pc:spChg>
        <pc:spChg chg="add del">
          <ac:chgData name="Balian, Sarah" userId="b3b060d9-4d34-479b-ad68-688eaebf93c5" providerId="ADAL" clId="{D5670B35-1CEF-4C36-9928-8ABF729F2BE2}" dt="2022-12-09T22:40:43.427" v="2217" actId="478"/>
          <ac:spMkLst>
            <pc:docMk/>
            <pc:sldMk cId="3076330452" sldId="300"/>
            <ac:spMk id="41" creationId="{D668D04A-DECC-8646-63D2-86090C0B6EC2}"/>
          </ac:spMkLst>
        </pc:spChg>
        <pc:spChg chg="add del">
          <ac:chgData name="Balian, Sarah" userId="b3b060d9-4d34-479b-ad68-688eaebf93c5" providerId="ADAL" clId="{D5670B35-1CEF-4C36-9928-8ABF729F2BE2}" dt="2022-12-09T22:40:43.427" v="2217" actId="478"/>
          <ac:spMkLst>
            <pc:docMk/>
            <pc:sldMk cId="3076330452" sldId="300"/>
            <ac:spMk id="42" creationId="{CF8A5421-9323-A745-9033-6B0858E056E5}"/>
          </ac:spMkLst>
        </pc:spChg>
        <pc:spChg chg="add del">
          <ac:chgData name="Balian, Sarah" userId="b3b060d9-4d34-479b-ad68-688eaebf93c5" providerId="ADAL" clId="{D5670B35-1CEF-4C36-9928-8ABF729F2BE2}" dt="2022-12-09T22:40:43.427" v="2217" actId="478"/>
          <ac:spMkLst>
            <pc:docMk/>
            <pc:sldMk cId="3076330452" sldId="300"/>
            <ac:spMk id="43" creationId="{B7FC13D1-752F-56B6-5609-2A21E3445535}"/>
          </ac:spMkLst>
        </pc:spChg>
        <pc:spChg chg="add del">
          <ac:chgData name="Balian, Sarah" userId="b3b060d9-4d34-479b-ad68-688eaebf93c5" providerId="ADAL" clId="{D5670B35-1CEF-4C36-9928-8ABF729F2BE2}" dt="2022-12-09T22:40:43.427" v="2217" actId="478"/>
          <ac:spMkLst>
            <pc:docMk/>
            <pc:sldMk cId="3076330452" sldId="300"/>
            <ac:spMk id="44" creationId="{4BC63EFC-51D8-5205-E29F-01514C838175}"/>
          </ac:spMkLst>
        </pc:spChg>
        <pc:spChg chg="add del">
          <ac:chgData name="Balian, Sarah" userId="b3b060d9-4d34-479b-ad68-688eaebf93c5" providerId="ADAL" clId="{D5670B35-1CEF-4C36-9928-8ABF729F2BE2}" dt="2022-12-09T22:40:43.427" v="2217" actId="478"/>
          <ac:spMkLst>
            <pc:docMk/>
            <pc:sldMk cId="3076330452" sldId="300"/>
            <ac:spMk id="45" creationId="{BBE6A571-B611-7C03-DEE0-82AB9841B25B}"/>
          </ac:spMkLst>
        </pc:spChg>
        <pc:spChg chg="add del">
          <ac:chgData name="Balian, Sarah" userId="b3b060d9-4d34-479b-ad68-688eaebf93c5" providerId="ADAL" clId="{D5670B35-1CEF-4C36-9928-8ABF729F2BE2}" dt="2022-12-09T22:40:43.427" v="2217" actId="478"/>
          <ac:spMkLst>
            <pc:docMk/>
            <pc:sldMk cId="3076330452" sldId="300"/>
            <ac:spMk id="46" creationId="{42DF423A-99C8-4EB4-85E6-B227F5AC86CF}"/>
          </ac:spMkLst>
        </pc:spChg>
        <pc:spChg chg="add del">
          <ac:chgData name="Balian, Sarah" userId="b3b060d9-4d34-479b-ad68-688eaebf93c5" providerId="ADAL" clId="{D5670B35-1CEF-4C36-9928-8ABF729F2BE2}" dt="2022-12-09T22:40:43.427" v="2217" actId="478"/>
          <ac:spMkLst>
            <pc:docMk/>
            <pc:sldMk cId="3076330452" sldId="300"/>
            <ac:spMk id="47" creationId="{1A54FE55-9EA8-7040-3CAE-58A0BC0B5A7A}"/>
          </ac:spMkLst>
        </pc:spChg>
        <pc:spChg chg="add del">
          <ac:chgData name="Balian, Sarah" userId="b3b060d9-4d34-479b-ad68-688eaebf93c5" providerId="ADAL" clId="{D5670B35-1CEF-4C36-9928-8ABF729F2BE2}" dt="2022-12-09T22:40:43.427" v="2217" actId="478"/>
          <ac:spMkLst>
            <pc:docMk/>
            <pc:sldMk cId="3076330452" sldId="300"/>
            <ac:spMk id="48" creationId="{C745E97A-7FD6-1663-C9EC-826AD8D437D1}"/>
          </ac:spMkLst>
        </pc:spChg>
        <pc:spChg chg="add del">
          <ac:chgData name="Balian, Sarah" userId="b3b060d9-4d34-479b-ad68-688eaebf93c5" providerId="ADAL" clId="{D5670B35-1CEF-4C36-9928-8ABF729F2BE2}" dt="2022-12-09T22:40:43.427" v="2217" actId="478"/>
          <ac:spMkLst>
            <pc:docMk/>
            <pc:sldMk cId="3076330452" sldId="300"/>
            <ac:spMk id="49" creationId="{5A089B96-6EB7-40E6-B695-CA14F03E510E}"/>
          </ac:spMkLst>
        </pc:spChg>
        <pc:spChg chg="add del">
          <ac:chgData name="Balian, Sarah" userId="b3b060d9-4d34-479b-ad68-688eaebf93c5" providerId="ADAL" clId="{D5670B35-1CEF-4C36-9928-8ABF729F2BE2}" dt="2022-12-09T22:40:43.427" v="2217" actId="478"/>
          <ac:spMkLst>
            <pc:docMk/>
            <pc:sldMk cId="3076330452" sldId="300"/>
            <ac:spMk id="50" creationId="{B4A38A1D-ED77-E4A3-DF60-1B2D80DD4252}"/>
          </ac:spMkLst>
        </pc:spChg>
        <pc:spChg chg="add del">
          <ac:chgData name="Balian, Sarah" userId="b3b060d9-4d34-479b-ad68-688eaebf93c5" providerId="ADAL" clId="{D5670B35-1CEF-4C36-9928-8ABF729F2BE2}" dt="2022-12-09T22:40:43.427" v="2217" actId="478"/>
          <ac:spMkLst>
            <pc:docMk/>
            <pc:sldMk cId="3076330452" sldId="300"/>
            <ac:spMk id="51" creationId="{3D949BF7-3246-03FC-D71D-FF2B194A5867}"/>
          </ac:spMkLst>
        </pc:spChg>
        <pc:spChg chg="add del">
          <ac:chgData name="Balian, Sarah" userId="b3b060d9-4d34-479b-ad68-688eaebf93c5" providerId="ADAL" clId="{D5670B35-1CEF-4C36-9928-8ABF729F2BE2}" dt="2022-12-09T22:40:43.427" v="2217" actId="478"/>
          <ac:spMkLst>
            <pc:docMk/>
            <pc:sldMk cId="3076330452" sldId="300"/>
            <ac:spMk id="52" creationId="{D73A6417-5A8E-992C-44F0-86E234C17E10}"/>
          </ac:spMkLst>
        </pc:spChg>
        <pc:spChg chg="add del">
          <ac:chgData name="Balian, Sarah" userId="b3b060d9-4d34-479b-ad68-688eaebf93c5" providerId="ADAL" clId="{D5670B35-1CEF-4C36-9928-8ABF729F2BE2}" dt="2022-12-09T22:40:43.427" v="2217" actId="478"/>
          <ac:spMkLst>
            <pc:docMk/>
            <pc:sldMk cId="3076330452" sldId="300"/>
            <ac:spMk id="53" creationId="{34E58A3B-6C41-24E5-AFB9-0CC8E52DFFBF}"/>
          </ac:spMkLst>
        </pc:spChg>
        <pc:spChg chg="add del">
          <ac:chgData name="Balian, Sarah" userId="b3b060d9-4d34-479b-ad68-688eaebf93c5" providerId="ADAL" clId="{D5670B35-1CEF-4C36-9928-8ABF729F2BE2}" dt="2022-12-09T22:40:43.427" v="2217" actId="478"/>
          <ac:spMkLst>
            <pc:docMk/>
            <pc:sldMk cId="3076330452" sldId="300"/>
            <ac:spMk id="54" creationId="{3C62B939-790C-DB0F-0CF6-1E2C6F585ED4}"/>
          </ac:spMkLst>
        </pc:spChg>
        <pc:spChg chg="add del">
          <ac:chgData name="Balian, Sarah" userId="b3b060d9-4d34-479b-ad68-688eaebf93c5" providerId="ADAL" clId="{D5670B35-1CEF-4C36-9928-8ABF729F2BE2}" dt="2022-12-09T22:40:43.427" v="2217" actId="478"/>
          <ac:spMkLst>
            <pc:docMk/>
            <pc:sldMk cId="3076330452" sldId="300"/>
            <ac:spMk id="55" creationId="{16C6B6BA-7222-2A46-CA43-30A3DC2F40E5}"/>
          </ac:spMkLst>
        </pc:spChg>
        <pc:spChg chg="add del">
          <ac:chgData name="Balian, Sarah" userId="b3b060d9-4d34-479b-ad68-688eaebf93c5" providerId="ADAL" clId="{D5670B35-1CEF-4C36-9928-8ABF729F2BE2}" dt="2022-12-09T22:40:43.427" v="2217" actId="478"/>
          <ac:spMkLst>
            <pc:docMk/>
            <pc:sldMk cId="3076330452" sldId="300"/>
            <ac:spMk id="59" creationId="{4D135624-874F-7303-6186-F1323F30C5AA}"/>
          </ac:spMkLst>
        </pc:spChg>
        <pc:spChg chg="add del">
          <ac:chgData name="Balian, Sarah" userId="b3b060d9-4d34-479b-ad68-688eaebf93c5" providerId="ADAL" clId="{D5670B35-1CEF-4C36-9928-8ABF729F2BE2}" dt="2022-12-09T22:40:43.427" v="2217" actId="478"/>
          <ac:spMkLst>
            <pc:docMk/>
            <pc:sldMk cId="3076330452" sldId="300"/>
            <ac:spMk id="60" creationId="{283A431F-66DE-56D0-6F8C-E197CA434994}"/>
          </ac:spMkLst>
        </pc:spChg>
        <pc:spChg chg="add del">
          <ac:chgData name="Balian, Sarah" userId="b3b060d9-4d34-479b-ad68-688eaebf93c5" providerId="ADAL" clId="{D5670B35-1CEF-4C36-9928-8ABF729F2BE2}" dt="2022-12-09T22:40:43.427" v="2217" actId="478"/>
          <ac:spMkLst>
            <pc:docMk/>
            <pc:sldMk cId="3076330452" sldId="300"/>
            <ac:spMk id="61" creationId="{13D1EBF7-3808-CC4B-C914-B34A82C02B00}"/>
          </ac:spMkLst>
        </pc:spChg>
        <pc:spChg chg="add del">
          <ac:chgData name="Balian, Sarah" userId="b3b060d9-4d34-479b-ad68-688eaebf93c5" providerId="ADAL" clId="{D5670B35-1CEF-4C36-9928-8ABF729F2BE2}" dt="2022-12-09T22:40:43.427" v="2217" actId="478"/>
          <ac:spMkLst>
            <pc:docMk/>
            <pc:sldMk cId="3076330452" sldId="300"/>
            <ac:spMk id="1033" creationId="{3CD9B410-05B2-6138-6911-D2332C745AC9}"/>
          </ac:spMkLst>
        </pc:spChg>
        <pc:spChg chg="add del">
          <ac:chgData name="Balian, Sarah" userId="b3b060d9-4d34-479b-ad68-688eaebf93c5" providerId="ADAL" clId="{D5670B35-1CEF-4C36-9928-8ABF729F2BE2}" dt="2022-12-09T22:40:43.427" v="2217" actId="478"/>
          <ac:spMkLst>
            <pc:docMk/>
            <pc:sldMk cId="3076330452" sldId="300"/>
            <ac:spMk id="1034" creationId="{7DB997D1-C003-D6C6-1F18-F0F31FEDDA4D}"/>
          </ac:spMkLst>
        </pc:spChg>
        <pc:spChg chg="add del">
          <ac:chgData name="Balian, Sarah" userId="b3b060d9-4d34-479b-ad68-688eaebf93c5" providerId="ADAL" clId="{D5670B35-1CEF-4C36-9928-8ABF729F2BE2}" dt="2022-12-09T22:40:43.427" v="2217" actId="478"/>
          <ac:spMkLst>
            <pc:docMk/>
            <pc:sldMk cId="3076330452" sldId="300"/>
            <ac:spMk id="1035" creationId="{505D2889-80F3-69CB-1B35-181142E76EFB}"/>
          </ac:spMkLst>
        </pc:spChg>
        <pc:spChg chg="add del">
          <ac:chgData name="Balian, Sarah" userId="b3b060d9-4d34-479b-ad68-688eaebf93c5" providerId="ADAL" clId="{D5670B35-1CEF-4C36-9928-8ABF729F2BE2}" dt="2022-12-09T22:40:43.427" v="2217" actId="478"/>
          <ac:spMkLst>
            <pc:docMk/>
            <pc:sldMk cId="3076330452" sldId="300"/>
            <ac:spMk id="1036" creationId="{857DBFB8-A839-2B3D-F992-3D5B522A6EDA}"/>
          </ac:spMkLst>
        </pc:spChg>
        <pc:spChg chg="add del">
          <ac:chgData name="Balian, Sarah" userId="b3b060d9-4d34-479b-ad68-688eaebf93c5" providerId="ADAL" clId="{D5670B35-1CEF-4C36-9928-8ABF729F2BE2}" dt="2022-12-09T22:40:43.427" v="2217" actId="478"/>
          <ac:spMkLst>
            <pc:docMk/>
            <pc:sldMk cId="3076330452" sldId="300"/>
            <ac:spMk id="1037" creationId="{A619D19B-59AC-7D09-4061-FA84E7FB471A}"/>
          </ac:spMkLst>
        </pc:spChg>
        <pc:spChg chg="add del">
          <ac:chgData name="Balian, Sarah" userId="b3b060d9-4d34-479b-ad68-688eaebf93c5" providerId="ADAL" clId="{D5670B35-1CEF-4C36-9928-8ABF729F2BE2}" dt="2022-12-09T22:40:43.427" v="2217" actId="478"/>
          <ac:spMkLst>
            <pc:docMk/>
            <pc:sldMk cId="3076330452" sldId="300"/>
            <ac:spMk id="1038" creationId="{5909F8BF-9101-628B-51F4-11674CFA84EF}"/>
          </ac:spMkLst>
        </pc:spChg>
        <pc:spChg chg="add del">
          <ac:chgData name="Balian, Sarah" userId="b3b060d9-4d34-479b-ad68-688eaebf93c5" providerId="ADAL" clId="{D5670B35-1CEF-4C36-9928-8ABF729F2BE2}" dt="2022-12-09T22:40:43.427" v="2217" actId="478"/>
          <ac:spMkLst>
            <pc:docMk/>
            <pc:sldMk cId="3076330452" sldId="300"/>
            <ac:spMk id="1041" creationId="{EDDDA1C2-40F2-C465-D3BB-2E406CC881AB}"/>
          </ac:spMkLst>
        </pc:spChg>
        <pc:spChg chg="del">
          <ac:chgData name="Balian, Sarah" userId="b3b060d9-4d34-479b-ad68-688eaebf93c5" providerId="ADAL" clId="{D5670B35-1CEF-4C36-9928-8ABF729F2BE2}" dt="2022-12-09T22:40:46.402" v="2218" actId="478"/>
          <ac:spMkLst>
            <pc:docMk/>
            <pc:sldMk cId="3076330452" sldId="300"/>
            <ac:spMk id="1046" creationId="{8A57591F-F75D-FBB3-BD7E-757A1AFC2F44}"/>
          </ac:spMkLst>
        </pc:spChg>
        <pc:grpChg chg="add del">
          <ac:chgData name="Balian, Sarah" userId="b3b060d9-4d34-479b-ad68-688eaebf93c5" providerId="ADAL" clId="{D5670B35-1CEF-4C36-9928-8ABF729F2BE2}" dt="2022-12-09T22:40:43.427" v="2217" actId="478"/>
          <ac:grpSpMkLst>
            <pc:docMk/>
            <pc:sldMk cId="3076330452" sldId="300"/>
            <ac:grpSpMk id="12" creationId="{5E9238D3-4F99-E415-7A54-9FE1BC3F8A71}"/>
          </ac:grpSpMkLst>
        </pc:grpChg>
        <pc:graphicFrameChg chg="add del mod">
          <ac:chgData name="Balian, Sarah" userId="b3b060d9-4d34-479b-ad68-688eaebf93c5" providerId="ADAL" clId="{D5670B35-1CEF-4C36-9928-8ABF729F2BE2}" dt="2022-12-09T22:42:47.297" v="2472" actId="113"/>
          <ac:graphicFrameMkLst>
            <pc:docMk/>
            <pc:sldMk cId="3076330452" sldId="300"/>
            <ac:graphicFrameMk id="11" creationId="{62BC07AA-BD24-124C-67E7-62C2A510874C}"/>
          </ac:graphicFrameMkLst>
        </pc:graphicFrameChg>
        <pc:cxnChg chg="add del">
          <ac:chgData name="Balian, Sarah" userId="b3b060d9-4d34-479b-ad68-688eaebf93c5" providerId="ADAL" clId="{D5670B35-1CEF-4C36-9928-8ABF729F2BE2}" dt="2022-12-09T22:40:43.427" v="2217" actId="478"/>
          <ac:cxnSpMkLst>
            <pc:docMk/>
            <pc:sldMk cId="3076330452" sldId="300"/>
            <ac:cxnSpMk id="1028" creationId="{251E71C6-C5DE-756D-28C9-B37F00509337}"/>
          </ac:cxnSpMkLst>
        </pc:cxnChg>
        <pc:cxnChg chg="add del">
          <ac:chgData name="Balian, Sarah" userId="b3b060d9-4d34-479b-ad68-688eaebf93c5" providerId="ADAL" clId="{D5670B35-1CEF-4C36-9928-8ABF729F2BE2}" dt="2022-12-09T22:40:43.427" v="2217" actId="478"/>
          <ac:cxnSpMkLst>
            <pc:docMk/>
            <pc:sldMk cId="3076330452" sldId="300"/>
            <ac:cxnSpMk id="1039" creationId="{27A9561D-6FFC-F4BF-D6C2-12FEB0D3D959}"/>
          </ac:cxnSpMkLst>
        </pc:cxnChg>
        <pc:cxnChg chg="add del">
          <ac:chgData name="Balian, Sarah" userId="b3b060d9-4d34-479b-ad68-688eaebf93c5" providerId="ADAL" clId="{D5670B35-1CEF-4C36-9928-8ABF729F2BE2}" dt="2022-12-09T22:40:43.427" v="2217" actId="478"/>
          <ac:cxnSpMkLst>
            <pc:docMk/>
            <pc:sldMk cId="3076330452" sldId="300"/>
            <ac:cxnSpMk id="1044" creationId="{449259B2-AC01-86E5-AAE4-014A1E3AD19E}"/>
          </ac:cxnSpMkLst>
        </pc:cxnChg>
      </pc:sldChg>
      <pc:sldChg chg="del">
        <pc:chgData name="Balian, Sarah" userId="b3b060d9-4d34-479b-ad68-688eaebf93c5" providerId="ADAL" clId="{D5670B35-1CEF-4C36-9928-8ABF729F2BE2}" dt="2022-12-09T20:24:18.891" v="661" actId="47"/>
        <pc:sldMkLst>
          <pc:docMk/>
          <pc:sldMk cId="2384107940" sldId="304"/>
        </pc:sldMkLst>
      </pc:sldChg>
      <pc:sldChg chg="addSp delSp modSp mod ord addCm">
        <pc:chgData name="Balian, Sarah" userId="b3b060d9-4d34-479b-ad68-688eaebf93c5" providerId="ADAL" clId="{D5670B35-1CEF-4C36-9928-8ABF729F2BE2}" dt="2022-12-11T17:33:29.076" v="3510"/>
        <pc:sldMkLst>
          <pc:docMk/>
          <pc:sldMk cId="999049329" sldId="305"/>
        </pc:sldMkLst>
        <pc:spChg chg="mod">
          <ac:chgData name="Balian, Sarah" userId="b3b060d9-4d34-479b-ad68-688eaebf93c5" providerId="ADAL" clId="{D5670B35-1CEF-4C36-9928-8ABF729F2BE2}" dt="2022-12-09T20:26:42.690" v="706" actId="20577"/>
          <ac:spMkLst>
            <pc:docMk/>
            <pc:sldMk cId="999049329" sldId="305"/>
            <ac:spMk id="10" creationId="{2D953FA9-CD59-752E-4FDA-CC41FF4B8DF2}"/>
          </ac:spMkLst>
        </pc:spChg>
        <pc:spChg chg="mod">
          <ac:chgData name="Balian, Sarah" userId="b3b060d9-4d34-479b-ad68-688eaebf93c5" providerId="ADAL" clId="{D5670B35-1CEF-4C36-9928-8ABF729F2BE2}" dt="2022-12-09T20:27:40.948" v="816" actId="14100"/>
          <ac:spMkLst>
            <pc:docMk/>
            <pc:sldMk cId="999049329" sldId="305"/>
            <ac:spMk id="11" creationId="{8E4E40E9-D792-25A1-4B37-23D4780B1318}"/>
          </ac:spMkLst>
        </pc:spChg>
        <pc:spChg chg="mod">
          <ac:chgData name="Balian, Sarah" userId="b3b060d9-4d34-479b-ad68-688eaebf93c5" providerId="ADAL" clId="{D5670B35-1CEF-4C36-9928-8ABF729F2BE2}" dt="2022-12-09T22:53:57.756" v="2774" actId="20577"/>
          <ac:spMkLst>
            <pc:docMk/>
            <pc:sldMk cId="999049329" sldId="305"/>
            <ac:spMk id="28" creationId="{991AF816-4FB0-23CF-F756-70991345D24B}"/>
          </ac:spMkLst>
        </pc:spChg>
        <pc:picChg chg="del">
          <ac:chgData name="Balian, Sarah" userId="b3b060d9-4d34-479b-ad68-688eaebf93c5" providerId="ADAL" clId="{D5670B35-1CEF-4C36-9928-8ABF729F2BE2}" dt="2022-12-09T20:28:27.617" v="817" actId="478"/>
          <ac:picMkLst>
            <pc:docMk/>
            <pc:sldMk cId="999049329" sldId="305"/>
            <ac:picMk id="3" creationId="{D10E4B76-8525-A65B-B361-2C8458F007F6}"/>
          </ac:picMkLst>
        </pc:picChg>
        <pc:picChg chg="mod">
          <ac:chgData name="Balian, Sarah" userId="b3b060d9-4d34-479b-ad68-688eaebf93c5" providerId="ADAL" clId="{D5670B35-1CEF-4C36-9928-8ABF729F2BE2}" dt="2022-12-09T20:30:23.851" v="895" actId="408"/>
          <ac:picMkLst>
            <pc:docMk/>
            <pc:sldMk cId="999049329" sldId="305"/>
            <ac:picMk id="14" creationId="{8205031A-0169-9195-1F2E-D7783DEFB086}"/>
          </ac:picMkLst>
        </pc:picChg>
        <pc:picChg chg="mod">
          <ac:chgData name="Balian, Sarah" userId="b3b060d9-4d34-479b-ad68-688eaebf93c5" providerId="ADAL" clId="{D5670B35-1CEF-4C36-9928-8ABF729F2BE2}" dt="2022-12-09T20:30:23.851" v="895" actId="408"/>
          <ac:picMkLst>
            <pc:docMk/>
            <pc:sldMk cId="999049329" sldId="305"/>
            <ac:picMk id="15" creationId="{94E7711E-3F95-D644-1C34-936BD078DDA4}"/>
          </ac:picMkLst>
        </pc:picChg>
        <pc:picChg chg="del">
          <ac:chgData name="Balian, Sarah" userId="b3b060d9-4d34-479b-ad68-688eaebf93c5" providerId="ADAL" clId="{D5670B35-1CEF-4C36-9928-8ABF729F2BE2}" dt="2022-12-09T20:29:30.056" v="825" actId="478"/>
          <ac:picMkLst>
            <pc:docMk/>
            <pc:sldMk cId="999049329" sldId="305"/>
            <ac:picMk id="16" creationId="{A552A065-F9EC-731E-8FB2-6540AC821A8C}"/>
          </ac:picMkLst>
        </pc:picChg>
        <pc:picChg chg="del">
          <ac:chgData name="Balian, Sarah" userId="b3b060d9-4d34-479b-ad68-688eaebf93c5" providerId="ADAL" clId="{D5670B35-1CEF-4C36-9928-8ABF729F2BE2}" dt="2022-12-09T20:29:30.799" v="826" actId="478"/>
          <ac:picMkLst>
            <pc:docMk/>
            <pc:sldMk cId="999049329" sldId="305"/>
            <ac:picMk id="17" creationId="{C341EB3B-A8A2-9A77-E3D2-EF831AC37029}"/>
          </ac:picMkLst>
        </pc:picChg>
        <pc:picChg chg="del">
          <ac:chgData name="Balian, Sarah" userId="b3b060d9-4d34-479b-ad68-688eaebf93c5" providerId="ADAL" clId="{D5670B35-1CEF-4C36-9928-8ABF729F2BE2}" dt="2022-12-09T20:29:32.839" v="830" actId="478"/>
          <ac:picMkLst>
            <pc:docMk/>
            <pc:sldMk cId="999049329" sldId="305"/>
            <ac:picMk id="23" creationId="{78474EE9-F81B-4125-79F6-B9597CD871B9}"/>
          </ac:picMkLst>
        </pc:picChg>
        <pc:picChg chg="del">
          <ac:chgData name="Balian, Sarah" userId="b3b060d9-4d34-479b-ad68-688eaebf93c5" providerId="ADAL" clId="{D5670B35-1CEF-4C36-9928-8ABF729F2BE2}" dt="2022-12-09T20:29:32.303" v="829" actId="478"/>
          <ac:picMkLst>
            <pc:docMk/>
            <pc:sldMk cId="999049329" sldId="305"/>
            <ac:picMk id="24" creationId="{28710070-3ED4-ADD7-09A0-3448D66A078B}"/>
          </ac:picMkLst>
        </pc:picChg>
        <pc:picChg chg="del">
          <ac:chgData name="Balian, Sarah" userId="b3b060d9-4d34-479b-ad68-688eaebf93c5" providerId="ADAL" clId="{D5670B35-1CEF-4C36-9928-8ABF729F2BE2}" dt="2022-12-09T20:29:32.079" v="828" actId="478"/>
          <ac:picMkLst>
            <pc:docMk/>
            <pc:sldMk cId="999049329" sldId="305"/>
            <ac:picMk id="25" creationId="{7F21D5A2-42E0-B9EC-348A-367D34B63A0F}"/>
          </ac:picMkLst>
        </pc:picChg>
        <pc:picChg chg="del">
          <ac:chgData name="Balian, Sarah" userId="b3b060d9-4d34-479b-ad68-688eaebf93c5" providerId="ADAL" clId="{D5670B35-1CEF-4C36-9928-8ABF729F2BE2}" dt="2022-12-09T20:29:31.375" v="827" actId="478"/>
          <ac:picMkLst>
            <pc:docMk/>
            <pc:sldMk cId="999049329" sldId="305"/>
            <ac:picMk id="26" creationId="{41EBE059-69D3-9069-0ED9-1009A4565B29}"/>
          </ac:picMkLst>
        </pc:picChg>
        <pc:picChg chg="del">
          <ac:chgData name="Balian, Sarah" userId="b3b060d9-4d34-479b-ad68-688eaebf93c5" providerId="ADAL" clId="{D5670B35-1CEF-4C36-9928-8ABF729F2BE2}" dt="2022-12-09T20:29:33.393" v="831" actId="478"/>
          <ac:picMkLst>
            <pc:docMk/>
            <pc:sldMk cId="999049329" sldId="305"/>
            <ac:picMk id="27" creationId="{E05CD7E7-7119-8FEB-1F12-C9C149E2E918}"/>
          </ac:picMkLst>
        </pc:picChg>
        <pc:picChg chg="add del mod">
          <ac:chgData name="Balian, Sarah" userId="b3b060d9-4d34-479b-ad68-688eaebf93c5" providerId="ADAL" clId="{D5670B35-1CEF-4C36-9928-8ABF729F2BE2}" dt="2022-12-09T20:29:14.841" v="823" actId="478"/>
          <ac:picMkLst>
            <pc:docMk/>
            <pc:sldMk cId="999049329" sldId="305"/>
            <ac:picMk id="29" creationId="{6945018B-435C-24C2-3C5A-782A256DD537}"/>
          </ac:picMkLst>
        </pc:picChg>
        <pc:picChg chg="add mod">
          <ac:chgData name="Balian, Sarah" userId="b3b060d9-4d34-479b-ad68-688eaebf93c5" providerId="ADAL" clId="{D5670B35-1CEF-4C36-9928-8ABF729F2BE2}" dt="2022-12-09T20:30:23.851" v="895" actId="408"/>
          <ac:picMkLst>
            <pc:docMk/>
            <pc:sldMk cId="999049329" sldId="305"/>
            <ac:picMk id="30" creationId="{6B856B9C-4E6D-7137-DD7A-8C203DF55B0D}"/>
          </ac:picMkLst>
        </pc:picChg>
        <pc:picChg chg="add mod">
          <ac:chgData name="Balian, Sarah" userId="b3b060d9-4d34-479b-ad68-688eaebf93c5" providerId="ADAL" clId="{D5670B35-1CEF-4C36-9928-8ABF729F2BE2}" dt="2022-12-09T20:30:22.067" v="894" actId="555"/>
          <ac:picMkLst>
            <pc:docMk/>
            <pc:sldMk cId="999049329" sldId="305"/>
            <ac:picMk id="31" creationId="{107E5058-8C21-45CE-DC94-617D608955ED}"/>
          </ac:picMkLst>
        </pc:picChg>
        <pc:picChg chg="add mod">
          <ac:chgData name="Balian, Sarah" userId="b3b060d9-4d34-479b-ad68-688eaebf93c5" providerId="ADAL" clId="{D5670B35-1CEF-4C36-9928-8ABF729F2BE2}" dt="2022-12-09T20:30:22.067" v="894" actId="555"/>
          <ac:picMkLst>
            <pc:docMk/>
            <pc:sldMk cId="999049329" sldId="305"/>
            <ac:picMk id="32" creationId="{324D4BD2-0F17-DFEB-7228-2B076E910BFA}"/>
          </ac:picMkLst>
        </pc:picChg>
        <pc:picChg chg="add mod">
          <ac:chgData name="Balian, Sarah" userId="b3b060d9-4d34-479b-ad68-688eaebf93c5" providerId="ADAL" clId="{D5670B35-1CEF-4C36-9928-8ABF729F2BE2}" dt="2022-12-09T20:30:34.852" v="897" actId="1076"/>
          <ac:picMkLst>
            <pc:docMk/>
            <pc:sldMk cId="999049329" sldId="305"/>
            <ac:picMk id="33" creationId="{02511611-31DD-BC92-8680-895969A3D611}"/>
          </ac:picMkLst>
        </pc:picChg>
        <pc:picChg chg="add mod">
          <ac:chgData name="Balian, Sarah" userId="b3b060d9-4d34-479b-ad68-688eaebf93c5" providerId="ADAL" clId="{D5670B35-1CEF-4C36-9928-8ABF729F2BE2}" dt="2022-12-09T20:30:34.852" v="897" actId="1076"/>
          <ac:picMkLst>
            <pc:docMk/>
            <pc:sldMk cId="999049329" sldId="305"/>
            <ac:picMk id="34" creationId="{53EEE7B1-3FAD-3FEE-A40C-C5274A86F87D}"/>
          </ac:picMkLst>
        </pc:picChg>
        <pc:picChg chg="add mod">
          <ac:chgData name="Balian, Sarah" userId="b3b060d9-4d34-479b-ad68-688eaebf93c5" providerId="ADAL" clId="{D5670B35-1CEF-4C36-9928-8ABF729F2BE2}" dt="2022-12-09T20:30:34.852" v="897" actId="1076"/>
          <ac:picMkLst>
            <pc:docMk/>
            <pc:sldMk cId="999049329" sldId="305"/>
            <ac:picMk id="35" creationId="{B05A3BBC-A51B-DA1B-014F-12D05166B5BC}"/>
          </ac:picMkLst>
        </pc:picChg>
        <pc:picChg chg="add mod">
          <ac:chgData name="Balian, Sarah" userId="b3b060d9-4d34-479b-ad68-688eaebf93c5" providerId="ADAL" clId="{D5670B35-1CEF-4C36-9928-8ABF729F2BE2}" dt="2022-12-09T20:30:34.852" v="897" actId="1076"/>
          <ac:picMkLst>
            <pc:docMk/>
            <pc:sldMk cId="999049329" sldId="305"/>
            <ac:picMk id="36" creationId="{5CF82A57-5F34-9AC3-D327-FE52682EB7C1}"/>
          </ac:picMkLst>
        </pc:picChg>
        <pc:picChg chg="add mod">
          <ac:chgData name="Balian, Sarah" userId="b3b060d9-4d34-479b-ad68-688eaebf93c5" providerId="ADAL" clId="{D5670B35-1CEF-4C36-9928-8ABF729F2BE2}" dt="2022-12-09T20:30:34.852" v="897" actId="1076"/>
          <ac:picMkLst>
            <pc:docMk/>
            <pc:sldMk cId="999049329" sldId="305"/>
            <ac:picMk id="37" creationId="{3FAEEB03-C185-21EE-89D2-D4A07787E36C}"/>
          </ac:picMkLst>
        </pc:picChg>
        <pc:picChg chg="add del mod">
          <ac:chgData name="Balian, Sarah" userId="b3b060d9-4d34-479b-ad68-688eaebf93c5" providerId="ADAL" clId="{D5670B35-1CEF-4C36-9928-8ABF729F2BE2}" dt="2022-12-09T20:30:50.178" v="901" actId="478"/>
          <ac:picMkLst>
            <pc:docMk/>
            <pc:sldMk cId="999049329" sldId="305"/>
            <ac:picMk id="39" creationId="{BF8583F0-4A92-60BF-B9C4-F9304890EF2A}"/>
          </ac:picMkLst>
        </pc:picChg>
        <pc:picChg chg="add mod modCrop">
          <ac:chgData name="Balian, Sarah" userId="b3b060d9-4d34-479b-ad68-688eaebf93c5" providerId="ADAL" clId="{D5670B35-1CEF-4C36-9928-8ABF729F2BE2}" dt="2022-12-09T20:31:33.201" v="916" actId="732"/>
          <ac:picMkLst>
            <pc:docMk/>
            <pc:sldMk cId="999049329" sldId="305"/>
            <ac:picMk id="40" creationId="{84633422-9B9B-8D9C-9A74-06A58DD92087}"/>
          </ac:picMkLst>
        </pc:picChg>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pChg chg="mod">
          <ac:chgData name="Balian, Sarah" userId="b3b060d9-4d34-479b-ad68-688eaebf93c5" providerId="ADAL" clId="{D5670B35-1CEF-4C36-9928-8ABF729F2BE2}" dt="2022-12-09T20:57:47.058" v="1442" actId="20577"/>
          <ac:spMkLst>
            <pc:docMk/>
            <pc:sldMk cId="1653516997" sldId="307"/>
            <ac:spMk id="2" creationId="{F6245169-1799-41CD-B28E-D2D20D16AD73}"/>
          </ac:spMkLst>
        </pc:spChg>
        <pc:spChg chg="mod">
          <ac:chgData name="Balian, Sarah" userId="b3b060d9-4d34-479b-ad68-688eaebf93c5" providerId="ADAL" clId="{D5670B35-1CEF-4C36-9928-8ABF729F2BE2}" dt="2022-12-09T20:59:43.475" v="1510" actId="14100"/>
          <ac:spMkLst>
            <pc:docMk/>
            <pc:sldMk cId="1653516997" sldId="307"/>
            <ac:spMk id="3" creationId="{E4FD1E92-5DBC-B105-F246-2355E4FF9A74}"/>
          </ac:spMkLst>
        </pc:spChg>
        <pc:spChg chg="del mod">
          <ac:chgData name="Balian, Sarah" userId="b3b060d9-4d34-479b-ad68-688eaebf93c5" providerId="ADAL" clId="{D5670B35-1CEF-4C36-9928-8ABF729F2BE2}" dt="2022-12-09T21:08:12.661" v="1536" actId="478"/>
          <ac:spMkLst>
            <pc:docMk/>
            <pc:sldMk cId="1653516997" sldId="307"/>
            <ac:spMk id="4" creationId="{3714236B-592F-8F08-2381-D02238309DF1}"/>
          </ac:spMkLst>
        </pc:spChg>
        <pc:graphicFrameChg chg="add mod">
          <ac:chgData name="Balian, Sarah" userId="b3b060d9-4d34-479b-ad68-688eaebf93c5" providerId="ADAL" clId="{D5670B35-1CEF-4C36-9928-8ABF729F2BE2}" dt="2022-12-09T21:22:37.297" v="1623"/>
          <ac:graphicFrameMkLst>
            <pc:docMk/>
            <pc:sldMk cId="1653516997" sldId="307"/>
            <ac:graphicFrameMk id="5" creationId="{7248A65F-85D1-5155-E595-A9548413AB87}"/>
          </ac:graphicFrameMkLst>
        </pc:graphicFrameChg>
        <pc:graphicFrameChg chg="del">
          <ac:chgData name="Balian, Sarah" userId="b3b060d9-4d34-479b-ad68-688eaebf93c5" providerId="ADAL" clId="{D5670B35-1CEF-4C36-9928-8ABF729F2BE2}" dt="2022-12-09T20:59:37.887" v="1509" actId="478"/>
          <ac:graphicFrameMkLst>
            <pc:docMk/>
            <pc:sldMk cId="1653516997" sldId="307"/>
            <ac:graphicFrameMk id="6" creationId="{A9A8CC69-E7C7-8BF8-2D2D-ABB1A61EC758}"/>
          </ac:graphicFrameMkLst>
        </pc:graphicFrameChg>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pc:chgData name="Balian, Sarah" userId="b3b060d9-4d34-479b-ad68-688eaebf93c5" providerId="ADAL" clId="{D5670B35-1CEF-4C36-9928-8ABF729F2BE2}" dt="2022-12-09T20:35:46.683" v="1042" actId="108"/>
        <pc:sldMkLst>
          <pc:docMk/>
          <pc:sldMk cId="1931778444" sldId="318"/>
        </pc:sldMkLst>
        <pc:spChg chg="mod">
          <ac:chgData name="Balian, Sarah" userId="b3b060d9-4d34-479b-ad68-688eaebf93c5" providerId="ADAL" clId="{D5670B35-1CEF-4C36-9928-8ABF729F2BE2}" dt="2022-12-09T20:35:46.683" v="1042" actId="108"/>
          <ac:spMkLst>
            <pc:docMk/>
            <pc:sldMk cId="1931778444" sldId="318"/>
            <ac:spMk id="3" creationId="{7F10B6DC-6AF4-BFD9-E1D5-B98AA266289F}"/>
          </ac:spMkLst>
        </pc:spChg>
      </pc:sldChg>
      <pc:sldChg chg="modSp add mod">
        <pc:chgData name="Balian, Sarah" userId="b3b060d9-4d34-479b-ad68-688eaebf93c5" providerId="ADAL" clId="{D5670B35-1CEF-4C36-9928-8ABF729F2BE2}" dt="2022-12-09T20:24:42.954" v="666" actId="108"/>
        <pc:sldMkLst>
          <pc:docMk/>
          <pc:sldMk cId="734295458" sldId="319"/>
        </pc:sldMkLst>
        <pc:spChg chg="mod">
          <ac:chgData name="Balian, Sarah" userId="b3b060d9-4d34-479b-ad68-688eaebf93c5" providerId="ADAL" clId="{D5670B35-1CEF-4C36-9928-8ABF729F2BE2}" dt="2022-12-09T20:24:42.954" v="666" actId="108"/>
          <ac:spMkLst>
            <pc:docMk/>
            <pc:sldMk cId="734295458" sldId="319"/>
            <ac:spMk id="3" creationId="{7F10B6DC-6AF4-BFD9-E1D5-B98AA266289F}"/>
          </ac:spMkLst>
        </pc:spChg>
      </pc:sldChg>
      <pc:sldChg chg="modSp add mod ord">
        <pc:chgData name="Balian, Sarah" userId="b3b060d9-4d34-479b-ad68-688eaebf93c5" providerId="ADAL" clId="{D5670B35-1CEF-4C36-9928-8ABF729F2BE2}" dt="2022-12-09T22:20:05.016" v="1902" actId="108"/>
        <pc:sldMkLst>
          <pc:docMk/>
          <pc:sldMk cId="204169627" sldId="320"/>
        </pc:sldMkLst>
        <pc:spChg chg="mod">
          <ac:chgData name="Balian, Sarah" userId="b3b060d9-4d34-479b-ad68-688eaebf93c5" providerId="ADAL" clId="{D5670B35-1CEF-4C36-9928-8ABF729F2BE2}" dt="2022-12-09T22:20:05.016" v="1902" actId="108"/>
          <ac:spMkLst>
            <pc:docMk/>
            <pc:sldMk cId="204169627" sldId="320"/>
            <ac:spMk id="3" creationId="{7F10B6DC-6AF4-BFD9-E1D5-B98AA266289F}"/>
          </ac:spMkLst>
        </pc:spChg>
      </pc:sldChg>
      <pc:sldChg chg="addSp modSp add mod">
        <pc:chgData name="Balian, Sarah" userId="b3b060d9-4d34-479b-ad68-688eaebf93c5" providerId="ADAL" clId="{D5670B35-1CEF-4C36-9928-8ABF729F2BE2}" dt="2022-12-09T21:23:14.486" v="1627" actId="207"/>
        <pc:sldMkLst>
          <pc:docMk/>
          <pc:sldMk cId="3199844134" sldId="321"/>
        </pc:sldMkLst>
        <pc:spChg chg="mod">
          <ac:chgData name="Balian, Sarah" userId="b3b060d9-4d34-479b-ad68-688eaebf93c5" providerId="ADAL" clId="{D5670B35-1CEF-4C36-9928-8ABF729F2BE2}" dt="2022-12-09T21:21:34.876" v="1620" actId="1076"/>
          <ac:spMkLst>
            <pc:docMk/>
            <pc:sldMk cId="3199844134" sldId="321"/>
            <ac:spMk id="2" creationId="{F6245169-1799-41CD-B28E-D2D20D16AD73}"/>
          </ac:spMkLst>
        </pc:spChg>
        <pc:spChg chg="mod">
          <ac:chgData name="Balian, Sarah" userId="b3b060d9-4d34-479b-ad68-688eaebf93c5" providerId="ADAL" clId="{D5670B35-1CEF-4C36-9928-8ABF729F2BE2}" dt="2022-12-09T21:21:36.898" v="1621" actId="1076"/>
          <ac:spMkLst>
            <pc:docMk/>
            <pc:sldMk cId="3199844134" sldId="321"/>
            <ac:spMk id="3" creationId="{E4FD1E92-5DBC-B105-F246-2355E4FF9A74}"/>
          </ac:spMkLst>
        </pc:spChg>
        <pc:graphicFrameChg chg="mod">
          <ac:chgData name="Balian, Sarah" userId="b3b060d9-4d34-479b-ad68-688eaebf93c5" providerId="ADAL" clId="{D5670B35-1CEF-4C36-9928-8ABF729F2BE2}" dt="2022-12-09T21:23:14.486" v="1627" actId="207"/>
          <ac:graphicFrameMkLst>
            <pc:docMk/>
            <pc:sldMk cId="3199844134" sldId="321"/>
            <ac:graphicFrameMk id="5" creationId="{7248A65F-85D1-5155-E595-A9548413AB87}"/>
          </ac:graphicFrameMkLst>
        </pc:graphicFrameChg>
        <pc:picChg chg="add mod">
          <ac:chgData name="Balian, Sarah" userId="b3b060d9-4d34-479b-ad68-688eaebf93c5" providerId="ADAL" clId="{D5670B35-1CEF-4C36-9928-8ABF729F2BE2}" dt="2022-12-09T21:21:30.086" v="1619"/>
          <ac:picMkLst>
            <pc:docMk/>
            <pc:sldMk cId="3199844134" sldId="321"/>
            <ac:picMk id="4" creationId="{CBF52486-4C06-6AC3-A207-1419B1C318E7}"/>
          </ac:picMkLst>
        </pc:picChg>
      </pc:sldChg>
      <pc:sldChg chg="add del">
        <pc:chgData name="Balian, Sarah" userId="b3b060d9-4d34-479b-ad68-688eaebf93c5" providerId="ADAL" clId="{D5670B35-1CEF-4C36-9928-8ABF729F2BE2}" dt="2022-12-09T21:21:11.204" v="1618"/>
        <pc:sldMkLst>
          <pc:docMk/>
          <pc:sldMk cId="1002564715" sldId="322"/>
        </pc:sldMkLst>
      </pc:sldChg>
      <pc:sldChg chg="addSp delSp modSp mod">
        <pc:chgData name="Balian, Sarah" userId="b3b060d9-4d34-479b-ad68-688eaebf93c5" providerId="ADAL" clId="{D5670B35-1CEF-4C36-9928-8ABF729F2BE2}" dt="2022-12-12T15:37:18.419" v="3511"/>
        <pc:sldMkLst>
          <pc:docMk/>
          <pc:sldMk cId="3332005300" sldId="322"/>
        </pc:sldMkLst>
        <pc:spChg chg="mod">
          <ac:chgData name="Balian, Sarah" userId="b3b060d9-4d34-479b-ad68-688eaebf93c5" providerId="ADAL" clId="{D5670B35-1CEF-4C36-9928-8ABF729F2BE2}" dt="2022-12-09T22:21:51.981" v="1940" actId="20577"/>
          <ac:spMkLst>
            <pc:docMk/>
            <pc:sldMk cId="3332005300" sldId="322"/>
            <ac:spMk id="2" creationId="{F6245169-1799-41CD-B28E-D2D20D16AD73}"/>
          </ac:spMkLst>
        </pc:spChg>
        <pc:spChg chg="mod">
          <ac:chgData name="Balian, Sarah" userId="b3b060d9-4d34-479b-ad68-688eaebf93c5" providerId="ADAL" clId="{D5670B35-1CEF-4C36-9928-8ABF729F2BE2}" dt="2022-12-09T22:37:38.170" v="2098" actId="1076"/>
          <ac:spMkLst>
            <pc:docMk/>
            <pc:sldMk cId="3332005300" sldId="322"/>
            <ac:spMk id="3" creationId="{E4FD1E92-5DBC-B105-F246-2355E4FF9A74}"/>
          </ac:spMkLst>
        </pc:spChg>
        <pc:spChg chg="add mod">
          <ac:chgData name="Balian, Sarah" userId="b3b060d9-4d34-479b-ad68-688eaebf93c5" providerId="ADAL" clId="{D5670B35-1CEF-4C36-9928-8ABF729F2BE2}" dt="2022-12-09T22:39:02.587" v="2210" actId="255"/>
          <ac:spMkLst>
            <pc:docMk/>
            <pc:sldMk cId="3332005300" sldId="322"/>
            <ac:spMk id="5" creationId="{2DB53C78-DA00-2BC5-996C-8D5C0A276C42}"/>
          </ac:spMkLst>
        </pc:spChg>
        <pc:graphicFrameChg chg="mod">
          <ac:chgData name="Balian, Sarah" userId="b3b060d9-4d34-479b-ad68-688eaebf93c5" providerId="ADAL" clId="{D5670B35-1CEF-4C36-9928-8ABF729F2BE2}" dt="2022-12-12T15:37:18.419" v="3511"/>
          <ac:graphicFrameMkLst>
            <pc:docMk/>
            <pc:sldMk cId="3332005300" sldId="322"/>
            <ac:graphicFrameMk id="6" creationId="{A9A8CC69-E7C7-8BF8-2D2D-ABB1A61EC758}"/>
          </ac:graphicFrameMkLst>
        </pc:graphicFrameChg>
        <pc:picChg chg="del">
          <ac:chgData name="Balian, Sarah" userId="b3b060d9-4d34-479b-ad68-688eaebf93c5" providerId="ADAL" clId="{D5670B35-1CEF-4C36-9928-8ABF729F2BE2}" dt="2022-12-09T22:21:38.663" v="1903" actId="478"/>
          <ac:picMkLst>
            <pc:docMk/>
            <pc:sldMk cId="3332005300" sldId="322"/>
            <ac:picMk id="4" creationId="{EFC8303D-1D22-EFC5-CD28-CDAA90A32A2F}"/>
          </ac:picMkLst>
        </pc:picChg>
      </pc:sldChg>
      <pc:sldChg chg="modSp add mod">
        <pc:chgData name="Balian, Sarah" userId="b3b060d9-4d34-479b-ad68-688eaebf93c5" providerId="ADAL" clId="{D5670B35-1CEF-4C36-9928-8ABF729F2BE2}" dt="2022-12-09T22:43:33.166" v="2479" actId="108"/>
        <pc:sldMkLst>
          <pc:docMk/>
          <pc:sldMk cId="2491221319" sldId="323"/>
        </pc:sldMkLst>
        <pc:spChg chg="mod">
          <ac:chgData name="Balian, Sarah" userId="b3b060d9-4d34-479b-ad68-688eaebf93c5" providerId="ADAL" clId="{D5670B35-1CEF-4C36-9928-8ABF729F2BE2}" dt="2022-12-09T22:43:33.166" v="2479" actId="108"/>
          <ac:spMkLst>
            <pc:docMk/>
            <pc:sldMk cId="2491221319" sldId="323"/>
            <ac:spMk id="3" creationId="{7F10B6DC-6AF4-BFD9-E1D5-B98AA266289F}"/>
          </ac:spMkLst>
        </pc:spChg>
      </pc:sldChg>
      <pc:sldChg chg="delSp modSp add mod">
        <pc:chgData name="Balian, Sarah" userId="b3b060d9-4d34-479b-ad68-688eaebf93c5" providerId="ADAL" clId="{D5670B35-1CEF-4C36-9928-8ABF729F2BE2}" dt="2022-12-09T22:48:10.754" v="2640"/>
        <pc:sldMkLst>
          <pc:docMk/>
          <pc:sldMk cId="1702557876" sldId="324"/>
        </pc:sldMkLst>
        <pc:spChg chg="mod">
          <ac:chgData name="Balian, Sarah" userId="b3b060d9-4d34-479b-ad68-688eaebf93c5" providerId="ADAL" clId="{D5670B35-1CEF-4C36-9928-8ABF729F2BE2}" dt="2022-12-09T22:45:07.206" v="2603" actId="1076"/>
          <ac:spMkLst>
            <pc:docMk/>
            <pc:sldMk cId="1702557876" sldId="324"/>
            <ac:spMk id="2" creationId="{F6245169-1799-41CD-B28E-D2D20D16AD73}"/>
          </ac:spMkLst>
        </pc:spChg>
        <pc:spChg chg="mod">
          <ac:chgData name="Balian, Sarah" userId="b3b060d9-4d34-479b-ad68-688eaebf93c5" providerId="ADAL" clId="{D5670B35-1CEF-4C36-9928-8ABF729F2BE2}" dt="2022-12-09T22:45:09.580" v="2604" actId="1076"/>
          <ac:spMkLst>
            <pc:docMk/>
            <pc:sldMk cId="1702557876" sldId="324"/>
            <ac:spMk id="3" creationId="{E4FD1E92-5DBC-B105-F246-2355E4FF9A74}"/>
          </ac:spMkLst>
        </pc:spChg>
        <pc:spChg chg="del mod">
          <ac:chgData name="Balian, Sarah" userId="b3b060d9-4d34-479b-ad68-688eaebf93c5" providerId="ADAL" clId="{D5670B35-1CEF-4C36-9928-8ABF729F2BE2}" dt="2022-12-09T22:47:54.529" v="2639" actId="478"/>
          <ac:spMkLst>
            <pc:docMk/>
            <pc:sldMk cId="1702557876" sldId="324"/>
            <ac:spMk id="18" creationId="{99526F6C-A786-EA2E-2A7F-9659F3E1D5E7}"/>
          </ac:spMkLst>
        </pc:spChg>
        <pc:graphicFrameChg chg="mod ord">
          <ac:chgData name="Balian, Sarah" userId="b3b060d9-4d34-479b-ad68-688eaebf93c5" providerId="ADAL" clId="{D5670B35-1CEF-4C36-9928-8ABF729F2BE2}" dt="2022-12-09T22:48:10.754" v="2640"/>
          <ac:graphicFrameMkLst>
            <pc:docMk/>
            <pc:sldMk cId="1702557876" sldId="324"/>
            <ac:graphicFrameMk id="21" creationId="{9673CC04-08CC-5578-D046-2CD1CE6E0EBA}"/>
          </ac:graphicFrameMkLst>
        </pc:graphicFrameChg>
      </pc:sldChg>
      <pc:sldChg chg="modSp add mod">
        <pc:chgData name="Balian, Sarah" userId="b3b060d9-4d34-479b-ad68-688eaebf93c5" providerId="ADAL" clId="{D5670B35-1CEF-4C36-9928-8ABF729F2BE2}" dt="2022-12-09T22:52:40.855" v="2773" actId="207"/>
        <pc:sldMkLst>
          <pc:docMk/>
          <pc:sldMk cId="4269612064" sldId="325"/>
        </pc:sldMkLst>
        <pc:spChg chg="mod">
          <ac:chgData name="Balian, Sarah" userId="b3b060d9-4d34-479b-ad68-688eaebf93c5" providerId="ADAL" clId="{D5670B35-1CEF-4C36-9928-8ABF729F2BE2}" dt="2022-12-09T22:49:43.642" v="2705" actId="20577"/>
          <ac:spMkLst>
            <pc:docMk/>
            <pc:sldMk cId="4269612064" sldId="325"/>
            <ac:spMk id="10" creationId="{2D953FA9-CD59-752E-4FDA-CC41FF4B8DF2}"/>
          </ac:spMkLst>
        </pc:spChg>
        <pc:spChg chg="mod">
          <ac:chgData name="Balian, Sarah" userId="b3b060d9-4d34-479b-ad68-688eaebf93c5" providerId="ADAL" clId="{D5670B35-1CEF-4C36-9928-8ABF729F2BE2}" dt="2022-12-09T22:50:29.947" v="2761" actId="1076"/>
          <ac:spMkLst>
            <pc:docMk/>
            <pc:sldMk cId="4269612064" sldId="325"/>
            <ac:spMk id="11" creationId="{8E4E40E9-D792-25A1-4B37-23D4780B1318}"/>
          </ac:spMkLst>
        </pc:spChg>
        <pc:graphicFrameChg chg="mod">
          <ac:chgData name="Balian, Sarah" userId="b3b060d9-4d34-479b-ad68-688eaebf93c5" providerId="ADAL" clId="{D5670B35-1CEF-4C36-9928-8ABF729F2BE2}" dt="2022-12-09T22:52:40.855" v="2773" actId="207"/>
          <ac:graphicFrameMkLst>
            <pc:docMk/>
            <pc:sldMk cId="4269612064" sldId="325"/>
            <ac:graphicFrameMk id="2" creationId="{B0A68F7A-A083-4E2B-B574-D05208620F48}"/>
          </ac:graphicFrameMkLst>
        </pc:graphicFrameChg>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pChg chg="mod">
          <ac:chgData name="Balian, Sarah" userId="b3b060d9-4d34-479b-ad68-688eaebf93c5" providerId="ADAL" clId="{D5670B35-1CEF-4C36-9928-8ABF729F2BE2}" dt="2022-12-13T14:31:54.833" v="3512" actId="6549"/>
          <ac:spMkLst>
            <pc:docMk/>
            <pc:sldMasterMk cId="3850865728" sldId="2147483662"/>
            <ac:spMk id="2" creationId="{A1AF6A25-C05E-275F-43E1-F8E93E3EEC0C}"/>
          </ac:spMkLst>
        </pc:spChg>
        <pc:spChg chg="del">
          <ac:chgData name="Balian, Sarah" userId="b3b060d9-4d34-479b-ad68-688eaebf93c5" providerId="ADAL" clId="{D5670B35-1CEF-4C36-9928-8ABF729F2BE2}" dt="2022-12-09T19:21:44.348" v="31" actId="478"/>
          <ac:spMkLst>
            <pc:docMk/>
            <pc:sldMasterMk cId="3850865728" sldId="2147483662"/>
            <ac:spMk id="3" creationId="{D59D261D-16B8-DAA5-B2D9-DE4D1E3CD48F}"/>
          </ac:spMkLst>
        </pc:spChg>
        <pc:spChg chg="add mod">
          <ac:chgData name="Balian, Sarah" userId="b3b060d9-4d34-479b-ad68-688eaebf93c5" providerId="ADAL" clId="{D5670B35-1CEF-4C36-9928-8ABF729F2BE2}" dt="2022-12-09T19:21:48.439" v="32" actId="1076"/>
          <ac:spMkLst>
            <pc:docMk/>
            <pc:sldMasterMk cId="3850865728" sldId="2147483662"/>
            <ac:spMk id="9" creationId="{3E4488E0-ED17-9369-58EE-ADE445C1049F}"/>
          </ac:spMkLst>
        </pc:spChg>
        <pc:sldLayoutChg chg="delSp modSp mod">
          <pc:chgData name="Balian, Sarah" userId="b3b060d9-4d34-479b-ad68-688eaebf93c5" providerId="ADAL" clId="{D5670B35-1CEF-4C36-9928-8ABF729F2BE2}" dt="2022-12-13T14:31:58.659" v="3513" actId="6549"/>
          <pc:sldLayoutMkLst>
            <pc:docMk/>
            <pc:sldMasterMk cId="950571666" sldId="2147483707"/>
            <pc:sldLayoutMk cId="3824787925" sldId="2147483686"/>
          </pc:sldLayoutMkLst>
          <pc:spChg chg="mod">
            <ac:chgData name="Balian, Sarah" userId="b3b060d9-4d34-479b-ad68-688eaebf93c5" providerId="ADAL" clId="{D5670B35-1CEF-4C36-9928-8ABF729F2BE2}" dt="2022-12-13T14:31:58.659" v="3513" actId="6549"/>
            <ac:spMkLst>
              <pc:docMk/>
              <pc:sldMasterMk cId="950571666" sldId="2147483707"/>
              <pc:sldLayoutMk cId="3824787925" sldId="2147483686"/>
              <ac:spMk id="4" creationId="{EC71831F-1B8F-EA98-3184-E4EB3C6D8FB1}"/>
            </ac:spMkLst>
          </pc:spChg>
          <pc:spChg chg="del mod">
            <ac:chgData name="Balian, Sarah" userId="b3b060d9-4d34-479b-ad68-688eaebf93c5" providerId="ADAL" clId="{D5670B35-1CEF-4C36-9928-8ABF729F2BE2}" dt="2022-12-09T19:22:02.551" v="33" actId="478"/>
            <ac:spMkLst>
              <pc:docMk/>
              <pc:sldMasterMk cId="950571666" sldId="2147483707"/>
              <pc:sldLayoutMk cId="3824787925" sldId="2147483686"/>
              <ac:spMk id="5" creationId="{D4A3559E-C75A-5D65-C1BD-0B0208EF2C5D}"/>
            </ac:spMkLst>
          </pc:spChg>
        </pc:sldLayoutChg>
      </pc:sldMaster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sldChg chg="modSp delCm">
        <pc:chgData name="Balian, Sarah" userId="b3b060d9-4d34-479b-ad68-688eaebf93c5" providerId="ADAL" clId="{4721152D-B4EF-4E76-9658-EBD458AFBE5C}" dt="2023-01-18T15:22:27.497" v="3"/>
        <pc:sldMkLst>
          <pc:docMk/>
          <pc:sldMk cId="3332005300" sldId="322"/>
        </pc:sldMkLst>
        <pc:graphicFrameChg chg="mod">
          <ac:chgData name="Balian, Sarah" userId="b3b060d9-4d34-479b-ad68-688eaebf93c5" providerId="ADAL" clId="{4721152D-B4EF-4E76-9658-EBD458AFBE5C}" dt="2023-01-18T15:22:10.891" v="2" actId="207"/>
          <ac:graphicFrameMkLst>
            <pc:docMk/>
            <pc:sldMk cId="3332005300" sldId="322"/>
            <ac:graphicFrameMk id="6" creationId="{A9A8CC69-E7C7-8BF8-2D2D-ABB1A61EC758}"/>
          </ac:graphicFrameMkLst>
        </pc:graphicFrameChg>
      </pc:sldChg>
    </pc:docChg>
  </pc:docChgLst>
  <pc:docChgLst>
    <pc:chgData name="Sarah Balian" userId="b9b6ec2c-f67a-4485-ae9a-27dddf9569d2" providerId="ADAL" clId="{C43391EA-2A91-4AE1-8BB1-A054231E657A}"/>
    <pc:docChg chg="custSel modSld">
      <pc:chgData name="Sarah Balian" userId="b9b6ec2c-f67a-4485-ae9a-27dddf9569d2" providerId="ADAL" clId="{C43391EA-2A91-4AE1-8BB1-A054231E657A}" dt="2023-02-15T21:26:36.965" v="1610" actId="313"/>
      <pc:docMkLst>
        <pc:docMk/>
      </pc:docMkLst>
      <pc:sldChg chg="modSp mod">
        <pc:chgData name="Sarah Balian" userId="b9b6ec2c-f67a-4485-ae9a-27dddf9569d2" providerId="ADAL" clId="{C43391EA-2A91-4AE1-8BB1-A054231E657A}" dt="2023-02-15T20:56:50.402" v="486" actId="1076"/>
        <pc:sldMkLst>
          <pc:docMk/>
          <pc:sldMk cId="2479953464" sldId="264"/>
        </pc:sldMkLst>
        <pc:spChg chg="mod">
          <ac:chgData name="Sarah Balian" userId="b9b6ec2c-f67a-4485-ae9a-27dddf9569d2" providerId="ADAL" clId="{C43391EA-2A91-4AE1-8BB1-A054231E657A}" dt="2023-02-15T20:56:47.564" v="485" actId="14100"/>
          <ac:spMkLst>
            <pc:docMk/>
            <pc:sldMk cId="2479953464" sldId="264"/>
            <ac:spMk id="2" creationId="{F6245169-1799-41CD-B28E-D2D20D16AD73}"/>
          </ac:spMkLst>
        </pc:spChg>
        <pc:spChg chg="mod">
          <ac:chgData name="Sarah Balian" userId="b9b6ec2c-f67a-4485-ae9a-27dddf9569d2" providerId="ADAL" clId="{C43391EA-2A91-4AE1-8BB1-A054231E657A}" dt="2023-02-15T20:56:50.402" v="486" actId="1076"/>
          <ac:spMkLst>
            <pc:docMk/>
            <pc:sldMk cId="2479953464" sldId="264"/>
            <ac:spMk id="13" creationId="{B8005264-241D-4BC5-4C18-207DA6D099C3}"/>
          </ac:spMkLst>
        </pc:spChg>
      </pc:sldChg>
      <pc:sldChg chg="addSp delSp modSp mod">
        <pc:chgData name="Sarah Balian" userId="b9b6ec2c-f67a-4485-ae9a-27dddf9569d2" providerId="ADAL" clId="{C43391EA-2A91-4AE1-8BB1-A054231E657A}" dt="2023-02-15T20:58:59.850" v="523" actId="27918"/>
        <pc:sldMkLst>
          <pc:docMk/>
          <pc:sldMk cId="3502258445" sldId="283"/>
        </pc:sldMkLst>
        <pc:spChg chg="add del mod">
          <ac:chgData name="Sarah Balian" userId="b9b6ec2c-f67a-4485-ae9a-27dddf9569d2" providerId="ADAL" clId="{C43391EA-2A91-4AE1-8BB1-A054231E657A}" dt="2023-02-15T20:57:01.201" v="488" actId="478"/>
          <ac:spMkLst>
            <pc:docMk/>
            <pc:sldMk cId="3502258445" sldId="283"/>
            <ac:spMk id="10" creationId="{C4A7A0AE-2ECD-31F6-D5FF-922E52194DF1}"/>
          </ac:spMkLst>
        </pc:spChg>
        <pc:spChg chg="add del mod">
          <ac:chgData name="Sarah Balian" userId="b9b6ec2c-f67a-4485-ae9a-27dddf9569d2" providerId="ADAL" clId="{C43391EA-2A91-4AE1-8BB1-A054231E657A}" dt="2023-02-15T20:57:04.451" v="490" actId="478"/>
          <ac:spMkLst>
            <pc:docMk/>
            <pc:sldMk cId="3502258445" sldId="283"/>
            <ac:spMk id="12" creationId="{F9EB9873-522B-1D62-7026-D11EEF3DCC22}"/>
          </ac:spMkLst>
        </pc:spChg>
        <pc:spChg chg="add mod">
          <ac:chgData name="Sarah Balian" userId="b9b6ec2c-f67a-4485-ae9a-27dddf9569d2" providerId="ADAL" clId="{C43391EA-2A91-4AE1-8BB1-A054231E657A}" dt="2023-02-15T20:57:17.515" v="511" actId="20577"/>
          <ac:spMkLst>
            <pc:docMk/>
            <pc:sldMk cId="3502258445" sldId="283"/>
            <ac:spMk id="13" creationId="{061FC0B1-966F-1C45-7695-30A7653254FD}"/>
          </ac:spMkLst>
        </pc:spChg>
        <pc:spChg chg="del">
          <ac:chgData name="Sarah Balian" userId="b9b6ec2c-f67a-4485-ae9a-27dddf9569d2" providerId="ADAL" clId="{C43391EA-2A91-4AE1-8BB1-A054231E657A}" dt="2023-02-15T20:57:00.377" v="487" actId="478"/>
          <ac:spMkLst>
            <pc:docMk/>
            <pc:sldMk cId="3502258445" sldId="283"/>
            <ac:spMk id="14" creationId="{472837B1-EAE8-8564-2917-A240D47892B0}"/>
          </ac:spMkLst>
        </pc:spChg>
        <pc:spChg chg="add mod">
          <ac:chgData name="Sarah Balian" userId="b9b6ec2c-f67a-4485-ae9a-27dddf9569d2" providerId="ADAL" clId="{C43391EA-2A91-4AE1-8BB1-A054231E657A}" dt="2023-02-15T20:57:07.741" v="491"/>
          <ac:spMkLst>
            <pc:docMk/>
            <pc:sldMk cId="3502258445" sldId="283"/>
            <ac:spMk id="15" creationId="{CC8A9CB8-8812-1DAD-22CC-912D2AF95202}"/>
          </ac:spMkLst>
        </pc:spChg>
        <pc:spChg chg="mod">
          <ac:chgData name="Sarah Balian" userId="b9b6ec2c-f67a-4485-ae9a-27dddf9569d2" providerId="ADAL" clId="{C43391EA-2A91-4AE1-8BB1-A054231E657A}" dt="2023-02-15T20:57:56.020" v="513"/>
          <ac:spMkLst>
            <pc:docMk/>
            <pc:sldMk cId="3502258445" sldId="283"/>
            <ac:spMk id="17" creationId="{867A012B-E032-AA77-2C65-65C36E0B1CC0}"/>
          </ac:spMkLst>
        </pc:spChg>
        <pc:spChg chg="del">
          <ac:chgData name="Sarah Balian" userId="b9b6ec2c-f67a-4485-ae9a-27dddf9569d2" providerId="ADAL" clId="{C43391EA-2A91-4AE1-8BB1-A054231E657A}" dt="2023-02-15T20:57:03.304" v="489" actId="478"/>
          <ac:spMkLst>
            <pc:docMk/>
            <pc:sldMk cId="3502258445" sldId="283"/>
            <ac:spMk id="18" creationId="{FDF76921-9C9B-C9A6-4201-92D90EB20460}"/>
          </ac:spMkLst>
        </pc:spChg>
        <pc:spChg chg="mod">
          <ac:chgData name="Sarah Balian" userId="b9b6ec2c-f67a-4485-ae9a-27dddf9569d2" providerId="ADAL" clId="{C43391EA-2A91-4AE1-8BB1-A054231E657A}" dt="2023-02-15T20:57:56.020" v="513"/>
          <ac:spMkLst>
            <pc:docMk/>
            <pc:sldMk cId="3502258445" sldId="283"/>
            <ac:spMk id="19" creationId="{AD93FAA6-B965-2BA6-56A8-307552B40A25}"/>
          </ac:spMkLst>
        </pc:spChg>
        <pc:spChg chg="mod">
          <ac:chgData name="Sarah Balian" userId="b9b6ec2c-f67a-4485-ae9a-27dddf9569d2" providerId="ADAL" clId="{C43391EA-2A91-4AE1-8BB1-A054231E657A}" dt="2023-02-15T20:57:56.020" v="513"/>
          <ac:spMkLst>
            <pc:docMk/>
            <pc:sldMk cId="3502258445" sldId="283"/>
            <ac:spMk id="20" creationId="{D6414E3E-C4B5-BE73-1BA7-DC4EB3535B39}"/>
          </ac:spMkLst>
        </pc:spChg>
        <pc:grpChg chg="del">
          <ac:chgData name="Sarah Balian" userId="b9b6ec2c-f67a-4485-ae9a-27dddf9569d2" providerId="ADAL" clId="{C43391EA-2A91-4AE1-8BB1-A054231E657A}" dt="2023-02-15T20:57:52.643" v="512" actId="478"/>
          <ac:grpSpMkLst>
            <pc:docMk/>
            <pc:sldMk cId="3502258445" sldId="283"/>
            <ac:grpSpMk id="8" creationId="{9B93891F-7FE0-C8DC-6B27-0AD630270771}"/>
          </ac:grpSpMkLst>
        </pc:grpChg>
        <pc:grpChg chg="add mod">
          <ac:chgData name="Sarah Balian" userId="b9b6ec2c-f67a-4485-ae9a-27dddf9569d2" providerId="ADAL" clId="{C43391EA-2A91-4AE1-8BB1-A054231E657A}" dt="2023-02-15T20:57:56.020" v="513"/>
          <ac:grpSpMkLst>
            <pc:docMk/>
            <pc:sldMk cId="3502258445" sldId="283"/>
            <ac:grpSpMk id="16" creationId="{DD25C7EA-8CA7-34D4-45E3-AD4509A40B66}"/>
          </ac:grpSpMkLst>
        </pc:grpChg>
      </pc:sldChg>
      <pc:sldChg chg="addSp modSp mod modCm">
        <pc:chgData name="Sarah Balian" userId="b9b6ec2c-f67a-4485-ae9a-27dddf9569d2" providerId="ADAL" clId="{C43391EA-2A91-4AE1-8BB1-A054231E657A}" dt="2023-02-15T20:41:00.439" v="32"/>
        <pc:sldMkLst>
          <pc:docMk/>
          <pc:sldMk cId="2004344858" sldId="288"/>
        </pc:sldMkLst>
        <pc:graphicFrameChg chg="add mod">
          <ac:chgData name="Sarah Balian" userId="b9b6ec2c-f67a-4485-ae9a-27dddf9569d2" providerId="ADAL" clId="{C43391EA-2A91-4AE1-8BB1-A054231E657A}" dt="2023-02-15T20:40:00.004" v="30" actId="207"/>
          <ac:graphicFrameMkLst>
            <pc:docMk/>
            <pc:sldMk cId="2004344858" sldId="288"/>
            <ac:graphicFrameMk id="3" creationId="{AD4DC589-2D79-E189-11E3-4F7443B58376}"/>
          </ac:graphicFrameMkLst>
        </pc:graphicFrameChg>
      </pc:sldChg>
      <pc:sldChg chg="modSp mod">
        <pc:chgData name="Sarah Balian" userId="b9b6ec2c-f67a-4485-ae9a-27dddf9569d2" providerId="ADAL" clId="{C43391EA-2A91-4AE1-8BB1-A054231E657A}" dt="2023-02-15T21:26:36.965" v="1610" actId="313"/>
        <pc:sldMkLst>
          <pc:docMk/>
          <pc:sldMk cId="3475639167" sldId="289"/>
        </pc:sldMkLst>
        <pc:spChg chg="mod">
          <ac:chgData name="Sarah Balian" userId="b9b6ec2c-f67a-4485-ae9a-27dddf9569d2" providerId="ADAL" clId="{C43391EA-2A91-4AE1-8BB1-A054231E657A}" dt="2023-02-15T21:26:29.599" v="1608" actId="1076"/>
          <ac:spMkLst>
            <pc:docMk/>
            <pc:sldMk cId="3475639167" sldId="289"/>
            <ac:spMk id="2" creationId="{E2C1E771-73A1-701F-1EF7-0950A106EB3A}"/>
          </ac:spMkLst>
        </pc:spChg>
        <pc:spChg chg="mod">
          <ac:chgData name="Sarah Balian" userId="b9b6ec2c-f67a-4485-ae9a-27dddf9569d2" providerId="ADAL" clId="{C43391EA-2A91-4AE1-8BB1-A054231E657A}" dt="2023-02-15T21:26:36.965" v="1610" actId="313"/>
          <ac:spMkLst>
            <pc:docMk/>
            <pc:sldMk cId="3475639167" sldId="289"/>
            <ac:spMk id="3" creationId="{F2A31AE5-F919-CA50-BF07-AF012D87D146}"/>
          </ac:spMkLst>
        </pc:spChg>
      </pc:sldChg>
      <pc:sldChg chg="addSp delSp modSp mod">
        <pc:chgData name="Sarah Balian" userId="b9b6ec2c-f67a-4485-ae9a-27dddf9569d2" providerId="ADAL" clId="{C43391EA-2A91-4AE1-8BB1-A054231E657A}" dt="2023-02-15T20:59:48.907" v="567" actId="20577"/>
        <pc:sldMkLst>
          <pc:docMk/>
          <pc:sldMk cId="317324267" sldId="299"/>
        </pc:sldMkLst>
        <pc:spChg chg="add del mod">
          <ac:chgData name="Sarah Balian" userId="b9b6ec2c-f67a-4485-ae9a-27dddf9569d2" providerId="ADAL" clId="{C43391EA-2A91-4AE1-8BB1-A054231E657A}" dt="2023-02-15T20:59:26.389" v="525" actId="478"/>
          <ac:spMkLst>
            <pc:docMk/>
            <pc:sldMk cId="317324267" sldId="299"/>
            <ac:spMk id="5" creationId="{936A3145-D106-36D4-C19D-1494778CD7FB}"/>
          </ac:spMkLst>
        </pc:spChg>
        <pc:spChg chg="add mod">
          <ac:chgData name="Sarah Balian" userId="b9b6ec2c-f67a-4485-ae9a-27dddf9569d2" providerId="ADAL" clId="{C43391EA-2A91-4AE1-8BB1-A054231E657A}" dt="2023-02-15T20:59:48.907" v="567" actId="20577"/>
          <ac:spMkLst>
            <pc:docMk/>
            <pc:sldMk cId="317324267" sldId="299"/>
            <ac:spMk id="6" creationId="{1A15901D-1CE2-2B32-04DE-1017064021E6}"/>
          </ac:spMkLst>
        </pc:spChg>
        <pc:spChg chg="add mod">
          <ac:chgData name="Sarah Balian" userId="b9b6ec2c-f67a-4485-ae9a-27dddf9569d2" providerId="ADAL" clId="{C43391EA-2A91-4AE1-8BB1-A054231E657A}" dt="2023-02-15T20:59:40.263" v="542"/>
          <ac:spMkLst>
            <pc:docMk/>
            <pc:sldMk cId="317324267" sldId="299"/>
            <ac:spMk id="7" creationId="{064DA15A-4F79-1A5B-5946-01F14F31C808}"/>
          </ac:spMkLst>
        </pc:spChg>
        <pc:spChg chg="del">
          <ac:chgData name="Sarah Balian" userId="b9b6ec2c-f67a-4485-ae9a-27dddf9569d2" providerId="ADAL" clId="{C43391EA-2A91-4AE1-8BB1-A054231E657A}" dt="2023-02-15T20:59:24.639" v="524" actId="478"/>
          <ac:spMkLst>
            <pc:docMk/>
            <pc:sldMk cId="317324267" sldId="299"/>
            <ac:spMk id="10" creationId="{F771182A-32DE-C278-1E07-AC2B79BB595B}"/>
          </ac:spMkLst>
        </pc:spChg>
        <pc:spChg chg="del">
          <ac:chgData name="Sarah Balian" userId="b9b6ec2c-f67a-4485-ae9a-27dddf9569d2" providerId="ADAL" clId="{C43391EA-2A91-4AE1-8BB1-A054231E657A}" dt="2023-02-15T20:59:24.639" v="524" actId="478"/>
          <ac:spMkLst>
            <pc:docMk/>
            <pc:sldMk cId="317324267" sldId="299"/>
            <ac:spMk id="58" creationId="{DB0E9556-57C4-FB9F-F4ED-4A86F430775C}"/>
          </ac:spMkLst>
        </pc:spChg>
        <pc:spChg chg="mod">
          <ac:chgData name="Sarah Balian" userId="b9b6ec2c-f67a-4485-ae9a-27dddf9569d2" providerId="ADAL" clId="{C43391EA-2A91-4AE1-8BB1-A054231E657A}" dt="2023-02-15T20:59:36.755" v="541" actId="14100"/>
          <ac:spMkLst>
            <pc:docMk/>
            <pc:sldMk cId="317324267" sldId="299"/>
            <ac:spMk id="1046" creationId="{8A57591F-F75D-FBB3-BD7E-757A1AFC2F44}"/>
          </ac:spMkLst>
        </pc:spChg>
      </pc:sldChg>
      <pc:sldChg chg="addSp modSp mod">
        <pc:chgData name="Sarah Balian" userId="b9b6ec2c-f67a-4485-ae9a-27dddf9569d2" providerId="ADAL" clId="{C43391EA-2A91-4AE1-8BB1-A054231E657A}" dt="2023-02-15T21:06:46.538" v="720" actId="1076"/>
        <pc:sldMkLst>
          <pc:docMk/>
          <pc:sldMk cId="3076330452" sldId="300"/>
        </pc:sldMkLst>
        <pc:spChg chg="add mod">
          <ac:chgData name="Sarah Balian" userId="b9b6ec2c-f67a-4485-ae9a-27dddf9569d2" providerId="ADAL" clId="{C43391EA-2A91-4AE1-8BB1-A054231E657A}" dt="2023-02-15T21:06:46.538" v="720" actId="1076"/>
          <ac:spMkLst>
            <pc:docMk/>
            <pc:sldMk cId="3076330452" sldId="300"/>
            <ac:spMk id="2" creationId="{EBCDC6F6-3BBB-D87A-3403-48678057D8B3}"/>
          </ac:spMkLst>
        </pc:spChg>
        <pc:spChg chg="mod">
          <ac:chgData name="Sarah Balian" userId="b9b6ec2c-f67a-4485-ae9a-27dddf9569d2" providerId="ADAL" clId="{C43391EA-2A91-4AE1-8BB1-A054231E657A}" dt="2023-02-15T21:05:50.919" v="712"/>
          <ac:spMkLst>
            <pc:docMk/>
            <pc:sldMk cId="3076330452" sldId="300"/>
            <ac:spMk id="6" creationId="{9BDCE6A8-2C31-F7B4-5CEC-7699505FBC63}"/>
          </ac:spMkLst>
        </pc:spChg>
        <pc:spChg chg="mod">
          <ac:chgData name="Sarah Balian" userId="b9b6ec2c-f67a-4485-ae9a-27dddf9569d2" providerId="ADAL" clId="{C43391EA-2A91-4AE1-8BB1-A054231E657A}" dt="2023-02-15T21:06:10.576" v="715" actId="6549"/>
          <ac:spMkLst>
            <pc:docMk/>
            <pc:sldMk cId="3076330452" sldId="300"/>
            <ac:spMk id="10" creationId="{6A4BCF62-45E9-A6C5-5A04-B2F16A6B6FAB}"/>
          </ac:spMkLst>
        </pc:spChg>
      </pc:sldChg>
      <pc:sldChg chg="addSp modSp mod">
        <pc:chgData name="Sarah Balian" userId="b9b6ec2c-f67a-4485-ae9a-27dddf9569d2" providerId="ADAL" clId="{C43391EA-2A91-4AE1-8BB1-A054231E657A}" dt="2023-02-15T20:53:04.481" v="253" actId="1076"/>
        <pc:sldMkLst>
          <pc:docMk/>
          <pc:sldMk cId="1653516997" sldId="307"/>
        </pc:sldMkLst>
        <pc:spChg chg="mod">
          <ac:chgData name="Sarah Balian" userId="b9b6ec2c-f67a-4485-ae9a-27dddf9569d2" providerId="ADAL" clId="{C43391EA-2A91-4AE1-8BB1-A054231E657A}" dt="2023-02-15T20:42:56.615" v="81" actId="20577"/>
          <ac:spMkLst>
            <pc:docMk/>
            <pc:sldMk cId="1653516997" sldId="307"/>
            <ac:spMk id="2" creationId="{F6245169-1799-41CD-B28E-D2D20D16AD73}"/>
          </ac:spMkLst>
        </pc:spChg>
        <pc:spChg chg="mod">
          <ac:chgData name="Sarah Balian" userId="b9b6ec2c-f67a-4485-ae9a-27dddf9569d2" providerId="ADAL" clId="{C43391EA-2A91-4AE1-8BB1-A054231E657A}" dt="2023-02-15T20:48:08.607" v="192" actId="20577"/>
          <ac:spMkLst>
            <pc:docMk/>
            <pc:sldMk cId="1653516997" sldId="307"/>
            <ac:spMk id="3" creationId="{E4FD1E92-5DBC-B105-F246-2355E4FF9A74}"/>
          </ac:spMkLst>
        </pc:spChg>
        <pc:spChg chg="add mod">
          <ac:chgData name="Sarah Balian" userId="b9b6ec2c-f67a-4485-ae9a-27dddf9569d2" providerId="ADAL" clId="{C43391EA-2A91-4AE1-8BB1-A054231E657A}" dt="2023-02-15T20:53:04.481" v="253" actId="1076"/>
          <ac:spMkLst>
            <pc:docMk/>
            <pc:sldMk cId="1653516997" sldId="307"/>
            <ac:spMk id="4" creationId="{29DB13F3-8FEF-8696-3776-A29C940861C9}"/>
          </ac:spMkLst>
        </pc:spChg>
        <pc:graphicFrameChg chg="mod">
          <ac:chgData name="Sarah Balian" userId="b9b6ec2c-f67a-4485-ae9a-27dddf9569d2" providerId="ADAL" clId="{C43391EA-2A91-4AE1-8BB1-A054231E657A}" dt="2023-02-15T20:47:01.288" v="140"/>
          <ac:graphicFrameMkLst>
            <pc:docMk/>
            <pc:sldMk cId="1653516997" sldId="307"/>
            <ac:graphicFrameMk id="5" creationId="{7248A65F-85D1-5155-E595-A9548413AB87}"/>
          </ac:graphicFrameMkLst>
        </pc:graphicFrameChg>
      </pc:sldChg>
      <pc:sldChg chg="modSp mod">
        <pc:chgData name="Sarah Balian" userId="b9b6ec2c-f67a-4485-ae9a-27dddf9569d2" providerId="ADAL" clId="{C43391EA-2A91-4AE1-8BB1-A054231E657A}" dt="2023-02-15T20:41:15.797" v="38" actId="207"/>
        <pc:sldMkLst>
          <pc:docMk/>
          <pc:sldMk cId="734295458" sldId="319"/>
        </pc:sldMkLst>
        <pc:spChg chg="mod">
          <ac:chgData name="Sarah Balian" userId="b9b6ec2c-f67a-4485-ae9a-27dddf9569d2" providerId="ADAL" clId="{C43391EA-2A91-4AE1-8BB1-A054231E657A}" dt="2023-02-15T20:41:15.797" v="38" actId="207"/>
          <ac:spMkLst>
            <pc:docMk/>
            <pc:sldMk cId="734295458" sldId="319"/>
            <ac:spMk id="5" creationId="{0BEF0D08-1B4F-E514-CD3A-7A1B806C2E00}"/>
          </ac:spMkLst>
        </pc:spChg>
      </pc:sldChg>
      <pc:sldChg chg="modSp mod">
        <pc:chgData name="Sarah Balian" userId="b9b6ec2c-f67a-4485-ae9a-27dddf9569d2" providerId="ADAL" clId="{C43391EA-2A91-4AE1-8BB1-A054231E657A}" dt="2023-02-15T21:00:08.084" v="572" actId="207"/>
        <pc:sldMkLst>
          <pc:docMk/>
          <pc:sldMk cId="204169627" sldId="320"/>
        </pc:sldMkLst>
        <pc:spChg chg="mod">
          <ac:chgData name="Sarah Balian" userId="b9b6ec2c-f67a-4485-ae9a-27dddf9569d2" providerId="ADAL" clId="{C43391EA-2A91-4AE1-8BB1-A054231E657A}" dt="2023-02-15T21:00:08.084" v="572" actId="207"/>
          <ac:spMkLst>
            <pc:docMk/>
            <pc:sldMk cId="204169627" sldId="320"/>
            <ac:spMk id="5" creationId="{389D6F73-17B2-79E0-A31D-B18BF6A24031}"/>
          </ac:spMkLst>
        </pc:spChg>
      </pc:sldChg>
      <pc:sldChg chg="addSp delSp modSp mod">
        <pc:chgData name="Sarah Balian" userId="b9b6ec2c-f67a-4485-ae9a-27dddf9569d2" providerId="ADAL" clId="{C43391EA-2A91-4AE1-8BB1-A054231E657A}" dt="2023-02-15T20:54:23.337" v="264" actId="27918"/>
        <pc:sldMkLst>
          <pc:docMk/>
          <pc:sldMk cId="3199844134" sldId="321"/>
        </pc:sldMkLst>
        <pc:spChg chg="mod">
          <ac:chgData name="Sarah Balian" userId="b9b6ec2c-f67a-4485-ae9a-27dddf9569d2" providerId="ADAL" clId="{C43391EA-2A91-4AE1-8BB1-A054231E657A}" dt="2023-02-15T20:52:02.946" v="222" actId="20577"/>
          <ac:spMkLst>
            <pc:docMk/>
            <pc:sldMk cId="3199844134" sldId="321"/>
            <ac:spMk id="2" creationId="{F6245169-1799-41CD-B28E-D2D20D16AD73}"/>
          </ac:spMkLst>
        </pc:spChg>
        <pc:spChg chg="del">
          <ac:chgData name="Sarah Balian" userId="b9b6ec2c-f67a-4485-ae9a-27dddf9569d2" providerId="ADAL" clId="{C43391EA-2A91-4AE1-8BB1-A054231E657A}" dt="2023-02-15T20:52:18.542" v="223" actId="478"/>
          <ac:spMkLst>
            <pc:docMk/>
            <pc:sldMk cId="3199844134" sldId="321"/>
            <ac:spMk id="3" creationId="{E4FD1E92-5DBC-B105-F246-2355E4FF9A74}"/>
          </ac:spMkLst>
        </pc:spChg>
        <pc:spChg chg="add del mod">
          <ac:chgData name="Sarah Balian" userId="b9b6ec2c-f67a-4485-ae9a-27dddf9569d2" providerId="ADAL" clId="{C43391EA-2A91-4AE1-8BB1-A054231E657A}" dt="2023-02-15T20:52:20.643" v="224" actId="478"/>
          <ac:spMkLst>
            <pc:docMk/>
            <pc:sldMk cId="3199844134" sldId="321"/>
            <ac:spMk id="6" creationId="{85DB336B-4387-7D27-E7F6-2B8E27BB805C}"/>
          </ac:spMkLst>
        </pc:spChg>
        <pc:spChg chg="add mod">
          <ac:chgData name="Sarah Balian" userId="b9b6ec2c-f67a-4485-ae9a-27dddf9569d2" providerId="ADAL" clId="{C43391EA-2A91-4AE1-8BB1-A054231E657A}" dt="2023-02-15T20:52:47.877" v="249" actId="27636"/>
          <ac:spMkLst>
            <pc:docMk/>
            <pc:sldMk cId="3199844134" sldId="321"/>
            <ac:spMk id="7" creationId="{C2A01DB0-385D-3F14-72F9-F6CD07FAE9A9}"/>
          </ac:spMkLst>
        </pc:spChg>
        <pc:spChg chg="add mod">
          <ac:chgData name="Sarah Balian" userId="b9b6ec2c-f67a-4485-ae9a-27dddf9569d2" providerId="ADAL" clId="{C43391EA-2A91-4AE1-8BB1-A054231E657A}" dt="2023-02-15T20:53:10.459" v="256" actId="1076"/>
          <ac:spMkLst>
            <pc:docMk/>
            <pc:sldMk cId="3199844134" sldId="321"/>
            <ac:spMk id="8" creationId="{D59CC4A3-55E4-F7ED-1A64-D6DCCCAC3FA6}"/>
          </ac:spMkLst>
        </pc:spChg>
        <pc:graphicFrameChg chg="mod">
          <ac:chgData name="Sarah Balian" userId="b9b6ec2c-f67a-4485-ae9a-27dddf9569d2" providerId="ADAL" clId="{C43391EA-2A91-4AE1-8BB1-A054231E657A}" dt="2023-02-15T20:52:53.656" v="250"/>
          <ac:graphicFrameMkLst>
            <pc:docMk/>
            <pc:sldMk cId="3199844134" sldId="321"/>
            <ac:graphicFrameMk id="5" creationId="{7248A65F-85D1-5155-E595-A9548413AB87}"/>
          </ac:graphicFrameMkLst>
        </pc:graphicFrameChg>
      </pc:sldChg>
      <pc:sldChg chg="modSp mod">
        <pc:chgData name="Sarah Balian" userId="b9b6ec2c-f67a-4485-ae9a-27dddf9569d2" providerId="ADAL" clId="{C43391EA-2A91-4AE1-8BB1-A054231E657A}" dt="2023-02-15T21:05:29.665" v="711" actId="6549"/>
        <pc:sldMkLst>
          <pc:docMk/>
          <pc:sldMk cId="3332005300" sldId="322"/>
        </pc:sldMkLst>
        <pc:spChg chg="mod">
          <ac:chgData name="Sarah Balian" userId="b9b6ec2c-f67a-4485-ae9a-27dddf9569d2" providerId="ADAL" clId="{C43391EA-2A91-4AE1-8BB1-A054231E657A}" dt="2023-02-15T21:05:29.665" v="711" actId="6549"/>
          <ac:spMkLst>
            <pc:docMk/>
            <pc:sldMk cId="3332005300" sldId="322"/>
            <ac:spMk id="2" creationId="{F6245169-1799-41CD-B28E-D2D20D16AD73}"/>
          </ac:spMkLst>
        </pc:spChg>
        <pc:spChg chg="mod">
          <ac:chgData name="Sarah Balian" userId="b9b6ec2c-f67a-4485-ae9a-27dddf9569d2" providerId="ADAL" clId="{C43391EA-2A91-4AE1-8BB1-A054231E657A}" dt="2023-02-15T21:04:50.357" v="705" actId="1076"/>
          <ac:spMkLst>
            <pc:docMk/>
            <pc:sldMk cId="3332005300" sldId="322"/>
            <ac:spMk id="3" creationId="{E4FD1E92-5DBC-B105-F246-2355E4FF9A74}"/>
          </ac:spMkLst>
        </pc:spChg>
        <pc:spChg chg="mod">
          <ac:chgData name="Sarah Balian" userId="b9b6ec2c-f67a-4485-ae9a-27dddf9569d2" providerId="ADAL" clId="{C43391EA-2A91-4AE1-8BB1-A054231E657A}" dt="2023-02-15T21:05:23.347" v="710" actId="20577"/>
          <ac:spMkLst>
            <pc:docMk/>
            <pc:sldMk cId="3332005300" sldId="322"/>
            <ac:spMk id="5" creationId="{2DB53C78-DA00-2BC5-996C-8D5C0A276C42}"/>
          </ac:spMkLst>
        </pc:spChg>
        <pc:graphicFrameChg chg="mod">
          <ac:chgData name="Sarah Balian" userId="b9b6ec2c-f67a-4485-ae9a-27dddf9569d2" providerId="ADAL" clId="{C43391EA-2A91-4AE1-8BB1-A054231E657A}" dt="2023-02-15T21:04:41.646" v="704"/>
          <ac:graphicFrameMkLst>
            <pc:docMk/>
            <pc:sldMk cId="3332005300" sldId="322"/>
            <ac:graphicFrameMk id="6" creationId="{A9A8CC69-E7C7-8BF8-2D2D-ABB1A61EC758}"/>
          </ac:graphicFrameMkLst>
        </pc:graphicFrameChg>
      </pc:sldChg>
      <pc:sldChg chg="modSp mod">
        <pc:chgData name="Sarah Balian" userId="b9b6ec2c-f67a-4485-ae9a-27dddf9569d2" providerId="ADAL" clId="{C43391EA-2A91-4AE1-8BB1-A054231E657A}" dt="2023-02-15T21:07:07.111" v="725" actId="207"/>
        <pc:sldMkLst>
          <pc:docMk/>
          <pc:sldMk cId="2491221319" sldId="323"/>
        </pc:sldMkLst>
        <pc:spChg chg="mod">
          <ac:chgData name="Sarah Balian" userId="b9b6ec2c-f67a-4485-ae9a-27dddf9569d2" providerId="ADAL" clId="{C43391EA-2A91-4AE1-8BB1-A054231E657A}" dt="2023-02-15T21:07:07.111" v="725" actId="207"/>
          <ac:spMkLst>
            <pc:docMk/>
            <pc:sldMk cId="2491221319" sldId="323"/>
            <ac:spMk id="5" creationId="{305412FD-5E46-5DDC-D69B-BDACFC782A37}"/>
          </ac:spMkLst>
        </pc:spChg>
      </pc:sldChg>
      <pc:sldChg chg="modSp mod">
        <pc:chgData name="Sarah Balian" userId="b9b6ec2c-f67a-4485-ae9a-27dddf9569d2" providerId="ADAL" clId="{C43391EA-2A91-4AE1-8BB1-A054231E657A}" dt="2023-02-15T21:10:11.715" v="785" actId="1035"/>
        <pc:sldMkLst>
          <pc:docMk/>
          <pc:sldMk cId="1702557876" sldId="324"/>
        </pc:sldMkLst>
        <pc:spChg chg="mod">
          <ac:chgData name="Sarah Balian" userId="b9b6ec2c-f67a-4485-ae9a-27dddf9569d2" providerId="ADAL" clId="{C43391EA-2A91-4AE1-8BB1-A054231E657A}" dt="2023-02-15T21:10:03.326" v="781" actId="14100"/>
          <ac:spMkLst>
            <pc:docMk/>
            <pc:sldMk cId="1702557876" sldId="324"/>
            <ac:spMk id="2" creationId="{F6245169-1799-41CD-B28E-D2D20D16AD73}"/>
          </ac:spMkLst>
        </pc:spChg>
        <pc:spChg chg="mod">
          <ac:chgData name="Sarah Balian" userId="b9b6ec2c-f67a-4485-ae9a-27dddf9569d2" providerId="ADAL" clId="{C43391EA-2A91-4AE1-8BB1-A054231E657A}" dt="2023-02-15T21:10:11.715" v="785" actId="1035"/>
          <ac:spMkLst>
            <pc:docMk/>
            <pc:sldMk cId="1702557876" sldId="324"/>
            <ac:spMk id="3" creationId="{E4FD1E92-5DBC-B105-F246-2355E4FF9A74}"/>
          </ac:spMkLst>
        </pc:spChg>
      </pc:sldChg>
      <pc:sldChg chg="addSp delSp modSp mod">
        <pc:chgData name="Sarah Balian" userId="b9b6ec2c-f67a-4485-ae9a-27dddf9569d2" providerId="ADAL" clId="{C43391EA-2A91-4AE1-8BB1-A054231E657A}" dt="2023-02-15T21:19:33.755" v="835" actId="1076"/>
        <pc:sldMkLst>
          <pc:docMk/>
          <pc:sldMk cId="4269612064" sldId="325"/>
        </pc:sldMkLst>
        <pc:spChg chg="mod">
          <ac:chgData name="Sarah Balian" userId="b9b6ec2c-f67a-4485-ae9a-27dddf9569d2" providerId="ADAL" clId="{C43391EA-2A91-4AE1-8BB1-A054231E657A}" dt="2023-02-15T21:10:46.164" v="792" actId="14100"/>
          <ac:spMkLst>
            <pc:docMk/>
            <pc:sldMk cId="4269612064" sldId="325"/>
            <ac:spMk id="10" creationId="{2D953FA9-CD59-752E-4FDA-CC41FF4B8DF2}"/>
          </ac:spMkLst>
        </pc:spChg>
        <pc:spChg chg="mod">
          <ac:chgData name="Sarah Balian" userId="b9b6ec2c-f67a-4485-ae9a-27dddf9569d2" providerId="ADAL" clId="{C43391EA-2A91-4AE1-8BB1-A054231E657A}" dt="2023-02-15T21:19:28.856" v="834" actId="1076"/>
          <ac:spMkLst>
            <pc:docMk/>
            <pc:sldMk cId="4269612064" sldId="325"/>
            <ac:spMk id="11" creationId="{8E4E40E9-D792-25A1-4B37-23D4780B1318}"/>
          </ac:spMkLst>
        </pc:spChg>
        <pc:graphicFrameChg chg="del">
          <ac:chgData name="Sarah Balian" userId="b9b6ec2c-f67a-4485-ae9a-27dddf9569d2" providerId="ADAL" clId="{C43391EA-2A91-4AE1-8BB1-A054231E657A}" dt="2023-02-15T21:11:45.200" v="802" actId="478"/>
          <ac:graphicFrameMkLst>
            <pc:docMk/>
            <pc:sldMk cId="4269612064" sldId="325"/>
            <ac:graphicFrameMk id="2" creationId="{B0A68F7A-A083-4E2B-B574-D05208620F48}"/>
          </ac:graphicFrameMkLst>
        </pc:graphicFrameChg>
        <pc:graphicFrameChg chg="add del mod">
          <ac:chgData name="Sarah Balian" userId="b9b6ec2c-f67a-4485-ae9a-27dddf9569d2" providerId="ADAL" clId="{C43391EA-2A91-4AE1-8BB1-A054231E657A}" dt="2023-02-15T21:17:57.932" v="821" actId="478"/>
          <ac:graphicFrameMkLst>
            <pc:docMk/>
            <pc:sldMk cId="4269612064" sldId="325"/>
            <ac:graphicFrameMk id="3" creationId="{334C68C0-0AC3-8CE5-C253-9D63E277F754}"/>
          </ac:graphicFrameMkLst>
        </pc:graphicFrameChg>
        <pc:graphicFrameChg chg="add del mod">
          <ac:chgData name="Sarah Balian" userId="b9b6ec2c-f67a-4485-ae9a-27dddf9569d2" providerId="ADAL" clId="{C43391EA-2A91-4AE1-8BB1-A054231E657A}" dt="2023-02-15T21:18:24.350" v="823" actId="21"/>
          <ac:graphicFrameMkLst>
            <pc:docMk/>
            <pc:sldMk cId="4269612064" sldId="325"/>
            <ac:graphicFrameMk id="4" creationId="{38A9CFEF-7DD9-9BDE-5D64-802F8DFCBA5C}"/>
          </ac:graphicFrameMkLst>
        </pc:graphicFrameChg>
        <pc:graphicFrameChg chg="add mod">
          <ac:chgData name="Sarah Balian" userId="b9b6ec2c-f67a-4485-ae9a-27dddf9569d2" providerId="ADAL" clId="{C43391EA-2A91-4AE1-8BB1-A054231E657A}" dt="2023-02-15T21:19:33.755" v="835" actId="1076"/>
          <ac:graphicFrameMkLst>
            <pc:docMk/>
            <pc:sldMk cId="4269612064" sldId="325"/>
            <ac:graphicFrameMk id="5" creationId="{6E1B2F8F-2657-BB39-51A6-782380E9BD02}"/>
          </ac:graphicFrameMkLst>
        </pc:graphicFrameChg>
      </pc:sldChg>
    </pc:docChg>
  </pc:docChgLst>
  <pc:docChgLst>
    <pc:chgData name="Behague, Sabina" userId="2f9f8379-56ce-455c-81be-d1dc66b28ae7" providerId="ADAL" clId="{A289256A-035A-415D-B1E0-502A3484D06B}"/>
    <pc:docChg chg="undo custSel modSld delMainMaster modMainMaster">
      <pc:chgData name="Behague, Sabina" userId="2f9f8379-56ce-455c-81be-d1dc66b28ae7" providerId="ADAL" clId="{A289256A-035A-415D-B1E0-502A3484D06B}" dt="2023-03-16T14:20:50.713" v="1210" actId="13926"/>
      <pc:docMkLst>
        <pc:docMk/>
      </pc:docMkLst>
      <pc:sldChg chg="modSp">
        <pc:chgData name="Behague, Sabina" userId="2f9f8379-56ce-455c-81be-d1dc66b28ae7" providerId="ADAL" clId="{A289256A-035A-415D-B1E0-502A3484D06B}" dt="2023-03-01T16:21:24.355" v="0"/>
        <pc:sldMkLst>
          <pc:docMk/>
          <pc:sldMk cId="109857222" sldId="256"/>
        </pc:sldMkLst>
        <pc:spChg chg="mod">
          <ac:chgData name="Behague, Sabina" userId="2f9f8379-56ce-455c-81be-d1dc66b28ae7" providerId="ADAL" clId="{A289256A-035A-415D-B1E0-502A3484D06B}" dt="2023-03-01T16:21:24.355" v="0"/>
          <ac:spMkLst>
            <pc:docMk/>
            <pc:sldMk cId="109857222" sldId="256"/>
            <ac:spMk id="3" creationId="{00000000-0000-0000-0000-000000000000}"/>
          </ac:spMkLst>
        </pc:spChg>
      </pc:sldChg>
      <pc:sldChg chg="addSp delSp modSp mod">
        <pc:chgData name="Behague, Sabina" userId="2f9f8379-56ce-455c-81be-d1dc66b28ae7" providerId="ADAL" clId="{A289256A-035A-415D-B1E0-502A3484D06B}" dt="2023-03-03T01:51:05.408" v="16"/>
        <pc:sldMkLst>
          <pc:docMk/>
          <pc:sldMk cId="2163988523" sldId="260"/>
        </pc:sldMkLst>
        <pc:spChg chg="del">
          <ac:chgData name="Behague, Sabina" userId="2f9f8379-56ce-455c-81be-d1dc66b28ae7" providerId="ADAL" clId="{A289256A-035A-415D-B1E0-502A3484D06B}" dt="2023-03-03T01:51:01.837" v="13" actId="478"/>
          <ac:spMkLst>
            <pc:docMk/>
            <pc:sldMk cId="2163988523" sldId="260"/>
            <ac:spMk id="6" creationId="{5D0F14F3-1A09-3E96-BCB2-D8B940E469DA}"/>
          </ac:spMkLst>
        </pc:spChg>
        <pc:spChg chg="del">
          <ac:chgData name="Behague, Sabina" userId="2f9f8379-56ce-455c-81be-d1dc66b28ae7" providerId="ADAL" clId="{A289256A-035A-415D-B1E0-502A3484D06B}" dt="2023-03-03T01:51:03.128" v="14" actId="478"/>
          <ac:spMkLst>
            <pc:docMk/>
            <pc:sldMk cId="2163988523" sldId="260"/>
            <ac:spMk id="7" creationId="{CE64F085-394F-89FE-55C1-94E5F28AFADD}"/>
          </ac:spMkLst>
        </pc:spChg>
        <pc:spChg chg="del">
          <ac:chgData name="Behague, Sabina" userId="2f9f8379-56ce-455c-81be-d1dc66b28ae7" providerId="ADAL" clId="{A289256A-035A-415D-B1E0-502A3484D06B}" dt="2023-03-03T01:51:03.923" v="15" actId="478"/>
          <ac:spMkLst>
            <pc:docMk/>
            <pc:sldMk cId="2163988523" sldId="260"/>
            <ac:spMk id="8" creationId="{E39DAA33-FEFE-A8BD-BBEA-A8F3D8B80ECE}"/>
          </ac:spMkLst>
        </pc:spChg>
        <pc:picChg chg="add mod">
          <ac:chgData name="Behague, Sabina" userId="2f9f8379-56ce-455c-81be-d1dc66b28ae7" providerId="ADAL" clId="{A289256A-035A-415D-B1E0-502A3484D06B}" dt="2023-03-03T01:51:05.408" v="16"/>
          <ac:picMkLst>
            <pc:docMk/>
            <pc:sldMk cId="2163988523" sldId="260"/>
            <ac:picMk id="2" creationId="{6EEB2D61-520F-A51D-A163-CAA7418D9338}"/>
          </ac:picMkLst>
        </pc:picChg>
      </pc:sldChg>
      <pc:sldChg chg="modSp mod modNotesTx">
        <pc:chgData name="Behague, Sabina" userId="2f9f8379-56ce-455c-81be-d1dc66b28ae7" providerId="ADAL" clId="{A289256A-035A-415D-B1E0-502A3484D06B}" dt="2023-03-10T17:25:08.398" v="480" actId="20577"/>
        <pc:sldMkLst>
          <pc:docMk/>
          <pc:sldMk cId="1428788921" sldId="262"/>
        </pc:sldMkLst>
        <pc:spChg chg="mod">
          <ac:chgData name="Behague, Sabina" userId="2f9f8379-56ce-455c-81be-d1dc66b28ae7" providerId="ADAL" clId="{A289256A-035A-415D-B1E0-502A3484D06B}" dt="2023-03-04T14:38:56.588" v="178" actId="1076"/>
          <ac:spMkLst>
            <pc:docMk/>
            <pc:sldMk cId="1428788921" sldId="262"/>
            <ac:spMk id="11" creationId="{B854967F-8043-B86D-C735-482989D83C1E}"/>
          </ac:spMkLst>
        </pc:spChg>
        <pc:spChg chg="mod">
          <ac:chgData name="Behague, Sabina" userId="2f9f8379-56ce-455c-81be-d1dc66b28ae7" providerId="ADAL" clId="{A289256A-035A-415D-B1E0-502A3484D06B}" dt="2023-03-04T14:38:45.404" v="177" actId="1076"/>
          <ac:spMkLst>
            <pc:docMk/>
            <pc:sldMk cId="1428788921" sldId="262"/>
            <ac:spMk id="12" creationId="{3862842A-EAC4-C115-2F36-83D77BEE1E0E}"/>
          </ac:spMkLst>
        </pc:spChg>
        <pc:graphicFrameChg chg="mod">
          <ac:chgData name="Behague, Sabina" userId="2f9f8379-56ce-455c-81be-d1dc66b28ae7" providerId="ADAL" clId="{A289256A-035A-415D-B1E0-502A3484D06B}" dt="2023-03-04T14:38:37.764" v="176"/>
          <ac:graphicFrameMkLst>
            <pc:docMk/>
            <pc:sldMk cId="1428788921" sldId="262"/>
            <ac:graphicFrameMk id="8" creationId="{A25666F9-CCA3-9D59-B863-99CA3EC76DEB}"/>
          </ac:graphicFrameMkLst>
        </pc:graphicFrameChg>
      </pc:sldChg>
      <pc:sldChg chg="modSp mod modNotesTx">
        <pc:chgData name="Behague, Sabina" userId="2f9f8379-56ce-455c-81be-d1dc66b28ae7" providerId="ADAL" clId="{A289256A-035A-415D-B1E0-502A3484D06B}" dt="2023-03-10T17:18:59.558" v="458" actId="20577"/>
        <pc:sldMkLst>
          <pc:docMk/>
          <pc:sldMk cId="1887431401" sldId="263"/>
        </pc:sldMkLst>
        <pc:graphicFrameChg chg="mod">
          <ac:chgData name="Behague, Sabina" userId="2f9f8379-56ce-455c-81be-d1dc66b28ae7" providerId="ADAL" clId="{A289256A-035A-415D-B1E0-502A3484D06B}" dt="2023-03-10T17:17:09.696" v="448" actId="113"/>
          <ac:graphicFrameMkLst>
            <pc:docMk/>
            <pc:sldMk cId="1887431401" sldId="263"/>
            <ac:graphicFrameMk id="21" creationId="{9673CC04-08CC-5578-D046-2CD1CE6E0EBA}"/>
          </ac:graphicFrameMkLst>
        </pc:graphicFrameChg>
      </pc:sldChg>
      <pc:sldChg chg="mod modNotesTx">
        <pc:chgData name="Behague, Sabina" userId="2f9f8379-56ce-455c-81be-d1dc66b28ae7" providerId="ADAL" clId="{A289256A-035A-415D-B1E0-502A3484D06B}" dt="2023-03-10T18:37:06.390" v="763" actId="20577"/>
        <pc:sldMkLst>
          <pc:docMk/>
          <pc:sldMk cId="2479953464" sldId="264"/>
        </pc:sldMkLst>
      </pc:sldChg>
      <pc:sldChg chg="mod modNotesTx">
        <pc:chgData name="Behague, Sabina" userId="2f9f8379-56ce-455c-81be-d1dc66b28ae7" providerId="ADAL" clId="{A289256A-035A-415D-B1E0-502A3484D06B}" dt="2023-03-10T18:38:12.579" v="815" actId="20577"/>
        <pc:sldMkLst>
          <pc:docMk/>
          <pc:sldMk cId="3502258445" sldId="283"/>
        </pc:sldMkLst>
      </pc:sldChg>
      <pc:sldChg chg="addSp delSp modSp mod addCm delCm modCm modNotesTx">
        <pc:chgData name="Behague, Sabina" userId="2f9f8379-56ce-455c-81be-d1dc66b28ae7" providerId="ADAL" clId="{A289256A-035A-415D-B1E0-502A3484D06B}" dt="2023-03-10T21:09:25.358" v="1173" actId="14100"/>
        <pc:sldMkLst>
          <pc:docMk/>
          <pc:sldMk cId="1821595124" sldId="286"/>
        </pc:sldMkLst>
        <pc:spChg chg="add del mod">
          <ac:chgData name="Behague, Sabina" userId="2f9f8379-56ce-455c-81be-d1dc66b28ae7" providerId="ADAL" clId="{A289256A-035A-415D-B1E0-502A3484D06B}" dt="2023-03-10T17:35:57.032" v="508" actId="478"/>
          <ac:spMkLst>
            <pc:docMk/>
            <pc:sldMk cId="1821595124" sldId="286"/>
            <ac:spMk id="5" creationId="{2D4D1219-BF0D-4D4A-4A96-F5BD4998C9D7}"/>
          </ac:spMkLst>
        </pc:spChg>
        <pc:spChg chg="del mod">
          <ac:chgData name="Behague, Sabina" userId="2f9f8379-56ce-455c-81be-d1dc66b28ae7" providerId="ADAL" clId="{A289256A-035A-415D-B1E0-502A3484D06B}" dt="2023-03-10T17:36:02.732" v="510" actId="478"/>
          <ac:spMkLst>
            <pc:docMk/>
            <pc:sldMk cId="1821595124" sldId="286"/>
            <ac:spMk id="9" creationId="{8458E0F6-BBE5-BFD2-2C5C-A72AF0FE7113}"/>
          </ac:spMkLst>
        </pc:spChg>
        <pc:spChg chg="del">
          <ac:chgData name="Behague, Sabina" userId="2f9f8379-56ce-455c-81be-d1dc66b28ae7" providerId="ADAL" clId="{A289256A-035A-415D-B1E0-502A3484D06B}" dt="2023-03-04T14:43:16.222" v="199" actId="478"/>
          <ac:spMkLst>
            <pc:docMk/>
            <pc:sldMk cId="1821595124" sldId="286"/>
            <ac:spMk id="10" creationId="{2BCD5B87-D68C-96C1-BDEA-A615BE78DA67}"/>
          </ac:spMkLst>
        </pc:spChg>
        <pc:spChg chg="del mod">
          <ac:chgData name="Behague, Sabina" userId="2f9f8379-56ce-455c-81be-d1dc66b28ae7" providerId="ADAL" clId="{A289256A-035A-415D-B1E0-502A3484D06B}" dt="2023-03-10T17:35:59.513" v="509" actId="478"/>
          <ac:spMkLst>
            <pc:docMk/>
            <pc:sldMk cId="1821595124" sldId="286"/>
            <ac:spMk id="11" creationId="{6911DFF3-43BA-B411-34DB-00B6570CFB96}"/>
          </ac:spMkLst>
        </pc:spChg>
        <pc:spChg chg="del mod">
          <ac:chgData name="Behague, Sabina" userId="2f9f8379-56ce-455c-81be-d1dc66b28ae7" providerId="ADAL" clId="{A289256A-035A-415D-B1E0-502A3484D06B}" dt="2023-03-10T17:36:05.416" v="511" actId="478"/>
          <ac:spMkLst>
            <pc:docMk/>
            <pc:sldMk cId="1821595124" sldId="286"/>
            <ac:spMk id="12" creationId="{36198808-7F7D-2180-BA83-92503A93FCEC}"/>
          </ac:spMkLst>
        </pc:spChg>
        <pc:graphicFrameChg chg="mod">
          <ac:chgData name="Behague, Sabina" userId="2f9f8379-56ce-455c-81be-d1dc66b28ae7" providerId="ADAL" clId="{A289256A-035A-415D-B1E0-502A3484D06B}" dt="2023-03-10T21:09:25.358" v="1173" actId="14100"/>
          <ac:graphicFrameMkLst>
            <pc:docMk/>
            <pc:sldMk cId="1821595124" sldId="286"/>
            <ac:graphicFrameMk id="8" creationId="{DE9A6772-C53F-EAE5-A902-BA86493CFD41}"/>
          </ac:graphicFrameMkLst>
        </pc:graphicFrameChg>
      </pc:sldChg>
      <pc:sldChg chg="mod delCm modNotesTx">
        <pc:chgData name="Behague, Sabina" userId="2f9f8379-56ce-455c-81be-d1dc66b28ae7" providerId="ADAL" clId="{A289256A-035A-415D-B1E0-502A3484D06B}" dt="2023-03-10T17:40:42.705" v="519"/>
        <pc:sldMkLst>
          <pc:docMk/>
          <pc:sldMk cId="2004344858" sldId="288"/>
        </pc:sldMkLst>
      </pc:sldChg>
      <pc:sldChg chg="modSp mod addCm delCm modCm">
        <pc:chgData name="Behague, Sabina" userId="2f9f8379-56ce-455c-81be-d1dc66b28ae7" providerId="ADAL" clId="{A289256A-035A-415D-B1E0-502A3484D06B}" dt="2023-03-10T21:11:35.538" v="1209"/>
        <pc:sldMkLst>
          <pc:docMk/>
          <pc:sldMk cId="3475639167" sldId="289"/>
        </pc:sldMkLst>
        <pc:spChg chg="mod">
          <ac:chgData name="Behague, Sabina" userId="2f9f8379-56ce-455c-81be-d1dc66b28ae7" providerId="ADAL" clId="{A289256A-035A-415D-B1E0-502A3484D06B}" dt="2023-03-10T21:10:56.938" v="1206" actId="20577"/>
          <ac:spMkLst>
            <pc:docMk/>
            <pc:sldMk cId="3475639167" sldId="289"/>
            <ac:spMk id="3" creationId="{F2A31AE5-F919-CA50-BF07-AF012D87D146}"/>
          </ac:spMkLst>
        </pc:spChg>
      </pc:sldChg>
      <pc:sldChg chg="delSp modSp mod modNotesTx">
        <pc:chgData name="Behague, Sabina" userId="2f9f8379-56ce-455c-81be-d1dc66b28ae7" providerId="ADAL" clId="{A289256A-035A-415D-B1E0-502A3484D06B}" dt="2023-03-10T17:22:43.956" v="474" actId="20577"/>
        <pc:sldMkLst>
          <pc:docMk/>
          <pc:sldMk cId="1182146475" sldId="298"/>
        </pc:sldMkLst>
        <pc:spChg chg="del">
          <ac:chgData name="Behague, Sabina" userId="2f9f8379-56ce-455c-81be-d1dc66b28ae7" providerId="ADAL" clId="{A289256A-035A-415D-B1E0-502A3484D06B}" dt="2023-03-04T00:33:39.960" v="145" actId="478"/>
          <ac:spMkLst>
            <pc:docMk/>
            <pc:sldMk cId="1182146475" sldId="298"/>
            <ac:spMk id="6" creationId="{BDD56CF6-3B2A-0845-7AF8-19816CD67AB1}"/>
          </ac:spMkLst>
        </pc:spChg>
        <pc:spChg chg="del">
          <ac:chgData name="Behague, Sabina" userId="2f9f8379-56ce-455c-81be-d1dc66b28ae7" providerId="ADAL" clId="{A289256A-035A-415D-B1E0-502A3484D06B}" dt="2023-03-04T00:33:45.405" v="146" actId="478"/>
          <ac:spMkLst>
            <pc:docMk/>
            <pc:sldMk cId="1182146475" sldId="298"/>
            <ac:spMk id="7" creationId="{00308902-3E4B-A395-7185-386B402BF7D6}"/>
          </ac:spMkLst>
        </pc:spChg>
        <pc:spChg chg="del">
          <ac:chgData name="Behague, Sabina" userId="2f9f8379-56ce-455c-81be-d1dc66b28ae7" providerId="ADAL" clId="{A289256A-035A-415D-B1E0-502A3484D06B}" dt="2023-03-04T00:33:48.226" v="147" actId="478"/>
          <ac:spMkLst>
            <pc:docMk/>
            <pc:sldMk cId="1182146475" sldId="298"/>
            <ac:spMk id="8" creationId="{22816C1C-F82E-6D4B-D0A9-FA5039BA0D6B}"/>
          </ac:spMkLst>
        </pc:spChg>
        <pc:spChg chg="del">
          <ac:chgData name="Behague, Sabina" userId="2f9f8379-56ce-455c-81be-d1dc66b28ae7" providerId="ADAL" clId="{A289256A-035A-415D-B1E0-502A3484D06B}" dt="2023-03-04T00:33:50.533" v="148" actId="478"/>
          <ac:spMkLst>
            <pc:docMk/>
            <pc:sldMk cId="1182146475" sldId="298"/>
            <ac:spMk id="10" creationId="{C27C53CC-BF64-87A2-B4D9-F3C84CBDD6BE}"/>
          </ac:spMkLst>
        </pc:spChg>
        <pc:graphicFrameChg chg="mod">
          <ac:chgData name="Behague, Sabina" userId="2f9f8379-56ce-455c-81be-d1dc66b28ae7" providerId="ADAL" clId="{A289256A-035A-415D-B1E0-502A3484D06B}" dt="2023-03-04T00:34:05.688" v="149" actId="113"/>
          <ac:graphicFrameMkLst>
            <pc:docMk/>
            <pc:sldMk cId="1182146475" sldId="298"/>
            <ac:graphicFrameMk id="9" creationId="{16BB2B36-D329-083C-5198-BEEC5AC12CFA}"/>
          </ac:graphicFrameMkLst>
        </pc:graphicFrameChg>
      </pc:sldChg>
      <pc:sldChg chg="addSp modSp mod modNotesTx">
        <pc:chgData name="Behague, Sabina" userId="2f9f8379-56ce-455c-81be-d1dc66b28ae7" providerId="ADAL" clId="{A289256A-035A-415D-B1E0-502A3484D06B}" dt="2023-03-10T18:42:26.115" v="990" actId="20577"/>
        <pc:sldMkLst>
          <pc:docMk/>
          <pc:sldMk cId="317324267" sldId="299"/>
        </pc:sldMkLst>
        <pc:spChg chg="add mod">
          <ac:chgData name="Behague, Sabina" userId="2f9f8379-56ce-455c-81be-d1dc66b28ae7" providerId="ADAL" clId="{A289256A-035A-415D-B1E0-502A3484D06B}" dt="2023-03-04T15:13:06.852" v="285"/>
          <ac:spMkLst>
            <pc:docMk/>
            <pc:sldMk cId="317324267" sldId="299"/>
            <ac:spMk id="2" creationId="{A29DC44A-94C2-4D1A-D63A-34FD5C2E33AF}"/>
          </ac:spMkLst>
        </pc:spChg>
        <pc:spChg chg="add mod">
          <ac:chgData name="Behague, Sabina" userId="2f9f8379-56ce-455c-81be-d1dc66b28ae7" providerId="ADAL" clId="{A289256A-035A-415D-B1E0-502A3484D06B}" dt="2023-03-04T15:16:16.082" v="315" actId="20577"/>
          <ac:spMkLst>
            <pc:docMk/>
            <pc:sldMk cId="317324267" sldId="299"/>
            <ac:spMk id="5" creationId="{0E1923CD-5CA1-5D12-024E-A717BD9E73CB}"/>
          </ac:spMkLst>
        </pc:spChg>
        <pc:spChg chg="mod">
          <ac:chgData name="Behague, Sabina" userId="2f9f8379-56ce-455c-81be-d1dc66b28ae7" providerId="ADAL" clId="{A289256A-035A-415D-B1E0-502A3484D06B}" dt="2023-03-04T15:14:00.073" v="291" actId="1076"/>
          <ac:spMkLst>
            <pc:docMk/>
            <pc:sldMk cId="317324267" sldId="299"/>
            <ac:spMk id="6" creationId="{1A15901D-1CE2-2B32-04DE-1017064021E6}"/>
          </ac:spMkLst>
        </pc:spChg>
        <pc:spChg chg="mod">
          <ac:chgData name="Behague, Sabina" userId="2f9f8379-56ce-455c-81be-d1dc66b28ae7" providerId="ADAL" clId="{A289256A-035A-415D-B1E0-502A3484D06B}" dt="2023-03-04T15:14:20.532" v="294" actId="1076"/>
          <ac:spMkLst>
            <pc:docMk/>
            <pc:sldMk cId="317324267" sldId="299"/>
            <ac:spMk id="7" creationId="{064DA15A-4F79-1A5B-5946-01F14F31C808}"/>
          </ac:spMkLst>
        </pc:spChg>
        <pc:spChg chg="add mod">
          <ac:chgData name="Behague, Sabina" userId="2f9f8379-56ce-455c-81be-d1dc66b28ae7" providerId="ADAL" clId="{A289256A-035A-415D-B1E0-502A3484D06B}" dt="2023-03-04T15:15:11.928" v="303" actId="20577"/>
          <ac:spMkLst>
            <pc:docMk/>
            <pc:sldMk cId="317324267" sldId="299"/>
            <ac:spMk id="8" creationId="{9FA6A942-A7C9-C092-1232-8EC17EEF0100}"/>
          </ac:spMkLst>
        </pc:spChg>
        <pc:spChg chg="add mod">
          <ac:chgData name="Behague, Sabina" userId="2f9f8379-56ce-455c-81be-d1dc66b28ae7" providerId="ADAL" clId="{A289256A-035A-415D-B1E0-502A3484D06B}" dt="2023-03-04T15:16:41.597" v="319" actId="20577"/>
          <ac:spMkLst>
            <pc:docMk/>
            <pc:sldMk cId="317324267" sldId="299"/>
            <ac:spMk id="9" creationId="{05A8761A-8FFC-BCE5-7FBC-294B1E0481E9}"/>
          </ac:spMkLst>
        </pc:spChg>
        <pc:spChg chg="add mod">
          <ac:chgData name="Behague, Sabina" userId="2f9f8379-56ce-455c-81be-d1dc66b28ae7" providerId="ADAL" clId="{A289256A-035A-415D-B1E0-502A3484D06B}" dt="2023-03-04T15:17:12.515" v="322" actId="207"/>
          <ac:spMkLst>
            <pc:docMk/>
            <pc:sldMk cId="317324267" sldId="299"/>
            <ac:spMk id="10" creationId="{DEDA9668-FEFB-7794-1BEB-EE8875F8B274}"/>
          </ac:spMkLst>
        </pc:spChg>
        <pc:spChg chg="add mod">
          <ac:chgData name="Behague, Sabina" userId="2f9f8379-56ce-455c-81be-d1dc66b28ae7" providerId="ADAL" clId="{A289256A-035A-415D-B1E0-502A3484D06B}" dt="2023-03-04T15:15:36.829" v="307" actId="20577"/>
          <ac:spMkLst>
            <pc:docMk/>
            <pc:sldMk cId="317324267" sldId="299"/>
            <ac:spMk id="11" creationId="{7CC9C56F-57DA-4BB0-1031-6B1FCA590FFA}"/>
          </ac:spMkLst>
        </pc:spChg>
        <pc:spChg chg="add mod">
          <ac:chgData name="Behague, Sabina" userId="2f9f8379-56ce-455c-81be-d1dc66b28ae7" providerId="ADAL" clId="{A289256A-035A-415D-B1E0-502A3484D06B}" dt="2023-03-04T15:15:46.051" v="309" actId="20577"/>
          <ac:spMkLst>
            <pc:docMk/>
            <pc:sldMk cId="317324267" sldId="299"/>
            <ac:spMk id="12" creationId="{9111BC39-294B-3A91-E2E3-63BF9DAA4A8A}"/>
          </ac:spMkLst>
        </pc:spChg>
        <pc:spChg chg="add mod">
          <ac:chgData name="Behague, Sabina" userId="2f9f8379-56ce-455c-81be-d1dc66b28ae7" providerId="ADAL" clId="{A289256A-035A-415D-B1E0-502A3484D06B}" dt="2023-03-04T15:15:54.767" v="311" actId="20577"/>
          <ac:spMkLst>
            <pc:docMk/>
            <pc:sldMk cId="317324267" sldId="299"/>
            <ac:spMk id="13" creationId="{ACC3B3D1-24D4-93B3-B465-46DCE92D4C62}"/>
          </ac:spMkLst>
        </pc:spChg>
        <pc:spChg chg="add mod">
          <ac:chgData name="Behague, Sabina" userId="2f9f8379-56ce-455c-81be-d1dc66b28ae7" providerId="ADAL" clId="{A289256A-035A-415D-B1E0-502A3484D06B}" dt="2023-03-04T15:16:08.775" v="313" actId="20577"/>
          <ac:spMkLst>
            <pc:docMk/>
            <pc:sldMk cId="317324267" sldId="299"/>
            <ac:spMk id="14" creationId="{34ECB129-5D72-B0DD-4412-349C5E377FFF}"/>
          </ac:spMkLst>
        </pc:spChg>
        <pc:spChg chg="add mod">
          <ac:chgData name="Behague, Sabina" userId="2f9f8379-56ce-455c-81be-d1dc66b28ae7" providerId="ADAL" clId="{A289256A-035A-415D-B1E0-502A3484D06B}" dt="2023-03-04T15:14:57.180" v="300" actId="20577"/>
          <ac:spMkLst>
            <pc:docMk/>
            <pc:sldMk cId="317324267" sldId="299"/>
            <ac:spMk id="15" creationId="{BB1608CF-A09D-1AC5-8579-A7D53929A6CA}"/>
          </ac:spMkLst>
        </pc:spChg>
        <pc:spChg chg="add mod">
          <ac:chgData name="Behague, Sabina" userId="2f9f8379-56ce-455c-81be-d1dc66b28ae7" providerId="ADAL" clId="{A289256A-035A-415D-B1E0-502A3484D06B}" dt="2023-03-04T15:15:24.552" v="305" actId="20577"/>
          <ac:spMkLst>
            <pc:docMk/>
            <pc:sldMk cId="317324267" sldId="299"/>
            <ac:spMk id="16" creationId="{8BF4787A-E3EC-6886-B724-3E58FAE8E0D9}"/>
          </ac:spMkLst>
        </pc:spChg>
        <pc:spChg chg="add mod">
          <ac:chgData name="Behague, Sabina" userId="2f9f8379-56ce-455c-81be-d1dc66b28ae7" providerId="ADAL" clId="{A289256A-035A-415D-B1E0-502A3484D06B}" dt="2023-03-04T15:14:41.724" v="296" actId="20577"/>
          <ac:spMkLst>
            <pc:docMk/>
            <pc:sldMk cId="317324267" sldId="299"/>
            <ac:spMk id="19" creationId="{4574137A-A45F-DAB9-D234-C1AC8071C8CC}"/>
          </ac:spMkLst>
        </pc:spChg>
        <pc:spChg chg="add mod">
          <ac:chgData name="Behague, Sabina" userId="2f9f8379-56ce-455c-81be-d1dc66b28ae7" providerId="ADAL" clId="{A289256A-035A-415D-B1E0-502A3484D06B}" dt="2023-03-04T15:14:48.960" v="298" actId="20577"/>
          <ac:spMkLst>
            <pc:docMk/>
            <pc:sldMk cId="317324267" sldId="299"/>
            <ac:spMk id="20" creationId="{5925D630-361C-B822-1C5B-9F8EBAA07D9E}"/>
          </ac:spMkLst>
        </pc:spChg>
        <pc:spChg chg="add mod">
          <ac:chgData name="Behague, Sabina" userId="2f9f8379-56ce-455c-81be-d1dc66b28ae7" providerId="ADAL" clId="{A289256A-035A-415D-B1E0-502A3484D06B}" dt="2023-03-04T15:15:04.638" v="302" actId="20577"/>
          <ac:spMkLst>
            <pc:docMk/>
            <pc:sldMk cId="317324267" sldId="299"/>
            <ac:spMk id="21" creationId="{4B4D2C31-EDA8-BDA3-3F33-8FA58224C260}"/>
          </ac:spMkLst>
        </pc:spChg>
        <pc:spChg chg="mod">
          <ac:chgData name="Behague, Sabina" userId="2f9f8379-56ce-455c-81be-d1dc66b28ae7" providerId="ADAL" clId="{A289256A-035A-415D-B1E0-502A3484D06B}" dt="2023-03-04T15:14:06.104" v="292" actId="1076"/>
          <ac:spMkLst>
            <pc:docMk/>
            <pc:sldMk cId="317324267" sldId="299"/>
            <ac:spMk id="23" creationId="{ADC340CC-C639-B9FE-9F9E-ACB79EDAAC86}"/>
          </ac:spMkLst>
        </pc:spChg>
        <pc:spChg chg="mod">
          <ac:chgData name="Behague, Sabina" userId="2f9f8379-56ce-455c-81be-d1dc66b28ae7" providerId="ADAL" clId="{A289256A-035A-415D-B1E0-502A3484D06B}" dt="2023-03-04T15:14:06.104" v="292" actId="1076"/>
          <ac:spMkLst>
            <pc:docMk/>
            <pc:sldMk cId="317324267" sldId="299"/>
            <ac:spMk id="24" creationId="{5DF00B53-30B1-BC2B-C7FC-251EA78D1202}"/>
          </ac:spMkLst>
        </pc:spChg>
        <pc:spChg chg="mod">
          <ac:chgData name="Behague, Sabina" userId="2f9f8379-56ce-455c-81be-d1dc66b28ae7" providerId="ADAL" clId="{A289256A-035A-415D-B1E0-502A3484D06B}" dt="2023-03-04T15:17:56.600" v="325" actId="207"/>
          <ac:spMkLst>
            <pc:docMk/>
            <pc:sldMk cId="317324267" sldId="299"/>
            <ac:spMk id="25" creationId="{ABD9DBEC-2885-DD3F-4B94-CABF8C7BABAC}"/>
          </ac:spMkLst>
        </pc:spChg>
        <pc:spChg chg="mod">
          <ac:chgData name="Behague, Sabina" userId="2f9f8379-56ce-455c-81be-d1dc66b28ae7" providerId="ADAL" clId="{A289256A-035A-415D-B1E0-502A3484D06B}" dt="2023-03-04T15:18:30.070" v="329" actId="207"/>
          <ac:spMkLst>
            <pc:docMk/>
            <pc:sldMk cId="317324267" sldId="299"/>
            <ac:spMk id="26" creationId="{731DE11A-A7EF-39E7-90FB-60511450A439}"/>
          </ac:spMkLst>
        </pc:spChg>
        <pc:spChg chg="mod">
          <ac:chgData name="Behague, Sabina" userId="2f9f8379-56ce-455c-81be-d1dc66b28ae7" providerId="ADAL" clId="{A289256A-035A-415D-B1E0-502A3484D06B}" dt="2023-03-04T15:14:06.104" v="292" actId="1076"/>
          <ac:spMkLst>
            <pc:docMk/>
            <pc:sldMk cId="317324267" sldId="299"/>
            <ac:spMk id="27" creationId="{03D6F225-D875-24BA-A16A-432DA8816A48}"/>
          </ac:spMkLst>
        </pc:spChg>
        <pc:spChg chg="mod">
          <ac:chgData name="Behague, Sabina" userId="2f9f8379-56ce-455c-81be-d1dc66b28ae7" providerId="ADAL" clId="{A289256A-035A-415D-B1E0-502A3484D06B}" dt="2023-03-04T15:18:17.973" v="327" actId="207"/>
          <ac:spMkLst>
            <pc:docMk/>
            <pc:sldMk cId="317324267" sldId="299"/>
            <ac:spMk id="28" creationId="{1B888CA6-64FC-41E0-773E-F164FADC2E78}"/>
          </ac:spMkLst>
        </pc:spChg>
        <pc:spChg chg="mod">
          <ac:chgData name="Behague, Sabina" userId="2f9f8379-56ce-455c-81be-d1dc66b28ae7" providerId="ADAL" clId="{A289256A-035A-415D-B1E0-502A3484D06B}" dt="2023-03-04T15:18:24.592" v="328" actId="207"/>
          <ac:spMkLst>
            <pc:docMk/>
            <pc:sldMk cId="317324267" sldId="299"/>
            <ac:spMk id="29" creationId="{6138B426-80D1-5A4B-F2BE-AB84B93A4020}"/>
          </ac:spMkLst>
        </pc:spChg>
        <pc:spChg chg="mod">
          <ac:chgData name="Behague, Sabina" userId="2f9f8379-56ce-455c-81be-d1dc66b28ae7" providerId="ADAL" clId="{A289256A-035A-415D-B1E0-502A3484D06B}" dt="2023-03-04T15:14:06.104" v="292" actId="1076"/>
          <ac:spMkLst>
            <pc:docMk/>
            <pc:sldMk cId="317324267" sldId="299"/>
            <ac:spMk id="30" creationId="{EF838AAA-CA22-0CCC-D134-8A5567041EE3}"/>
          </ac:spMkLst>
        </pc:spChg>
        <pc:spChg chg="mod">
          <ac:chgData name="Behague, Sabina" userId="2f9f8379-56ce-455c-81be-d1dc66b28ae7" providerId="ADAL" clId="{A289256A-035A-415D-B1E0-502A3484D06B}" dt="2023-03-04T15:18:11.936" v="326" actId="207"/>
          <ac:spMkLst>
            <pc:docMk/>
            <pc:sldMk cId="317324267" sldId="299"/>
            <ac:spMk id="31" creationId="{894038FD-37F1-E609-A407-18158BFE87BA}"/>
          </ac:spMkLst>
        </pc:spChg>
        <pc:spChg chg="mod">
          <ac:chgData name="Behague, Sabina" userId="2f9f8379-56ce-455c-81be-d1dc66b28ae7" providerId="ADAL" clId="{A289256A-035A-415D-B1E0-502A3484D06B}" dt="2023-03-04T15:14:06.104" v="292" actId="1076"/>
          <ac:spMkLst>
            <pc:docMk/>
            <pc:sldMk cId="317324267" sldId="299"/>
            <ac:spMk id="32" creationId="{EB8BB31B-3959-4DE3-53A1-A445297F1B16}"/>
          </ac:spMkLst>
        </pc:spChg>
        <pc:spChg chg="mod">
          <ac:chgData name="Behague, Sabina" userId="2f9f8379-56ce-455c-81be-d1dc66b28ae7" providerId="ADAL" clId="{A289256A-035A-415D-B1E0-502A3484D06B}" dt="2023-03-04T15:14:06.104" v="292" actId="1076"/>
          <ac:spMkLst>
            <pc:docMk/>
            <pc:sldMk cId="317324267" sldId="299"/>
            <ac:spMk id="33" creationId="{ED525FCE-2CF0-1733-12C1-7DFBABB67971}"/>
          </ac:spMkLst>
        </pc:spChg>
        <pc:spChg chg="mod">
          <ac:chgData name="Behague, Sabina" userId="2f9f8379-56ce-455c-81be-d1dc66b28ae7" providerId="ADAL" clId="{A289256A-035A-415D-B1E0-502A3484D06B}" dt="2023-03-04T15:17:18.258" v="323" actId="207"/>
          <ac:spMkLst>
            <pc:docMk/>
            <pc:sldMk cId="317324267" sldId="299"/>
            <ac:spMk id="34" creationId="{1BB87C05-6B6B-7A86-C0D0-836475A2C063}"/>
          </ac:spMkLst>
        </pc:spChg>
        <pc:spChg chg="mod">
          <ac:chgData name="Behague, Sabina" userId="2f9f8379-56ce-455c-81be-d1dc66b28ae7" providerId="ADAL" clId="{A289256A-035A-415D-B1E0-502A3484D06B}" dt="2023-03-04T15:14:06.104" v="292" actId="1076"/>
          <ac:spMkLst>
            <pc:docMk/>
            <pc:sldMk cId="317324267" sldId="299"/>
            <ac:spMk id="35" creationId="{692CED57-4617-DD62-27E3-EEF8FBE4B5F6}"/>
          </ac:spMkLst>
        </pc:spChg>
        <pc:spChg chg="mod">
          <ac:chgData name="Behague, Sabina" userId="2f9f8379-56ce-455c-81be-d1dc66b28ae7" providerId="ADAL" clId="{A289256A-035A-415D-B1E0-502A3484D06B}" dt="2023-03-04T15:17:01.646" v="320" actId="207"/>
          <ac:spMkLst>
            <pc:docMk/>
            <pc:sldMk cId="317324267" sldId="299"/>
            <ac:spMk id="36" creationId="{3C57AE18-FB5D-7C7C-37C4-6199037E6769}"/>
          </ac:spMkLst>
        </pc:spChg>
        <pc:spChg chg="mod">
          <ac:chgData name="Behague, Sabina" userId="2f9f8379-56ce-455c-81be-d1dc66b28ae7" providerId="ADAL" clId="{A289256A-035A-415D-B1E0-502A3484D06B}" dt="2023-03-04T15:17:41.955" v="324" actId="207"/>
          <ac:spMkLst>
            <pc:docMk/>
            <pc:sldMk cId="317324267" sldId="299"/>
            <ac:spMk id="37" creationId="{C2BB58B6-6F79-6A95-A61B-3D8CDEEB435F}"/>
          </ac:spMkLst>
        </pc:spChg>
        <pc:spChg chg="mod">
          <ac:chgData name="Behague, Sabina" userId="2f9f8379-56ce-455c-81be-d1dc66b28ae7" providerId="ADAL" clId="{A289256A-035A-415D-B1E0-502A3484D06B}" dt="2023-03-10T18:42:26.115" v="990" actId="20577"/>
          <ac:spMkLst>
            <pc:docMk/>
            <pc:sldMk cId="317324267" sldId="299"/>
            <ac:spMk id="1046" creationId="{8A57591F-F75D-FBB3-BD7E-757A1AFC2F44}"/>
          </ac:spMkLst>
        </pc:spChg>
        <pc:grpChg chg="add mod">
          <ac:chgData name="Behague, Sabina" userId="2f9f8379-56ce-455c-81be-d1dc66b28ae7" providerId="ADAL" clId="{A289256A-035A-415D-B1E0-502A3484D06B}" dt="2023-03-04T15:14:06.104" v="292" actId="1076"/>
          <ac:grpSpMkLst>
            <pc:docMk/>
            <pc:sldMk cId="317324267" sldId="299"/>
            <ac:grpSpMk id="22" creationId="{1E0AB54D-B08A-3A02-1E74-9B6E540B9DA9}"/>
          </ac:grpSpMkLst>
        </pc:grpChg>
        <pc:cxnChg chg="add mod">
          <ac:chgData name="Behague, Sabina" userId="2f9f8379-56ce-455c-81be-d1dc66b28ae7" providerId="ADAL" clId="{A289256A-035A-415D-B1E0-502A3484D06B}" dt="2023-03-04T15:13:06.852" v="285"/>
          <ac:cxnSpMkLst>
            <pc:docMk/>
            <pc:sldMk cId="317324267" sldId="299"/>
            <ac:cxnSpMk id="17" creationId="{5668A529-4013-25FF-3C59-F9C6546CA7D9}"/>
          </ac:cxnSpMkLst>
        </pc:cxnChg>
        <pc:cxnChg chg="add mod">
          <ac:chgData name="Behague, Sabina" userId="2f9f8379-56ce-455c-81be-d1dc66b28ae7" providerId="ADAL" clId="{A289256A-035A-415D-B1E0-502A3484D06B}" dt="2023-03-04T15:13:06.852" v="285"/>
          <ac:cxnSpMkLst>
            <pc:docMk/>
            <pc:sldMk cId="317324267" sldId="299"/>
            <ac:cxnSpMk id="18" creationId="{CA39C36B-1CE7-3869-A3DB-472766D21873}"/>
          </ac:cxnSpMkLst>
        </pc:cxnChg>
      </pc:sldChg>
      <pc:sldChg chg="mod modNotesTx">
        <pc:chgData name="Behague, Sabina" userId="2f9f8379-56ce-455c-81be-d1dc66b28ae7" providerId="ADAL" clId="{A289256A-035A-415D-B1E0-502A3484D06B}" dt="2023-03-10T19:51:45.217" v="1120" actId="20577"/>
        <pc:sldMkLst>
          <pc:docMk/>
          <pc:sldMk cId="3076330452" sldId="300"/>
        </pc:sldMkLst>
      </pc:sldChg>
      <pc:sldChg chg="addSp delSp modSp mod modNotesTx">
        <pc:chgData name="Behague, Sabina" userId="2f9f8379-56ce-455c-81be-d1dc66b28ae7" providerId="ADAL" clId="{A289256A-035A-415D-B1E0-502A3484D06B}" dt="2023-03-16T14:20:50.713" v="1210" actId="13926"/>
        <pc:sldMkLst>
          <pc:docMk/>
          <pc:sldMk cId="999049329" sldId="305"/>
        </pc:sldMkLst>
        <pc:spChg chg="mod">
          <ac:chgData name="Behague, Sabina" userId="2f9f8379-56ce-455c-81be-d1dc66b28ae7" providerId="ADAL" clId="{A289256A-035A-415D-B1E0-502A3484D06B}" dt="2023-03-16T14:20:50.713" v="1210" actId="13926"/>
          <ac:spMkLst>
            <pc:docMk/>
            <pc:sldMk cId="999049329" sldId="305"/>
            <ac:spMk id="11" creationId="{8E4E40E9-D792-25A1-4B37-23D4780B1318}"/>
          </ac:spMkLst>
        </pc:spChg>
        <pc:spChg chg="mod">
          <ac:chgData name="Behague, Sabina" userId="2f9f8379-56ce-455c-81be-d1dc66b28ae7" providerId="ADAL" clId="{A289256A-035A-415D-B1E0-502A3484D06B}" dt="2023-03-04T00:21:41.654" v="53" actId="20577"/>
          <ac:spMkLst>
            <pc:docMk/>
            <pc:sldMk cId="999049329" sldId="305"/>
            <ac:spMk id="28" creationId="{991AF816-4FB0-23CF-F756-70991345D24B}"/>
          </ac:spMkLst>
        </pc:spChg>
        <pc:picChg chg="add del mod modCrop">
          <ac:chgData name="Behague, Sabina" userId="2f9f8379-56ce-455c-81be-d1dc66b28ae7" providerId="ADAL" clId="{A289256A-035A-415D-B1E0-502A3484D06B}" dt="2023-03-04T00:26:40.910" v="82" actId="478"/>
          <ac:picMkLst>
            <pc:docMk/>
            <pc:sldMk cId="999049329" sldId="305"/>
            <ac:picMk id="4" creationId="{C5566F87-DCD0-7D3F-0561-402EF57D268E}"/>
          </ac:picMkLst>
        </pc:picChg>
        <pc:picChg chg="add mod modCrop">
          <ac:chgData name="Behague, Sabina" userId="2f9f8379-56ce-455c-81be-d1dc66b28ae7" providerId="ADAL" clId="{A289256A-035A-415D-B1E0-502A3484D06B}" dt="2023-03-04T00:31:50.896" v="134" actId="1037"/>
          <ac:picMkLst>
            <pc:docMk/>
            <pc:sldMk cId="999049329" sldId="305"/>
            <ac:picMk id="6" creationId="{ED4C2D01-C68F-88E8-2117-40A8BBA586D3}"/>
          </ac:picMkLst>
        </pc:picChg>
        <pc:picChg chg="add mod modCrop">
          <ac:chgData name="Behague, Sabina" userId="2f9f8379-56ce-455c-81be-d1dc66b28ae7" providerId="ADAL" clId="{A289256A-035A-415D-B1E0-502A3484D06B}" dt="2023-03-04T00:29:26.802" v="118" actId="732"/>
          <ac:picMkLst>
            <pc:docMk/>
            <pc:sldMk cId="999049329" sldId="305"/>
            <ac:picMk id="8" creationId="{4720EC18-E7EF-1E64-0A0F-1206F97CF6D1}"/>
          </ac:picMkLst>
        </pc:picChg>
        <pc:picChg chg="add mod">
          <ac:chgData name="Behague, Sabina" userId="2f9f8379-56ce-455c-81be-d1dc66b28ae7" providerId="ADAL" clId="{A289256A-035A-415D-B1E0-502A3484D06B}" dt="2023-03-04T00:30:05.788" v="132" actId="1076"/>
          <ac:picMkLst>
            <pc:docMk/>
            <pc:sldMk cId="999049329" sldId="305"/>
            <ac:picMk id="9" creationId="{692CF601-4962-EF4F-22B2-A4086361B4F4}"/>
          </ac:picMkLst>
        </pc:picChg>
        <pc:picChg chg="add mod">
          <ac:chgData name="Behague, Sabina" userId="2f9f8379-56ce-455c-81be-d1dc66b28ae7" providerId="ADAL" clId="{A289256A-035A-415D-B1E0-502A3484D06B}" dt="2023-03-04T00:29:58.760" v="131" actId="1076"/>
          <ac:picMkLst>
            <pc:docMk/>
            <pc:sldMk cId="999049329" sldId="305"/>
            <ac:picMk id="12" creationId="{008C95B1-6171-FB70-C797-EE36C3C1288C}"/>
          </ac:picMkLst>
        </pc:picChg>
        <pc:picChg chg="add mod">
          <ac:chgData name="Behague, Sabina" userId="2f9f8379-56ce-455c-81be-d1dc66b28ae7" providerId="ADAL" clId="{A289256A-035A-415D-B1E0-502A3484D06B}" dt="2023-03-04T00:29:55.295" v="130" actId="1076"/>
          <ac:picMkLst>
            <pc:docMk/>
            <pc:sldMk cId="999049329" sldId="305"/>
            <ac:picMk id="13" creationId="{E1E9F758-0812-12A5-F449-B512F03930B9}"/>
          </ac:picMkLst>
        </pc:picChg>
        <pc:picChg chg="add mod">
          <ac:chgData name="Behague, Sabina" userId="2f9f8379-56ce-455c-81be-d1dc66b28ae7" providerId="ADAL" clId="{A289256A-035A-415D-B1E0-502A3484D06B}" dt="2023-03-04T00:29:51.635" v="129" actId="1076"/>
          <ac:picMkLst>
            <pc:docMk/>
            <pc:sldMk cId="999049329" sldId="305"/>
            <ac:picMk id="16" creationId="{BDB42841-BE84-020E-68EF-02B89A4BE8B2}"/>
          </ac:picMkLst>
        </pc:picChg>
        <pc:picChg chg="add mod">
          <ac:chgData name="Behague, Sabina" userId="2f9f8379-56ce-455c-81be-d1dc66b28ae7" providerId="ADAL" clId="{A289256A-035A-415D-B1E0-502A3484D06B}" dt="2023-03-04T00:29:47.038" v="128" actId="1076"/>
          <ac:picMkLst>
            <pc:docMk/>
            <pc:sldMk cId="999049329" sldId="305"/>
            <ac:picMk id="17" creationId="{8B1B1153-4B52-840C-4418-CD3D69A73379}"/>
          </ac:picMkLst>
        </pc:picChg>
        <pc:picChg chg="del mod">
          <ac:chgData name="Behague, Sabina" userId="2f9f8379-56ce-455c-81be-d1dc66b28ae7" providerId="ADAL" clId="{A289256A-035A-415D-B1E0-502A3484D06B}" dt="2023-03-04T00:28:20.362" v="105" actId="478"/>
          <ac:picMkLst>
            <pc:docMk/>
            <pc:sldMk cId="999049329" sldId="305"/>
            <ac:picMk id="31" creationId="{107E5058-8C21-45CE-DC94-617D608955ED}"/>
          </ac:picMkLst>
        </pc:picChg>
        <pc:picChg chg="del">
          <ac:chgData name="Behague, Sabina" userId="2f9f8379-56ce-455c-81be-d1dc66b28ae7" providerId="ADAL" clId="{A289256A-035A-415D-B1E0-502A3484D06B}" dt="2023-03-04T00:29:42.607" v="126" actId="478"/>
          <ac:picMkLst>
            <pc:docMk/>
            <pc:sldMk cId="999049329" sldId="305"/>
            <ac:picMk id="33" creationId="{02511611-31DD-BC92-8680-895969A3D611}"/>
          </ac:picMkLst>
        </pc:picChg>
        <pc:picChg chg="del">
          <ac:chgData name="Behague, Sabina" userId="2f9f8379-56ce-455c-81be-d1dc66b28ae7" providerId="ADAL" clId="{A289256A-035A-415D-B1E0-502A3484D06B}" dt="2023-03-04T00:29:42.038" v="125" actId="478"/>
          <ac:picMkLst>
            <pc:docMk/>
            <pc:sldMk cId="999049329" sldId="305"/>
            <ac:picMk id="34" creationId="{53EEE7B1-3FAD-3FEE-A40C-C5274A86F87D}"/>
          </ac:picMkLst>
        </pc:picChg>
        <pc:picChg chg="del">
          <ac:chgData name="Behague, Sabina" userId="2f9f8379-56ce-455c-81be-d1dc66b28ae7" providerId="ADAL" clId="{A289256A-035A-415D-B1E0-502A3484D06B}" dt="2023-03-04T00:29:41.198" v="124" actId="478"/>
          <ac:picMkLst>
            <pc:docMk/>
            <pc:sldMk cId="999049329" sldId="305"/>
            <ac:picMk id="35" creationId="{B05A3BBC-A51B-DA1B-014F-12D05166B5BC}"/>
          </ac:picMkLst>
        </pc:picChg>
        <pc:picChg chg="del mod">
          <ac:chgData name="Behague, Sabina" userId="2f9f8379-56ce-455c-81be-d1dc66b28ae7" providerId="ADAL" clId="{A289256A-035A-415D-B1E0-502A3484D06B}" dt="2023-03-04T00:29:07.615" v="114" actId="478"/>
          <ac:picMkLst>
            <pc:docMk/>
            <pc:sldMk cId="999049329" sldId="305"/>
            <ac:picMk id="36" creationId="{5CF82A57-5F34-9AC3-D327-FE52682EB7C1}"/>
          </ac:picMkLst>
        </pc:picChg>
        <pc:picChg chg="del">
          <ac:chgData name="Behague, Sabina" userId="2f9f8379-56ce-455c-81be-d1dc66b28ae7" providerId="ADAL" clId="{A289256A-035A-415D-B1E0-502A3484D06B}" dt="2023-03-04T00:29:43.201" v="127" actId="478"/>
          <ac:picMkLst>
            <pc:docMk/>
            <pc:sldMk cId="999049329" sldId="305"/>
            <ac:picMk id="37" creationId="{3FAEEB03-C185-21EE-89D2-D4A07787E36C}"/>
          </ac:picMkLst>
        </pc:picChg>
        <pc:picChg chg="del">
          <ac:chgData name="Behague, Sabina" userId="2f9f8379-56ce-455c-81be-d1dc66b28ae7" providerId="ADAL" clId="{A289256A-035A-415D-B1E0-502A3484D06B}" dt="2023-03-04T00:24:42.333" v="67" actId="478"/>
          <ac:picMkLst>
            <pc:docMk/>
            <pc:sldMk cId="999049329" sldId="305"/>
            <ac:picMk id="40" creationId="{84633422-9B9B-8D9C-9A74-06A58DD92087}"/>
          </ac:picMkLst>
        </pc:picChg>
      </pc:sldChg>
      <pc:sldChg chg="mod addCm modCm modNotesTx">
        <pc:chgData name="Behague, Sabina" userId="2f9f8379-56ce-455c-81be-d1dc66b28ae7" providerId="ADAL" clId="{A289256A-035A-415D-B1E0-502A3484D06B}" dt="2023-03-10T18:23:44.106" v="641" actId="20577"/>
        <pc:sldMkLst>
          <pc:docMk/>
          <pc:sldMk cId="1653516997" sldId="307"/>
        </pc:sldMkLst>
      </pc:sldChg>
      <pc:sldChg chg="addSp delSp modSp mod">
        <pc:chgData name="Behague, Sabina" userId="2f9f8379-56ce-455c-81be-d1dc66b28ae7" providerId="ADAL" clId="{A289256A-035A-415D-B1E0-502A3484D06B}" dt="2023-03-03T01:51:13.344" v="20"/>
        <pc:sldMkLst>
          <pc:docMk/>
          <pc:sldMk cId="1931778444" sldId="318"/>
        </pc:sldMkLst>
        <pc:spChg chg="del">
          <ac:chgData name="Behague, Sabina" userId="2f9f8379-56ce-455c-81be-d1dc66b28ae7" providerId="ADAL" clId="{A289256A-035A-415D-B1E0-502A3484D06B}" dt="2023-03-03T01:51:09.967" v="17" actId="478"/>
          <ac:spMkLst>
            <pc:docMk/>
            <pc:sldMk cId="1931778444" sldId="318"/>
            <ac:spMk id="6" creationId="{5D0F14F3-1A09-3E96-BCB2-D8B940E469DA}"/>
          </ac:spMkLst>
        </pc:spChg>
        <pc:spChg chg="del">
          <ac:chgData name="Behague, Sabina" userId="2f9f8379-56ce-455c-81be-d1dc66b28ae7" providerId="ADAL" clId="{A289256A-035A-415D-B1E0-502A3484D06B}" dt="2023-03-03T01:51:10.925" v="18" actId="478"/>
          <ac:spMkLst>
            <pc:docMk/>
            <pc:sldMk cId="1931778444" sldId="318"/>
            <ac:spMk id="7" creationId="{CE64F085-394F-89FE-55C1-94E5F28AFADD}"/>
          </ac:spMkLst>
        </pc:spChg>
        <pc:spChg chg="del">
          <ac:chgData name="Behague, Sabina" userId="2f9f8379-56ce-455c-81be-d1dc66b28ae7" providerId="ADAL" clId="{A289256A-035A-415D-B1E0-502A3484D06B}" dt="2023-03-03T01:51:11.885" v="19" actId="478"/>
          <ac:spMkLst>
            <pc:docMk/>
            <pc:sldMk cId="1931778444" sldId="318"/>
            <ac:spMk id="8" creationId="{E39DAA33-FEFE-A8BD-BBEA-A8F3D8B80ECE}"/>
          </ac:spMkLst>
        </pc:spChg>
        <pc:picChg chg="add mod">
          <ac:chgData name="Behague, Sabina" userId="2f9f8379-56ce-455c-81be-d1dc66b28ae7" providerId="ADAL" clId="{A289256A-035A-415D-B1E0-502A3484D06B}" dt="2023-03-03T01:51:13.344" v="20"/>
          <ac:picMkLst>
            <pc:docMk/>
            <pc:sldMk cId="1931778444" sldId="318"/>
            <ac:picMk id="2" creationId="{41ED62C9-93F3-CCF3-33F0-6E367DB24977}"/>
          </ac:picMkLst>
        </pc:picChg>
      </pc:sldChg>
      <pc:sldChg chg="addSp delSp modSp mod">
        <pc:chgData name="Behague, Sabina" userId="2f9f8379-56ce-455c-81be-d1dc66b28ae7" providerId="ADAL" clId="{A289256A-035A-415D-B1E0-502A3484D06B}" dt="2023-03-03T01:51:20.297" v="24"/>
        <pc:sldMkLst>
          <pc:docMk/>
          <pc:sldMk cId="734295458" sldId="319"/>
        </pc:sldMkLst>
        <pc:spChg chg="del">
          <ac:chgData name="Behague, Sabina" userId="2f9f8379-56ce-455c-81be-d1dc66b28ae7" providerId="ADAL" clId="{A289256A-035A-415D-B1E0-502A3484D06B}" dt="2023-03-03T01:51:17.046" v="21" actId="478"/>
          <ac:spMkLst>
            <pc:docMk/>
            <pc:sldMk cId="734295458" sldId="319"/>
            <ac:spMk id="6" creationId="{5D0F14F3-1A09-3E96-BCB2-D8B940E469DA}"/>
          </ac:spMkLst>
        </pc:spChg>
        <pc:spChg chg="del">
          <ac:chgData name="Behague, Sabina" userId="2f9f8379-56ce-455c-81be-d1dc66b28ae7" providerId="ADAL" clId="{A289256A-035A-415D-B1E0-502A3484D06B}" dt="2023-03-03T01:51:17.960" v="22" actId="478"/>
          <ac:spMkLst>
            <pc:docMk/>
            <pc:sldMk cId="734295458" sldId="319"/>
            <ac:spMk id="7" creationId="{CE64F085-394F-89FE-55C1-94E5F28AFADD}"/>
          </ac:spMkLst>
        </pc:spChg>
        <pc:spChg chg="del">
          <ac:chgData name="Behague, Sabina" userId="2f9f8379-56ce-455c-81be-d1dc66b28ae7" providerId="ADAL" clId="{A289256A-035A-415D-B1E0-502A3484D06B}" dt="2023-03-03T01:51:18.874" v="23" actId="478"/>
          <ac:spMkLst>
            <pc:docMk/>
            <pc:sldMk cId="734295458" sldId="319"/>
            <ac:spMk id="8" creationId="{E39DAA33-FEFE-A8BD-BBEA-A8F3D8B80ECE}"/>
          </ac:spMkLst>
        </pc:spChg>
        <pc:picChg chg="add mod">
          <ac:chgData name="Behague, Sabina" userId="2f9f8379-56ce-455c-81be-d1dc66b28ae7" providerId="ADAL" clId="{A289256A-035A-415D-B1E0-502A3484D06B}" dt="2023-03-03T01:51:20.297" v="24"/>
          <ac:picMkLst>
            <pc:docMk/>
            <pc:sldMk cId="734295458" sldId="319"/>
            <ac:picMk id="2" creationId="{66B5E7FE-0627-169E-90D5-0839A97ADB01}"/>
          </ac:picMkLst>
        </pc:picChg>
      </pc:sldChg>
      <pc:sldChg chg="addSp delSp modSp mod">
        <pc:chgData name="Behague, Sabina" userId="2f9f8379-56ce-455c-81be-d1dc66b28ae7" providerId="ADAL" clId="{A289256A-035A-415D-B1E0-502A3484D06B}" dt="2023-03-03T01:51:28.282" v="28"/>
        <pc:sldMkLst>
          <pc:docMk/>
          <pc:sldMk cId="204169627" sldId="320"/>
        </pc:sldMkLst>
        <pc:spChg chg="del">
          <ac:chgData name="Behague, Sabina" userId="2f9f8379-56ce-455c-81be-d1dc66b28ae7" providerId="ADAL" clId="{A289256A-035A-415D-B1E0-502A3484D06B}" dt="2023-03-03T01:51:24.877" v="25" actId="478"/>
          <ac:spMkLst>
            <pc:docMk/>
            <pc:sldMk cId="204169627" sldId="320"/>
            <ac:spMk id="6" creationId="{5D0F14F3-1A09-3E96-BCB2-D8B940E469DA}"/>
          </ac:spMkLst>
        </pc:spChg>
        <pc:spChg chg="del">
          <ac:chgData name="Behague, Sabina" userId="2f9f8379-56ce-455c-81be-d1dc66b28ae7" providerId="ADAL" clId="{A289256A-035A-415D-B1E0-502A3484D06B}" dt="2023-03-03T01:51:25.806" v="26" actId="478"/>
          <ac:spMkLst>
            <pc:docMk/>
            <pc:sldMk cId="204169627" sldId="320"/>
            <ac:spMk id="7" creationId="{CE64F085-394F-89FE-55C1-94E5F28AFADD}"/>
          </ac:spMkLst>
        </pc:spChg>
        <pc:spChg chg="del">
          <ac:chgData name="Behague, Sabina" userId="2f9f8379-56ce-455c-81be-d1dc66b28ae7" providerId="ADAL" clId="{A289256A-035A-415D-B1E0-502A3484D06B}" dt="2023-03-03T01:51:26.812" v="27" actId="478"/>
          <ac:spMkLst>
            <pc:docMk/>
            <pc:sldMk cId="204169627" sldId="320"/>
            <ac:spMk id="8" creationId="{E39DAA33-FEFE-A8BD-BBEA-A8F3D8B80ECE}"/>
          </ac:spMkLst>
        </pc:spChg>
        <pc:picChg chg="add mod">
          <ac:chgData name="Behague, Sabina" userId="2f9f8379-56ce-455c-81be-d1dc66b28ae7" providerId="ADAL" clId="{A289256A-035A-415D-B1E0-502A3484D06B}" dt="2023-03-03T01:51:28.282" v="28"/>
          <ac:picMkLst>
            <pc:docMk/>
            <pc:sldMk cId="204169627" sldId="320"/>
            <ac:picMk id="2" creationId="{0F6D64C0-E888-CB0B-49A7-C4363344B295}"/>
          </ac:picMkLst>
        </pc:picChg>
      </pc:sldChg>
      <pc:sldChg chg="modSp mod addCm modNotesTx">
        <pc:chgData name="Behague, Sabina" userId="2f9f8379-56ce-455c-81be-d1dc66b28ae7" providerId="ADAL" clId="{A289256A-035A-415D-B1E0-502A3484D06B}" dt="2023-03-10T18:24:31.902" v="642"/>
        <pc:sldMkLst>
          <pc:docMk/>
          <pc:sldMk cId="3199844134" sldId="321"/>
        </pc:sldMkLst>
        <pc:graphicFrameChg chg="mod">
          <ac:chgData name="Behague, Sabina" userId="2f9f8379-56ce-455c-81be-d1dc66b28ae7" providerId="ADAL" clId="{A289256A-035A-415D-B1E0-502A3484D06B}" dt="2023-03-04T15:08:06.415" v="269" actId="207"/>
          <ac:graphicFrameMkLst>
            <pc:docMk/>
            <pc:sldMk cId="3199844134" sldId="321"/>
            <ac:graphicFrameMk id="5" creationId="{7248A65F-85D1-5155-E595-A9548413AB87}"/>
          </ac:graphicFrameMkLst>
        </pc:graphicFrameChg>
      </pc:sldChg>
      <pc:sldChg chg="modSp mod addCm">
        <pc:chgData name="Behague, Sabina" userId="2f9f8379-56ce-455c-81be-d1dc66b28ae7" providerId="ADAL" clId="{A289256A-035A-415D-B1E0-502A3484D06B}" dt="2023-03-10T18:46:52.704" v="1003"/>
        <pc:sldMkLst>
          <pc:docMk/>
          <pc:sldMk cId="3332005300" sldId="322"/>
        </pc:sldMkLst>
        <pc:spChg chg="mod">
          <ac:chgData name="Behague, Sabina" userId="2f9f8379-56ce-455c-81be-d1dc66b28ae7" providerId="ADAL" clId="{A289256A-035A-415D-B1E0-502A3484D06B}" dt="2023-03-04T15:27:14.176" v="335" actId="20577"/>
          <ac:spMkLst>
            <pc:docMk/>
            <pc:sldMk cId="3332005300" sldId="322"/>
            <ac:spMk id="5" creationId="{2DB53C78-DA00-2BC5-996C-8D5C0A276C42}"/>
          </ac:spMkLst>
        </pc:spChg>
        <pc:graphicFrameChg chg="mod">
          <ac:chgData name="Behague, Sabina" userId="2f9f8379-56ce-455c-81be-d1dc66b28ae7" providerId="ADAL" clId="{A289256A-035A-415D-B1E0-502A3484D06B}" dt="2023-03-10T18:46:05.124" v="1002"/>
          <ac:graphicFrameMkLst>
            <pc:docMk/>
            <pc:sldMk cId="3332005300" sldId="322"/>
            <ac:graphicFrameMk id="6" creationId="{A9A8CC69-E7C7-8BF8-2D2D-ABB1A61EC758}"/>
          </ac:graphicFrameMkLst>
        </pc:graphicFrameChg>
      </pc:sldChg>
      <pc:sldChg chg="addSp delSp modSp mod">
        <pc:chgData name="Behague, Sabina" userId="2f9f8379-56ce-455c-81be-d1dc66b28ae7" providerId="ADAL" clId="{A289256A-035A-415D-B1E0-502A3484D06B}" dt="2023-03-03T01:51:35.659" v="32"/>
        <pc:sldMkLst>
          <pc:docMk/>
          <pc:sldMk cId="2491221319" sldId="323"/>
        </pc:sldMkLst>
        <pc:spChg chg="del">
          <ac:chgData name="Behague, Sabina" userId="2f9f8379-56ce-455c-81be-d1dc66b28ae7" providerId="ADAL" clId="{A289256A-035A-415D-B1E0-502A3484D06B}" dt="2023-03-03T01:51:32.212" v="29" actId="478"/>
          <ac:spMkLst>
            <pc:docMk/>
            <pc:sldMk cId="2491221319" sldId="323"/>
            <ac:spMk id="6" creationId="{5D0F14F3-1A09-3E96-BCB2-D8B940E469DA}"/>
          </ac:spMkLst>
        </pc:spChg>
        <pc:spChg chg="del">
          <ac:chgData name="Behague, Sabina" userId="2f9f8379-56ce-455c-81be-d1dc66b28ae7" providerId="ADAL" clId="{A289256A-035A-415D-B1E0-502A3484D06B}" dt="2023-03-03T01:51:33.237" v="30" actId="478"/>
          <ac:spMkLst>
            <pc:docMk/>
            <pc:sldMk cId="2491221319" sldId="323"/>
            <ac:spMk id="7" creationId="{CE64F085-394F-89FE-55C1-94E5F28AFADD}"/>
          </ac:spMkLst>
        </pc:spChg>
        <pc:spChg chg="del">
          <ac:chgData name="Behague, Sabina" userId="2f9f8379-56ce-455c-81be-d1dc66b28ae7" providerId="ADAL" clId="{A289256A-035A-415D-B1E0-502A3484D06B}" dt="2023-03-03T01:51:34.148" v="31" actId="478"/>
          <ac:spMkLst>
            <pc:docMk/>
            <pc:sldMk cId="2491221319" sldId="323"/>
            <ac:spMk id="8" creationId="{E39DAA33-FEFE-A8BD-BBEA-A8F3D8B80ECE}"/>
          </ac:spMkLst>
        </pc:spChg>
        <pc:picChg chg="add mod">
          <ac:chgData name="Behague, Sabina" userId="2f9f8379-56ce-455c-81be-d1dc66b28ae7" providerId="ADAL" clId="{A289256A-035A-415D-B1E0-502A3484D06B}" dt="2023-03-03T01:51:35.659" v="32"/>
          <ac:picMkLst>
            <pc:docMk/>
            <pc:sldMk cId="2491221319" sldId="323"/>
            <ac:picMk id="2" creationId="{E9C217EC-B388-2538-14CD-A8D19E206A4A}"/>
          </ac:picMkLst>
        </pc:picChg>
      </pc:sldChg>
      <pc:sldChg chg="mod modNotesTx">
        <pc:chgData name="Behague, Sabina" userId="2f9f8379-56ce-455c-81be-d1dc66b28ae7" providerId="ADAL" clId="{A289256A-035A-415D-B1E0-502A3484D06B}" dt="2023-03-10T21:04:17.421" v="1121"/>
        <pc:sldMkLst>
          <pc:docMk/>
          <pc:sldMk cId="1702557876" sldId="324"/>
        </pc:sldMkLst>
      </pc:sldChg>
      <pc:sldChg chg="mod addCm modNotesTx">
        <pc:chgData name="Behague, Sabina" userId="2f9f8379-56ce-455c-81be-d1dc66b28ae7" providerId="ADAL" clId="{A289256A-035A-415D-B1E0-502A3484D06B}" dt="2023-03-10T21:05:32.656" v="1124" actId="20577"/>
        <pc:sldMkLst>
          <pc:docMk/>
          <pc:sldMk cId="4269612064" sldId="325"/>
        </pc:sldMkLst>
      </pc:sldChg>
      <pc:sldMasterChg chg="del delSldLayout">
        <pc:chgData name="Behague, Sabina" userId="2f9f8379-56ce-455c-81be-d1dc66b28ae7" providerId="ADAL" clId="{A289256A-035A-415D-B1E0-502A3484D06B}" dt="2023-03-03T01:43:59.847" v="12" actId="2696"/>
        <pc:sldMasterMkLst>
          <pc:docMk/>
          <pc:sldMasterMk cId="3984714580" sldId="2147483687"/>
        </pc:sldMasterMkLst>
        <pc:sldLayoutChg chg="del">
          <pc:chgData name="Behague, Sabina" userId="2f9f8379-56ce-455c-81be-d1dc66b28ae7" providerId="ADAL" clId="{A289256A-035A-415D-B1E0-502A3484D06B}" dt="2023-03-03T01:43:59.825" v="3" actId="2696"/>
          <pc:sldLayoutMkLst>
            <pc:docMk/>
            <pc:sldMasterMk cId="3984714580" sldId="2147483687"/>
            <pc:sldLayoutMk cId="2029731006" sldId="2147483688"/>
          </pc:sldLayoutMkLst>
        </pc:sldLayoutChg>
        <pc:sldLayoutChg chg="del">
          <pc:chgData name="Behague, Sabina" userId="2f9f8379-56ce-455c-81be-d1dc66b28ae7" providerId="ADAL" clId="{A289256A-035A-415D-B1E0-502A3484D06B}" dt="2023-03-03T01:43:59.830" v="4" actId="2696"/>
          <pc:sldLayoutMkLst>
            <pc:docMk/>
            <pc:sldMasterMk cId="3984714580" sldId="2147483687"/>
            <pc:sldLayoutMk cId="746083278" sldId="2147483689"/>
          </pc:sldLayoutMkLst>
        </pc:sldLayoutChg>
        <pc:sldLayoutChg chg="del">
          <pc:chgData name="Behague, Sabina" userId="2f9f8379-56ce-455c-81be-d1dc66b28ae7" providerId="ADAL" clId="{A289256A-035A-415D-B1E0-502A3484D06B}" dt="2023-03-03T01:43:59.833" v="5" actId="2696"/>
          <pc:sldLayoutMkLst>
            <pc:docMk/>
            <pc:sldMasterMk cId="3984714580" sldId="2147483687"/>
            <pc:sldLayoutMk cId="1129321109" sldId="2147483690"/>
          </pc:sldLayoutMkLst>
        </pc:sldLayoutChg>
        <pc:sldLayoutChg chg="del">
          <pc:chgData name="Behague, Sabina" userId="2f9f8379-56ce-455c-81be-d1dc66b28ae7" providerId="ADAL" clId="{A289256A-035A-415D-B1E0-502A3484D06B}" dt="2023-03-03T01:43:59.836" v="6" actId="2696"/>
          <pc:sldLayoutMkLst>
            <pc:docMk/>
            <pc:sldMasterMk cId="3984714580" sldId="2147483687"/>
            <pc:sldLayoutMk cId="1622710034" sldId="2147483691"/>
          </pc:sldLayoutMkLst>
        </pc:sldLayoutChg>
        <pc:sldLayoutChg chg="del">
          <pc:chgData name="Behague, Sabina" userId="2f9f8379-56ce-455c-81be-d1dc66b28ae7" providerId="ADAL" clId="{A289256A-035A-415D-B1E0-502A3484D06B}" dt="2023-03-03T01:43:59.838" v="7" actId="2696"/>
          <pc:sldLayoutMkLst>
            <pc:docMk/>
            <pc:sldMasterMk cId="3984714580" sldId="2147483687"/>
            <pc:sldLayoutMk cId="159174091" sldId="2147483692"/>
          </pc:sldLayoutMkLst>
        </pc:sldLayoutChg>
        <pc:sldLayoutChg chg="del">
          <pc:chgData name="Behague, Sabina" userId="2f9f8379-56ce-455c-81be-d1dc66b28ae7" providerId="ADAL" clId="{A289256A-035A-415D-B1E0-502A3484D06B}" dt="2023-03-03T01:43:59.840" v="8" actId="2696"/>
          <pc:sldLayoutMkLst>
            <pc:docMk/>
            <pc:sldMasterMk cId="3984714580" sldId="2147483687"/>
            <pc:sldLayoutMk cId="2208407366" sldId="2147483693"/>
          </pc:sldLayoutMkLst>
        </pc:sldLayoutChg>
        <pc:sldLayoutChg chg="del">
          <pc:chgData name="Behague, Sabina" userId="2f9f8379-56ce-455c-81be-d1dc66b28ae7" providerId="ADAL" clId="{A289256A-035A-415D-B1E0-502A3484D06B}" dt="2023-03-03T01:43:59.842" v="9" actId="2696"/>
          <pc:sldLayoutMkLst>
            <pc:docMk/>
            <pc:sldMasterMk cId="3984714580" sldId="2147483687"/>
            <pc:sldLayoutMk cId="1400920545" sldId="2147483694"/>
          </pc:sldLayoutMkLst>
        </pc:sldLayoutChg>
        <pc:sldLayoutChg chg="del">
          <pc:chgData name="Behague, Sabina" userId="2f9f8379-56ce-455c-81be-d1dc66b28ae7" providerId="ADAL" clId="{A289256A-035A-415D-B1E0-502A3484D06B}" dt="2023-03-03T01:43:59.843" v="10" actId="2696"/>
          <pc:sldLayoutMkLst>
            <pc:docMk/>
            <pc:sldMasterMk cId="3984714580" sldId="2147483687"/>
            <pc:sldLayoutMk cId="2613048141" sldId="2147483695"/>
          </pc:sldLayoutMkLst>
        </pc:sldLayoutChg>
        <pc:sldLayoutChg chg="del">
          <pc:chgData name="Behague, Sabina" userId="2f9f8379-56ce-455c-81be-d1dc66b28ae7" providerId="ADAL" clId="{A289256A-035A-415D-B1E0-502A3484D06B}" dt="2023-03-03T01:43:59.845" v="11" actId="2696"/>
          <pc:sldLayoutMkLst>
            <pc:docMk/>
            <pc:sldMasterMk cId="3984714580" sldId="2147483687"/>
            <pc:sldLayoutMk cId="3093831904" sldId="2147483696"/>
          </pc:sldLayoutMkLst>
        </pc:sldLayoutChg>
      </pc:sldMasterChg>
      <pc:sldMasterChg chg="addSp delSp mod modSldLayout">
        <pc:chgData name="Behague, Sabina" userId="2f9f8379-56ce-455c-81be-d1dc66b28ae7" providerId="ADAL" clId="{A289256A-035A-415D-B1E0-502A3484D06B}" dt="2023-03-01T16:23:10.657" v="2" actId="478"/>
        <pc:sldMasterMkLst>
          <pc:docMk/>
          <pc:sldMasterMk cId="950571666" sldId="2147483707"/>
        </pc:sldMasterMkLst>
        <pc:spChg chg="add">
          <ac:chgData name="Behague, Sabina" userId="2f9f8379-56ce-455c-81be-d1dc66b28ae7" providerId="ADAL" clId="{A289256A-035A-415D-B1E0-502A3484D06B}" dt="2023-03-01T16:21:24.355" v="0"/>
          <ac:spMkLst>
            <pc:docMk/>
            <pc:sldMasterMk cId="950571666" sldId="2147483707"/>
            <ac:spMk id="6" creationId="{A70025BD-AE6A-2262-7B2C-651C9CFB1520}"/>
          </ac:spMkLst>
        </pc:spChg>
        <pc:spChg chg="add">
          <ac:chgData name="Behague, Sabina" userId="2f9f8379-56ce-455c-81be-d1dc66b28ae7" providerId="ADAL" clId="{A289256A-035A-415D-B1E0-502A3484D06B}" dt="2023-03-01T16:21:24.355" v="0"/>
          <ac:spMkLst>
            <pc:docMk/>
            <pc:sldMasterMk cId="950571666" sldId="2147483707"/>
            <ac:spMk id="10" creationId="{5981B25B-2660-D9E1-D135-CEF838EE597A}"/>
          </ac:spMkLst>
        </pc:spChg>
        <pc:spChg chg="add del">
          <ac:chgData name="Behague, Sabina" userId="2f9f8379-56ce-455c-81be-d1dc66b28ae7" providerId="ADAL" clId="{A289256A-035A-415D-B1E0-502A3484D06B}" dt="2023-03-01T16:23:00.862" v="1" actId="478"/>
          <ac:spMkLst>
            <pc:docMk/>
            <pc:sldMasterMk cId="950571666" sldId="2147483707"/>
            <ac:spMk id="11" creationId="{A8ED27F6-2D06-A89A-BCC5-199C806C576A}"/>
          </ac:spMkLst>
        </pc:spChg>
        <pc:sldLayoutChg chg="addSp delSp mod">
          <pc:chgData name="Behague, Sabina" userId="2f9f8379-56ce-455c-81be-d1dc66b28ae7" providerId="ADAL" clId="{A289256A-035A-415D-B1E0-502A3484D06B}" dt="2023-03-01T16:23:10.657" v="2" actId="478"/>
          <pc:sldLayoutMkLst>
            <pc:docMk/>
            <pc:sldMasterMk cId="950571666" sldId="2147483707"/>
            <pc:sldLayoutMk cId="3052332904" sldId="2147483708"/>
          </pc:sldLayoutMkLst>
          <pc:spChg chg="add del">
            <ac:chgData name="Behague, Sabina" userId="2f9f8379-56ce-455c-81be-d1dc66b28ae7" providerId="ADAL" clId="{A289256A-035A-415D-B1E0-502A3484D06B}" dt="2023-03-01T16:23:10.657" v="2" actId="478"/>
            <ac:spMkLst>
              <pc:docMk/>
              <pc:sldMasterMk cId="950571666" sldId="2147483707"/>
              <pc:sldLayoutMk cId="3052332904" sldId="2147483708"/>
              <ac:spMk id="2" creationId="{ED1AFA3C-D957-A56B-F820-759895A3C383}"/>
            </ac:spMkLst>
          </pc:spChg>
        </pc:sldLayoutChg>
      </pc:sldMasterChg>
    </pc:docChg>
  </pc:docChgLst>
  <pc:docChgLst>
    <pc:chgData name="Sarah Balian" userId="b3b060d9-4d34-479b-ad68-688eaebf93c5" providerId="ADAL" clId="{4721152D-B4EF-4E76-9658-EBD458AFBE5C}"/>
    <pc:docChg chg="modSld">
      <pc:chgData name="Sarah Balian" userId="b3b060d9-4d34-479b-ad68-688eaebf93c5" providerId="ADAL" clId="{4721152D-B4EF-4E76-9658-EBD458AFBE5C}" dt="2023-01-23T19:56:32.574" v="1" actId="207"/>
      <pc:docMkLst>
        <pc:docMk/>
      </pc:docMkLst>
      <pc:sldChg chg="modSp">
        <pc:chgData name="Sarah Balian" userId="b3b060d9-4d34-479b-ad68-688eaebf93c5" providerId="ADAL" clId="{4721152D-B4EF-4E76-9658-EBD458AFBE5C}" dt="2023-01-23T19:56:32.574" v="1" actId="207"/>
        <pc:sldMkLst>
          <pc:docMk/>
          <pc:sldMk cId="1702557876" sldId="324"/>
        </pc:sldMkLst>
        <pc:graphicFrameChg chg="mod">
          <ac:chgData name="Sarah Balian" userId="b3b060d9-4d34-479b-ad68-688eaebf93c5" providerId="ADAL" clId="{4721152D-B4EF-4E76-9658-EBD458AFBE5C}" dt="2023-01-23T19:56:32.574" v="1" actId="207"/>
          <ac:graphicFrameMkLst>
            <pc:docMk/>
            <pc:sldMk cId="1702557876" sldId="324"/>
            <ac:graphicFrameMk id="21" creationId="{9673CC04-08CC-5578-D046-2CD1CE6E0EBA}"/>
          </ac:graphicFrameMkLst>
        </pc:graphicFrameChg>
      </pc:sldChg>
    </pc:docChg>
  </pc:docChgLst>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pChg chg="mod">
          <ac:chgData name="McFarland, Annette" userId="e93d1f50-85ab-41a8-a34a-185a53159573" providerId="ADAL" clId="{353609DC-DF31-4D2C-A570-111C39EBAE2B}" dt="2023-01-09T16:29:33.927" v="5" actId="20577"/>
          <ac:spMkLst>
            <pc:docMk/>
            <pc:sldMk cId="1428788921" sldId="262"/>
            <ac:spMk id="2" creationId="{F6245169-1799-41CD-B28E-D2D20D16AD73}"/>
          </ac:spMkLst>
        </pc:spChg>
        <pc:graphicFrameChg chg="mod">
          <ac:chgData name="McFarland, Annette" userId="e93d1f50-85ab-41a8-a34a-185a53159573" providerId="ADAL" clId="{353609DC-DF31-4D2C-A570-111C39EBAE2B}" dt="2023-01-09T17:06:56.098" v="414" actId="14100"/>
          <ac:graphicFrameMkLst>
            <pc:docMk/>
            <pc:sldMk cId="1428788921" sldId="262"/>
            <ac:graphicFrameMk id="8" creationId="{A25666F9-CCA3-9D59-B863-99CA3EC76DEB}"/>
          </ac:graphicFrameMkLst>
        </pc:graphicFrameChg>
      </pc:sldChg>
      <pc:sldChg chg="modSp mod modNotesTx">
        <pc:chgData name="McFarland, Annette" userId="e93d1f50-85ab-41a8-a34a-185a53159573" providerId="ADAL" clId="{353609DC-DF31-4D2C-A570-111C39EBAE2B}" dt="2023-01-09T16:34:27.296" v="295" actId="27918"/>
        <pc:sldMkLst>
          <pc:docMk/>
          <pc:sldMk cId="1887431401" sldId="263"/>
        </pc:sldMkLst>
        <pc:spChg chg="mod">
          <ac:chgData name="McFarland, Annette" userId="e93d1f50-85ab-41a8-a34a-185a53159573" providerId="ADAL" clId="{353609DC-DF31-4D2C-A570-111C39EBAE2B}" dt="2023-01-09T16:30:05.334" v="13" actId="20577"/>
          <ac:spMkLst>
            <pc:docMk/>
            <pc:sldMk cId="1887431401" sldId="263"/>
            <ac:spMk id="2" creationId="{F6245169-1799-41CD-B28E-D2D20D16AD73}"/>
          </ac:spMkLst>
        </pc:spChg>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pChg chg="mod">
          <ac:chgData name="McFarland, Annette" userId="e93d1f50-85ab-41a8-a34a-185a53159573" providerId="ADAL" clId="{353609DC-DF31-4D2C-A570-111C39EBAE2B}" dt="2023-01-09T18:59:08.120" v="977" actId="14100"/>
          <ac:spMkLst>
            <pc:docMk/>
            <pc:sldMk cId="2479953464" sldId="264"/>
            <ac:spMk id="2" creationId="{F6245169-1799-41CD-B28E-D2D20D16AD73}"/>
          </ac:spMkLst>
        </pc:spChg>
        <pc:spChg chg="add mod">
          <ac:chgData name="McFarland, Annette" userId="e93d1f50-85ab-41a8-a34a-185a53159573" providerId="ADAL" clId="{353609DC-DF31-4D2C-A570-111C39EBAE2B}" dt="2023-01-09T18:59:28.541" v="978" actId="1076"/>
          <ac:spMkLst>
            <pc:docMk/>
            <pc:sldMk cId="2479953464" sldId="264"/>
            <ac:spMk id="4" creationId="{96845529-961E-A70F-D54B-6018490E5D08}"/>
          </ac:spMkLst>
        </pc:spChg>
        <pc:spChg chg="mod">
          <ac:chgData name="McFarland, Annette" userId="e93d1f50-85ab-41a8-a34a-185a53159573" providerId="ADAL" clId="{353609DC-DF31-4D2C-A570-111C39EBAE2B}" dt="2023-01-09T17:43:55.717" v="949" actId="20577"/>
          <ac:spMkLst>
            <pc:docMk/>
            <pc:sldMk cId="2479953464" sldId="264"/>
            <ac:spMk id="13" creationId="{B8005264-241D-4BC5-4C18-207DA6D099C3}"/>
          </ac:spMkLst>
        </pc:spChg>
        <pc:graphicFrameChg chg="mod">
          <ac:chgData name="McFarland, Annette" userId="e93d1f50-85ab-41a8-a34a-185a53159573" providerId="ADAL" clId="{353609DC-DF31-4D2C-A570-111C39EBAE2B}" dt="2023-01-09T17:48:33.618" v="955"/>
          <ac:graphicFrameMkLst>
            <pc:docMk/>
            <pc:sldMk cId="2479953464" sldId="264"/>
            <ac:graphicFrameMk id="9" creationId="{16BB2B36-D329-083C-5198-BEEC5AC12CFA}"/>
          </ac:graphicFrameMkLst>
        </pc:graphicFrameChg>
        <pc:picChg chg="add mod">
          <ac:chgData name="McFarland, Annette" userId="e93d1f50-85ab-41a8-a34a-185a53159573" providerId="ADAL" clId="{353609DC-DF31-4D2C-A570-111C39EBAE2B}" dt="2023-01-09T18:59:28.541" v="978" actId="1076"/>
          <ac:picMkLst>
            <pc:docMk/>
            <pc:sldMk cId="2479953464" sldId="264"/>
            <ac:picMk id="3" creationId="{549273F1-FF90-2E90-7BA7-DE3A6F175B2E}"/>
          </ac:picMkLst>
        </pc:picChg>
        <pc:picChg chg="del">
          <ac:chgData name="McFarland, Annette" userId="e93d1f50-85ab-41a8-a34a-185a53159573" providerId="ADAL" clId="{353609DC-DF31-4D2C-A570-111C39EBAE2B}" dt="2023-01-09T17:45:01.853" v="951" actId="478"/>
          <ac:picMkLst>
            <pc:docMk/>
            <pc:sldMk cId="2479953464" sldId="264"/>
            <ac:picMk id="14" creationId="{1F4E151D-79B0-2594-1670-74173B816B17}"/>
          </ac:picMkLst>
        </pc:picChg>
      </pc:sldChg>
      <pc:sldChg chg="addSp delSp modSp mod modNotesTx">
        <pc:chgData name="McFarland, Annette" userId="e93d1f50-85ab-41a8-a34a-185a53159573" providerId="ADAL" clId="{353609DC-DF31-4D2C-A570-111C39EBAE2B}" dt="2023-01-09T19:00:49.231" v="1009"/>
        <pc:sldMkLst>
          <pc:docMk/>
          <pc:sldMk cId="3502258445" sldId="283"/>
        </pc:sldMkLst>
        <pc:spChg chg="add mod">
          <ac:chgData name="McFarland, Annette" userId="e93d1f50-85ab-41a8-a34a-185a53159573" providerId="ADAL" clId="{353609DC-DF31-4D2C-A570-111C39EBAE2B}" dt="2023-01-09T19:00:13.069" v="994"/>
          <ac:spMkLst>
            <pc:docMk/>
            <pc:sldMk cId="3502258445" sldId="283"/>
            <ac:spMk id="3" creationId="{DA952587-2EEA-2936-8C78-577F7C69E709}"/>
          </ac:spMkLst>
        </pc:spChg>
        <pc:spChg chg="mod">
          <ac:chgData name="McFarland, Annette" userId="e93d1f50-85ab-41a8-a34a-185a53159573" providerId="ADAL" clId="{353609DC-DF31-4D2C-A570-111C39EBAE2B}" dt="2023-01-09T18:59:58.929" v="991" actId="2085"/>
          <ac:spMkLst>
            <pc:docMk/>
            <pc:sldMk cId="3502258445" sldId="283"/>
            <ac:spMk id="5" creationId="{07E7D4A9-A2D8-FCFA-930A-28EF4D10D77F}"/>
          </ac:spMkLst>
        </pc:spChg>
        <pc:spChg chg="mod">
          <ac:chgData name="McFarland, Annette" userId="e93d1f50-85ab-41a8-a34a-185a53159573" providerId="ADAL" clId="{353609DC-DF31-4D2C-A570-111C39EBAE2B}" dt="2023-01-09T18:59:53.401" v="990" actId="20577"/>
          <ac:spMkLst>
            <pc:docMk/>
            <pc:sldMk cId="3502258445" sldId="283"/>
            <ac:spMk id="14" creationId="{472837B1-EAE8-8564-2917-A240D47892B0}"/>
          </ac:spMkLst>
        </pc:spChg>
        <pc:graphicFrameChg chg="mod">
          <ac:chgData name="McFarland, Annette" userId="e93d1f50-85ab-41a8-a34a-185a53159573" providerId="ADAL" clId="{353609DC-DF31-4D2C-A570-111C39EBAE2B}" dt="2023-01-09T19:00:02.864" v="992"/>
          <ac:graphicFrameMkLst>
            <pc:docMk/>
            <pc:sldMk cId="3502258445" sldId="283"/>
            <ac:graphicFrameMk id="9" creationId="{16BB2B36-D329-083C-5198-BEEC5AC12CFA}"/>
          </ac:graphicFrameMkLst>
        </pc:graphicFrameChg>
        <pc:picChg chg="add mod">
          <ac:chgData name="McFarland, Annette" userId="e93d1f50-85ab-41a8-a34a-185a53159573" providerId="ADAL" clId="{353609DC-DF31-4D2C-A570-111C39EBAE2B}" dt="2023-01-09T19:00:13.069" v="994"/>
          <ac:picMkLst>
            <pc:docMk/>
            <pc:sldMk cId="3502258445" sldId="283"/>
            <ac:picMk id="2" creationId="{B2F2D1A3-A074-A26D-349B-9206AC03B23C}"/>
          </ac:picMkLst>
        </pc:picChg>
        <pc:picChg chg="del">
          <ac:chgData name="McFarland, Annette" userId="e93d1f50-85ab-41a8-a34a-185a53159573" providerId="ADAL" clId="{353609DC-DF31-4D2C-A570-111C39EBAE2B}" dt="2023-01-09T19:00:12.634" v="993" actId="478"/>
          <ac:picMkLst>
            <pc:docMk/>
            <pc:sldMk cId="3502258445" sldId="283"/>
            <ac:picMk id="19" creationId="{C1C35796-9F1E-5306-E9AC-80257CC6FADB}"/>
          </ac:picMkLst>
        </pc:picChg>
      </pc:sldChg>
      <pc:sldChg chg="modSp mod addCm modNotesTx">
        <pc:chgData name="McFarland, Annette" userId="e93d1f50-85ab-41a8-a34a-185a53159573" providerId="ADAL" clId="{353609DC-DF31-4D2C-A570-111C39EBAE2B}" dt="2023-01-09T17:15:20.600" v="466" actId="20577"/>
        <pc:sldMkLst>
          <pc:docMk/>
          <pc:sldMk cId="1821595124" sldId="286"/>
        </pc:sldMkLst>
        <pc:spChg chg="mod">
          <ac:chgData name="McFarland, Annette" userId="e93d1f50-85ab-41a8-a34a-185a53159573" providerId="ADAL" clId="{353609DC-DF31-4D2C-A570-111C39EBAE2B}" dt="2023-01-09T17:07:21.993" v="420" actId="20577"/>
          <ac:spMkLst>
            <pc:docMk/>
            <pc:sldMk cId="1821595124" sldId="286"/>
            <ac:spMk id="2" creationId="{F6245169-1799-41CD-B28E-D2D20D16AD73}"/>
          </ac:spMkLst>
        </pc:spChg>
        <pc:graphicFrameChg chg="mod">
          <ac:chgData name="McFarland, Annette" userId="e93d1f50-85ab-41a8-a34a-185a53159573" providerId="ADAL" clId="{353609DC-DF31-4D2C-A570-111C39EBAE2B}" dt="2023-01-09T17:13:57.836" v="430"/>
          <ac:graphicFrameMkLst>
            <pc:docMk/>
            <pc:sldMk cId="1821595124" sldId="286"/>
            <ac:graphicFrameMk id="8" creationId="{DE9A6772-C53F-EAE5-A902-BA86493CFD41}"/>
          </ac:graphicFrameMkLst>
        </pc:graphicFrameChg>
      </pc:sldChg>
      <pc:sldChg chg="modSp mod">
        <pc:chgData name="McFarland, Annette" userId="e93d1f50-85ab-41a8-a34a-185a53159573" providerId="ADAL" clId="{353609DC-DF31-4D2C-A570-111C39EBAE2B}" dt="2023-01-09T17:15:50.132" v="478" actId="14100"/>
        <pc:sldMkLst>
          <pc:docMk/>
          <pc:sldMk cId="2004344858" sldId="288"/>
        </pc:sldMkLst>
        <pc:spChg chg="mod">
          <ac:chgData name="McFarland, Annette" userId="e93d1f50-85ab-41a8-a34a-185a53159573" providerId="ADAL" clId="{353609DC-DF31-4D2C-A570-111C39EBAE2B}" dt="2023-01-09T17:15:24.408" v="468" actId="20577"/>
          <ac:spMkLst>
            <pc:docMk/>
            <pc:sldMk cId="2004344858" sldId="288"/>
            <ac:spMk id="10" creationId="{2D953FA9-CD59-752E-4FDA-CC41FF4B8DF2}"/>
          </ac:spMkLst>
        </pc:spChg>
        <pc:spChg chg="mod">
          <ac:chgData name="McFarland, Annette" userId="e93d1f50-85ab-41a8-a34a-185a53159573" providerId="ADAL" clId="{353609DC-DF31-4D2C-A570-111C39EBAE2B}" dt="2023-01-09T17:15:35" v="477" actId="20577"/>
          <ac:spMkLst>
            <pc:docMk/>
            <pc:sldMk cId="2004344858" sldId="288"/>
            <ac:spMk id="11" creationId="{8E4E40E9-D792-25A1-4B37-23D4780B1318}"/>
          </ac:spMkLst>
        </pc:spChg>
        <pc:graphicFrameChg chg="mod">
          <ac:chgData name="McFarland, Annette" userId="e93d1f50-85ab-41a8-a34a-185a53159573" providerId="ADAL" clId="{353609DC-DF31-4D2C-A570-111C39EBAE2B}" dt="2023-01-09T17:15:50.132" v="478" actId="14100"/>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353609DC-DF31-4D2C-A570-111C39EBAE2B}" dt="2023-01-09T19:10:07.521" v="1074" actId="20577"/>
        <pc:sldMkLst>
          <pc:docMk/>
          <pc:sldMk cId="3475639167" sldId="289"/>
        </pc:sldMkLst>
        <pc:spChg chg="mod">
          <ac:chgData name="McFarland, Annette" userId="e93d1f50-85ab-41a8-a34a-185a53159573" providerId="ADAL" clId="{353609DC-DF31-4D2C-A570-111C39EBAE2B}" dt="2023-01-09T19:10:07.521" v="1074" actId="20577"/>
          <ac:spMkLst>
            <pc:docMk/>
            <pc:sldMk cId="3475639167" sldId="289"/>
            <ac:spMk id="3" creationId="{F2A31AE5-F919-CA50-BF07-AF012D87D146}"/>
          </ac:spMkLst>
        </pc:spChg>
      </pc:sldChg>
      <pc:sldChg chg="modSp mod">
        <pc:chgData name="McFarland, Annette" userId="e93d1f50-85ab-41a8-a34a-185a53159573" providerId="ADAL" clId="{353609DC-DF31-4D2C-A570-111C39EBAE2B}" dt="2023-01-09T17:06:28.429" v="412" actId="14100"/>
        <pc:sldMkLst>
          <pc:docMk/>
          <pc:sldMk cId="1182146475" sldId="298"/>
        </pc:sldMkLst>
        <pc:spChg chg="mod">
          <ac:chgData name="McFarland, Annette" userId="e93d1f50-85ab-41a8-a34a-185a53159573" providerId="ADAL" clId="{353609DC-DF31-4D2C-A570-111C39EBAE2B}" dt="2023-01-09T17:06:28.429" v="412" actId="14100"/>
          <ac:spMkLst>
            <pc:docMk/>
            <pc:sldMk cId="1182146475" sldId="298"/>
            <ac:spMk id="2" creationId="{F6245169-1799-41CD-B28E-D2D20D16AD73}"/>
          </ac:spMkLst>
        </pc:spChg>
      </pc:sldChg>
      <pc:sldChg chg="addSp delSp modSp mod modNotesTx">
        <pc:chgData name="McFarland, Annette" userId="e93d1f50-85ab-41a8-a34a-185a53159573" providerId="ADAL" clId="{353609DC-DF31-4D2C-A570-111C39EBAE2B}" dt="2023-01-09T19:00:51.013" v="1010"/>
        <pc:sldMkLst>
          <pc:docMk/>
          <pc:sldMk cId="317324267" sldId="299"/>
        </pc:sldMkLst>
        <pc:spChg chg="add mod">
          <ac:chgData name="McFarland, Annette" userId="e93d1f50-85ab-41a8-a34a-185a53159573" providerId="ADAL" clId="{353609DC-DF31-4D2C-A570-111C39EBAE2B}" dt="2023-01-09T19:00:17.335" v="996"/>
          <ac:spMkLst>
            <pc:docMk/>
            <pc:sldMk cId="317324267" sldId="299"/>
            <ac:spMk id="3" creationId="{30F94154-D092-60B9-1AA4-FF4EDDD5FF17}"/>
          </ac:spMkLst>
        </pc:spChg>
        <pc:spChg chg="mod">
          <ac:chgData name="McFarland, Annette" userId="e93d1f50-85ab-41a8-a34a-185a53159573" providerId="ADAL" clId="{353609DC-DF31-4D2C-A570-111C39EBAE2B}" dt="2023-01-09T19:00:35.151" v="1008" actId="20577"/>
          <ac:spMkLst>
            <pc:docMk/>
            <pc:sldMk cId="317324267" sldId="299"/>
            <ac:spMk id="58" creationId="{DB0E9556-57C4-FB9F-F4ED-4A86F430775C}"/>
          </ac:spMkLst>
        </pc:spChg>
        <pc:picChg chg="add mod">
          <ac:chgData name="McFarland, Annette" userId="e93d1f50-85ab-41a8-a34a-185a53159573" providerId="ADAL" clId="{353609DC-DF31-4D2C-A570-111C39EBAE2B}" dt="2023-01-09T19:00:17.335" v="996"/>
          <ac:picMkLst>
            <pc:docMk/>
            <pc:sldMk cId="317324267" sldId="299"/>
            <ac:picMk id="2" creationId="{B2CCBCAD-8661-B6FF-CA36-82ACE6FA96F0}"/>
          </ac:picMkLst>
        </pc:picChg>
        <pc:picChg chg="del">
          <ac:chgData name="McFarland, Annette" userId="e93d1f50-85ab-41a8-a34a-185a53159573" providerId="ADAL" clId="{353609DC-DF31-4D2C-A570-111C39EBAE2B}" dt="2023-01-09T19:00:16.906" v="995" actId="478"/>
          <ac:picMkLst>
            <pc:docMk/>
            <pc:sldMk cId="317324267" sldId="299"/>
            <ac:picMk id="6" creationId="{54127A77-B12B-D47A-C855-6366D8066847}"/>
          </ac:picMkLst>
        </pc:picChg>
      </pc:sldChg>
      <pc:sldChg chg="modSp mod">
        <pc:chgData name="McFarland, Annette" userId="e93d1f50-85ab-41a8-a34a-185a53159573" providerId="ADAL" clId="{353609DC-DF31-4D2C-A570-111C39EBAE2B}" dt="2023-01-09T19:04:55.108" v="1037"/>
        <pc:sldMkLst>
          <pc:docMk/>
          <pc:sldMk cId="3076330452" sldId="300"/>
        </pc:sldMkLst>
        <pc:spChg chg="mod">
          <ac:chgData name="McFarland, Annette" userId="e93d1f50-85ab-41a8-a34a-185a53159573" providerId="ADAL" clId="{353609DC-DF31-4D2C-A570-111C39EBAE2B}" dt="2023-01-09T19:04:45.612" v="1036" actId="20577"/>
          <ac:spMkLst>
            <pc:docMk/>
            <pc:sldMk cId="3076330452" sldId="300"/>
            <ac:spMk id="6" creationId="{9BDCE6A8-2C31-F7B4-5CEC-7699505FBC63}"/>
          </ac:spMkLst>
        </pc:spChg>
        <pc:graphicFrameChg chg="mod">
          <ac:chgData name="McFarland, Annette" userId="e93d1f50-85ab-41a8-a34a-185a53159573" providerId="ADAL" clId="{353609DC-DF31-4D2C-A570-111C39EBAE2B}" dt="2023-01-09T19:04:55.108" v="1037"/>
          <ac:graphicFrameMkLst>
            <pc:docMk/>
            <pc:sldMk cId="3076330452" sldId="300"/>
            <ac:graphicFrameMk id="11" creationId="{62BC07AA-BD24-124C-67E7-62C2A510874C}"/>
          </ac:graphicFrameMkLst>
        </pc:graphicFrameChg>
      </pc:sldChg>
      <pc:sldChg chg="modSp mod modCm modNotesTx">
        <pc:chgData name="McFarland, Annette" userId="e93d1f50-85ab-41a8-a34a-185a53159573" providerId="ADAL" clId="{353609DC-DF31-4D2C-A570-111C39EBAE2B}" dt="2023-01-09T16:37:06.562" v="411"/>
        <pc:sldMkLst>
          <pc:docMk/>
          <pc:sldMk cId="999049329" sldId="305"/>
        </pc:sldMkLst>
        <pc:spChg chg="mod">
          <ac:chgData name="McFarland, Annette" userId="e93d1f50-85ab-41a8-a34a-185a53159573" providerId="ADAL" clId="{353609DC-DF31-4D2C-A570-111C39EBAE2B}" dt="2023-01-09T16:35:26.128" v="410" actId="20577"/>
          <ac:spMkLst>
            <pc:docMk/>
            <pc:sldMk cId="999049329" sldId="305"/>
            <ac:spMk id="28" creationId="{991AF816-4FB0-23CF-F756-70991345D24B}"/>
          </ac:spMkLst>
        </pc:spChg>
        <pc:picChg chg="mod">
          <ac:chgData name="McFarland, Annette" userId="e93d1f50-85ab-41a8-a34a-185a53159573" providerId="ADAL" clId="{353609DC-DF31-4D2C-A570-111C39EBAE2B}" dt="2023-01-09T16:32:04.113" v="124" actId="1076"/>
          <ac:picMkLst>
            <pc:docMk/>
            <pc:sldMk cId="999049329" sldId="305"/>
            <ac:picMk id="14" creationId="{8205031A-0169-9195-1F2E-D7783DEFB086}"/>
          </ac:picMkLst>
        </pc:picChg>
        <pc:picChg chg="mod">
          <ac:chgData name="McFarland, Annette" userId="e93d1f50-85ab-41a8-a34a-185a53159573" providerId="ADAL" clId="{353609DC-DF31-4D2C-A570-111C39EBAE2B}" dt="2023-01-09T16:32:04.113" v="124" actId="1076"/>
          <ac:picMkLst>
            <pc:docMk/>
            <pc:sldMk cId="999049329" sldId="305"/>
            <ac:picMk id="15" creationId="{94E7711E-3F95-D644-1C34-936BD078DDA4}"/>
          </ac:picMkLst>
        </pc:picChg>
        <pc:picChg chg="mod">
          <ac:chgData name="McFarland, Annette" userId="e93d1f50-85ab-41a8-a34a-185a53159573" providerId="ADAL" clId="{353609DC-DF31-4D2C-A570-111C39EBAE2B}" dt="2023-01-09T16:32:04.113" v="124" actId="1076"/>
          <ac:picMkLst>
            <pc:docMk/>
            <pc:sldMk cId="999049329" sldId="305"/>
            <ac:picMk id="30" creationId="{6B856B9C-4E6D-7137-DD7A-8C203DF55B0D}"/>
          </ac:picMkLst>
        </pc:picChg>
        <pc:picChg chg="mod">
          <ac:chgData name="McFarland, Annette" userId="e93d1f50-85ab-41a8-a34a-185a53159573" providerId="ADAL" clId="{353609DC-DF31-4D2C-A570-111C39EBAE2B}" dt="2023-01-09T16:32:04.113" v="124" actId="1076"/>
          <ac:picMkLst>
            <pc:docMk/>
            <pc:sldMk cId="999049329" sldId="305"/>
            <ac:picMk id="31" creationId="{107E5058-8C21-45CE-DC94-617D608955ED}"/>
          </ac:picMkLst>
        </pc:picChg>
        <pc:picChg chg="mod">
          <ac:chgData name="McFarland, Annette" userId="e93d1f50-85ab-41a8-a34a-185a53159573" providerId="ADAL" clId="{353609DC-DF31-4D2C-A570-111C39EBAE2B}" dt="2023-01-09T16:32:04.113" v="124" actId="1076"/>
          <ac:picMkLst>
            <pc:docMk/>
            <pc:sldMk cId="999049329" sldId="305"/>
            <ac:picMk id="32" creationId="{324D4BD2-0F17-DFEB-7228-2B076E910BFA}"/>
          </ac:picMkLst>
        </pc:picChg>
        <pc:picChg chg="mod">
          <ac:chgData name="McFarland, Annette" userId="e93d1f50-85ab-41a8-a34a-185a53159573" providerId="ADAL" clId="{353609DC-DF31-4D2C-A570-111C39EBAE2B}" dt="2023-01-09T16:32:04.113" v="124" actId="1076"/>
          <ac:picMkLst>
            <pc:docMk/>
            <pc:sldMk cId="999049329" sldId="305"/>
            <ac:picMk id="33" creationId="{02511611-31DD-BC92-8680-895969A3D611}"/>
          </ac:picMkLst>
        </pc:picChg>
        <pc:picChg chg="mod">
          <ac:chgData name="McFarland, Annette" userId="e93d1f50-85ab-41a8-a34a-185a53159573" providerId="ADAL" clId="{353609DC-DF31-4D2C-A570-111C39EBAE2B}" dt="2023-01-09T16:32:04.113" v="124" actId="1076"/>
          <ac:picMkLst>
            <pc:docMk/>
            <pc:sldMk cId="999049329" sldId="305"/>
            <ac:picMk id="34" creationId="{53EEE7B1-3FAD-3FEE-A40C-C5274A86F87D}"/>
          </ac:picMkLst>
        </pc:picChg>
        <pc:picChg chg="mod">
          <ac:chgData name="McFarland, Annette" userId="e93d1f50-85ab-41a8-a34a-185a53159573" providerId="ADAL" clId="{353609DC-DF31-4D2C-A570-111C39EBAE2B}" dt="2023-01-09T16:32:04.113" v="124" actId="1076"/>
          <ac:picMkLst>
            <pc:docMk/>
            <pc:sldMk cId="999049329" sldId="305"/>
            <ac:picMk id="35" creationId="{B05A3BBC-A51B-DA1B-014F-12D05166B5BC}"/>
          </ac:picMkLst>
        </pc:picChg>
        <pc:picChg chg="mod">
          <ac:chgData name="McFarland, Annette" userId="e93d1f50-85ab-41a8-a34a-185a53159573" providerId="ADAL" clId="{353609DC-DF31-4D2C-A570-111C39EBAE2B}" dt="2023-01-09T16:32:04.113" v="124" actId="1076"/>
          <ac:picMkLst>
            <pc:docMk/>
            <pc:sldMk cId="999049329" sldId="305"/>
            <ac:picMk id="36" creationId="{5CF82A57-5F34-9AC3-D327-FE52682EB7C1}"/>
          </ac:picMkLst>
        </pc:picChg>
        <pc:picChg chg="mod">
          <ac:chgData name="McFarland, Annette" userId="e93d1f50-85ab-41a8-a34a-185a53159573" providerId="ADAL" clId="{353609DC-DF31-4D2C-A570-111C39EBAE2B}" dt="2023-01-09T16:32:04.113" v="124" actId="1076"/>
          <ac:picMkLst>
            <pc:docMk/>
            <pc:sldMk cId="999049329" sldId="305"/>
            <ac:picMk id="37" creationId="{3FAEEB03-C185-21EE-89D2-D4A07787E36C}"/>
          </ac:picMkLst>
        </pc:picChg>
        <pc:picChg chg="mod">
          <ac:chgData name="McFarland, Annette" userId="e93d1f50-85ab-41a8-a34a-185a53159573" providerId="ADAL" clId="{353609DC-DF31-4D2C-A570-111C39EBAE2B}" dt="2023-01-09T16:33:39.277" v="291" actId="1076"/>
          <ac:picMkLst>
            <pc:docMk/>
            <pc:sldMk cId="999049329" sldId="305"/>
            <ac:picMk id="40" creationId="{84633422-9B9B-8D9C-9A74-06A58DD92087}"/>
          </ac:picMkLst>
        </pc:picChg>
      </pc:sldChg>
      <pc:sldChg chg="modSp mod modNotesTx">
        <pc:chgData name="McFarland, Annette" userId="e93d1f50-85ab-41a8-a34a-185a53159573" providerId="ADAL" clId="{353609DC-DF31-4D2C-A570-111C39EBAE2B}" dt="2023-01-09T17:18:29.076" v="609" actId="20577"/>
        <pc:sldMkLst>
          <pc:docMk/>
          <pc:sldMk cId="1653516997" sldId="307"/>
        </pc:sldMkLst>
        <pc:spChg chg="mod">
          <ac:chgData name="McFarland, Annette" userId="e93d1f50-85ab-41a8-a34a-185a53159573" providerId="ADAL" clId="{353609DC-DF31-4D2C-A570-111C39EBAE2B}" dt="2023-01-09T17:16:58.922" v="482" actId="20577"/>
          <ac:spMkLst>
            <pc:docMk/>
            <pc:sldMk cId="1653516997" sldId="307"/>
            <ac:spMk id="2" creationId="{F6245169-1799-41CD-B28E-D2D20D16AD73}"/>
          </ac:spMkLst>
        </pc:spChg>
      </pc:sldChg>
      <pc:sldChg chg="delSp modSp mod">
        <pc:chgData name="McFarland, Annette" userId="e93d1f50-85ab-41a8-a34a-185a53159573" providerId="ADAL" clId="{353609DC-DF31-4D2C-A570-111C39EBAE2B}" dt="2023-01-09T17:26:01.966" v="622" actId="27918"/>
        <pc:sldMkLst>
          <pc:docMk/>
          <pc:sldMk cId="3199844134" sldId="321"/>
        </pc:sldMkLst>
        <pc:spChg chg="mod">
          <ac:chgData name="McFarland, Annette" userId="e93d1f50-85ab-41a8-a34a-185a53159573" providerId="ADAL" clId="{353609DC-DF31-4D2C-A570-111C39EBAE2B}" dt="2023-01-09T17:18:40.691" v="615" actId="20577"/>
          <ac:spMkLst>
            <pc:docMk/>
            <pc:sldMk cId="3199844134" sldId="321"/>
            <ac:spMk id="2" creationId="{F6245169-1799-41CD-B28E-D2D20D16AD73}"/>
          </ac:spMkLst>
        </pc:spChg>
        <pc:graphicFrameChg chg="mod">
          <ac:chgData name="McFarland, Annette" userId="e93d1f50-85ab-41a8-a34a-185a53159573" providerId="ADAL" clId="{353609DC-DF31-4D2C-A570-111C39EBAE2B}" dt="2023-01-09T17:25:53.484" v="619" actId="6549"/>
          <ac:graphicFrameMkLst>
            <pc:docMk/>
            <pc:sldMk cId="3199844134" sldId="321"/>
            <ac:graphicFrameMk id="5" creationId="{7248A65F-85D1-5155-E595-A9548413AB87}"/>
          </ac:graphicFrameMkLst>
        </pc:graphicFrameChg>
        <pc:picChg chg="del">
          <ac:chgData name="McFarland, Annette" userId="e93d1f50-85ab-41a8-a34a-185a53159573" providerId="ADAL" clId="{353609DC-DF31-4D2C-A570-111C39EBAE2B}" dt="2023-01-09T17:18:43.842" v="616" actId="478"/>
          <ac:picMkLst>
            <pc:docMk/>
            <pc:sldMk cId="3199844134" sldId="321"/>
            <ac:picMk id="4" creationId="{CBF52486-4C06-6AC3-A207-1419B1C318E7}"/>
          </ac:picMkLst>
        </pc:picChg>
      </pc:sldChg>
      <pc:sldChg chg="modSp mod addCm">
        <pc:chgData name="McFarland, Annette" userId="e93d1f50-85ab-41a8-a34a-185a53159573" providerId="ADAL" clId="{353609DC-DF31-4D2C-A570-111C39EBAE2B}" dt="2023-01-09T19:04:35.197" v="1030" actId="1076"/>
        <pc:sldMkLst>
          <pc:docMk/>
          <pc:sldMk cId="3332005300" sldId="322"/>
        </pc:sldMkLst>
        <pc:spChg chg="mod">
          <ac:chgData name="McFarland, Annette" userId="e93d1f50-85ab-41a8-a34a-185a53159573" providerId="ADAL" clId="{353609DC-DF31-4D2C-A570-111C39EBAE2B}" dt="2023-01-09T19:02:17.504" v="1028" actId="20577"/>
          <ac:spMkLst>
            <pc:docMk/>
            <pc:sldMk cId="3332005300" sldId="322"/>
            <ac:spMk id="2" creationId="{F6245169-1799-41CD-B28E-D2D20D16AD73}"/>
          </ac:spMkLst>
        </pc:spChg>
        <pc:spChg chg="mod">
          <ac:chgData name="McFarland, Annette" userId="e93d1f50-85ab-41a8-a34a-185a53159573" providerId="ADAL" clId="{353609DC-DF31-4D2C-A570-111C39EBAE2B}" dt="2023-01-09T19:02:07.473" v="1022" actId="20577"/>
          <ac:spMkLst>
            <pc:docMk/>
            <pc:sldMk cId="3332005300" sldId="322"/>
            <ac:spMk id="5" creationId="{2DB53C78-DA00-2BC5-996C-8D5C0A276C42}"/>
          </ac:spMkLst>
        </pc:spChg>
        <pc:graphicFrameChg chg="mod">
          <ac:chgData name="McFarland, Annette" userId="e93d1f50-85ab-41a8-a34a-185a53159573" providerId="ADAL" clId="{353609DC-DF31-4D2C-A570-111C39EBAE2B}" dt="2023-01-09T19:04:35.197" v="1030" actId="1076"/>
          <ac:graphicFrameMkLst>
            <pc:docMk/>
            <pc:sldMk cId="3332005300" sldId="322"/>
            <ac:graphicFrameMk id="6" creationId="{A9A8CC69-E7C7-8BF8-2D2D-ABB1A61EC758}"/>
          </ac:graphicFrameMkLst>
        </pc:graphicFrameChg>
      </pc:sldChg>
      <pc:sldChg chg="modSp mod addCm">
        <pc:chgData name="McFarland, Annette" userId="e93d1f50-85ab-41a8-a34a-185a53159573" providerId="ADAL" clId="{353609DC-DF31-4D2C-A570-111C39EBAE2B}" dt="2023-01-09T19:08:59.977" v="1053"/>
        <pc:sldMkLst>
          <pc:docMk/>
          <pc:sldMk cId="1702557876" sldId="324"/>
        </pc:sldMkLst>
        <pc:spChg chg="mod">
          <ac:chgData name="McFarland, Annette" userId="e93d1f50-85ab-41a8-a34a-185a53159573" providerId="ADAL" clId="{353609DC-DF31-4D2C-A570-111C39EBAE2B}" dt="2023-01-09T19:06:01.859" v="1043" actId="20577"/>
          <ac:spMkLst>
            <pc:docMk/>
            <pc:sldMk cId="1702557876" sldId="324"/>
            <ac:spMk id="2" creationId="{F6245169-1799-41CD-B28E-D2D20D16AD73}"/>
          </ac:spMkLst>
        </pc:spChg>
        <pc:graphicFrameChg chg="mod">
          <ac:chgData name="McFarland, Annette" userId="e93d1f50-85ab-41a8-a34a-185a53159573" providerId="ADAL" clId="{353609DC-DF31-4D2C-A570-111C39EBAE2B}" dt="2023-01-09T19:08:59.977" v="1053"/>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353609DC-DF31-4D2C-A570-111C39EBAE2B}" dt="2023-01-09T19:09:34.191" v="1061" actId="20577"/>
        <pc:sldMkLst>
          <pc:docMk/>
          <pc:sldMk cId="4269612064" sldId="325"/>
        </pc:sldMkLst>
        <pc:spChg chg="mod">
          <ac:chgData name="McFarland, Annette" userId="e93d1f50-85ab-41a8-a34a-185a53159573" providerId="ADAL" clId="{353609DC-DF31-4D2C-A570-111C39EBAE2B}" dt="2023-01-09T19:09:34.191" v="1061" actId="20577"/>
          <ac:spMkLst>
            <pc:docMk/>
            <pc:sldMk cId="4269612064" sldId="325"/>
            <ac:spMk id="10" creationId="{2D953FA9-CD59-752E-4FDA-CC41FF4B8DF2}"/>
          </ac:spMkLst>
        </pc:spChg>
      </pc:sldChg>
    </pc:docChg>
  </pc:docChgLst>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pChg chg="add mod">
          <ac:chgData name="Annette McFarland" userId="e93d1f50-85ab-41a8-a34a-185a53159573" providerId="ADAL" clId="{353609DC-DF31-4D2C-A570-111C39EBAE2B}" dt="2023-01-18T15:19:26.949" v="9" actId="1076"/>
          <ac:spMkLst>
            <pc:docMk/>
            <pc:sldMk cId="999049329" sldId="305"/>
            <ac:spMk id="2" creationId="{63CF3936-8D10-D7E7-E62C-615D538DB516}"/>
          </ac:spMkLst>
        </pc:spChg>
        <pc:spChg chg="mod">
          <ac:chgData name="Annette McFarland" userId="e93d1f50-85ab-41a8-a34a-185a53159573" providerId="ADAL" clId="{353609DC-DF31-4D2C-A570-111C39EBAE2B}" dt="2023-01-18T15:19:23.024" v="8" actId="1076"/>
          <ac:spMkLst>
            <pc:docMk/>
            <pc:sldMk cId="999049329" sldId="305"/>
            <ac:spMk id="10" creationId="{2D953FA9-CD59-752E-4FDA-CC41FF4B8DF2}"/>
          </ac:spMkLst>
        </pc:spChg>
        <pc:spChg chg="mod">
          <ac:chgData name="Annette McFarland" userId="e93d1f50-85ab-41a8-a34a-185a53159573" providerId="ADAL" clId="{353609DC-DF31-4D2C-A570-111C39EBAE2B}" dt="2023-01-18T15:19:57.077" v="12" actId="14100"/>
          <ac:spMkLst>
            <pc:docMk/>
            <pc:sldMk cId="999049329" sldId="305"/>
            <ac:spMk id="11" creationId="{8E4E40E9-D792-25A1-4B37-23D4780B1318}"/>
          </ac:spMkLst>
        </pc:spChg>
        <pc:spChg chg="mod">
          <ac:chgData name="Annette McFarland" userId="e93d1f50-85ab-41a8-a34a-185a53159573" providerId="ADAL" clId="{353609DC-DF31-4D2C-A570-111C39EBAE2B}" dt="2023-01-18T15:19:45.412" v="10" actId="1076"/>
          <ac:spMkLst>
            <pc:docMk/>
            <pc:sldMk cId="999049329" sldId="305"/>
            <ac:spMk id="28" creationId="{991AF816-4FB0-23CF-F756-70991345D24B}"/>
          </ac:spMkLst>
        </pc:spChg>
        <pc:picChg chg="mod">
          <ac:chgData name="Annette McFarland" userId="e93d1f50-85ab-41a8-a34a-185a53159573" providerId="ADAL" clId="{353609DC-DF31-4D2C-A570-111C39EBAE2B}" dt="2023-01-18T15:19:45.412" v="10" actId="1076"/>
          <ac:picMkLst>
            <pc:docMk/>
            <pc:sldMk cId="999049329" sldId="305"/>
            <ac:picMk id="14" creationId="{8205031A-0169-9195-1F2E-D7783DEFB086}"/>
          </ac:picMkLst>
        </pc:picChg>
        <pc:picChg chg="mod">
          <ac:chgData name="Annette McFarland" userId="e93d1f50-85ab-41a8-a34a-185a53159573" providerId="ADAL" clId="{353609DC-DF31-4D2C-A570-111C39EBAE2B}" dt="2023-01-18T15:19:45.412" v="10" actId="1076"/>
          <ac:picMkLst>
            <pc:docMk/>
            <pc:sldMk cId="999049329" sldId="305"/>
            <ac:picMk id="15" creationId="{94E7711E-3F95-D644-1C34-936BD078DDA4}"/>
          </ac:picMkLst>
        </pc:picChg>
        <pc:picChg chg="mod">
          <ac:chgData name="Annette McFarland" userId="e93d1f50-85ab-41a8-a34a-185a53159573" providerId="ADAL" clId="{353609DC-DF31-4D2C-A570-111C39EBAE2B}" dt="2023-01-18T15:19:45.412" v="10" actId="1076"/>
          <ac:picMkLst>
            <pc:docMk/>
            <pc:sldMk cId="999049329" sldId="305"/>
            <ac:picMk id="30" creationId="{6B856B9C-4E6D-7137-DD7A-8C203DF55B0D}"/>
          </ac:picMkLst>
        </pc:picChg>
        <pc:picChg chg="mod">
          <ac:chgData name="Annette McFarland" userId="e93d1f50-85ab-41a8-a34a-185a53159573" providerId="ADAL" clId="{353609DC-DF31-4D2C-A570-111C39EBAE2B}" dt="2023-01-18T15:19:45.412" v="10" actId="1076"/>
          <ac:picMkLst>
            <pc:docMk/>
            <pc:sldMk cId="999049329" sldId="305"/>
            <ac:picMk id="31" creationId="{107E5058-8C21-45CE-DC94-617D608955ED}"/>
          </ac:picMkLst>
        </pc:picChg>
        <pc:picChg chg="mod">
          <ac:chgData name="Annette McFarland" userId="e93d1f50-85ab-41a8-a34a-185a53159573" providerId="ADAL" clId="{353609DC-DF31-4D2C-A570-111C39EBAE2B}" dt="2023-01-18T15:19:45.412" v="10" actId="1076"/>
          <ac:picMkLst>
            <pc:docMk/>
            <pc:sldMk cId="999049329" sldId="305"/>
            <ac:picMk id="32" creationId="{324D4BD2-0F17-DFEB-7228-2B076E910BFA}"/>
          </ac:picMkLst>
        </pc:picChg>
        <pc:picChg chg="mod">
          <ac:chgData name="Annette McFarland" userId="e93d1f50-85ab-41a8-a34a-185a53159573" providerId="ADAL" clId="{353609DC-DF31-4D2C-A570-111C39EBAE2B}" dt="2023-01-18T15:19:45.412" v="10" actId="1076"/>
          <ac:picMkLst>
            <pc:docMk/>
            <pc:sldMk cId="999049329" sldId="305"/>
            <ac:picMk id="33" creationId="{02511611-31DD-BC92-8680-895969A3D611}"/>
          </ac:picMkLst>
        </pc:picChg>
        <pc:picChg chg="mod">
          <ac:chgData name="Annette McFarland" userId="e93d1f50-85ab-41a8-a34a-185a53159573" providerId="ADAL" clId="{353609DC-DF31-4D2C-A570-111C39EBAE2B}" dt="2023-01-18T15:19:45.412" v="10" actId="1076"/>
          <ac:picMkLst>
            <pc:docMk/>
            <pc:sldMk cId="999049329" sldId="305"/>
            <ac:picMk id="34" creationId="{53EEE7B1-3FAD-3FEE-A40C-C5274A86F87D}"/>
          </ac:picMkLst>
        </pc:picChg>
        <pc:picChg chg="mod">
          <ac:chgData name="Annette McFarland" userId="e93d1f50-85ab-41a8-a34a-185a53159573" providerId="ADAL" clId="{353609DC-DF31-4D2C-A570-111C39EBAE2B}" dt="2023-01-18T15:19:45.412" v="10" actId="1076"/>
          <ac:picMkLst>
            <pc:docMk/>
            <pc:sldMk cId="999049329" sldId="305"/>
            <ac:picMk id="35" creationId="{B05A3BBC-A51B-DA1B-014F-12D05166B5BC}"/>
          </ac:picMkLst>
        </pc:picChg>
        <pc:picChg chg="mod">
          <ac:chgData name="Annette McFarland" userId="e93d1f50-85ab-41a8-a34a-185a53159573" providerId="ADAL" clId="{353609DC-DF31-4D2C-A570-111C39EBAE2B}" dt="2023-01-18T15:19:45.412" v="10" actId="1076"/>
          <ac:picMkLst>
            <pc:docMk/>
            <pc:sldMk cId="999049329" sldId="305"/>
            <ac:picMk id="36" creationId="{5CF82A57-5F34-9AC3-D327-FE52682EB7C1}"/>
          </ac:picMkLst>
        </pc:picChg>
        <pc:picChg chg="mod">
          <ac:chgData name="Annette McFarland" userId="e93d1f50-85ab-41a8-a34a-185a53159573" providerId="ADAL" clId="{353609DC-DF31-4D2C-A570-111C39EBAE2B}" dt="2023-01-18T15:19:45.412" v="10" actId="1076"/>
          <ac:picMkLst>
            <pc:docMk/>
            <pc:sldMk cId="999049329" sldId="305"/>
            <ac:picMk id="37" creationId="{3FAEEB03-C185-21EE-89D2-D4A07787E36C}"/>
          </ac:picMkLst>
        </pc:picChg>
      </pc:sldChg>
    </pc:docChg>
  </pc:docChgLst>
  <pc:docChgLst>
    <pc:chgData name="Barrere, Monique" userId="3ffa66e1-c56c-4cf3-9bc9-a49fa2e45136" providerId="ADAL" clId="{1FC6219A-9725-4903-AA39-B60F15F36F7F}"/>
    <pc:docChg chg="custSel modSld">
      <pc:chgData name="Barrere, Monique" userId="3ffa66e1-c56c-4cf3-9bc9-a49fa2e45136" providerId="ADAL" clId="{1FC6219A-9725-4903-AA39-B60F15F36F7F}" dt="2023-08-08T15:25:49.140" v="325"/>
      <pc:docMkLst>
        <pc:docMk/>
      </pc:docMkLst>
      <pc:sldChg chg="modSp mod">
        <pc:chgData name="Barrere, Monique" userId="3ffa66e1-c56c-4cf3-9bc9-a49fa2e45136" providerId="ADAL" clId="{1FC6219A-9725-4903-AA39-B60F15F36F7F}" dt="2023-08-02T19:07:20.681" v="4" actId="6549"/>
        <pc:sldMkLst>
          <pc:docMk/>
          <pc:sldMk cId="2163988523" sldId="260"/>
        </pc:sldMkLst>
        <pc:spChg chg="mod">
          <ac:chgData name="Barrere, Monique" userId="3ffa66e1-c56c-4cf3-9bc9-a49fa2e45136" providerId="ADAL" clId="{1FC6219A-9725-4903-AA39-B60F15F36F7F}" dt="2023-08-02T19:07:20.681" v="4" actId="6549"/>
          <ac:spMkLst>
            <pc:docMk/>
            <pc:sldMk cId="2163988523" sldId="260"/>
            <ac:spMk id="3" creationId="{7F10B6DC-6AF4-BFD9-E1D5-B98AA266289F}"/>
          </ac:spMkLst>
        </pc:spChg>
      </pc:sldChg>
      <pc:sldChg chg="modSp mod">
        <pc:chgData name="Barrere, Monique" userId="3ffa66e1-c56c-4cf3-9bc9-a49fa2e45136" providerId="ADAL" clId="{1FC6219A-9725-4903-AA39-B60F15F36F7F}" dt="2023-08-02T20:19:26.188" v="97" actId="27636"/>
        <pc:sldMkLst>
          <pc:docMk/>
          <pc:sldMk cId="1428788921" sldId="262"/>
        </pc:sldMkLst>
        <pc:spChg chg="mod">
          <ac:chgData name="Barrere, Monique" userId="3ffa66e1-c56c-4cf3-9bc9-a49fa2e45136" providerId="ADAL" clId="{1FC6219A-9725-4903-AA39-B60F15F36F7F}" dt="2023-08-02T20:18:08.639" v="95" actId="20577"/>
          <ac:spMkLst>
            <pc:docMk/>
            <pc:sldMk cId="1428788921" sldId="262"/>
            <ac:spMk id="2" creationId="{F6245169-1799-41CD-B28E-D2D20D16AD73}"/>
          </ac:spMkLst>
        </pc:spChg>
        <pc:spChg chg="mod">
          <ac:chgData name="Barrere, Monique" userId="3ffa66e1-c56c-4cf3-9bc9-a49fa2e45136" providerId="ADAL" clId="{1FC6219A-9725-4903-AA39-B60F15F36F7F}" dt="2023-08-02T20:19:26.188" v="97" actId="27636"/>
          <ac:spMkLst>
            <pc:docMk/>
            <pc:sldMk cId="1428788921" sldId="262"/>
            <ac:spMk id="11" creationId="{B854967F-8043-B86D-C735-482989D83C1E}"/>
          </ac:spMkLst>
        </pc:spChg>
      </pc:sldChg>
      <pc:sldChg chg="mod addCm modNotesTx">
        <pc:chgData name="Barrere, Monique" userId="3ffa66e1-c56c-4cf3-9bc9-a49fa2e45136" providerId="ADAL" clId="{1FC6219A-9725-4903-AA39-B60F15F36F7F}" dt="2023-08-08T15:24:35.034" v="324" actId="27918"/>
        <pc:sldMkLst>
          <pc:docMk/>
          <pc:sldMk cId="2479953464" sldId="264"/>
        </pc:sldMkLst>
      </pc:sldChg>
      <pc:sldChg chg="addCm">
        <pc:chgData name="Barrere, Monique" userId="3ffa66e1-c56c-4cf3-9bc9-a49fa2e45136" providerId="ADAL" clId="{1FC6219A-9725-4903-AA39-B60F15F36F7F}" dt="2023-08-02T20:51:17.143" v="130"/>
        <pc:sldMkLst>
          <pc:docMk/>
          <pc:sldMk cId="3502258445" sldId="283"/>
        </pc:sldMkLst>
      </pc:sldChg>
      <pc:sldChg chg="modSp mod addCm modCm">
        <pc:chgData name="Barrere, Monique" userId="3ffa66e1-c56c-4cf3-9bc9-a49fa2e45136" providerId="ADAL" clId="{1FC6219A-9725-4903-AA39-B60F15F36F7F}" dt="2023-08-08T15:15:15.304" v="314" actId="27918"/>
        <pc:sldMkLst>
          <pc:docMk/>
          <pc:sldMk cId="1821595124" sldId="286"/>
        </pc:sldMkLst>
        <pc:spChg chg="mod">
          <ac:chgData name="Barrere, Monique" userId="3ffa66e1-c56c-4cf3-9bc9-a49fa2e45136" providerId="ADAL" clId="{1FC6219A-9725-4903-AA39-B60F15F36F7F}" dt="2023-08-02T19:23:44.045" v="69" actId="20577"/>
          <ac:spMkLst>
            <pc:docMk/>
            <pc:sldMk cId="1821595124" sldId="286"/>
            <ac:spMk id="4" creationId="{330B9DA1-9DCF-DA24-7F2B-0156DABCCFEB}"/>
          </ac:spMkLst>
        </pc:spChg>
      </pc:sldChg>
      <pc:sldChg chg="modSp mod addCm modNotesTx">
        <pc:chgData name="Barrere, Monique" userId="3ffa66e1-c56c-4cf3-9bc9-a49fa2e45136" providerId="ADAL" clId="{1FC6219A-9725-4903-AA39-B60F15F36F7F}" dt="2023-08-02T19:29:18.660" v="80" actId="20577"/>
        <pc:sldMkLst>
          <pc:docMk/>
          <pc:sldMk cId="2004344858" sldId="288"/>
        </pc:sldMkLst>
        <pc:spChg chg="mod">
          <ac:chgData name="Barrere, Monique" userId="3ffa66e1-c56c-4cf3-9bc9-a49fa2e45136" providerId="ADAL" clId="{1FC6219A-9725-4903-AA39-B60F15F36F7F}" dt="2023-08-02T19:25:58.961" v="74" actId="20577"/>
          <ac:spMkLst>
            <pc:docMk/>
            <pc:sldMk cId="2004344858" sldId="288"/>
            <ac:spMk id="11" creationId="{8E4E40E9-D792-25A1-4B37-23D4780B1318}"/>
          </ac:spMkLst>
        </pc:spChg>
      </pc:sldChg>
      <pc:sldChg chg="modSp mod modCm">
        <pc:chgData name="Barrere, Monique" userId="3ffa66e1-c56c-4cf3-9bc9-a49fa2e45136" providerId="ADAL" clId="{1FC6219A-9725-4903-AA39-B60F15F36F7F}" dt="2023-08-03T14:42:12.893" v="309"/>
        <pc:sldMkLst>
          <pc:docMk/>
          <pc:sldMk cId="3475639167" sldId="289"/>
        </pc:sldMkLst>
        <pc:spChg chg="mod">
          <ac:chgData name="Barrere, Monique" userId="3ffa66e1-c56c-4cf3-9bc9-a49fa2e45136" providerId="ADAL" clId="{1FC6219A-9725-4903-AA39-B60F15F36F7F}" dt="2023-08-03T14:40:03.102" v="308" actId="6549"/>
          <ac:spMkLst>
            <pc:docMk/>
            <pc:sldMk cId="3475639167" sldId="289"/>
            <ac:spMk id="3" creationId="{F2A31AE5-F919-CA50-BF07-AF012D87D146}"/>
          </ac:spMkLst>
        </pc:spChg>
      </pc:sldChg>
      <pc:sldChg chg="modNotesTx">
        <pc:chgData name="Barrere, Monique" userId="3ffa66e1-c56c-4cf3-9bc9-a49fa2e45136" providerId="ADAL" clId="{1FC6219A-9725-4903-AA39-B60F15F36F7F}" dt="2023-08-02T19:18:38.811" v="49" actId="6549"/>
        <pc:sldMkLst>
          <pc:docMk/>
          <pc:sldMk cId="1182146475" sldId="298"/>
        </pc:sldMkLst>
      </pc:sldChg>
      <pc:sldChg chg="addCm">
        <pc:chgData name="Barrere, Monique" userId="3ffa66e1-c56c-4cf3-9bc9-a49fa2e45136" providerId="ADAL" clId="{1FC6219A-9725-4903-AA39-B60F15F36F7F}" dt="2023-08-02T20:54:01.414" v="131"/>
        <pc:sldMkLst>
          <pc:docMk/>
          <pc:sldMk cId="317324267" sldId="299"/>
        </pc:sldMkLst>
      </pc:sldChg>
      <pc:sldChg chg="modSp mod modNotesTx">
        <pc:chgData name="Barrere, Monique" userId="3ffa66e1-c56c-4cf3-9bc9-a49fa2e45136" providerId="ADAL" clId="{1FC6219A-9725-4903-AA39-B60F15F36F7F}" dt="2023-08-02T19:16:23.287" v="42" actId="6549"/>
        <pc:sldMkLst>
          <pc:docMk/>
          <pc:sldMk cId="999049329" sldId="305"/>
        </pc:sldMkLst>
        <pc:spChg chg="mod">
          <ac:chgData name="Barrere, Monique" userId="3ffa66e1-c56c-4cf3-9bc9-a49fa2e45136" providerId="ADAL" clId="{1FC6219A-9725-4903-AA39-B60F15F36F7F}" dt="2023-08-02T19:16:06.896" v="40" actId="20577"/>
          <ac:spMkLst>
            <pc:docMk/>
            <pc:sldMk cId="999049329" sldId="305"/>
            <ac:spMk id="2" creationId="{63CF3936-8D10-D7E7-E62C-615D538DB516}"/>
          </ac:spMkLst>
        </pc:spChg>
        <pc:spChg chg="mod">
          <ac:chgData name="Barrere, Monique" userId="3ffa66e1-c56c-4cf3-9bc9-a49fa2e45136" providerId="ADAL" clId="{1FC6219A-9725-4903-AA39-B60F15F36F7F}" dt="2023-08-02T19:16:23.287" v="42" actId="6549"/>
          <ac:spMkLst>
            <pc:docMk/>
            <pc:sldMk cId="999049329" sldId="305"/>
            <ac:spMk id="11" creationId="{8E4E40E9-D792-25A1-4B37-23D4780B1318}"/>
          </ac:spMkLst>
        </pc:spChg>
      </pc:sldChg>
      <pc:sldChg chg="mod modCm modNotesTx">
        <pc:chgData name="Barrere, Monique" userId="3ffa66e1-c56c-4cf3-9bc9-a49fa2e45136" providerId="ADAL" clId="{1FC6219A-9725-4903-AA39-B60F15F36F7F}" dt="2023-08-08T15:25:49.140" v="325"/>
        <pc:sldMkLst>
          <pc:docMk/>
          <pc:sldMk cId="1653516997" sldId="307"/>
        </pc:sldMkLst>
      </pc:sldChg>
      <pc:sldChg chg="modSp mod">
        <pc:chgData name="Barrere, Monique" userId="3ffa66e1-c56c-4cf3-9bc9-a49fa2e45136" providerId="ADAL" clId="{1FC6219A-9725-4903-AA39-B60F15F36F7F}" dt="2023-08-02T20:19:55.057" v="98" actId="20577"/>
        <pc:sldMkLst>
          <pc:docMk/>
          <pc:sldMk cId="1931778444" sldId="318"/>
        </pc:sldMkLst>
        <pc:spChg chg="mod">
          <ac:chgData name="Barrere, Monique" userId="3ffa66e1-c56c-4cf3-9bc9-a49fa2e45136" providerId="ADAL" clId="{1FC6219A-9725-4903-AA39-B60F15F36F7F}" dt="2023-08-02T20:19:55.057" v="98" actId="20577"/>
          <ac:spMkLst>
            <pc:docMk/>
            <pc:sldMk cId="1931778444" sldId="318"/>
            <ac:spMk id="5" creationId="{F1F416FD-F34B-0FB8-7CA9-F963F061E09C}"/>
          </ac:spMkLst>
        </pc:spChg>
      </pc:sldChg>
      <pc:sldChg chg="modSp mod">
        <pc:chgData name="Barrere, Monique" userId="3ffa66e1-c56c-4cf3-9bc9-a49fa2e45136" providerId="ADAL" clId="{1FC6219A-9725-4903-AA39-B60F15F36F7F}" dt="2023-08-02T19:30:07.331" v="92" actId="6549"/>
        <pc:sldMkLst>
          <pc:docMk/>
          <pc:sldMk cId="734295458" sldId="319"/>
        </pc:sldMkLst>
        <pc:spChg chg="mod">
          <ac:chgData name="Barrere, Monique" userId="3ffa66e1-c56c-4cf3-9bc9-a49fa2e45136" providerId="ADAL" clId="{1FC6219A-9725-4903-AA39-B60F15F36F7F}" dt="2023-08-02T19:30:07.331" v="92" actId="6549"/>
          <ac:spMkLst>
            <pc:docMk/>
            <pc:sldMk cId="734295458" sldId="319"/>
            <ac:spMk id="5" creationId="{0BEF0D08-1B4F-E514-CD3A-7A1B806C2E00}"/>
          </ac:spMkLst>
        </pc:spChg>
      </pc:sldChg>
      <pc:sldChg chg="modSp mod">
        <pc:chgData name="Barrere, Monique" userId="3ffa66e1-c56c-4cf3-9bc9-a49fa2e45136" providerId="ADAL" clId="{1FC6219A-9725-4903-AA39-B60F15F36F7F}" dt="2023-08-02T20:54:20.265" v="137" actId="6549"/>
        <pc:sldMkLst>
          <pc:docMk/>
          <pc:sldMk cId="204169627" sldId="320"/>
        </pc:sldMkLst>
        <pc:spChg chg="mod">
          <ac:chgData name="Barrere, Monique" userId="3ffa66e1-c56c-4cf3-9bc9-a49fa2e45136" providerId="ADAL" clId="{1FC6219A-9725-4903-AA39-B60F15F36F7F}" dt="2023-08-02T20:54:20.265" v="137" actId="6549"/>
          <ac:spMkLst>
            <pc:docMk/>
            <pc:sldMk cId="204169627" sldId="320"/>
            <ac:spMk id="5" creationId="{389D6F73-17B2-79E0-A31D-B18BF6A24031}"/>
          </ac:spMkLst>
        </pc:spChg>
      </pc:sldChg>
      <pc:sldChg chg="mod modCm">
        <pc:chgData name="Barrere, Monique" userId="3ffa66e1-c56c-4cf3-9bc9-a49fa2e45136" providerId="ADAL" clId="{1FC6219A-9725-4903-AA39-B60F15F36F7F}" dt="2023-08-08T15:23:42.346" v="321" actId="27918"/>
        <pc:sldMkLst>
          <pc:docMk/>
          <pc:sldMk cId="3199844134" sldId="321"/>
        </pc:sldMkLst>
      </pc:sldChg>
      <pc:sldChg chg="modSp mod">
        <pc:chgData name="Barrere, Monique" userId="3ffa66e1-c56c-4cf3-9bc9-a49fa2e45136" providerId="ADAL" clId="{1FC6219A-9725-4903-AA39-B60F15F36F7F}" dt="2023-08-02T20:57:51.291" v="139" actId="20577"/>
        <pc:sldMkLst>
          <pc:docMk/>
          <pc:sldMk cId="3332005300" sldId="322"/>
        </pc:sldMkLst>
        <pc:spChg chg="mod">
          <ac:chgData name="Barrere, Monique" userId="3ffa66e1-c56c-4cf3-9bc9-a49fa2e45136" providerId="ADAL" clId="{1FC6219A-9725-4903-AA39-B60F15F36F7F}" dt="2023-08-02T20:57:51.291" v="139" actId="20577"/>
          <ac:spMkLst>
            <pc:docMk/>
            <pc:sldMk cId="3332005300" sldId="322"/>
            <ac:spMk id="5" creationId="{2DB53C78-DA00-2BC5-996C-8D5C0A276C42}"/>
          </ac:spMkLst>
        </pc:spChg>
      </pc:sldChg>
      <pc:sldChg chg="modSp mod">
        <pc:chgData name="Barrere, Monique" userId="3ffa66e1-c56c-4cf3-9bc9-a49fa2e45136" providerId="ADAL" clId="{1FC6219A-9725-4903-AA39-B60F15F36F7F}" dt="2023-08-02T20:59:13.548" v="145" actId="6549"/>
        <pc:sldMkLst>
          <pc:docMk/>
          <pc:sldMk cId="2491221319" sldId="323"/>
        </pc:sldMkLst>
        <pc:spChg chg="mod">
          <ac:chgData name="Barrere, Monique" userId="3ffa66e1-c56c-4cf3-9bc9-a49fa2e45136" providerId="ADAL" clId="{1FC6219A-9725-4903-AA39-B60F15F36F7F}" dt="2023-08-02T20:59:13.548" v="145" actId="6549"/>
          <ac:spMkLst>
            <pc:docMk/>
            <pc:sldMk cId="2491221319" sldId="323"/>
            <ac:spMk id="5" creationId="{305412FD-5E46-5DDC-D69B-BDACFC782A37}"/>
          </ac:spMkLst>
        </pc:spChg>
      </pc:sldChg>
      <pc:sldChg chg="modSp mod addCm">
        <pc:chgData name="Barrere, Monique" userId="3ffa66e1-c56c-4cf3-9bc9-a49fa2e45136" providerId="ADAL" clId="{1FC6219A-9725-4903-AA39-B60F15F36F7F}" dt="2023-08-02T21:03:23.357" v="173"/>
        <pc:sldMkLst>
          <pc:docMk/>
          <pc:sldMk cId="1702557876" sldId="324"/>
        </pc:sldMkLst>
        <pc:spChg chg="mod">
          <ac:chgData name="Barrere, Monique" userId="3ffa66e1-c56c-4cf3-9bc9-a49fa2e45136" providerId="ADAL" clId="{1FC6219A-9725-4903-AA39-B60F15F36F7F}" dt="2023-08-02T21:00:08.534" v="172" actId="27636"/>
          <ac:spMkLst>
            <pc:docMk/>
            <pc:sldMk cId="1702557876" sldId="324"/>
            <ac:spMk id="3" creationId="{E4FD1E92-5DBC-B105-F246-2355E4FF9A74}"/>
          </ac:spMkLst>
        </pc:spChg>
      </pc:sldChg>
      <pc:sldChg chg="modSp mod modCm modNotesTx">
        <pc:chgData name="Barrere, Monique" userId="3ffa66e1-c56c-4cf3-9bc9-a49fa2e45136" providerId="ADAL" clId="{1FC6219A-9725-4903-AA39-B60F15F36F7F}" dt="2023-08-03T14:44:00.206" v="311" actId="1038"/>
        <pc:sldMkLst>
          <pc:docMk/>
          <pc:sldMk cId="4269612064" sldId="325"/>
        </pc:sldMkLst>
        <pc:spChg chg="mod">
          <ac:chgData name="Barrere, Monique" userId="3ffa66e1-c56c-4cf3-9bc9-a49fa2e45136" providerId="ADAL" clId="{1FC6219A-9725-4903-AA39-B60F15F36F7F}" dt="2023-08-03T14:43:47.430" v="310" actId="20577"/>
          <ac:spMkLst>
            <pc:docMk/>
            <pc:sldMk cId="4269612064" sldId="325"/>
            <ac:spMk id="11" creationId="{8E4E40E9-D792-25A1-4B37-23D4780B1318}"/>
          </ac:spMkLst>
        </pc:spChg>
        <pc:graphicFrameChg chg="mod">
          <ac:chgData name="Barrere, Monique" userId="3ffa66e1-c56c-4cf3-9bc9-a49fa2e45136" providerId="ADAL" clId="{1FC6219A-9725-4903-AA39-B60F15F36F7F}" dt="2023-08-03T14:44:00.206" v="311" actId="1038"/>
          <ac:graphicFrameMkLst>
            <pc:docMk/>
            <pc:sldMk cId="4269612064" sldId="325"/>
            <ac:graphicFrameMk id="5" creationId="{6E1B2F8F-2657-BB39-51A6-782380E9BD02}"/>
          </ac:graphicFrameMkLst>
        </pc:graphicFrameChg>
      </pc:sldChg>
    </pc:docChg>
  </pc:docChgLst>
  <pc:docChgLst>
    <pc:chgData name="McFarland, Annette (CNTR)" userId="e93d1f50-85ab-41a8-a34a-185a53159573" providerId="ADAL" clId="{A8DE6FBB-8F0C-4C54-993F-C54801F97907}"/>
    <pc:docChg chg="undo redo custSel modSld">
      <pc:chgData name="McFarland, Annette (CNTR)" userId="e93d1f50-85ab-41a8-a34a-185a53159573" providerId="ADAL" clId="{A8DE6FBB-8F0C-4C54-993F-C54801F97907}" dt="2023-08-29T21:11:37.252" v="422"/>
      <pc:docMkLst>
        <pc:docMk/>
      </pc:docMkLst>
      <pc:sldChg chg="modSp mod">
        <pc:chgData name="McFarland, Annette (CNTR)" userId="e93d1f50-85ab-41a8-a34a-185a53159573" providerId="ADAL" clId="{A8DE6FBB-8F0C-4C54-993F-C54801F97907}" dt="2023-08-29T19:52:37.530" v="85" actId="1076"/>
        <pc:sldMkLst>
          <pc:docMk/>
          <pc:sldMk cId="1428788921" sldId="262"/>
        </pc:sldMkLst>
        <pc:spChg chg="mod">
          <ac:chgData name="McFarland, Annette (CNTR)" userId="e93d1f50-85ab-41a8-a34a-185a53159573" providerId="ADAL" clId="{A8DE6FBB-8F0C-4C54-993F-C54801F97907}" dt="2023-08-29T19:52:24.522" v="84" actId="20577"/>
          <ac:spMkLst>
            <pc:docMk/>
            <pc:sldMk cId="1428788921" sldId="262"/>
            <ac:spMk id="11" creationId="{B854967F-8043-B86D-C735-482989D83C1E}"/>
          </ac:spMkLst>
        </pc:spChg>
        <pc:spChg chg="mod">
          <ac:chgData name="McFarland, Annette (CNTR)" userId="e93d1f50-85ab-41a8-a34a-185a53159573" providerId="ADAL" clId="{A8DE6FBB-8F0C-4C54-993F-C54801F97907}" dt="2023-08-29T19:52:37.530" v="85" actId="1076"/>
          <ac:spMkLst>
            <pc:docMk/>
            <pc:sldMk cId="1428788921" sldId="262"/>
            <ac:spMk id="12" creationId="{3862842A-EAC4-C115-2F36-83D77BEE1E0E}"/>
          </ac:spMkLst>
        </pc:spChg>
      </pc:sldChg>
      <pc:sldChg chg="delSp modSp mod modNotesTx">
        <pc:chgData name="McFarland, Annette (CNTR)" userId="e93d1f50-85ab-41a8-a34a-185a53159573" providerId="ADAL" clId="{A8DE6FBB-8F0C-4C54-993F-C54801F97907}" dt="2023-08-29T19:19:13.484" v="63" actId="27918"/>
        <pc:sldMkLst>
          <pc:docMk/>
          <pc:sldMk cId="1887431401" sldId="263"/>
        </pc:sldMkLst>
        <pc:spChg chg="del">
          <ac:chgData name="McFarland, Annette (CNTR)" userId="e93d1f50-85ab-41a8-a34a-185a53159573" providerId="ADAL" clId="{A8DE6FBB-8F0C-4C54-993F-C54801F97907}" dt="2023-08-29T19:15:49.526" v="51" actId="478"/>
          <ac:spMkLst>
            <pc:docMk/>
            <pc:sldMk cId="1887431401" sldId="263"/>
            <ac:spMk id="18" creationId="{99526F6C-A786-EA2E-2A7F-9659F3E1D5E7}"/>
          </ac:spMkLst>
        </pc:spChg>
        <pc:graphicFrameChg chg="mod">
          <ac:chgData name="McFarland, Annette (CNTR)" userId="e93d1f50-85ab-41a8-a34a-185a53159573" providerId="ADAL" clId="{A8DE6FBB-8F0C-4C54-993F-C54801F97907}" dt="2023-08-29T19:15:55.681" v="52" actId="1076"/>
          <ac:graphicFrameMkLst>
            <pc:docMk/>
            <pc:sldMk cId="1887431401" sldId="263"/>
            <ac:graphicFrameMk id="21" creationId="{9673CC04-08CC-5578-D046-2CD1CE6E0EBA}"/>
          </ac:graphicFrameMkLst>
        </pc:graphicFrameChg>
      </pc:sldChg>
      <pc:sldChg chg="delCm">
        <pc:chgData name="McFarland, Annette (CNTR)" userId="e93d1f50-85ab-41a8-a34a-185a53159573" providerId="ADAL" clId="{A8DE6FBB-8F0C-4C54-993F-C54801F97907}" dt="2023-08-29T20:31:30.014" v="140"/>
        <pc:sldMkLst>
          <pc:docMk/>
          <pc:sldMk cId="2479953464" sldId="264"/>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0:31:30.014" v="140"/>
              <pc2:cmMkLst xmlns:pc2="http://schemas.microsoft.com/office/powerpoint/2019/9/main/command">
                <pc:docMk/>
                <pc:sldMk cId="2479953464" sldId="264"/>
                <pc2:cmMk id="{0F3D0777-23B8-4605-8C07-9963DF4C95D1}"/>
              </pc2:cmMkLst>
            </pc226:cmChg>
          </p:ext>
        </pc:extLst>
      </pc:sldChg>
      <pc:sldChg chg="mod delCm">
        <pc:chgData name="McFarland, Annette (CNTR)" userId="e93d1f50-85ab-41a8-a34a-185a53159573" providerId="ADAL" clId="{A8DE6FBB-8F0C-4C54-993F-C54801F97907}" dt="2023-08-29T20:32:49.175" v="148"/>
        <pc:sldMkLst>
          <pc:docMk/>
          <pc:sldMk cId="3502258445" sldId="283"/>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0:32:49.175" v="148"/>
              <pc2:cmMkLst xmlns:pc2="http://schemas.microsoft.com/office/powerpoint/2019/9/main/command">
                <pc:docMk/>
                <pc:sldMk cId="3502258445" sldId="283"/>
                <pc2:cmMk id="{21D9228F-9EB5-43CA-BE9E-75C7AB2A5F2E}"/>
              </pc2:cmMkLst>
            </pc226:cmChg>
          </p:ext>
        </pc:extLst>
      </pc:sldChg>
      <pc:sldChg chg="delSp modSp mod delCm">
        <pc:chgData name="McFarland, Annette (CNTR)" userId="e93d1f50-85ab-41a8-a34a-185a53159573" providerId="ADAL" clId="{A8DE6FBB-8F0C-4C54-993F-C54801F97907}" dt="2023-08-29T19:56:36.920" v="99"/>
        <pc:sldMkLst>
          <pc:docMk/>
          <pc:sldMk cId="1821595124" sldId="286"/>
        </pc:sldMkLst>
        <pc:spChg chg="del">
          <ac:chgData name="McFarland, Annette (CNTR)" userId="e93d1f50-85ab-41a8-a34a-185a53159573" providerId="ADAL" clId="{A8DE6FBB-8F0C-4C54-993F-C54801F97907}" dt="2023-08-29T19:55:59.153" v="90" actId="478"/>
          <ac:spMkLst>
            <pc:docMk/>
            <pc:sldMk cId="1821595124" sldId="286"/>
            <ac:spMk id="4" creationId="{330B9DA1-9DCF-DA24-7F2B-0156DABCCFEB}"/>
          </ac:spMkLst>
        </pc:spChg>
        <pc:graphicFrameChg chg="mod">
          <ac:chgData name="McFarland, Annette (CNTR)" userId="e93d1f50-85ab-41a8-a34a-185a53159573" providerId="ADAL" clId="{A8DE6FBB-8F0C-4C54-993F-C54801F97907}" dt="2023-08-29T19:56:32.855" v="97" actId="1076"/>
          <ac:graphicFrameMkLst>
            <pc:docMk/>
            <pc:sldMk cId="1821595124" sldId="286"/>
            <ac:graphicFrameMk id="8" creationId="{DE9A6772-C53F-EAE5-A902-BA86493CFD41}"/>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19:56:35.110" v="98"/>
              <pc2:cmMkLst xmlns:pc2="http://schemas.microsoft.com/office/powerpoint/2019/9/main/command">
                <pc:docMk/>
                <pc:sldMk cId="1821595124" sldId="286"/>
                <pc2:cmMk id="{CE01F116-7011-4E4D-ADAE-26A29D53AE54}"/>
              </pc2:cmMkLst>
            </pc226:cmChg>
            <pc226:cmChg xmlns:pc226="http://schemas.microsoft.com/office/powerpoint/2022/06/main/command" chg="del">
              <pc226:chgData name="McFarland, Annette (CNTR)" userId="e93d1f50-85ab-41a8-a34a-185a53159573" providerId="ADAL" clId="{A8DE6FBB-8F0C-4C54-993F-C54801F97907}" dt="2023-08-29T19:56:36.920" v="99"/>
              <pc2:cmMkLst xmlns:pc2="http://schemas.microsoft.com/office/powerpoint/2019/9/main/command">
                <pc:docMk/>
                <pc:sldMk cId="1821595124" sldId="286"/>
                <pc2:cmMk id="{A941F285-E116-43AB-BFE7-FE525BB87A2D}"/>
              </pc2:cmMkLst>
            </pc226:cmChg>
          </p:ext>
        </pc:extLst>
      </pc:sldChg>
      <pc:sldChg chg="modSp mod delCm">
        <pc:chgData name="McFarland, Annette (CNTR)" userId="e93d1f50-85ab-41a8-a34a-185a53159573" providerId="ADAL" clId="{A8DE6FBB-8F0C-4C54-993F-C54801F97907}" dt="2023-08-29T20:18:53.541" v="111"/>
        <pc:sldMkLst>
          <pc:docMk/>
          <pc:sldMk cId="2004344858" sldId="288"/>
        </pc:sldMkLst>
        <pc:graphicFrameChg chg="mod">
          <ac:chgData name="McFarland, Annette (CNTR)" userId="e93d1f50-85ab-41a8-a34a-185a53159573" providerId="ADAL" clId="{A8DE6FBB-8F0C-4C54-993F-C54801F97907}" dt="2023-08-29T20:18:50.748" v="110"/>
          <ac:graphicFrameMkLst>
            <pc:docMk/>
            <pc:sldMk cId="2004344858" sldId="288"/>
            <ac:graphicFrameMk id="3" creationId="{AD4DC589-2D79-E189-11E3-4F7443B58376}"/>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0:18:53.541" v="111"/>
              <pc2:cmMkLst xmlns:pc2="http://schemas.microsoft.com/office/powerpoint/2019/9/main/command">
                <pc:docMk/>
                <pc:sldMk cId="2004344858" sldId="288"/>
                <pc2:cmMk id="{8CC637CA-F3EB-4802-97C7-7F90F7713555}"/>
              </pc2:cmMkLst>
            </pc226:cmChg>
          </p:ext>
        </pc:extLst>
      </pc:sldChg>
      <pc:sldChg chg="modSp mod delCm">
        <pc:chgData name="McFarland, Annette (CNTR)" userId="e93d1f50-85ab-41a8-a34a-185a53159573" providerId="ADAL" clId="{A8DE6FBB-8F0C-4C54-993F-C54801F97907}" dt="2023-08-29T21:11:37.252" v="422"/>
        <pc:sldMkLst>
          <pc:docMk/>
          <pc:sldMk cId="3475639167" sldId="289"/>
        </pc:sldMkLst>
        <pc:spChg chg="mod">
          <ac:chgData name="McFarland, Annette (CNTR)" userId="e93d1f50-85ab-41a8-a34a-185a53159573" providerId="ADAL" clId="{A8DE6FBB-8F0C-4C54-993F-C54801F97907}" dt="2023-08-29T21:11:31.052" v="421"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1:11:37.252" v="422"/>
              <pc2:cmMkLst xmlns:pc2="http://schemas.microsoft.com/office/powerpoint/2019/9/main/command">
                <pc:docMk/>
                <pc:sldMk cId="3475639167" sldId="289"/>
                <pc2:cmMk id="{43846F3E-75B9-4D5C-B4E8-8617DBB5FA15}"/>
              </pc2:cmMkLst>
            </pc226:cmChg>
          </p:ext>
        </pc:extLst>
      </pc:sldChg>
      <pc:sldChg chg="modSp mod">
        <pc:chgData name="McFarland, Annette (CNTR)" userId="e93d1f50-85ab-41a8-a34a-185a53159573" providerId="ADAL" clId="{A8DE6FBB-8F0C-4C54-993F-C54801F97907}" dt="2023-08-29T19:51:52.323" v="72"/>
        <pc:sldMkLst>
          <pc:docMk/>
          <pc:sldMk cId="1182146475" sldId="298"/>
        </pc:sldMkLst>
        <pc:spChg chg="mod">
          <ac:chgData name="McFarland, Annette (CNTR)" userId="e93d1f50-85ab-41a8-a34a-185a53159573" providerId="ADAL" clId="{A8DE6FBB-8F0C-4C54-993F-C54801F97907}" dt="2023-08-29T19:21:18.271" v="69" actId="20577"/>
          <ac:spMkLst>
            <pc:docMk/>
            <pc:sldMk cId="1182146475" sldId="298"/>
            <ac:spMk id="4" creationId="{87E0FD17-000E-F917-D7E1-AFF7CACBF13D}"/>
          </ac:spMkLst>
        </pc:spChg>
        <pc:graphicFrameChg chg="mod">
          <ac:chgData name="McFarland, Annette (CNTR)" userId="e93d1f50-85ab-41a8-a34a-185a53159573" providerId="ADAL" clId="{A8DE6FBB-8F0C-4C54-993F-C54801F97907}" dt="2023-08-29T19:51:52.323" v="72"/>
          <ac:graphicFrameMkLst>
            <pc:docMk/>
            <pc:sldMk cId="1182146475" sldId="298"/>
            <ac:graphicFrameMk id="9" creationId="{16BB2B36-D329-083C-5198-BEEC5AC12CFA}"/>
          </ac:graphicFrameMkLst>
        </pc:graphicFrameChg>
      </pc:sldChg>
      <pc:sldChg chg="modSp mod delCm">
        <pc:chgData name="McFarland, Annette (CNTR)" userId="e93d1f50-85ab-41a8-a34a-185a53159573" providerId="ADAL" clId="{A8DE6FBB-8F0C-4C54-993F-C54801F97907}" dt="2023-08-29T20:50:29.684" v="193" actId="207"/>
        <pc:sldMkLst>
          <pc:docMk/>
          <pc:sldMk cId="317324267" sldId="299"/>
        </pc:sldMkLst>
        <pc:spChg chg="mod">
          <ac:chgData name="McFarland, Annette (CNTR)" userId="e93d1f50-85ab-41a8-a34a-185a53159573" providerId="ADAL" clId="{A8DE6FBB-8F0C-4C54-993F-C54801F97907}" dt="2023-08-29T20:42:47.934" v="180" actId="6549"/>
          <ac:spMkLst>
            <pc:docMk/>
            <pc:sldMk cId="317324267" sldId="299"/>
            <ac:spMk id="2" creationId="{A29DC44A-94C2-4D1A-D63A-34FD5C2E33AF}"/>
          </ac:spMkLst>
        </pc:spChg>
        <pc:spChg chg="mod">
          <ac:chgData name="McFarland, Annette (CNTR)" userId="e93d1f50-85ab-41a8-a34a-185a53159573" providerId="ADAL" clId="{A8DE6FBB-8F0C-4C54-993F-C54801F97907}" dt="2023-08-29T20:43:20.557" v="188" actId="20577"/>
          <ac:spMkLst>
            <pc:docMk/>
            <pc:sldMk cId="317324267" sldId="299"/>
            <ac:spMk id="5" creationId="{0E1923CD-5CA1-5D12-024E-A717BD9E73CB}"/>
          </ac:spMkLst>
        </pc:spChg>
        <pc:spChg chg="mod">
          <ac:chgData name="McFarland, Annette (CNTR)" userId="e93d1f50-85ab-41a8-a34a-185a53159573" providerId="ADAL" clId="{A8DE6FBB-8F0C-4C54-993F-C54801F97907}" dt="2023-08-29T20:34:58.054" v="158" actId="6549"/>
          <ac:spMkLst>
            <pc:docMk/>
            <pc:sldMk cId="317324267" sldId="299"/>
            <ac:spMk id="8" creationId="{9FA6A942-A7C9-C092-1232-8EC17EEF0100}"/>
          </ac:spMkLst>
        </pc:spChg>
        <pc:spChg chg="mod">
          <ac:chgData name="McFarland, Annette (CNTR)" userId="e93d1f50-85ab-41a8-a34a-185a53159573" providerId="ADAL" clId="{A8DE6FBB-8F0C-4C54-993F-C54801F97907}" dt="2023-08-29T20:42:56.478" v="184" actId="20577"/>
          <ac:spMkLst>
            <pc:docMk/>
            <pc:sldMk cId="317324267" sldId="299"/>
            <ac:spMk id="9" creationId="{05A8761A-8FFC-BCE5-7FBC-294B1E0481E9}"/>
          </ac:spMkLst>
        </pc:spChg>
        <pc:spChg chg="mod">
          <ac:chgData name="McFarland, Annette (CNTR)" userId="e93d1f50-85ab-41a8-a34a-185a53159573" providerId="ADAL" clId="{A8DE6FBB-8F0C-4C54-993F-C54801F97907}" dt="2023-08-29T20:43:10.622" v="186" actId="20577"/>
          <ac:spMkLst>
            <pc:docMk/>
            <pc:sldMk cId="317324267" sldId="299"/>
            <ac:spMk id="10" creationId="{DEDA9668-FEFB-7794-1BEB-EE8875F8B274}"/>
          </ac:spMkLst>
        </pc:spChg>
        <pc:spChg chg="mod">
          <ac:chgData name="McFarland, Annette (CNTR)" userId="e93d1f50-85ab-41a8-a34a-185a53159573" providerId="ADAL" clId="{A8DE6FBB-8F0C-4C54-993F-C54801F97907}" dt="2023-08-29T20:35:11.560" v="164" actId="6549"/>
          <ac:spMkLst>
            <pc:docMk/>
            <pc:sldMk cId="317324267" sldId="299"/>
            <ac:spMk id="11" creationId="{7CC9C56F-57DA-4BB0-1031-6B1FCA590FFA}"/>
          </ac:spMkLst>
        </pc:spChg>
        <pc:spChg chg="mod">
          <ac:chgData name="McFarland, Annette (CNTR)" userId="e93d1f50-85ab-41a8-a34a-185a53159573" providerId="ADAL" clId="{A8DE6FBB-8F0C-4C54-993F-C54801F97907}" dt="2023-08-29T20:35:18.575" v="166" actId="20577"/>
          <ac:spMkLst>
            <pc:docMk/>
            <pc:sldMk cId="317324267" sldId="299"/>
            <ac:spMk id="12" creationId="{9111BC39-294B-3A91-E2E3-63BF9DAA4A8A}"/>
          </ac:spMkLst>
        </pc:spChg>
        <pc:spChg chg="mod">
          <ac:chgData name="McFarland, Annette (CNTR)" userId="e93d1f50-85ab-41a8-a34a-185a53159573" providerId="ADAL" clId="{A8DE6FBB-8F0C-4C54-993F-C54801F97907}" dt="2023-08-29T20:35:25.878" v="168" actId="20577"/>
          <ac:spMkLst>
            <pc:docMk/>
            <pc:sldMk cId="317324267" sldId="299"/>
            <ac:spMk id="13" creationId="{ACC3B3D1-24D4-93B3-B465-46DCE92D4C62}"/>
          </ac:spMkLst>
        </pc:spChg>
        <pc:spChg chg="mod">
          <ac:chgData name="McFarland, Annette (CNTR)" userId="e93d1f50-85ab-41a8-a34a-185a53159573" providerId="ADAL" clId="{A8DE6FBB-8F0C-4C54-993F-C54801F97907}" dt="2023-08-29T20:36:54.458" v="174" actId="6549"/>
          <ac:spMkLst>
            <pc:docMk/>
            <pc:sldMk cId="317324267" sldId="299"/>
            <ac:spMk id="14" creationId="{34ECB129-5D72-B0DD-4412-349C5E377FFF}"/>
          </ac:spMkLst>
        </pc:spChg>
        <pc:spChg chg="mod">
          <ac:chgData name="McFarland, Annette (CNTR)" userId="e93d1f50-85ab-41a8-a34a-185a53159573" providerId="ADAL" clId="{A8DE6FBB-8F0C-4C54-993F-C54801F97907}" dt="2023-08-29T20:34:43.846" v="154" actId="20577"/>
          <ac:spMkLst>
            <pc:docMk/>
            <pc:sldMk cId="317324267" sldId="299"/>
            <ac:spMk id="15" creationId="{BB1608CF-A09D-1AC5-8579-A7D53929A6CA}"/>
          </ac:spMkLst>
        </pc:spChg>
        <pc:spChg chg="mod">
          <ac:chgData name="McFarland, Annette (CNTR)" userId="e93d1f50-85ab-41a8-a34a-185a53159573" providerId="ADAL" clId="{A8DE6FBB-8F0C-4C54-993F-C54801F97907}" dt="2023-08-29T20:35:04.698" v="162" actId="20577"/>
          <ac:spMkLst>
            <pc:docMk/>
            <pc:sldMk cId="317324267" sldId="299"/>
            <ac:spMk id="16" creationId="{8BF4787A-E3EC-6886-B724-3E58FAE8E0D9}"/>
          </ac:spMkLst>
        </pc:spChg>
        <pc:spChg chg="mod">
          <ac:chgData name="McFarland, Annette (CNTR)" userId="e93d1f50-85ab-41a8-a34a-185a53159573" providerId="ADAL" clId="{A8DE6FBB-8F0C-4C54-993F-C54801F97907}" dt="2023-08-29T20:34:07.326" v="150" actId="20577"/>
          <ac:spMkLst>
            <pc:docMk/>
            <pc:sldMk cId="317324267" sldId="299"/>
            <ac:spMk id="19" creationId="{4574137A-A45F-DAB9-D234-C1AC8071C8CC}"/>
          </ac:spMkLst>
        </pc:spChg>
        <pc:spChg chg="mod">
          <ac:chgData name="McFarland, Annette (CNTR)" userId="e93d1f50-85ab-41a8-a34a-185a53159573" providerId="ADAL" clId="{A8DE6FBB-8F0C-4C54-993F-C54801F97907}" dt="2023-08-29T20:34:37.826" v="152" actId="20577"/>
          <ac:spMkLst>
            <pc:docMk/>
            <pc:sldMk cId="317324267" sldId="299"/>
            <ac:spMk id="20" creationId="{5925D630-361C-B822-1C5B-9F8EBAA07D9E}"/>
          </ac:spMkLst>
        </pc:spChg>
        <pc:spChg chg="mod">
          <ac:chgData name="McFarland, Annette (CNTR)" userId="e93d1f50-85ab-41a8-a34a-185a53159573" providerId="ADAL" clId="{A8DE6FBB-8F0C-4C54-993F-C54801F97907}" dt="2023-08-29T20:34:50.432" v="156" actId="20577"/>
          <ac:spMkLst>
            <pc:docMk/>
            <pc:sldMk cId="317324267" sldId="299"/>
            <ac:spMk id="21" creationId="{4B4D2C31-EDA8-BDA3-3F33-8FA58224C260}"/>
          </ac:spMkLst>
        </pc:spChg>
        <pc:spChg chg="mod">
          <ac:chgData name="McFarland, Annette (CNTR)" userId="e93d1f50-85ab-41a8-a34a-185a53159573" providerId="ADAL" clId="{A8DE6FBB-8F0C-4C54-993F-C54801F97907}" dt="2023-08-29T20:50:29.684" v="193" actId="207"/>
          <ac:spMkLst>
            <pc:docMk/>
            <pc:sldMk cId="317324267" sldId="299"/>
            <ac:spMk id="24" creationId="{5DF00B53-30B1-BC2B-C7FC-251EA78D1202}"/>
          </ac:spMkLst>
        </pc:spChg>
        <pc:spChg chg="mod">
          <ac:chgData name="McFarland, Annette (CNTR)" userId="e93d1f50-85ab-41a8-a34a-185a53159573" providerId="ADAL" clId="{A8DE6FBB-8F0C-4C54-993F-C54801F97907}" dt="2023-08-29T20:50:18.277" v="192" actId="207"/>
          <ac:spMkLst>
            <pc:docMk/>
            <pc:sldMk cId="317324267" sldId="299"/>
            <ac:spMk id="28" creationId="{1B888CA6-64FC-41E0-773E-F164FADC2E78}"/>
          </ac:spMkLst>
        </pc:spChg>
        <pc:spChg chg="mod">
          <ac:chgData name="McFarland, Annette (CNTR)" userId="e93d1f50-85ab-41a8-a34a-185a53159573" providerId="ADAL" clId="{A8DE6FBB-8F0C-4C54-993F-C54801F97907}" dt="2023-08-29T20:50:02.226" v="191" actId="207"/>
          <ac:spMkLst>
            <pc:docMk/>
            <pc:sldMk cId="317324267" sldId="299"/>
            <ac:spMk id="32" creationId="{EB8BB31B-3959-4DE3-53A1-A445297F1B16}"/>
          </ac:spMkLst>
        </pc:spChg>
        <pc:spChg chg="mod">
          <ac:chgData name="McFarland, Annette (CNTR)" userId="e93d1f50-85ab-41a8-a34a-185a53159573" providerId="ADAL" clId="{A8DE6FBB-8F0C-4C54-993F-C54801F97907}" dt="2023-08-29T20:43:36.758" v="189" actId="20577"/>
          <ac:spMkLst>
            <pc:docMk/>
            <pc:sldMk cId="317324267" sldId="299"/>
            <ac:spMk id="1046" creationId="{8A57591F-F75D-FBB3-BD7E-757A1AFC2F44}"/>
          </ac:spMkLst>
        </pc:sp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0:48:50.290" v="190"/>
              <pc2:cmMkLst xmlns:pc2="http://schemas.microsoft.com/office/powerpoint/2019/9/main/command">
                <pc:docMk/>
                <pc:sldMk cId="317324267" sldId="299"/>
                <pc2:cmMk id="{FBD09C5F-18D0-47A9-ADEC-15B11A385D78}"/>
              </pc2:cmMkLst>
            </pc226:cmChg>
          </p:ext>
        </pc:extLst>
      </pc:sldChg>
      <pc:sldChg chg="modSp mod">
        <pc:chgData name="McFarland, Annette (CNTR)" userId="e93d1f50-85ab-41a8-a34a-185a53159573" providerId="ADAL" clId="{A8DE6FBB-8F0C-4C54-993F-C54801F97907}" dt="2023-08-29T21:00:36.431" v="231" actId="207"/>
        <pc:sldMkLst>
          <pc:docMk/>
          <pc:sldMk cId="3076330452" sldId="300"/>
        </pc:sldMkLst>
        <pc:spChg chg="mod">
          <ac:chgData name="McFarland, Annette (CNTR)" userId="e93d1f50-85ab-41a8-a34a-185a53159573" providerId="ADAL" clId="{A8DE6FBB-8F0C-4C54-993F-C54801F97907}" dt="2023-08-29T20:59:31.625" v="230" actId="20577"/>
          <ac:spMkLst>
            <pc:docMk/>
            <pc:sldMk cId="3076330452" sldId="300"/>
            <ac:spMk id="2" creationId="{EBCDC6F6-3BBB-D87A-3403-48678057D8B3}"/>
          </ac:spMkLst>
        </pc:spChg>
        <pc:graphicFrameChg chg="mod">
          <ac:chgData name="McFarland, Annette (CNTR)" userId="e93d1f50-85ab-41a8-a34a-185a53159573" providerId="ADAL" clId="{A8DE6FBB-8F0C-4C54-993F-C54801F97907}" dt="2023-08-29T21:00:36.431" v="231" actId="207"/>
          <ac:graphicFrameMkLst>
            <pc:docMk/>
            <pc:sldMk cId="3076330452" sldId="300"/>
            <ac:graphicFrameMk id="11" creationId="{62BC07AA-BD24-124C-67E7-62C2A510874C}"/>
          </ac:graphicFrameMkLst>
        </pc:graphicFrameChg>
      </pc:sldChg>
      <pc:sldChg chg="modSp mod">
        <pc:chgData name="McFarland, Annette (CNTR)" userId="e93d1f50-85ab-41a8-a34a-185a53159573" providerId="ADAL" clId="{A8DE6FBB-8F0C-4C54-993F-C54801F97907}" dt="2023-08-29T19:20:57.388" v="68" actId="1076"/>
        <pc:sldMkLst>
          <pc:docMk/>
          <pc:sldMk cId="999049329" sldId="305"/>
        </pc:sldMkLst>
        <pc:spChg chg="mod">
          <ac:chgData name="McFarland, Annette (CNTR)" userId="e93d1f50-85ab-41a8-a34a-185a53159573" providerId="ADAL" clId="{A8DE6FBB-8F0C-4C54-993F-C54801F97907}" dt="2023-08-29T19:20:57.388" v="68" actId="1076"/>
          <ac:spMkLst>
            <pc:docMk/>
            <pc:sldMk cId="999049329" sldId="305"/>
            <ac:spMk id="11" creationId="{8E4E40E9-D792-25A1-4B37-23D4780B1318}"/>
          </ac:spMkLst>
        </pc:spChg>
        <pc:picChg chg="mod">
          <ac:chgData name="McFarland, Annette (CNTR)" userId="e93d1f50-85ab-41a8-a34a-185a53159573" providerId="ADAL" clId="{A8DE6FBB-8F0C-4C54-993F-C54801F97907}" dt="2023-08-29T19:20:00.711" v="65" actId="14100"/>
          <ac:picMkLst>
            <pc:docMk/>
            <pc:sldMk cId="999049329" sldId="305"/>
            <ac:picMk id="6" creationId="{ED4C2D01-C68F-88E8-2117-40A8BBA586D3}"/>
          </ac:picMkLst>
        </pc:picChg>
      </pc:sldChg>
      <pc:sldChg chg="delSp modSp mod delCm">
        <pc:chgData name="McFarland, Annette (CNTR)" userId="e93d1f50-85ab-41a8-a34a-185a53159573" providerId="ADAL" clId="{A8DE6FBB-8F0C-4C54-993F-C54801F97907}" dt="2023-08-29T20:24:05.501" v="116"/>
        <pc:sldMkLst>
          <pc:docMk/>
          <pc:sldMk cId="1653516997" sldId="307"/>
        </pc:sldMkLst>
        <pc:spChg chg="del">
          <ac:chgData name="McFarland, Annette (CNTR)" userId="e93d1f50-85ab-41a8-a34a-185a53159573" providerId="ADAL" clId="{A8DE6FBB-8F0C-4C54-993F-C54801F97907}" dt="2023-08-29T20:24:02.034" v="115" actId="478"/>
          <ac:spMkLst>
            <pc:docMk/>
            <pc:sldMk cId="1653516997" sldId="307"/>
            <ac:spMk id="4" creationId="{29DB13F3-8FEF-8696-3776-A29C940861C9}"/>
          </ac:spMkLst>
        </pc:spChg>
        <pc:graphicFrameChg chg="mod">
          <ac:chgData name="McFarland, Annette (CNTR)" userId="e93d1f50-85ab-41a8-a34a-185a53159573" providerId="ADAL" clId="{A8DE6FBB-8F0C-4C54-993F-C54801F97907}" dt="2023-08-29T20:22:08.581" v="112" actId="207"/>
          <ac:graphicFrameMkLst>
            <pc:docMk/>
            <pc:sldMk cId="1653516997" sldId="307"/>
            <ac:graphicFrameMk id="5" creationId="{7248A65F-85D1-5155-E595-A9548413AB87}"/>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0:24:05.501" v="116"/>
              <pc2:cmMkLst xmlns:pc2="http://schemas.microsoft.com/office/powerpoint/2019/9/main/command">
                <pc:docMk/>
                <pc:sldMk cId="1653516997" sldId="307"/>
                <pc2:cmMk id="{2B2D262C-FF98-4567-B84E-1DB11B1F6247}"/>
              </pc2:cmMkLst>
            </pc226:cmChg>
          </p:ext>
        </pc:extLst>
      </pc:sldChg>
      <pc:sldChg chg="modSp mod delCm">
        <pc:chgData name="McFarland, Annette (CNTR)" userId="e93d1f50-85ab-41a8-a34a-185a53159573" providerId="ADAL" clId="{A8DE6FBB-8F0C-4C54-993F-C54801F97907}" dt="2023-08-29T20:31:08.939" v="139"/>
        <pc:sldMkLst>
          <pc:docMk/>
          <pc:sldMk cId="3199844134" sldId="321"/>
        </pc:sldMkLst>
        <pc:spChg chg="mod">
          <ac:chgData name="McFarland, Annette (CNTR)" userId="e93d1f50-85ab-41a8-a34a-185a53159573" providerId="ADAL" clId="{A8DE6FBB-8F0C-4C54-993F-C54801F97907}" dt="2023-08-29T20:29:53.841" v="137" actId="120"/>
          <ac:spMkLst>
            <pc:docMk/>
            <pc:sldMk cId="3199844134" sldId="321"/>
            <ac:spMk id="8" creationId="{D59CC4A3-55E4-F7ED-1A64-D6DCCCAC3FA6}"/>
          </ac:spMkLst>
        </pc:spChg>
        <pc:graphicFrameChg chg="mod">
          <ac:chgData name="McFarland, Annette (CNTR)" userId="e93d1f50-85ab-41a8-a34a-185a53159573" providerId="ADAL" clId="{A8DE6FBB-8F0C-4C54-993F-C54801F97907}" dt="2023-08-29T20:31:08.939" v="139"/>
          <ac:graphicFrameMkLst>
            <pc:docMk/>
            <pc:sldMk cId="3199844134" sldId="321"/>
            <ac:graphicFrameMk id="5" creationId="{7248A65F-85D1-5155-E595-A9548413AB87}"/>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0:30:53.530" v="138"/>
              <pc2:cmMkLst xmlns:pc2="http://schemas.microsoft.com/office/powerpoint/2019/9/main/command">
                <pc:docMk/>
                <pc:sldMk cId="3199844134" sldId="321"/>
                <pc2:cmMk id="{F0BBB721-D683-43B1-99B4-C58A71E27964}"/>
              </pc2:cmMkLst>
            </pc226:cmChg>
          </p:ext>
        </pc:extLst>
      </pc:sldChg>
      <pc:sldChg chg="addSp modSp mod delCm">
        <pc:chgData name="McFarland, Annette (CNTR)" userId="e93d1f50-85ab-41a8-a34a-185a53159573" providerId="ADAL" clId="{A8DE6FBB-8F0C-4C54-993F-C54801F97907}" dt="2023-08-29T20:59:24.052" v="229"/>
        <pc:sldMkLst>
          <pc:docMk/>
          <pc:sldMk cId="3332005300" sldId="322"/>
        </pc:sldMkLst>
        <pc:spChg chg="mod">
          <ac:chgData name="McFarland, Annette (CNTR)" userId="e93d1f50-85ab-41a8-a34a-185a53159573" providerId="ADAL" clId="{A8DE6FBB-8F0C-4C54-993F-C54801F97907}" dt="2023-08-29T20:51:10.435" v="194" actId="20577"/>
          <ac:spMkLst>
            <pc:docMk/>
            <pc:sldMk cId="3332005300" sldId="322"/>
            <ac:spMk id="3" creationId="{E4FD1E92-5DBC-B105-F246-2355E4FF9A74}"/>
          </ac:spMkLst>
        </pc:spChg>
        <pc:spChg chg="add mod">
          <ac:chgData name="McFarland, Annette (CNTR)" userId="e93d1f50-85ab-41a8-a34a-185a53159573" providerId="ADAL" clId="{A8DE6FBB-8F0C-4C54-993F-C54801F97907}" dt="2023-08-29T20:59:01.396" v="228" actId="1076"/>
          <ac:spMkLst>
            <pc:docMk/>
            <pc:sldMk cId="3332005300" sldId="322"/>
            <ac:spMk id="4" creationId="{6930F4DD-907C-F58A-3062-2E4A5C6150C3}"/>
          </ac:spMkLst>
        </pc:spChg>
        <pc:graphicFrameChg chg="mod">
          <ac:chgData name="McFarland, Annette (CNTR)" userId="e93d1f50-85ab-41a8-a34a-185a53159573" providerId="ADAL" clId="{A8DE6FBB-8F0C-4C54-993F-C54801F97907}" dt="2023-08-29T20:58:50.606" v="227"/>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0:59:24.052" v="229"/>
              <pc2:cmMkLst xmlns:pc2="http://schemas.microsoft.com/office/powerpoint/2019/9/main/command">
                <pc:docMk/>
                <pc:sldMk cId="3332005300" sldId="322"/>
                <pc2:cmMk id="{BE54FDF5-4777-4258-9ABC-BCF1D702C822}"/>
              </pc2:cmMkLst>
            </pc226:cmChg>
          </p:ext>
        </pc:extLst>
      </pc:sldChg>
      <pc:sldChg chg="modSp mod delCm">
        <pc:chgData name="McFarland, Annette (CNTR)" userId="e93d1f50-85ab-41a8-a34a-185a53159573" providerId="ADAL" clId="{A8DE6FBB-8F0C-4C54-993F-C54801F97907}" dt="2023-08-29T21:02:41.679" v="283"/>
        <pc:sldMkLst>
          <pc:docMk/>
          <pc:sldMk cId="1702557876" sldId="324"/>
        </pc:sldMkLst>
        <pc:spChg chg="mod">
          <ac:chgData name="McFarland, Annette (CNTR)" userId="e93d1f50-85ab-41a8-a34a-185a53159573" providerId="ADAL" clId="{A8DE6FBB-8F0C-4C54-993F-C54801F97907}" dt="2023-08-29T21:02:05.587" v="277" actId="6549"/>
          <ac:spMkLst>
            <pc:docMk/>
            <pc:sldMk cId="1702557876" sldId="324"/>
            <ac:spMk id="3" creationId="{E4FD1E92-5DBC-B105-F246-2355E4FF9A74}"/>
          </ac:spMkLst>
        </pc:spChg>
        <pc:graphicFrameChg chg="mod">
          <ac:chgData name="McFarland, Annette (CNTR)" userId="e93d1f50-85ab-41a8-a34a-185a53159573" providerId="ADAL" clId="{A8DE6FBB-8F0C-4C54-993F-C54801F97907}" dt="2023-08-29T21:01:48.652" v="236" actId="14100"/>
          <ac:graphicFrameMkLst>
            <pc:docMk/>
            <pc:sldMk cId="1702557876" sldId="324"/>
            <ac:graphicFrameMk id="21" creationId="{9673CC04-08CC-5578-D046-2CD1CE6E0EBA}"/>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1:02:41.679" v="283"/>
              <pc2:cmMkLst xmlns:pc2="http://schemas.microsoft.com/office/powerpoint/2019/9/main/command">
                <pc:docMk/>
                <pc:sldMk cId="1702557876" sldId="324"/>
                <pc2:cmMk id="{530C9745-FE99-47BC-B1FF-2E2EDAC5FC40}"/>
              </pc2:cmMkLst>
            </pc226:cmChg>
          </p:ext>
        </pc:extLst>
      </pc:sldChg>
      <pc:sldChg chg="modSp mod delCm">
        <pc:chgData name="McFarland, Annette (CNTR)" userId="e93d1f50-85ab-41a8-a34a-185a53159573" providerId="ADAL" clId="{A8DE6FBB-8F0C-4C54-993F-C54801F97907}" dt="2023-08-29T21:08:32.242" v="312"/>
        <pc:sldMkLst>
          <pc:docMk/>
          <pc:sldMk cId="4269612064" sldId="325"/>
        </pc:sldMkLst>
        <pc:spChg chg="mod">
          <ac:chgData name="McFarland, Annette (CNTR)" userId="e93d1f50-85ab-41a8-a34a-185a53159573" providerId="ADAL" clId="{A8DE6FBB-8F0C-4C54-993F-C54801F97907}" dt="2023-08-29T21:03:09.521" v="285" actId="20577"/>
          <ac:spMkLst>
            <pc:docMk/>
            <pc:sldMk cId="4269612064" sldId="325"/>
            <ac:spMk id="10" creationId="{2D953FA9-CD59-752E-4FDA-CC41FF4B8DF2}"/>
          </ac:spMkLst>
        </pc:spChg>
        <pc:spChg chg="mod">
          <ac:chgData name="McFarland, Annette (CNTR)" userId="e93d1f50-85ab-41a8-a34a-185a53159573" providerId="ADAL" clId="{A8DE6FBB-8F0C-4C54-993F-C54801F97907}" dt="2023-08-29T21:08:15.342" v="309" actId="14100"/>
          <ac:spMkLst>
            <pc:docMk/>
            <pc:sldMk cId="4269612064" sldId="325"/>
            <ac:spMk id="11" creationId="{8E4E40E9-D792-25A1-4B37-23D4780B1318}"/>
          </ac:spMkLst>
        </pc:spChg>
        <pc:graphicFrameChg chg="mod">
          <ac:chgData name="McFarland, Annette (CNTR)" userId="e93d1f50-85ab-41a8-a34a-185a53159573" providerId="ADAL" clId="{A8DE6FBB-8F0C-4C54-993F-C54801F97907}" dt="2023-08-29T21:08:28.188" v="311" actId="207"/>
          <ac:graphicFrameMkLst>
            <pc:docMk/>
            <pc:sldMk cId="4269612064" sldId="325"/>
            <ac:graphicFrameMk id="5" creationId="{6E1B2F8F-2657-BB39-51A6-782380E9BD02}"/>
          </ac:graphicFrameMkLst>
        </pc:graphicFrameChg>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A8DE6FBB-8F0C-4C54-993F-C54801F97907}" dt="2023-08-29T21:08:32.242" v="312"/>
              <pc2:cmMkLst xmlns:pc2="http://schemas.microsoft.com/office/powerpoint/2019/9/main/command">
                <pc:docMk/>
                <pc:sldMk cId="4269612064" sldId="325"/>
                <pc2:cmMk id="{C9ABD889-5257-4A11-8635-3C7C80FCAA59}"/>
              </pc2:cmMkLst>
            </pc226:cmChg>
          </p:ext>
        </pc:extLst>
      </pc:sldChg>
    </pc:docChg>
  </pc:docChgLst>
  <pc:docChgLst>
    <pc:chgData name="Sarah Balian" userId="b9b6ec2c-f67a-4485-ae9a-27dddf9569d2" providerId="ADAL" clId="{4721152D-B4EF-4E76-9658-EBD458AFBE5C}"/>
    <pc:docChg chg="modSld">
      <pc:chgData name="Sarah Balian" userId="b9b6ec2c-f67a-4485-ae9a-27dddf9569d2" providerId="ADAL" clId="{4721152D-B4EF-4E76-9658-EBD458AFBE5C}" dt="2023-02-02T17:29:45.104" v="5"/>
      <pc:docMkLst>
        <pc:docMk/>
      </pc:docMkLst>
      <pc:sldChg chg="modSp mod">
        <pc:chgData name="Sarah Balian" userId="b9b6ec2c-f67a-4485-ae9a-27dddf9569d2" providerId="ADAL" clId="{4721152D-B4EF-4E76-9658-EBD458AFBE5C}" dt="2023-02-02T17:28:43.751" v="3" actId="6549"/>
        <pc:sldMkLst>
          <pc:docMk/>
          <pc:sldMk cId="2163988523" sldId="260"/>
        </pc:sldMkLst>
        <pc:spChg chg="mod">
          <ac:chgData name="Sarah Balian" userId="b9b6ec2c-f67a-4485-ae9a-27dddf9569d2" providerId="ADAL" clId="{4721152D-B4EF-4E76-9658-EBD458AFBE5C}" dt="2023-02-02T17:28:43.751" v="3" actId="6549"/>
          <ac:spMkLst>
            <pc:docMk/>
            <pc:sldMk cId="2163988523" sldId="260"/>
            <ac:spMk id="3" creationId="{7F10B6DC-6AF4-BFD9-E1D5-B98AA266289F}"/>
          </ac:spMkLst>
        </pc:spChg>
      </pc:sldChg>
      <pc:sldChg chg="delCm">
        <pc:chgData name="Sarah Balian" userId="b9b6ec2c-f67a-4485-ae9a-27dddf9569d2" providerId="ADAL" clId="{4721152D-B4EF-4E76-9658-EBD458AFBE5C}" dt="2023-02-02T17:29:45.104" v="5"/>
        <pc:sldMkLst>
          <pc:docMk/>
          <pc:sldMk cId="3475639167" sldId="289"/>
        </pc:sldMkLst>
      </pc:sldChg>
      <pc:sldChg chg="delCm">
        <pc:chgData name="Sarah Balian" userId="b9b6ec2c-f67a-4485-ae9a-27dddf9569d2" providerId="ADAL" clId="{4721152D-B4EF-4E76-9658-EBD458AFBE5C}" dt="2023-02-02T17:29:23.218" v="4"/>
        <pc:sldMkLst>
          <pc:docMk/>
          <pc:sldMk cId="1702557876" sldId="324"/>
        </pc:sldMkLst>
      </pc:sldChg>
    </pc:docChg>
  </pc:docChgLst>
  <pc:docChgLst>
    <pc:chgData name="Behague, Sabina" userId="2f9f8379-56ce-455c-81be-d1dc66b28ae7" providerId="ADAL" clId="{8133D2D9-811E-42C9-BD76-625E5564E8BE}"/>
    <pc:docChg chg="undo custSel modSld modMainMaster">
      <pc:chgData name="Behague, Sabina" userId="2f9f8379-56ce-455c-81be-d1dc66b28ae7" providerId="ADAL" clId="{8133D2D9-811E-42C9-BD76-625E5564E8BE}" dt="2023-02-09T12:37:59.645" v="972"/>
      <pc:docMkLst>
        <pc:docMk/>
      </pc:docMkLst>
      <pc:sldChg chg="modSp mod">
        <pc:chgData name="Behague, Sabina" userId="2f9f8379-56ce-455c-81be-d1dc66b28ae7" providerId="ADAL" clId="{8133D2D9-811E-42C9-BD76-625E5564E8BE}" dt="2023-02-08T21:00:23.566" v="22" actId="20577"/>
        <pc:sldMkLst>
          <pc:docMk/>
          <pc:sldMk cId="109857222" sldId="256"/>
        </pc:sldMkLst>
        <pc:spChg chg="mod">
          <ac:chgData name="Behague, Sabina" userId="2f9f8379-56ce-455c-81be-d1dc66b28ae7" providerId="ADAL" clId="{8133D2D9-811E-42C9-BD76-625E5564E8BE}" dt="2023-02-08T21:00:23.566" v="22" actId="20577"/>
          <ac:spMkLst>
            <pc:docMk/>
            <pc:sldMk cId="109857222" sldId="256"/>
            <ac:spMk id="3" creationId="{00000000-0000-0000-0000-000000000000}"/>
          </ac:spMkLst>
        </pc:spChg>
      </pc:sldChg>
      <pc:sldChg chg="modSp mod addCm">
        <pc:chgData name="Behague, Sabina" userId="2f9f8379-56ce-455c-81be-d1dc66b28ae7" providerId="ADAL" clId="{8133D2D9-811E-42C9-BD76-625E5564E8BE}" dt="2023-02-09T03:09:16.311" v="349"/>
        <pc:sldMkLst>
          <pc:docMk/>
          <pc:sldMk cId="2163988523" sldId="260"/>
        </pc:sldMkLst>
        <pc:spChg chg="mod">
          <ac:chgData name="Behague, Sabina" userId="2f9f8379-56ce-455c-81be-d1dc66b28ae7" providerId="ADAL" clId="{8133D2D9-811E-42C9-BD76-625E5564E8BE}" dt="2023-02-09T03:08:39.231" v="348" actId="27636"/>
          <ac:spMkLst>
            <pc:docMk/>
            <pc:sldMk cId="2163988523" sldId="260"/>
            <ac:spMk id="3" creationId="{7F10B6DC-6AF4-BFD9-E1D5-B98AA266289F}"/>
          </ac:spMkLst>
        </pc:spChg>
        <pc:spChg chg="mod">
          <ac:chgData name="Behague, Sabina" userId="2f9f8379-56ce-455c-81be-d1dc66b28ae7" providerId="ADAL" clId="{8133D2D9-811E-42C9-BD76-625E5564E8BE}" dt="2023-02-09T03:00:10.836" v="50" actId="20577"/>
          <ac:spMkLst>
            <pc:docMk/>
            <pc:sldMk cId="2163988523" sldId="260"/>
            <ac:spMk id="9" creationId="{E690F70B-E368-D7F5-795E-B5139345EF71}"/>
          </ac:spMkLst>
        </pc:spChg>
      </pc:sldChg>
      <pc:sldChg chg="modSp mod">
        <pc:chgData name="Behague, Sabina" userId="2f9f8379-56ce-455c-81be-d1dc66b28ae7" providerId="ADAL" clId="{8133D2D9-811E-42C9-BD76-625E5564E8BE}" dt="2023-02-09T12:16:58.380" v="846" actId="27636"/>
        <pc:sldMkLst>
          <pc:docMk/>
          <pc:sldMk cId="1428788921" sldId="262"/>
        </pc:sldMkLst>
        <pc:spChg chg="mod">
          <ac:chgData name="Behague, Sabina" userId="2f9f8379-56ce-455c-81be-d1dc66b28ae7" providerId="ADAL" clId="{8133D2D9-811E-42C9-BD76-625E5564E8BE}" dt="2023-02-09T12:15:18.931" v="784" actId="20577"/>
          <ac:spMkLst>
            <pc:docMk/>
            <pc:sldMk cId="1428788921" sldId="262"/>
            <ac:spMk id="2" creationId="{F6245169-1799-41CD-B28E-D2D20D16AD73}"/>
          </ac:spMkLst>
        </pc:spChg>
        <pc:spChg chg="mod">
          <ac:chgData name="Behague, Sabina" userId="2f9f8379-56ce-455c-81be-d1dc66b28ae7" providerId="ADAL" clId="{8133D2D9-811E-42C9-BD76-625E5564E8BE}" dt="2023-02-09T12:15:35.239" v="787" actId="20577"/>
          <ac:spMkLst>
            <pc:docMk/>
            <pc:sldMk cId="1428788921" sldId="262"/>
            <ac:spMk id="3" creationId="{E4FD1E92-5DBC-B105-F246-2355E4FF9A74}"/>
          </ac:spMkLst>
        </pc:spChg>
        <pc:spChg chg="mod">
          <ac:chgData name="Behague, Sabina" userId="2f9f8379-56ce-455c-81be-d1dc66b28ae7" providerId="ADAL" clId="{8133D2D9-811E-42C9-BD76-625E5564E8BE}" dt="2023-02-09T12:16:58.380" v="846" actId="27636"/>
          <ac:spMkLst>
            <pc:docMk/>
            <pc:sldMk cId="1428788921" sldId="262"/>
            <ac:spMk id="11" creationId="{B854967F-8043-B86D-C735-482989D83C1E}"/>
          </ac:spMkLst>
        </pc:spChg>
        <pc:spChg chg="mod">
          <ac:chgData name="Behague, Sabina" userId="2f9f8379-56ce-455c-81be-d1dc66b28ae7" providerId="ADAL" clId="{8133D2D9-811E-42C9-BD76-625E5564E8BE}" dt="2023-02-09T12:16:45.064" v="815" actId="20577"/>
          <ac:spMkLst>
            <pc:docMk/>
            <pc:sldMk cId="1428788921" sldId="262"/>
            <ac:spMk id="12" creationId="{3862842A-EAC4-C115-2F36-83D77BEE1E0E}"/>
          </ac:spMkLst>
        </pc:spChg>
      </pc:sldChg>
      <pc:sldChg chg="modSp mod modNotesTx">
        <pc:chgData name="Behague, Sabina" userId="2f9f8379-56ce-455c-81be-d1dc66b28ae7" providerId="ADAL" clId="{8133D2D9-811E-42C9-BD76-625E5564E8BE}" dt="2023-02-09T11:51:13.609" v="494"/>
        <pc:sldMkLst>
          <pc:docMk/>
          <pc:sldMk cId="1887431401" sldId="263"/>
        </pc:sldMkLst>
        <pc:spChg chg="mod">
          <ac:chgData name="Behague, Sabina" userId="2f9f8379-56ce-455c-81be-d1dc66b28ae7" providerId="ADAL" clId="{8133D2D9-811E-42C9-BD76-625E5564E8BE}" dt="2023-02-09T11:47:12.411" v="445" actId="20577"/>
          <ac:spMkLst>
            <pc:docMk/>
            <pc:sldMk cId="1887431401" sldId="263"/>
            <ac:spMk id="2" creationId="{F6245169-1799-41CD-B28E-D2D20D16AD73}"/>
          </ac:spMkLst>
        </pc:spChg>
        <pc:spChg chg="mod">
          <ac:chgData name="Behague, Sabina" userId="2f9f8379-56ce-455c-81be-d1dc66b28ae7" providerId="ADAL" clId="{8133D2D9-811E-42C9-BD76-625E5564E8BE}" dt="2023-02-09T11:48:51.362" v="482" actId="20577"/>
          <ac:spMkLst>
            <pc:docMk/>
            <pc:sldMk cId="1887431401" sldId="263"/>
            <ac:spMk id="3" creationId="{E4FD1E92-5DBC-B105-F246-2355E4FF9A74}"/>
          </ac:spMkLst>
        </pc:spChg>
      </pc:sldChg>
      <pc:sldChg chg="addSp delSp modSp mod">
        <pc:chgData name="Behague, Sabina" userId="2f9f8379-56ce-455c-81be-d1dc66b28ae7" providerId="ADAL" clId="{8133D2D9-811E-42C9-BD76-625E5564E8BE}" dt="2023-02-09T03:19:24.884" v="382" actId="20577"/>
        <pc:sldMkLst>
          <pc:docMk/>
          <pc:sldMk cId="2479953464" sldId="264"/>
        </pc:sldMkLst>
        <pc:spChg chg="mod">
          <ac:chgData name="Behague, Sabina" userId="2f9f8379-56ce-455c-81be-d1dc66b28ae7" providerId="ADAL" clId="{8133D2D9-811E-42C9-BD76-625E5564E8BE}" dt="2023-02-09T03:19:24.884" v="382" actId="20577"/>
          <ac:spMkLst>
            <pc:docMk/>
            <pc:sldMk cId="2479953464" sldId="264"/>
            <ac:spMk id="4" creationId="{96845529-961E-A70F-D54B-6018490E5D08}"/>
          </ac:spMkLst>
        </pc:spChg>
        <pc:picChg chg="del">
          <ac:chgData name="Behague, Sabina" userId="2f9f8379-56ce-455c-81be-d1dc66b28ae7" providerId="ADAL" clId="{8133D2D9-811E-42C9-BD76-625E5564E8BE}" dt="2023-02-09T03:19:19.202" v="379" actId="478"/>
          <ac:picMkLst>
            <pc:docMk/>
            <pc:sldMk cId="2479953464" sldId="264"/>
            <ac:picMk id="3" creationId="{549273F1-FF90-2E90-7BA7-DE3A6F175B2E}"/>
          </ac:picMkLst>
        </pc:picChg>
        <pc:picChg chg="add mod">
          <ac:chgData name="Behague, Sabina" userId="2f9f8379-56ce-455c-81be-d1dc66b28ae7" providerId="ADAL" clId="{8133D2D9-811E-42C9-BD76-625E5564E8BE}" dt="2023-02-09T03:19:20.263" v="380"/>
          <ac:picMkLst>
            <pc:docMk/>
            <pc:sldMk cId="2479953464" sldId="264"/>
            <ac:picMk id="5" creationId="{44687C08-C79A-122B-6A64-87780C4BACE6}"/>
          </ac:picMkLst>
        </pc:picChg>
      </pc:sldChg>
      <pc:sldChg chg="addSp delSp modSp mod">
        <pc:chgData name="Behague, Sabina" userId="2f9f8379-56ce-455c-81be-d1dc66b28ae7" providerId="ADAL" clId="{8133D2D9-811E-42C9-BD76-625E5564E8BE}" dt="2023-02-09T03:19:41.700" v="386" actId="20577"/>
        <pc:sldMkLst>
          <pc:docMk/>
          <pc:sldMk cId="3502258445" sldId="283"/>
        </pc:sldMkLst>
        <pc:spChg chg="mod">
          <ac:chgData name="Behague, Sabina" userId="2f9f8379-56ce-455c-81be-d1dc66b28ae7" providerId="ADAL" clId="{8133D2D9-811E-42C9-BD76-625E5564E8BE}" dt="2023-02-09T03:19:41.700" v="386" actId="20577"/>
          <ac:spMkLst>
            <pc:docMk/>
            <pc:sldMk cId="3502258445" sldId="283"/>
            <ac:spMk id="3" creationId="{DA952587-2EEA-2936-8C78-577F7C69E709}"/>
          </ac:spMkLst>
        </pc:spChg>
        <pc:picChg chg="del">
          <ac:chgData name="Behague, Sabina" userId="2f9f8379-56ce-455c-81be-d1dc66b28ae7" providerId="ADAL" clId="{8133D2D9-811E-42C9-BD76-625E5564E8BE}" dt="2023-02-09T03:19:33.318" v="383" actId="478"/>
          <ac:picMkLst>
            <pc:docMk/>
            <pc:sldMk cId="3502258445" sldId="283"/>
            <ac:picMk id="2" creationId="{B2F2D1A3-A074-A26D-349B-9206AC03B23C}"/>
          </ac:picMkLst>
        </pc:picChg>
        <pc:picChg chg="add mod">
          <ac:chgData name="Behague, Sabina" userId="2f9f8379-56ce-455c-81be-d1dc66b28ae7" providerId="ADAL" clId="{8133D2D9-811E-42C9-BD76-625E5564E8BE}" dt="2023-02-09T03:19:34.716" v="384"/>
          <ac:picMkLst>
            <pc:docMk/>
            <pc:sldMk cId="3502258445" sldId="283"/>
            <ac:picMk id="4" creationId="{8A2ACC85-CB9B-10CF-86B1-A4B6E69FF309}"/>
          </ac:picMkLst>
        </pc:picChg>
      </pc:sldChg>
      <pc:sldChg chg="modSp mod addCm modNotesTx">
        <pc:chgData name="Behague, Sabina" userId="2f9f8379-56ce-455c-81be-d1dc66b28ae7" providerId="ADAL" clId="{8133D2D9-811E-42C9-BD76-625E5564E8BE}" dt="2023-02-09T12:23:11.748" v="919"/>
        <pc:sldMkLst>
          <pc:docMk/>
          <pc:sldMk cId="1821595124" sldId="286"/>
        </pc:sldMkLst>
        <pc:spChg chg="mod">
          <ac:chgData name="Behague, Sabina" userId="2f9f8379-56ce-455c-81be-d1dc66b28ae7" providerId="ADAL" clId="{8133D2D9-811E-42C9-BD76-625E5564E8BE}" dt="2023-02-09T12:17:38.060" v="847"/>
          <ac:spMkLst>
            <pc:docMk/>
            <pc:sldMk cId="1821595124" sldId="286"/>
            <ac:spMk id="2" creationId="{F6245169-1799-41CD-B28E-D2D20D16AD73}"/>
          </ac:spMkLst>
        </pc:spChg>
        <pc:spChg chg="mod">
          <ac:chgData name="Behague, Sabina" userId="2f9f8379-56ce-455c-81be-d1dc66b28ae7" providerId="ADAL" clId="{8133D2D9-811E-42C9-BD76-625E5564E8BE}" dt="2023-02-09T12:18:16.215" v="858" actId="20577"/>
          <ac:spMkLst>
            <pc:docMk/>
            <pc:sldMk cId="1821595124" sldId="286"/>
            <ac:spMk id="3" creationId="{E4FD1E92-5DBC-B105-F246-2355E4FF9A74}"/>
          </ac:spMkLst>
        </pc:spChg>
      </pc:sldChg>
      <pc:sldChg chg="modSp mod addCm modCm">
        <pc:chgData name="Behague, Sabina" userId="2f9f8379-56ce-455c-81be-d1dc66b28ae7" providerId="ADAL" clId="{8133D2D9-811E-42C9-BD76-625E5564E8BE}" dt="2023-02-09T12:37:59.645" v="972"/>
        <pc:sldMkLst>
          <pc:docMk/>
          <pc:sldMk cId="2004344858" sldId="288"/>
        </pc:sldMkLst>
        <pc:spChg chg="mod">
          <ac:chgData name="Behague, Sabina" userId="2f9f8379-56ce-455c-81be-d1dc66b28ae7" providerId="ADAL" clId="{8133D2D9-811E-42C9-BD76-625E5564E8BE}" dt="2023-02-09T12:31:02.853" v="950" actId="20577"/>
          <ac:spMkLst>
            <pc:docMk/>
            <pc:sldMk cId="2004344858" sldId="288"/>
            <ac:spMk id="10" creationId="{2D953FA9-CD59-752E-4FDA-CC41FF4B8DF2}"/>
          </ac:spMkLst>
        </pc:spChg>
        <pc:spChg chg="mod">
          <ac:chgData name="Behague, Sabina" userId="2f9f8379-56ce-455c-81be-d1dc66b28ae7" providerId="ADAL" clId="{8133D2D9-811E-42C9-BD76-625E5564E8BE}" dt="2023-02-09T12:30:59.862" v="948"/>
          <ac:spMkLst>
            <pc:docMk/>
            <pc:sldMk cId="2004344858" sldId="288"/>
            <ac:spMk id="11" creationId="{8E4E40E9-D792-25A1-4B37-23D4780B1318}"/>
          </ac:spMkLst>
        </pc:spChg>
      </pc:sldChg>
      <pc:sldChg chg="modSp mod">
        <pc:chgData name="Behague, Sabina" userId="2f9f8379-56ce-455c-81be-d1dc66b28ae7" providerId="ADAL" clId="{8133D2D9-811E-42C9-BD76-625E5564E8BE}" dt="2023-02-09T12:14:26.341" v="743" actId="20577"/>
        <pc:sldMkLst>
          <pc:docMk/>
          <pc:sldMk cId="1182146475" sldId="298"/>
        </pc:sldMkLst>
        <pc:spChg chg="mod">
          <ac:chgData name="Behague, Sabina" userId="2f9f8379-56ce-455c-81be-d1dc66b28ae7" providerId="ADAL" clId="{8133D2D9-811E-42C9-BD76-625E5564E8BE}" dt="2023-02-09T12:13:18.196" v="732" actId="6549"/>
          <ac:spMkLst>
            <pc:docMk/>
            <pc:sldMk cId="1182146475" sldId="298"/>
            <ac:spMk id="2" creationId="{F6245169-1799-41CD-B28E-D2D20D16AD73}"/>
          </ac:spMkLst>
        </pc:spChg>
        <pc:spChg chg="mod">
          <ac:chgData name="Behague, Sabina" userId="2f9f8379-56ce-455c-81be-d1dc66b28ae7" providerId="ADAL" clId="{8133D2D9-811E-42C9-BD76-625E5564E8BE}" dt="2023-02-09T12:13:55.655" v="737" actId="14100"/>
          <ac:spMkLst>
            <pc:docMk/>
            <pc:sldMk cId="1182146475" sldId="298"/>
            <ac:spMk id="3" creationId="{E4FD1E92-5DBC-B105-F246-2355E4FF9A74}"/>
          </ac:spMkLst>
        </pc:spChg>
        <pc:spChg chg="mod">
          <ac:chgData name="Behague, Sabina" userId="2f9f8379-56ce-455c-81be-d1dc66b28ae7" providerId="ADAL" clId="{8133D2D9-811E-42C9-BD76-625E5564E8BE}" dt="2023-02-09T12:14:26.341" v="743" actId="20577"/>
          <ac:spMkLst>
            <pc:docMk/>
            <pc:sldMk cId="1182146475" sldId="298"/>
            <ac:spMk id="4" creationId="{87E0FD17-000E-F917-D7E1-AFF7CACBF13D}"/>
          </ac:spMkLst>
        </pc:spChg>
      </pc:sldChg>
      <pc:sldChg chg="addSp delSp modSp mod">
        <pc:chgData name="Behague, Sabina" userId="2f9f8379-56ce-455c-81be-d1dc66b28ae7" providerId="ADAL" clId="{8133D2D9-811E-42C9-BD76-625E5564E8BE}" dt="2023-02-09T03:19:54.781" v="390" actId="20577"/>
        <pc:sldMkLst>
          <pc:docMk/>
          <pc:sldMk cId="317324267" sldId="299"/>
        </pc:sldMkLst>
        <pc:spChg chg="mod">
          <ac:chgData name="Behague, Sabina" userId="2f9f8379-56ce-455c-81be-d1dc66b28ae7" providerId="ADAL" clId="{8133D2D9-811E-42C9-BD76-625E5564E8BE}" dt="2023-02-09T03:19:54.781" v="390" actId="20577"/>
          <ac:spMkLst>
            <pc:docMk/>
            <pc:sldMk cId="317324267" sldId="299"/>
            <ac:spMk id="3" creationId="{30F94154-D092-60B9-1AA4-FF4EDDD5FF17}"/>
          </ac:spMkLst>
        </pc:spChg>
        <pc:picChg chg="del">
          <ac:chgData name="Behague, Sabina" userId="2f9f8379-56ce-455c-81be-d1dc66b28ae7" providerId="ADAL" clId="{8133D2D9-811E-42C9-BD76-625E5564E8BE}" dt="2023-02-09T03:19:49.681" v="387" actId="478"/>
          <ac:picMkLst>
            <pc:docMk/>
            <pc:sldMk cId="317324267" sldId="299"/>
            <ac:picMk id="2" creationId="{B2CCBCAD-8661-B6FF-CA36-82ACE6FA96F0}"/>
          </ac:picMkLst>
        </pc:picChg>
        <pc:picChg chg="add mod">
          <ac:chgData name="Behague, Sabina" userId="2f9f8379-56ce-455c-81be-d1dc66b28ae7" providerId="ADAL" clId="{8133D2D9-811E-42C9-BD76-625E5564E8BE}" dt="2023-02-09T03:19:50.230" v="388"/>
          <ac:picMkLst>
            <pc:docMk/>
            <pc:sldMk cId="317324267" sldId="299"/>
            <ac:picMk id="4" creationId="{451BBB73-2862-46EE-C029-46CF6E5F3302}"/>
          </ac:picMkLst>
        </pc:picChg>
      </pc:sldChg>
      <pc:sldChg chg="modSp mod modNotesTx">
        <pc:chgData name="Behague, Sabina" userId="2f9f8379-56ce-455c-81be-d1dc66b28ae7" providerId="ADAL" clId="{8133D2D9-811E-42C9-BD76-625E5564E8BE}" dt="2023-02-09T12:12:42.979" v="676"/>
        <pc:sldMkLst>
          <pc:docMk/>
          <pc:sldMk cId="999049329" sldId="305"/>
        </pc:sldMkLst>
        <pc:spChg chg="mod">
          <ac:chgData name="Behague, Sabina" userId="2f9f8379-56ce-455c-81be-d1dc66b28ae7" providerId="ADAL" clId="{8133D2D9-811E-42C9-BD76-625E5564E8BE}" dt="2023-02-09T12:10:07.832" v="603" actId="20577"/>
          <ac:spMkLst>
            <pc:docMk/>
            <pc:sldMk cId="999049329" sldId="305"/>
            <ac:spMk id="2" creationId="{63CF3936-8D10-D7E7-E62C-615D538DB516}"/>
          </ac:spMkLst>
        </pc:spChg>
        <pc:spChg chg="mod">
          <ac:chgData name="Behague, Sabina" userId="2f9f8379-56ce-455c-81be-d1dc66b28ae7" providerId="ADAL" clId="{8133D2D9-811E-42C9-BD76-625E5564E8BE}" dt="2023-02-09T12:08:46.810" v="509" actId="20577"/>
          <ac:spMkLst>
            <pc:docMk/>
            <pc:sldMk cId="999049329" sldId="305"/>
            <ac:spMk id="10" creationId="{2D953FA9-CD59-752E-4FDA-CC41FF4B8DF2}"/>
          </ac:spMkLst>
        </pc:spChg>
        <pc:spChg chg="mod">
          <ac:chgData name="Behague, Sabina" userId="2f9f8379-56ce-455c-81be-d1dc66b28ae7" providerId="ADAL" clId="{8133D2D9-811E-42C9-BD76-625E5564E8BE}" dt="2023-02-09T12:12:27.860" v="675" actId="20577"/>
          <ac:spMkLst>
            <pc:docMk/>
            <pc:sldMk cId="999049329" sldId="305"/>
            <ac:spMk id="11" creationId="{8E4E40E9-D792-25A1-4B37-23D4780B1318}"/>
          </ac:spMkLst>
        </pc:spChg>
        <pc:spChg chg="mod">
          <ac:chgData name="Behague, Sabina" userId="2f9f8379-56ce-455c-81be-d1dc66b28ae7" providerId="ADAL" clId="{8133D2D9-811E-42C9-BD76-625E5564E8BE}" dt="2023-02-09T12:11:23.774" v="618" actId="20577"/>
          <ac:spMkLst>
            <pc:docMk/>
            <pc:sldMk cId="999049329" sldId="305"/>
            <ac:spMk id="28" creationId="{991AF816-4FB0-23CF-F756-70991345D24B}"/>
          </ac:spMkLst>
        </pc:spChg>
      </pc:sldChg>
      <pc:sldChg chg="modSp mod">
        <pc:chgData name="Behague, Sabina" userId="2f9f8379-56ce-455c-81be-d1dc66b28ae7" providerId="ADAL" clId="{8133D2D9-811E-42C9-BD76-625E5564E8BE}" dt="2023-02-09T03:09:55.425" v="358" actId="113"/>
        <pc:sldMkLst>
          <pc:docMk/>
          <pc:sldMk cId="1931778444" sldId="318"/>
        </pc:sldMkLst>
        <pc:spChg chg="mod">
          <ac:chgData name="Behague, Sabina" userId="2f9f8379-56ce-455c-81be-d1dc66b28ae7" providerId="ADAL" clId="{8133D2D9-811E-42C9-BD76-625E5564E8BE}" dt="2023-02-09T03:09:55.425" v="358" actId="113"/>
          <ac:spMkLst>
            <pc:docMk/>
            <pc:sldMk cId="1931778444" sldId="318"/>
            <ac:spMk id="3" creationId="{7F10B6DC-6AF4-BFD9-E1D5-B98AA266289F}"/>
          </ac:spMkLst>
        </pc:spChg>
        <pc:spChg chg="mod">
          <ac:chgData name="Behague, Sabina" userId="2f9f8379-56ce-455c-81be-d1dc66b28ae7" providerId="ADAL" clId="{8133D2D9-811E-42C9-BD76-625E5564E8BE}" dt="2023-02-09T03:00:21.176" v="53" actId="20577"/>
          <ac:spMkLst>
            <pc:docMk/>
            <pc:sldMk cId="1931778444" sldId="318"/>
            <ac:spMk id="9" creationId="{E690F70B-E368-D7F5-795E-B5139345EF71}"/>
          </ac:spMkLst>
        </pc:spChg>
      </pc:sldChg>
      <pc:sldChg chg="modSp mod">
        <pc:chgData name="Behague, Sabina" userId="2f9f8379-56ce-455c-81be-d1dc66b28ae7" providerId="ADAL" clId="{8133D2D9-811E-42C9-BD76-625E5564E8BE}" dt="2023-02-09T03:10:26.023" v="365" actId="14100"/>
        <pc:sldMkLst>
          <pc:docMk/>
          <pc:sldMk cId="734295458" sldId="319"/>
        </pc:sldMkLst>
        <pc:spChg chg="mod">
          <ac:chgData name="Behague, Sabina" userId="2f9f8379-56ce-455c-81be-d1dc66b28ae7" providerId="ADAL" clId="{8133D2D9-811E-42C9-BD76-625E5564E8BE}" dt="2023-02-09T03:10:26.023" v="365" actId="14100"/>
          <ac:spMkLst>
            <pc:docMk/>
            <pc:sldMk cId="734295458" sldId="319"/>
            <ac:spMk id="3" creationId="{7F10B6DC-6AF4-BFD9-E1D5-B98AA266289F}"/>
          </ac:spMkLst>
        </pc:spChg>
        <pc:spChg chg="mod">
          <ac:chgData name="Behague, Sabina" userId="2f9f8379-56ce-455c-81be-d1dc66b28ae7" providerId="ADAL" clId="{8133D2D9-811E-42C9-BD76-625E5564E8BE}" dt="2023-02-09T03:00:30.848" v="56" actId="20577"/>
          <ac:spMkLst>
            <pc:docMk/>
            <pc:sldMk cId="734295458" sldId="319"/>
            <ac:spMk id="9" creationId="{E690F70B-E368-D7F5-795E-B5139345EF71}"/>
          </ac:spMkLst>
        </pc:spChg>
      </pc:sldChg>
      <pc:sldChg chg="modSp mod">
        <pc:chgData name="Behague, Sabina" userId="2f9f8379-56ce-455c-81be-d1dc66b28ae7" providerId="ADAL" clId="{8133D2D9-811E-42C9-BD76-625E5564E8BE}" dt="2023-02-09T03:10:48.786" v="371" actId="113"/>
        <pc:sldMkLst>
          <pc:docMk/>
          <pc:sldMk cId="204169627" sldId="320"/>
        </pc:sldMkLst>
        <pc:spChg chg="mod">
          <ac:chgData name="Behague, Sabina" userId="2f9f8379-56ce-455c-81be-d1dc66b28ae7" providerId="ADAL" clId="{8133D2D9-811E-42C9-BD76-625E5564E8BE}" dt="2023-02-09T03:10:48.786" v="371" actId="113"/>
          <ac:spMkLst>
            <pc:docMk/>
            <pc:sldMk cId="204169627" sldId="320"/>
            <ac:spMk id="3" creationId="{7F10B6DC-6AF4-BFD9-E1D5-B98AA266289F}"/>
          </ac:spMkLst>
        </pc:spChg>
        <pc:spChg chg="mod">
          <ac:chgData name="Behague, Sabina" userId="2f9f8379-56ce-455c-81be-d1dc66b28ae7" providerId="ADAL" clId="{8133D2D9-811E-42C9-BD76-625E5564E8BE}" dt="2023-02-09T03:00:40.071" v="59" actId="20577"/>
          <ac:spMkLst>
            <pc:docMk/>
            <pc:sldMk cId="204169627" sldId="320"/>
            <ac:spMk id="9" creationId="{E690F70B-E368-D7F5-795E-B5139345EF71}"/>
          </ac:spMkLst>
        </pc:spChg>
      </pc:sldChg>
      <pc:sldChg chg="modSp mod">
        <pc:chgData name="Behague, Sabina" userId="2f9f8379-56ce-455c-81be-d1dc66b28ae7" providerId="ADAL" clId="{8133D2D9-811E-42C9-BD76-625E5564E8BE}" dt="2023-02-09T03:11:14.063" v="378" actId="113"/>
        <pc:sldMkLst>
          <pc:docMk/>
          <pc:sldMk cId="2491221319" sldId="323"/>
        </pc:sldMkLst>
        <pc:spChg chg="mod">
          <ac:chgData name="Behague, Sabina" userId="2f9f8379-56ce-455c-81be-d1dc66b28ae7" providerId="ADAL" clId="{8133D2D9-811E-42C9-BD76-625E5564E8BE}" dt="2023-02-09T03:11:14.063" v="378" actId="113"/>
          <ac:spMkLst>
            <pc:docMk/>
            <pc:sldMk cId="2491221319" sldId="323"/>
            <ac:spMk id="3" creationId="{7F10B6DC-6AF4-BFD9-E1D5-B98AA266289F}"/>
          </ac:spMkLst>
        </pc:spChg>
        <pc:spChg chg="mod">
          <ac:chgData name="Behague, Sabina" userId="2f9f8379-56ce-455c-81be-d1dc66b28ae7" providerId="ADAL" clId="{8133D2D9-811E-42C9-BD76-625E5564E8BE}" dt="2023-02-09T03:00:50.063" v="62" actId="20577"/>
          <ac:spMkLst>
            <pc:docMk/>
            <pc:sldMk cId="2491221319" sldId="323"/>
            <ac:spMk id="9" creationId="{E690F70B-E368-D7F5-795E-B5139345EF71}"/>
          </ac:spMkLst>
        </pc:spChg>
      </pc:sldChg>
      <pc:sldMasterChg chg="modSldLayout">
        <pc:chgData name="Behague, Sabina" userId="2f9f8379-56ce-455c-81be-d1dc66b28ae7" providerId="ADAL" clId="{8133D2D9-811E-42C9-BD76-625E5564E8BE}" dt="2023-02-09T03:35:16.652" v="404" actId="20577"/>
        <pc:sldMasterMkLst>
          <pc:docMk/>
          <pc:sldMasterMk cId="3850865728" sldId="2147483662"/>
        </pc:sldMasterMkLst>
        <pc:sldLayoutChg chg="modSp mod">
          <pc:chgData name="Behague, Sabina" userId="2f9f8379-56ce-455c-81be-d1dc66b28ae7" providerId="ADAL" clId="{8133D2D9-811E-42C9-BD76-625E5564E8BE}" dt="2023-02-09T03:35:16.652" v="404" actId="20577"/>
          <pc:sldLayoutMkLst>
            <pc:docMk/>
            <pc:sldMasterMk cId="950571666" sldId="2147483707"/>
            <pc:sldLayoutMk cId="3824787925" sldId="2147483686"/>
          </pc:sldLayoutMkLst>
          <pc:spChg chg="mod">
            <ac:chgData name="Behague, Sabina" userId="2f9f8379-56ce-455c-81be-d1dc66b28ae7" providerId="ADAL" clId="{8133D2D9-811E-42C9-BD76-625E5564E8BE}" dt="2023-02-09T03:35:16.652" v="404" actId="20577"/>
            <ac:spMkLst>
              <pc:docMk/>
              <pc:sldMasterMk cId="950571666" sldId="2147483707"/>
              <pc:sldLayoutMk cId="3824787925" sldId="2147483686"/>
              <ac:spMk id="4" creationId="{EC71831F-1B8F-EA98-3184-E4EB3C6D8FB1}"/>
            </ac:spMkLst>
          </pc:spChg>
        </pc:sldLayoutChg>
      </pc:sldMasterChg>
    </pc:docChg>
  </pc:docChgLst>
  <pc:docChgLst>
    <pc:chgData name="Gloria Twesigye" userId="6464a502-8a44-4d67-8fab-8f3aa9495827" providerId="ADAL" clId="{733B199D-50C6-4D72-BB38-FBBEA3593B6D}"/>
    <pc:docChg chg="modSld">
      <pc:chgData name="Gloria Twesigye" userId="6464a502-8a44-4d67-8fab-8f3aa9495827" providerId="ADAL" clId="{733B199D-50C6-4D72-BB38-FBBEA3593B6D}" dt="2023-02-01T20:41:58.320" v="1" actId="2711"/>
      <pc:docMkLst>
        <pc:docMk/>
      </pc:docMkLst>
      <pc:sldChg chg="modSp">
        <pc:chgData name="Gloria Twesigye" userId="6464a502-8a44-4d67-8fab-8f3aa9495827" providerId="ADAL" clId="{733B199D-50C6-4D72-BB38-FBBEA3593B6D}" dt="2023-02-01T20:41:58.320" v="1" actId="2711"/>
        <pc:sldMkLst>
          <pc:docMk/>
          <pc:sldMk cId="3332005300" sldId="322"/>
        </pc:sldMkLst>
        <pc:graphicFrameChg chg="mod">
          <ac:chgData name="Gloria Twesigye" userId="6464a502-8a44-4d67-8fab-8f3aa9495827" providerId="ADAL" clId="{733B199D-50C6-4D72-BB38-FBBEA3593B6D}" dt="2023-02-01T20:41:58.320" v="1" actId="2711"/>
          <ac:graphicFrameMkLst>
            <pc:docMk/>
            <pc:sldMk cId="3332005300" sldId="322"/>
            <ac:graphicFrameMk id="6" creationId="{A9A8CC69-E7C7-8BF8-2D2D-ABB1A61EC758}"/>
          </ac:graphicFrameMkLst>
        </pc:graphicFrameChg>
      </pc:sldChg>
    </pc:docChg>
  </pc:docChgLst>
  <pc:docChgLst>
    <pc:chgData name="Twesigye, Gloria" userId="6464a502-8a44-4d67-8fab-8f3aa9495827" providerId="ADAL" clId="{733B199D-50C6-4D72-BB38-FBBEA3593B6D}"/>
    <pc:docChg chg="undo custSel addSld delSld modSld">
      <pc:chgData name="Twesigye, Gloria" userId="6464a502-8a44-4d67-8fab-8f3aa9495827" providerId="ADAL" clId="{733B199D-50C6-4D72-BB38-FBBEA3593B6D}" dt="2023-01-25T18:17:01.005" v="24" actId="27918"/>
      <pc:docMkLst>
        <pc:docMk/>
      </pc:docMkLst>
      <pc:sldChg chg="modSp mod">
        <pc:chgData name="Twesigye, Gloria" userId="6464a502-8a44-4d67-8fab-8f3aa9495827" providerId="ADAL" clId="{733B199D-50C6-4D72-BB38-FBBEA3593B6D}" dt="2023-01-25T15:58:31.115" v="11" actId="20577"/>
        <pc:sldMkLst>
          <pc:docMk/>
          <pc:sldMk cId="2479953464" sldId="264"/>
        </pc:sldMkLst>
        <pc:spChg chg="mod">
          <ac:chgData name="Twesigye, Gloria" userId="6464a502-8a44-4d67-8fab-8f3aa9495827" providerId="ADAL" clId="{733B199D-50C6-4D72-BB38-FBBEA3593B6D}" dt="2023-01-25T15:58:31.115" v="11" actId="20577"/>
          <ac:spMkLst>
            <pc:docMk/>
            <pc:sldMk cId="2479953464" sldId="264"/>
            <ac:spMk id="4" creationId="{96845529-961E-A70F-D54B-6018490E5D08}"/>
          </ac:spMkLst>
        </pc:spChg>
      </pc:sldChg>
      <pc:sldChg chg="modSp mod">
        <pc:chgData name="Twesigye, Gloria" userId="6464a502-8a44-4d67-8fab-8f3aa9495827" providerId="ADAL" clId="{733B199D-50C6-4D72-BB38-FBBEA3593B6D}" dt="2023-01-25T16:57:33.102" v="13" actId="113"/>
        <pc:sldMkLst>
          <pc:docMk/>
          <pc:sldMk cId="3502258445" sldId="283"/>
        </pc:sldMkLst>
        <pc:spChg chg="mod">
          <ac:chgData name="Twesigye, Gloria" userId="6464a502-8a44-4d67-8fab-8f3aa9495827" providerId="ADAL" clId="{733B199D-50C6-4D72-BB38-FBBEA3593B6D}" dt="2023-01-25T16:57:33.102" v="13" actId="113"/>
          <ac:spMkLst>
            <pc:docMk/>
            <pc:sldMk cId="3502258445" sldId="283"/>
            <ac:spMk id="3" creationId="{DA952587-2EEA-2936-8C78-577F7C69E709}"/>
          </ac:spMkLst>
        </pc:spChg>
      </pc:sldChg>
      <pc:sldChg chg="modSp mod">
        <pc:chgData name="Twesigye, Gloria" userId="6464a502-8a44-4d67-8fab-8f3aa9495827" providerId="ADAL" clId="{733B199D-50C6-4D72-BB38-FBBEA3593B6D}" dt="2023-01-25T16:57:54.107" v="17" actId="20577"/>
        <pc:sldMkLst>
          <pc:docMk/>
          <pc:sldMk cId="317324267" sldId="299"/>
        </pc:sldMkLst>
        <pc:spChg chg="mod">
          <ac:chgData name="Twesigye, Gloria" userId="6464a502-8a44-4d67-8fab-8f3aa9495827" providerId="ADAL" clId="{733B199D-50C6-4D72-BB38-FBBEA3593B6D}" dt="2023-01-25T16:57:54.107" v="17" actId="20577"/>
          <ac:spMkLst>
            <pc:docMk/>
            <pc:sldMk cId="317324267" sldId="299"/>
            <ac:spMk id="3" creationId="{30F94154-D092-60B9-1AA4-FF4EDDD5FF17}"/>
          </ac:spMkLst>
        </pc:spChg>
      </pc:sldChg>
      <pc:sldChg chg="modSp mod">
        <pc:chgData name="Twesigye, Gloria" userId="6464a502-8a44-4d67-8fab-8f3aa9495827" providerId="ADAL" clId="{733B199D-50C6-4D72-BB38-FBBEA3593B6D}" dt="2023-01-25T15:54:59.934" v="2" actId="1036"/>
        <pc:sldMkLst>
          <pc:docMk/>
          <pc:sldMk cId="1931778444" sldId="318"/>
        </pc:sldMkLst>
        <pc:spChg chg="mod">
          <ac:chgData name="Twesigye, Gloria" userId="6464a502-8a44-4d67-8fab-8f3aa9495827" providerId="ADAL" clId="{733B199D-50C6-4D72-BB38-FBBEA3593B6D}" dt="2023-01-25T15:54:59.934" v="2" actId="1036"/>
          <ac:spMkLst>
            <pc:docMk/>
            <pc:sldMk cId="1931778444" sldId="318"/>
            <ac:spMk id="6" creationId="{5D0F14F3-1A09-3E96-BCB2-D8B940E469DA}"/>
          </ac:spMkLst>
        </pc:spChg>
      </pc:sldChg>
      <pc:sldChg chg="modSp">
        <pc:chgData name="Twesigye, Gloria" userId="6464a502-8a44-4d67-8fab-8f3aa9495827" providerId="ADAL" clId="{733B199D-50C6-4D72-BB38-FBBEA3593B6D}" dt="2023-01-25T15:57:50.202" v="4"/>
        <pc:sldMkLst>
          <pc:docMk/>
          <pc:sldMk cId="3199844134" sldId="321"/>
        </pc:sldMkLst>
        <pc:graphicFrameChg chg="mod">
          <ac:chgData name="Twesigye, Gloria" userId="6464a502-8a44-4d67-8fab-8f3aa9495827" providerId="ADAL" clId="{733B199D-50C6-4D72-BB38-FBBEA3593B6D}" dt="2023-01-25T15:57:50.202" v="4"/>
          <ac:graphicFrameMkLst>
            <pc:docMk/>
            <pc:sldMk cId="3199844134" sldId="321"/>
            <ac:graphicFrameMk id="5" creationId="{7248A65F-85D1-5155-E595-A9548413AB87}"/>
          </ac:graphicFrameMkLst>
        </pc:graphicFrameChg>
      </pc:sldChg>
      <pc:sldChg chg="modSp">
        <pc:chgData name="Twesigye, Gloria" userId="6464a502-8a44-4d67-8fab-8f3aa9495827" providerId="ADAL" clId="{733B199D-50C6-4D72-BB38-FBBEA3593B6D}" dt="2023-01-25T16:58:37.693" v="19"/>
        <pc:sldMkLst>
          <pc:docMk/>
          <pc:sldMk cId="3332005300" sldId="322"/>
        </pc:sldMkLst>
        <pc:graphicFrameChg chg="mod">
          <ac:chgData name="Twesigye, Gloria" userId="6464a502-8a44-4d67-8fab-8f3aa9495827" providerId="ADAL" clId="{733B199D-50C6-4D72-BB38-FBBEA3593B6D}" dt="2023-01-25T16:58:37.693" v="19"/>
          <ac:graphicFrameMkLst>
            <pc:docMk/>
            <pc:sldMk cId="3332005300" sldId="322"/>
            <ac:graphicFrameMk id="6" creationId="{A9A8CC69-E7C7-8BF8-2D2D-ABB1A61EC758}"/>
          </ac:graphicFrameMkLst>
        </pc:graphicFrameChg>
      </pc:sldChg>
      <pc:sldChg chg="modSp mod">
        <pc:chgData name="Twesigye, Gloria" userId="6464a502-8a44-4d67-8fab-8f3aa9495827" providerId="ADAL" clId="{733B199D-50C6-4D72-BB38-FBBEA3593B6D}" dt="2023-01-25T16:59:11.996" v="20" actId="14861"/>
        <pc:sldMkLst>
          <pc:docMk/>
          <pc:sldMk cId="2491221319" sldId="323"/>
        </pc:sldMkLst>
        <pc:spChg chg="mod">
          <ac:chgData name="Twesigye, Gloria" userId="6464a502-8a44-4d67-8fab-8f3aa9495827" providerId="ADAL" clId="{733B199D-50C6-4D72-BB38-FBBEA3593B6D}" dt="2023-01-25T16:59:11.996" v="20" actId="14861"/>
          <ac:spMkLst>
            <pc:docMk/>
            <pc:sldMk cId="2491221319" sldId="323"/>
            <ac:spMk id="6" creationId="{5D0F14F3-1A09-3E96-BCB2-D8B940E469DA}"/>
          </ac:spMkLst>
        </pc:spChg>
      </pc:sldChg>
      <pc:sldChg chg="mod">
        <pc:chgData name="Twesigye, Gloria" userId="6464a502-8a44-4d67-8fab-8f3aa9495827" providerId="ADAL" clId="{733B199D-50C6-4D72-BB38-FBBEA3593B6D}" dt="2023-01-25T18:17:01.005" v="24" actId="27918"/>
        <pc:sldMkLst>
          <pc:docMk/>
          <pc:sldMk cId="1702557876" sldId="324"/>
        </pc:sldMkLst>
      </pc:sldChg>
      <pc:sldChg chg="new del">
        <pc:chgData name="Twesigye, Gloria" userId="6464a502-8a44-4d67-8fab-8f3aa9495827" providerId="ADAL" clId="{733B199D-50C6-4D72-BB38-FBBEA3593B6D}" dt="2023-01-24T21:48:07.094" v="1" actId="47"/>
        <pc:sldMkLst>
          <pc:docMk/>
          <pc:sldMk cId="2207251223" sldId="32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chartUserShapes" Target="../drawings/drawing2.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153437935665458"/>
          <c:y val="2.7065020369479182E-2"/>
          <c:w val="0.64333443634108312"/>
          <c:h val="0.92635447155983652"/>
        </c:manualLayout>
      </c:layout>
      <c:barChart>
        <c:barDir val="bar"/>
        <c:grouping val="clustered"/>
        <c:varyColors val="0"/>
        <c:ser>
          <c:idx val="0"/>
          <c:order val="0"/>
          <c:tx>
            <c:strRef>
              <c:f>Sheet1!$B$1</c:f>
              <c:strCache>
                <c:ptCount val="1"/>
                <c:pt idx="0">
                  <c:v>Femmes non en union sexuellement actives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Une méthode traditionnelle</c:v>
                </c:pt>
                <c:pt idx="1">
                  <c:v>Condom masculin</c:v>
                </c:pt>
                <c:pt idx="2">
                  <c:v>Pilule</c:v>
                </c:pt>
                <c:pt idx="3">
                  <c:v>Injectables</c:v>
                </c:pt>
                <c:pt idx="4">
                  <c:v>Implants</c:v>
                </c:pt>
                <c:pt idx="5">
                  <c:v>Une méthode moderne</c:v>
                </c:pt>
                <c:pt idx="6">
                  <c:v>Une méthode</c:v>
                </c:pt>
              </c:strCache>
            </c:strRef>
          </c:cat>
          <c:val>
            <c:numRef>
              <c:f>Sheet1!$B$2:$B$8</c:f>
              <c:numCache>
                <c:formatCode>0</c:formatCode>
                <c:ptCount val="7"/>
                <c:pt idx="0">
                  <c:v>7</c:v>
                </c:pt>
                <c:pt idx="1">
                  <c:v>19</c:v>
                </c:pt>
                <c:pt idx="2">
                  <c:v>5</c:v>
                </c:pt>
                <c:pt idx="3">
                  <c:v>6</c:v>
                </c:pt>
                <c:pt idx="4">
                  <c:v>9</c:v>
                </c:pt>
                <c:pt idx="5">
                  <c:v>43</c:v>
                </c:pt>
                <c:pt idx="6">
                  <c:v>49</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 en union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Une méthode traditionnelle</c:v>
                </c:pt>
                <c:pt idx="1">
                  <c:v>Condom masculin</c:v>
                </c:pt>
                <c:pt idx="2">
                  <c:v>Pilule</c:v>
                </c:pt>
                <c:pt idx="3">
                  <c:v>Injectables</c:v>
                </c:pt>
                <c:pt idx="4">
                  <c:v>Implants</c:v>
                </c:pt>
                <c:pt idx="5">
                  <c:v>Une méthode moderne</c:v>
                </c:pt>
                <c:pt idx="6">
                  <c:v>Une méthode</c:v>
                </c:pt>
              </c:strCache>
            </c:strRef>
          </c:cat>
          <c:val>
            <c:numRef>
              <c:f>Sheet1!$C$2:$C$8</c:f>
              <c:numCache>
                <c:formatCode>0</c:formatCode>
                <c:ptCount val="7"/>
                <c:pt idx="0">
                  <c:v>3</c:v>
                </c:pt>
                <c:pt idx="1">
                  <c:v>2</c:v>
                </c:pt>
                <c:pt idx="2">
                  <c:v>5</c:v>
                </c:pt>
                <c:pt idx="3">
                  <c:v>5</c:v>
                </c:pt>
                <c:pt idx="4">
                  <c:v>6</c:v>
                </c:pt>
                <c:pt idx="5">
                  <c:v>18</c:v>
                </c:pt>
                <c:pt idx="6">
                  <c:v>21</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Le plus bas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c:formatCode>
                <c:ptCount val="5"/>
                <c:pt idx="0" formatCode="General">
                  <c:v>30</c:v>
                </c:pt>
                <c:pt idx="1">
                  <c:v>33</c:v>
                </c:pt>
                <c:pt idx="2" formatCode="General">
                  <c:v>42</c:v>
                </c:pt>
                <c:pt idx="3" formatCode="General">
                  <c:v>51</c:v>
                </c:pt>
                <c:pt idx="4" formatCode="General">
                  <c:v>49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755750355791766"/>
          <c:y val="2.6922918848039462E-2"/>
          <c:w val="0.63877575202717118"/>
          <c:h val="0.95816374755233324"/>
        </c:manualLayout>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50000"/>
                  <a:lumOff val="5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16793101043528985"/>
                  <c:y val="0.1516180485561350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1713365539452492"/>
                      <c:h val="0.17616287148574727"/>
                    </c:manualLayout>
                  </c15:layout>
                </c:ext>
                <c:ext xmlns:c16="http://schemas.microsoft.com/office/drawing/2014/chart" uri="{C3380CC4-5D6E-409C-BE32-E72D297353CC}">
                  <c16:uniqueId val="{00000002-AFA1-4794-A37B-898FEAB5CD79}"/>
                </c:ext>
              </c:extLst>
            </c:dLbl>
            <c:dLbl>
              <c:idx val="1"/>
              <c:layout>
                <c:manualLayout>
                  <c:x val="-0.15136876006441224"/>
                  <c:y val="-0.1938722588094841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delete val="1"/>
              <c:extLst>
                <c:ext xmlns:c15="http://schemas.microsoft.com/office/drawing/2012/chart" uri="{CE6537A1-D6FC-4f65-9D91-7224C49458BB}">
                  <c15:layout>
                    <c:manualLayout>
                      <c:w val="0.20557292764548796"/>
                      <c:h val="0.21903846718399858"/>
                    </c:manualLayout>
                  </c15:layout>
                </c:ext>
                <c:ext xmlns:c16="http://schemas.microsoft.com/office/drawing/2014/chart" uri="{C3380CC4-5D6E-409C-BE32-E72D297353CC}">
                  <c16:uniqueId val="{00000001-908B-4CA9-A2FA-30018FEB18CC}"/>
                </c:ext>
              </c:extLst>
            </c:dLbl>
            <c:dLbl>
              <c:idx val="3"/>
              <c:layout>
                <c:manualLayout>
                  <c:x val="3.1156250396236701E-3"/>
                  <c:y val="6.959526768502118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45439815998593"/>
                      <c:h val="0.21534929690481544"/>
                    </c:manualLayout>
                  </c15:layout>
                </c:ext>
                <c:ext xmlns:c16="http://schemas.microsoft.com/office/drawing/2014/chart" uri="{C3380CC4-5D6E-409C-BE32-E72D297353CC}">
                  <c16:uniqueId val="{00000000-AFA1-4794-A37B-898FEAB5CD79}"/>
                </c:ext>
              </c:extLst>
            </c:dLbl>
            <c:dLbl>
              <c:idx val="4"/>
              <c:layout>
                <c:manualLayout>
                  <c:x val="4.1443315962316277E-2"/>
                  <c:y val="9.927488722098813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Principalement la femme </c:v>
                </c:pt>
                <c:pt idx="1">
                  <c:v>Femme et mari/ partenaire conjointement </c:v>
                </c:pt>
                <c:pt idx="2">
                  <c:v>Principalement le mari </c:v>
                </c:pt>
                <c:pt idx="3">
                  <c:v>Quelqu'un d'autre/ autre </c:v>
                </c:pt>
                <c:pt idx="4">
                  <c:v>N'utilise pas</c:v>
                </c:pt>
              </c:strCache>
            </c:strRef>
          </c:cat>
          <c:val>
            <c:numRef>
              <c:f>Sheet1!$B$2:$B$6</c:f>
              <c:numCache>
                <c:formatCode>General</c:formatCode>
                <c:ptCount val="5"/>
                <c:pt idx="0">
                  <c:v>27</c:v>
                </c:pt>
                <c:pt idx="1">
                  <c:v>26</c:v>
                </c:pt>
                <c:pt idx="2">
                  <c:v>41</c:v>
                </c:pt>
                <c:pt idx="3">
                  <c:v>2</c:v>
                </c:pt>
                <c:pt idx="4">
                  <c:v>5</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34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DA3A-4328-9E22-B6D23C21A8B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11</c:v>
                </c:pt>
                <c:pt idx="1">
                  <c:v>8</c:v>
                </c:pt>
                <c:pt idx="2">
                  <c:v>10</c:v>
                </c:pt>
                <c:pt idx="3">
                  <c:v>11</c:v>
                </c:pt>
                <c:pt idx="4">
                  <c:v>11</c:v>
                </c:pt>
                <c:pt idx="5">
                  <c:v>12</c:v>
                </c:pt>
                <c:pt idx="6">
                  <c:v>13</c:v>
                </c:pt>
                <c:pt idx="7">
                  <c:v>9</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Hommes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Réunion ou évènement communautaires</c:v>
                </c:pt>
                <c:pt idx="2">
                  <c:v>Publicité à l'extérieur ou panneau d'affichage</c:v>
                </c:pt>
                <c:pt idx="3">
                  <c:v>Poster/ dépliant/ brochure</c:v>
                </c:pt>
                <c:pt idx="4">
                  <c:v>Média Sociaux</c:v>
                </c:pt>
                <c:pt idx="5">
                  <c:v>Téléphone portable</c:v>
                </c:pt>
                <c:pt idx="6">
                  <c:v>Journal/ magazine</c:v>
                </c:pt>
                <c:pt idx="7">
                  <c:v>Télévision</c:v>
                </c:pt>
                <c:pt idx="8">
                  <c:v>Radio</c:v>
                </c:pt>
              </c:strCache>
            </c:strRef>
          </c:cat>
          <c:val>
            <c:numRef>
              <c:f>Sheet1!$B$2:$B$10</c:f>
              <c:numCache>
                <c:formatCode>0</c:formatCode>
                <c:ptCount val="9"/>
                <c:pt idx="0">
                  <c:v>50</c:v>
                </c:pt>
                <c:pt idx="1">
                  <c:v>16</c:v>
                </c:pt>
                <c:pt idx="2">
                  <c:v>14</c:v>
                </c:pt>
                <c:pt idx="3">
                  <c:v>9</c:v>
                </c:pt>
                <c:pt idx="4">
                  <c:v>15</c:v>
                </c:pt>
                <c:pt idx="5">
                  <c:v>8</c:v>
                </c:pt>
                <c:pt idx="6">
                  <c:v>11</c:v>
                </c:pt>
                <c:pt idx="7">
                  <c:v>34</c:v>
                </c:pt>
                <c:pt idx="8" formatCode="General">
                  <c:v>28</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Femmes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Aucun de ces 8 médias</c:v>
                </c:pt>
                <c:pt idx="1">
                  <c:v>Réunion ou évènement communautaires</c:v>
                </c:pt>
                <c:pt idx="2">
                  <c:v>Publicité à l'extérieur ou panneau d'affichage</c:v>
                </c:pt>
                <c:pt idx="3">
                  <c:v>Poster/ dépliant/ brochure</c:v>
                </c:pt>
                <c:pt idx="4">
                  <c:v>Média Sociaux</c:v>
                </c:pt>
                <c:pt idx="5">
                  <c:v>Téléphone portable</c:v>
                </c:pt>
                <c:pt idx="6">
                  <c:v>Journal/ magazine</c:v>
                </c:pt>
                <c:pt idx="7">
                  <c:v>Télévision</c:v>
                </c:pt>
                <c:pt idx="8">
                  <c:v>Radio</c:v>
                </c:pt>
              </c:strCache>
            </c:strRef>
          </c:cat>
          <c:val>
            <c:numRef>
              <c:f>Sheet1!$C$2:$C$10</c:f>
              <c:numCache>
                <c:formatCode>0</c:formatCode>
                <c:ptCount val="9"/>
                <c:pt idx="0">
                  <c:v>57</c:v>
                </c:pt>
                <c:pt idx="1">
                  <c:v>15</c:v>
                </c:pt>
                <c:pt idx="2">
                  <c:v>12</c:v>
                </c:pt>
                <c:pt idx="3">
                  <c:v>10</c:v>
                </c:pt>
                <c:pt idx="4">
                  <c:v>9</c:v>
                </c:pt>
                <c:pt idx="5">
                  <c:v>6</c:v>
                </c:pt>
                <c:pt idx="6">
                  <c:v>6</c:v>
                </c:pt>
                <c:pt idx="7">
                  <c:v>30</c:v>
                </c:pt>
                <c:pt idx="8" formatCode="General">
                  <c:v>16</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120867983470658"/>
          <c:y val="4.9209127944507602E-2"/>
          <c:w val="0.73606222604187466"/>
          <c:h val="0.90174990758758256"/>
        </c:manualLayout>
      </c:layout>
      <c:barChart>
        <c:barDir val="bar"/>
        <c:grouping val="clustered"/>
        <c:varyColors val="0"/>
        <c:ser>
          <c:idx val="0"/>
          <c:order val="0"/>
          <c:tx>
            <c:strRef>
              <c:f>Sheet1!$B$1</c:f>
              <c:strCache>
                <c:ptCount val="1"/>
                <c:pt idx="0">
                  <c:v>Column1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1-FE93-4AD0-AA2D-3FD0288E3B2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Source Sans Pro SemiBold" panose="020B06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2"/>
                <c:pt idx="0">
                  <c:v>n'ont pas parlé de PF</c:v>
                </c:pt>
                <c:pt idx="1">
                  <c:v>ont parlé de PF</c:v>
                </c:pt>
              </c:strCache>
            </c:strRef>
          </c:cat>
          <c:val>
            <c:numRef>
              <c:f>Sheet1!$B$2:$B$3</c:f>
              <c:numCache>
                <c:formatCode>General</c:formatCode>
                <c:ptCount val="2"/>
                <c:pt idx="0">
                  <c:v>69</c:v>
                </c:pt>
                <c:pt idx="1">
                  <c:v>31</c:v>
                </c:pt>
              </c:numCache>
            </c:numRef>
          </c:val>
          <c:extLst>
            <c:ext xmlns:c16="http://schemas.microsoft.com/office/drawing/2014/chart" uri="{C3380CC4-5D6E-409C-BE32-E72D297353CC}">
              <c16:uniqueId val="{00000004-FE93-4AD0-AA2D-3FD0288E3B2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0927212211339438E-2"/>
          <c:w val="0.95416666666666672"/>
          <c:h val="0.8630823169311786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15-19</c:v>
                </c:pt>
                <c:pt idx="2">
                  <c:v>20-24</c:v>
                </c:pt>
                <c:pt idx="3">
                  <c:v>25-29</c:v>
                </c:pt>
                <c:pt idx="4">
                  <c:v>30-34</c:v>
                </c:pt>
                <c:pt idx="5">
                  <c:v>35-39</c:v>
                </c:pt>
                <c:pt idx="6">
                  <c:v>40-44</c:v>
                </c:pt>
                <c:pt idx="7">
                  <c:v>45-49</c:v>
                </c:pt>
              </c:strCache>
            </c:strRef>
          </c:cat>
          <c:val>
            <c:numRef>
              <c:f>Sheet1!$B$2:$B$9</c:f>
              <c:numCache>
                <c:formatCode>0</c:formatCode>
                <c:ptCount val="8"/>
                <c:pt idx="0">
                  <c:v>4</c:v>
                </c:pt>
                <c:pt idx="1">
                  <c:v>3</c:v>
                </c:pt>
                <c:pt idx="2">
                  <c:v>5</c:v>
                </c:pt>
                <c:pt idx="3">
                  <c:v>5</c:v>
                </c:pt>
                <c:pt idx="4">
                  <c:v>4</c:v>
                </c:pt>
                <c:pt idx="5">
                  <c:v>3</c:v>
                </c:pt>
                <c:pt idx="6">
                  <c:v>2</c:v>
                </c:pt>
                <c:pt idx="7">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Une méthode moderne</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dLbl>
              <c:idx val="0"/>
              <c:layout>
                <c:manualLayout>
                  <c:x val="-5.0326118655457941E-2"/>
                  <c:y val="1.8037340662581565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6D9-49FF-8EA9-2F37EE05C3F4}"/>
                </c:ext>
              </c:extLst>
            </c:dLbl>
            <c:dLbl>
              <c:idx val="1"/>
              <c:layout>
                <c:manualLayout>
                  <c:x val="-2.1340611409081171E-2"/>
                  <c:y val="3.8535370417273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6D9-49FF-8EA9-2F37EE05C3F4}"/>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1994 EDS-CI</c:v>
                </c:pt>
                <c:pt idx="1">
                  <c:v>1998-99 EDS-CI</c:v>
                </c:pt>
                <c:pt idx="2">
                  <c:v>2011-12 EDS-CI</c:v>
                </c:pt>
                <c:pt idx="3">
                  <c:v>2021 EDS-CI</c:v>
                </c:pt>
              </c:strCache>
            </c:strRef>
          </c:cat>
          <c:val>
            <c:numRef>
              <c:f>Sheet1!$B$2:$B$5</c:f>
              <c:numCache>
                <c:formatCode>General</c:formatCode>
                <c:ptCount val="4"/>
                <c:pt idx="0">
                  <c:v>4</c:v>
                </c:pt>
                <c:pt idx="1">
                  <c:v>7</c:v>
                </c:pt>
                <c:pt idx="2" formatCode="0">
                  <c:v>13</c:v>
                </c:pt>
                <c:pt idx="3">
                  <c:v>18</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Une méthode traditionnelle</c:v>
                </c:pt>
              </c:strCache>
            </c:strRef>
          </c:tx>
          <c:spPr>
            <a:ln w="38100" cap="rnd">
              <a:solidFill>
                <a:schemeClr val="accent2"/>
              </a:solidFill>
              <a:round/>
            </a:ln>
            <a:effectLst/>
          </c:spPr>
          <c:marker>
            <c:symbol val="circle"/>
            <c:size val="5"/>
            <c:spPr>
              <a:solidFill>
                <a:schemeClr val="accent2"/>
              </a:solidFill>
              <a:ln w="38100">
                <a:solidFill>
                  <a:schemeClr val="accent2"/>
                </a:solidFill>
              </a:ln>
              <a:effectLst/>
            </c:spPr>
          </c:marker>
          <c:dLbls>
            <c:dLbl>
              <c:idx val="1"/>
              <c:layout>
                <c:manualLayout>
                  <c:x val="-1.9730305450949066E-2"/>
                  <c:y val="-5.59174087710520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6D9-49FF-8EA9-2F37EE05C3F4}"/>
                </c:ext>
              </c:extLst>
            </c:dLbl>
            <c:dLbl>
              <c:idx val="2"/>
              <c:layout>
                <c:manualLayout>
                  <c:x val="-2.1340611409081112E-2"/>
                  <c:y val="-3.23042139739705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6D9-49FF-8EA9-2F37EE05C3F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1994 EDS-CI</c:v>
                </c:pt>
                <c:pt idx="1">
                  <c:v>1998-99 EDS-CI</c:v>
                </c:pt>
                <c:pt idx="2">
                  <c:v>2011-12 EDS-CI</c:v>
                </c:pt>
                <c:pt idx="3">
                  <c:v>2021 EDS-CI</c:v>
                </c:pt>
              </c:strCache>
            </c:strRef>
          </c:cat>
          <c:val>
            <c:numRef>
              <c:f>Sheet1!$C$2:$C$5</c:f>
              <c:numCache>
                <c:formatCode>General</c:formatCode>
                <c:ptCount val="4"/>
                <c:pt idx="0">
                  <c:v>7</c:v>
                </c:pt>
                <c:pt idx="1">
                  <c:v>8</c:v>
                </c:pt>
                <c:pt idx="2">
                  <c:v>6</c:v>
                </c:pt>
                <c:pt idx="3">
                  <c:v>3</c:v>
                </c:pt>
              </c:numCache>
            </c:numRef>
          </c:val>
          <c:smooth val="0"/>
          <c:extLst>
            <c:ext xmlns:c16="http://schemas.microsoft.com/office/drawing/2014/chart" uri="{C3380CC4-5D6E-409C-BE32-E72D297353CC}">
              <c16:uniqueId val="{00000004-1089-47AE-A0CB-AAADC8A2FF6B}"/>
            </c:ext>
          </c:extLst>
        </c:ser>
        <c:dLbls>
          <c:dLblPos val="t"/>
          <c:showLegendKey val="0"/>
          <c:showVal val="1"/>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221823847259074"/>
          <c:y val="0.12251931121513948"/>
          <c:w val="0.59841589023949515"/>
          <c:h val="0.84898630780744"/>
        </c:manualLayout>
      </c:layout>
      <c:barChart>
        <c:barDir val="bar"/>
        <c:grouping val="percentStacked"/>
        <c:varyColors val="0"/>
        <c:ser>
          <c:idx val="0"/>
          <c:order val="0"/>
          <c:tx>
            <c:strRef>
              <c:f>Sheet1!$B$1</c:f>
              <c:strCache>
                <c:ptCount val="1"/>
                <c:pt idx="0">
                  <c:v>Secteur public</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Contraception d'urgence</c:v>
                </c:pt>
                <c:pt idx="1">
                  <c:v>Pilule</c:v>
                </c:pt>
                <c:pt idx="2">
                  <c:v>Implants</c:v>
                </c:pt>
                <c:pt idx="3">
                  <c:v>Injectables</c:v>
                </c:pt>
              </c:strCache>
            </c:strRef>
          </c:cat>
          <c:val>
            <c:numRef>
              <c:f>Sheet1!$B$2:$B$5</c:f>
              <c:numCache>
                <c:formatCode>General</c:formatCode>
                <c:ptCount val="4"/>
                <c:pt idx="0">
                  <c:v>1</c:v>
                </c:pt>
                <c:pt idx="1">
                  <c:v>25</c:v>
                </c:pt>
                <c:pt idx="2">
                  <c:v>92</c:v>
                </c:pt>
                <c:pt idx="3">
                  <c:v>89</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Secteur médical privé</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Contraception d'urgence</c:v>
                </c:pt>
                <c:pt idx="1">
                  <c:v>Pilule</c:v>
                </c:pt>
                <c:pt idx="2">
                  <c:v>Implants</c:v>
                </c:pt>
                <c:pt idx="3">
                  <c:v>Injectables</c:v>
                </c:pt>
              </c:strCache>
            </c:strRef>
          </c:cat>
          <c:val>
            <c:numRef>
              <c:f>Sheet1!$C$2:$C$5</c:f>
              <c:numCache>
                <c:formatCode>General</c:formatCode>
                <c:ptCount val="4"/>
                <c:pt idx="0">
                  <c:v>91</c:v>
                </c:pt>
                <c:pt idx="1">
                  <c:v>72</c:v>
                </c:pt>
                <c:pt idx="2">
                  <c:v>8</c:v>
                </c:pt>
                <c:pt idx="3">
                  <c:v>11</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Autre source</c:v>
                </c:pt>
              </c:strCache>
            </c:strRef>
          </c:tx>
          <c:spPr>
            <a:solidFill>
              <a:schemeClr val="accent3"/>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1-9D37-4D94-A5CC-806E2DC26945}"/>
                </c:ext>
              </c:extLst>
            </c:dLbl>
            <c:dLbl>
              <c:idx val="3"/>
              <c:delete val="1"/>
              <c:extLst>
                <c:ext xmlns:c15="http://schemas.microsoft.com/office/drawing/2012/chart" uri="{CE6537A1-D6FC-4f65-9D91-7224C49458BB}"/>
                <c:ext xmlns:c16="http://schemas.microsoft.com/office/drawing/2014/chart" uri="{C3380CC4-5D6E-409C-BE32-E72D297353CC}">
                  <c16:uniqueId val="{00000000-9D37-4D94-A5CC-806E2DC2694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Contraception d'urgence</c:v>
                </c:pt>
                <c:pt idx="1">
                  <c:v>Pilule</c:v>
                </c:pt>
                <c:pt idx="2">
                  <c:v>Implants</c:v>
                </c:pt>
                <c:pt idx="3">
                  <c:v>Injectables</c:v>
                </c:pt>
              </c:strCache>
            </c:strRef>
          </c:cat>
          <c:val>
            <c:numRef>
              <c:f>Sheet1!$D$2:$D$5</c:f>
              <c:numCache>
                <c:formatCode>0</c:formatCode>
                <c:ptCount val="4"/>
                <c:pt idx="0">
                  <c:v>8</c:v>
                </c:pt>
                <c:pt idx="1">
                  <c:v>3</c:v>
                </c:pt>
                <c:pt idx="2">
                  <c:v>1</c:v>
                </c:pt>
                <c:pt idx="3" formatCode="General">
                  <c:v>1</c:v>
                </c:pt>
              </c:numCache>
            </c:numRef>
          </c:val>
          <c:extLst>
            <c:ext xmlns:c16="http://schemas.microsoft.com/office/drawing/2014/chart" uri="{C3380CC4-5D6E-409C-BE32-E72D297353CC}">
              <c16:uniqueId val="{00000002-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81234225895551E-2"/>
          <c:y val="0"/>
          <c:w val="0.99392242559276067"/>
          <c:h val="0.60722219522191523"/>
        </c:manualLayout>
      </c:layout>
      <c:barChart>
        <c:barDir val="col"/>
        <c:grouping val="clustered"/>
        <c:varyColors val="0"/>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420184316117489"/>
          <c:y val="2.4604563972253801E-2"/>
          <c:w val="0.54484531567299788"/>
          <c:h val="0.92635447155983652"/>
        </c:manualLayout>
      </c:layout>
      <c:barChart>
        <c:barDir val="bar"/>
        <c:grouping val="clustered"/>
        <c:varyColors val="0"/>
        <c:ser>
          <c:idx val="0"/>
          <c:order val="0"/>
          <c:tx>
            <c:strRef>
              <c:f>Sheet1!$B$1</c:f>
              <c:strCache>
                <c:ptCount val="1"/>
                <c:pt idx="0">
                  <c:v>Column1</c:v>
                </c:pt>
              </c:strCache>
            </c:strRef>
          </c:tx>
          <c:spPr>
            <a:solidFill>
              <a:schemeClr val="accent5"/>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0-9545-4D97-882C-416B3FEBD2F9}"/>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9545-4D97-882C-416B3FEBD2F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Été informé qu'elles pouvaient changer de méthode si elles le souhaitaient ou si elles en avaient besoin</c:v>
                </c:pt>
                <c:pt idx="1">
                  <c:v>Reçu les trois types d'informations</c:v>
                </c:pt>
                <c:pt idx="2">
                  <c:v>Été informé d'autres méthodes qui pourraient être utilisées</c:v>
                </c:pt>
                <c:pt idx="3">
                  <c:v>Été informé de ce qu'il fallait faire en cas d'effects secondaires
</c:v>
                </c:pt>
                <c:pt idx="4">
                  <c:v>Été informé de possibles effets secondaires ou de problèmes liés à la méthode utilisée
</c:v>
                </c:pt>
              </c:strCache>
            </c:strRef>
          </c:cat>
          <c:val>
            <c:numRef>
              <c:f>Sheet1!$B$2:$B$6</c:f>
              <c:numCache>
                <c:formatCode>General</c:formatCode>
                <c:ptCount val="5"/>
                <c:pt idx="0">
                  <c:v>62</c:v>
                </c:pt>
                <c:pt idx="1">
                  <c:v>39</c:v>
                </c:pt>
                <c:pt idx="2">
                  <c:v>62</c:v>
                </c:pt>
                <c:pt idx="3">
                  <c:v>49</c:v>
                </c:pt>
                <c:pt idx="4">
                  <c:v>50</c:v>
                </c:pt>
              </c:numCache>
            </c:numRef>
          </c:val>
          <c:extLst>
            <c:ext xmlns:c16="http://schemas.microsoft.com/office/drawing/2014/chart" uri="{C3380CC4-5D6E-409C-BE32-E72D297353CC}">
              <c16:uniqueId val="{00000001-9545-4D97-882C-416B3FEBD2F9}"/>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843624222803318E-2"/>
          <c:y val="2.7246994492674419E-2"/>
          <c:w val="0.73675676589100203"/>
          <c:h val="0.67506720567736089"/>
        </c:manualLayout>
      </c:layout>
      <c:barChart>
        <c:barDir val="col"/>
        <c:grouping val="percentStacked"/>
        <c:varyColors val="0"/>
        <c:ser>
          <c:idx val="0"/>
          <c:order val="0"/>
          <c:tx>
            <c:strRef>
              <c:f>Sheet1!$B$1</c:f>
              <c:strCache>
                <c:ptCount val="1"/>
                <c:pt idx="0">
                  <c:v>Besoins satisfaits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22</c:v>
                </c:pt>
                <c:pt idx="1">
                  <c:v>21</c:v>
                </c:pt>
                <c:pt idx="2">
                  <c:v>49</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Besoins non satisfaits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General</c:formatCode>
                <c:ptCount val="3"/>
                <c:pt idx="0">
                  <c:v>18</c:v>
                </c:pt>
                <c:pt idx="1">
                  <c:v>22</c:v>
                </c:pt>
                <c:pt idx="2">
                  <c:v>33</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Aucuns besoins en PF</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60</c:v>
                </c:pt>
                <c:pt idx="1">
                  <c:v>57</c:v>
                </c:pt>
                <c:pt idx="2">
                  <c:v>18</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4957479092256729"/>
          <c:y val="3.5151938564171148E-2"/>
          <c:w val="0.24141044774172782"/>
          <c:h val="0.7290589683862700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738195733585807E-2"/>
          <c:y val="2.7246994492674419E-2"/>
          <c:w val="0.68519890848796827"/>
          <c:h val="0.67506720567736089"/>
        </c:manualLayout>
      </c:layout>
      <c:barChart>
        <c:barDir val="col"/>
        <c:grouping val="percentStacked"/>
        <c:varyColors val="0"/>
        <c:ser>
          <c:idx val="0"/>
          <c:order val="0"/>
          <c:tx>
            <c:strRef>
              <c:f>Sheet1!$B$1</c:f>
              <c:strCache>
                <c:ptCount val="1"/>
                <c:pt idx="0">
                  <c:v>Demande satisfaite par des méthodes modernes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Sheet1!$B$2:$B$4</c:f>
              <c:numCache>
                <c:formatCode>General</c:formatCode>
                <c:ptCount val="3"/>
                <c:pt idx="0">
                  <c:v>47</c:v>
                </c:pt>
                <c:pt idx="1">
                  <c:v>41</c:v>
                </c:pt>
                <c:pt idx="2">
                  <c:v>52</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Demande satisfaite par des méthodes traditionnelles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Sheet1!$C$2:$C$4</c:f>
              <c:numCache>
                <c:formatCode>0</c:formatCode>
                <c:ptCount val="3"/>
                <c:pt idx="0">
                  <c:v>8</c:v>
                </c:pt>
                <c:pt idx="1">
                  <c:v>7</c:v>
                </c:pt>
                <c:pt idx="2" formatCode="General">
                  <c:v>8</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Demande non satisfaite</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 des femmes</c:v>
                </c:pt>
                <c:pt idx="1">
                  <c:v>Femmes en union</c:v>
                </c:pt>
                <c:pt idx="2">
                  <c:v>Femmes non en union sexuellement actives</c:v>
                </c:pt>
              </c:strCache>
            </c:strRef>
          </c:cat>
          <c:val>
            <c:numRef>
              <c:f>Sheet1!$D$2:$D$4</c:f>
              <c:numCache>
                <c:formatCode>General</c:formatCode>
                <c:ptCount val="3"/>
                <c:pt idx="0">
                  <c:v>46</c:v>
                </c:pt>
                <c:pt idx="1">
                  <c:v>51</c:v>
                </c:pt>
                <c:pt idx="2">
                  <c:v>40</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1743945366275674E-2"/>
          <c:w val="0.95416666666666672"/>
          <c:h val="0.810009757638185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Aucun</c:v>
                </c:pt>
                <c:pt idx="1">
                  <c:v>Primaire</c:v>
                </c:pt>
                <c:pt idx="2">
                  <c:v>Secondaire ou +</c:v>
                </c:pt>
              </c:strCache>
            </c:strRef>
          </c:cat>
          <c:val>
            <c:numRef>
              <c:f>Sheet1!$B$2:$B$4</c:f>
              <c:numCache>
                <c:formatCode>General</c:formatCode>
                <c:ptCount val="3"/>
                <c:pt idx="0">
                  <c:v>36</c:v>
                </c:pt>
                <c:pt idx="1">
                  <c:v>45</c:v>
                </c:pt>
                <c:pt idx="2">
                  <c:v>52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0.92046</cdr:x>
      <cdr:y>0.20787</cdr:y>
    </cdr:from>
    <cdr:to>
      <cdr:x>0.96058</cdr:x>
      <cdr:y>0.2552</cdr:y>
    </cdr:to>
    <cdr:sp macro="" textlink="">
      <cdr:nvSpPr>
        <cdr:cNvPr id="2" name="TextBox 1">
          <a:extLst xmlns:a="http://schemas.openxmlformats.org/drawingml/2006/main">
            <a:ext uri="{FF2B5EF4-FFF2-40B4-BE49-F238E27FC236}">
              <a16:creationId xmlns:a16="http://schemas.microsoft.com/office/drawing/2014/main" id="{57E903A8-4ECE-C10D-3A5C-202EC9DBF420}"/>
            </a:ext>
          </a:extLst>
        </cdr:cNvPr>
        <cdr:cNvSpPr txBox="1"/>
      </cdr:nvSpPr>
      <cdr:spPr>
        <a:xfrm xmlns:a="http://schemas.openxmlformats.org/drawingml/2006/main">
          <a:off x="8353833" y="1019120"/>
          <a:ext cx="364119" cy="232045"/>
        </a:xfrm>
        <a:prstGeom xmlns:a="http://schemas.openxmlformats.org/drawingml/2006/main" prst="rect">
          <a:avLst/>
        </a:prstGeom>
      </cdr:spPr>
      <cdr:txBody>
        <a:bodyPr xmlns:a="http://schemas.openxmlformats.org/drawingml/2006/main" vertOverflow="clip" vert="horz" wrap="none" lIns="91440" tIns="45720" rIns="91440" bIns="45720" rtlCol="0" anchor="ctr">
          <a:normAutofit/>
        </a:bodyPr>
        <a:lstStyle xmlns:a="http://schemas.openxmlformats.org/drawingml/2006/main"/>
        <a:p xmlns:a="http://schemas.openxmlformats.org/drawingml/2006/main">
          <a:pPr algn="ctr"/>
          <a:r>
            <a:rPr lang="en-US" sz="1800" b="1" dirty="0"/>
            <a:t>&lt;1</a:t>
          </a:r>
          <a:endParaRPr lang="fr-FR" sz="1800" b="1" dirty="0"/>
        </a:p>
      </cdr:txBody>
    </cdr:sp>
  </cdr:relSizeAnchor>
  <cdr:relSizeAnchor xmlns:cdr="http://schemas.openxmlformats.org/drawingml/2006/chartDrawing">
    <cdr:from>
      <cdr:x>0.92046</cdr:x>
      <cdr:y>0.41822</cdr:y>
    </cdr:from>
    <cdr:to>
      <cdr:x>0.96058</cdr:x>
      <cdr:y>0.46554</cdr:y>
    </cdr:to>
    <cdr:sp macro="" textlink="">
      <cdr:nvSpPr>
        <cdr:cNvPr id="3" name="TextBox 1">
          <a:extLst xmlns:a="http://schemas.openxmlformats.org/drawingml/2006/main">
            <a:ext uri="{FF2B5EF4-FFF2-40B4-BE49-F238E27FC236}">
              <a16:creationId xmlns:a16="http://schemas.microsoft.com/office/drawing/2014/main" id="{12927A47-B673-4B98-0431-F5D1E0AF8566}"/>
            </a:ext>
          </a:extLst>
        </cdr:cNvPr>
        <cdr:cNvSpPr txBox="1"/>
      </cdr:nvSpPr>
      <cdr:spPr>
        <a:xfrm xmlns:a="http://schemas.openxmlformats.org/drawingml/2006/main">
          <a:off x="8353832" y="2050426"/>
          <a:ext cx="364119" cy="231996"/>
        </a:xfrm>
        <a:prstGeom xmlns:a="http://schemas.openxmlformats.org/drawingml/2006/main" prst="rect">
          <a:avLst/>
        </a:prstGeom>
      </cdr:spPr>
      <cdr:txBody>
        <a:bodyPr xmlns:a="http://schemas.openxmlformats.org/drawingml/2006/main" vert="horz" wrap="none" lIns="91440" tIns="45720" rIns="91440" bIns="45720" rtlCol="0" anchor="ctr">
          <a:norm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800" b="1" dirty="0"/>
            <a:t>&lt;1</a:t>
          </a:r>
          <a:endParaRPr lang="fr-FR" sz="18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0.25801</cdr:x>
      <cdr:y>0.46834</cdr:y>
    </cdr:from>
    <cdr:to>
      <cdr:x>0.48017</cdr:x>
      <cdr:y>0.7523</cdr:y>
    </cdr:to>
    <cdr:sp macro="" textlink="">
      <cdr:nvSpPr>
        <cdr:cNvPr id="2" name="TextBox 1">
          <a:extLst xmlns:a="http://schemas.openxmlformats.org/drawingml/2006/main">
            <a:ext uri="{FF2B5EF4-FFF2-40B4-BE49-F238E27FC236}">
              <a16:creationId xmlns:a16="http://schemas.microsoft.com/office/drawing/2014/main" id="{5CD34F5E-F811-D89A-06AF-B27113FDB55B}"/>
            </a:ext>
          </a:extLst>
        </cdr:cNvPr>
        <cdr:cNvSpPr txBox="1"/>
      </cdr:nvSpPr>
      <cdr:spPr>
        <a:xfrm xmlns:a="http://schemas.openxmlformats.org/drawingml/2006/main">
          <a:off x="2034865" y="2392988"/>
          <a:ext cx="1752072" cy="1450926"/>
        </a:xfrm>
        <a:prstGeom xmlns:a="http://schemas.openxmlformats.org/drawingml/2006/main" prst="rect">
          <a:avLst/>
        </a:prstGeom>
      </cdr:spPr>
      <cdr:txBody>
        <a:bodyPr xmlns:a="http://schemas.openxmlformats.org/drawingml/2006/main" vertOverflow="clip" vert="horz" wrap="square" lIns="91440" tIns="45720" rIns="91440" bIns="45720" rtlCol="0" anchor="ctr">
          <a:normAutofit/>
        </a:bodyPr>
        <a:lstStyle xmlns:a="http://schemas.openxmlformats.org/drawingml/2006/main"/>
        <a:p xmlns:a="http://schemas.openxmlformats.org/drawingml/2006/main">
          <a:pPr algn="ctr"/>
          <a:r>
            <a:rPr lang="en-US" sz="1800" b="1" dirty="0" err="1">
              <a:latin typeface="Source Sans Pro SemiBold" panose="020B0603030403020204" pitchFamily="34" charset="0"/>
              <a:ea typeface="Source Sans Pro SemiBold" panose="020B0603030403020204" pitchFamily="34" charset="0"/>
            </a:rPr>
            <a:t>Principalement</a:t>
          </a:r>
          <a:r>
            <a:rPr lang="en-US" sz="1800" b="1" dirty="0">
              <a:latin typeface="Source Sans Pro SemiBold" panose="020B0603030403020204" pitchFamily="34" charset="0"/>
              <a:ea typeface="Source Sans Pro SemiBold" panose="020B0603030403020204" pitchFamily="34" charset="0"/>
            </a:rPr>
            <a:t> le </a:t>
          </a:r>
          <a:r>
            <a:rPr lang="en-US" sz="1800" b="1" dirty="0" err="1">
              <a:latin typeface="Source Sans Pro SemiBold" panose="020B0603030403020204" pitchFamily="34" charset="0"/>
              <a:ea typeface="Source Sans Pro SemiBold" panose="020B0603030403020204" pitchFamily="34" charset="0"/>
            </a:rPr>
            <a:t>mari</a:t>
          </a:r>
          <a:endParaRPr lang="en-US" sz="1800" b="1" dirty="0">
            <a:latin typeface="Source Sans Pro SemiBold" panose="020B0603030403020204" pitchFamily="34" charset="0"/>
            <a:ea typeface="Source Sans Pro SemiBold" panose="020B0603030403020204" pitchFamily="34" charset="0"/>
          </a:endParaRPr>
        </a:p>
        <a:p xmlns:a="http://schemas.openxmlformats.org/drawingml/2006/main">
          <a:pPr algn="ctr"/>
          <a:r>
            <a:rPr lang="en-US" sz="1800" b="1" dirty="0">
              <a:latin typeface="Source Sans Pro SemiBold" panose="020B0603030403020204" pitchFamily="34" charset="0"/>
              <a:ea typeface="Source Sans Pro SemiBold" panose="020B0603030403020204" pitchFamily="34" charset="0"/>
            </a:rPr>
            <a:t>41%</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8/29/2023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8/29/2023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200" dirty="0">
                <a:effectLst/>
                <a:latin typeface="Arial" panose="020B0604020202020204" pitchFamily="34" charset="0"/>
                <a:ea typeface="Times New Roman" panose="02020603050405020304" pitchFamily="18" charset="0"/>
                <a:cs typeface="Times New Roman" panose="02020603050405020304" pitchFamily="18" charset="0"/>
              </a:rPr>
              <a:t>Environ une femme de 15–49 ans sur cinq (22 %) utilisaient une méthode contraceptive. Parmi les femmes actuellement en union, la prévalence est de 21 %. La prévalence contraceptive est nettement plus élevée parmi les femmes non en union sexuellement actives (49 %). Les méthodes modernes sont celles qui sont les plus utilisées, cela quel que soit le sous-groupe de femmes (respectivement 19 %, 18 % et 43 %). Seulement 3 % des femmes en union et 7 % de celles non en union sexuellement actives utilisaient une méthode traditionnelle.</a:t>
            </a:r>
            <a:endParaRPr lang="en-US" dirty="0"/>
          </a:p>
          <a:p>
            <a:endParaRPr lang="fr-FR" dirty="0"/>
          </a:p>
          <a:p>
            <a:endParaRPr lang="fr-FR" dirty="0"/>
          </a:p>
          <a:p>
            <a:r>
              <a:rPr lang="fr-FR" dirty="0"/>
              <a:t>Note : Si plus d'une méthode est utilisée, seule la plus efficace est prise en compte dans ce tableau.</a:t>
            </a: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dirty="0"/>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demande en PF par des méthodes modernes est plus élevée chez les femmes du quintile le plus élevé que chez celles du quintile le plus bas.</a:t>
            </a:r>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0469901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Arial" panose="020B0604020202020204" pitchFamily="34" charset="0"/>
                <a:ea typeface="Times New Roman" panose="02020603050405020304" pitchFamily="18" charset="0"/>
                <a:cs typeface="Times New Roman" panose="02020603050405020304" pitchFamily="18" charset="0"/>
              </a:rPr>
              <a:t>Les pourcentages de femmes actuellement en union ayant des besoins satisfaits sont plus élevés dans les régions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Ábidjan</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 (55 %), Yamoussoukro (54 %) et Vallée du Bandama (51 %), et plus bas à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Woroba</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 (39 %) et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Denguélé</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 (39 %).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Arial" panose="020B0604020202020204" pitchFamily="34" charset="0"/>
                <a:ea typeface="Times New Roman" panose="02020603050405020304" pitchFamily="18" charset="0"/>
                <a:cs typeface="Times New Roman" panose="02020603050405020304" pitchFamily="18" charset="0"/>
              </a:rPr>
              <a:t>11 % des femmes ont déclaré avoir subi des pressions pour tomber enceinte, et il n’y a pas beaucoup de différence selon âge.</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671628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a:effectLst/>
                <a:latin typeface="Times New Roman" panose="02020603050405020304" pitchFamily="18" charset="0"/>
                <a:ea typeface="Times New Roman" panose="02020603050405020304" pitchFamily="18" charset="0"/>
              </a:rPr>
              <a:t>Près de six femmes sur dix (57 %) et un homme sur deux de 15–49 ans (50 %) n’ont pas été exposés à des messages sur la planification familiale. C’est surtout par le biais de la télévision que les femmes (30 %) et les hommes (34 %) ont été le plus fréquemment exposés à ce type de message. C’est ensuite la radio qui joue un rôle important dans la transmission de messages sur la planification familiale (respectivement16 % et 28 %).</a:t>
            </a:r>
            <a:endParaRPr lang="fr-FR" sz="1800" dirty="0">
              <a:effectLst/>
              <a:latin typeface="Times New Roman" panose="02020603050405020304" pitchFamily="18" charset="0"/>
              <a:ea typeface="Times New Roman" panose="02020603050405020304" pitchFamily="18" charset="0"/>
            </a:endParaRP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1521732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2754942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800" b="0" i="0" u="none" strike="noStrike" dirty="0">
                <a:solidFill>
                  <a:srgbClr val="000000"/>
                </a:solidFill>
                <a:effectLst/>
                <a:latin typeface="Arial" panose="020B0604020202020204" pitchFamily="34" charset="0"/>
              </a:rPr>
              <a:t>Note: Subcutaneous (SC) depot medroxyprogesterone </a:t>
            </a:r>
            <a:r>
              <a:rPr lang="fr-FR" sz="1800" b="0" i="0" u="none" strike="noStrike" dirty="0" err="1">
                <a:solidFill>
                  <a:srgbClr val="000000"/>
                </a:solidFill>
                <a:effectLst/>
                <a:latin typeface="Arial" panose="020B0604020202020204" pitchFamily="34" charset="0"/>
              </a:rPr>
              <a:t>acetate</a:t>
            </a:r>
            <a:r>
              <a:rPr lang="fr-FR" sz="1800" b="0" i="0" u="none" strike="noStrike" dirty="0">
                <a:solidFill>
                  <a:srgbClr val="000000"/>
                </a:solidFill>
                <a:effectLst/>
                <a:latin typeface="Arial" panose="020B0604020202020204" pitchFamily="34" charset="0"/>
              </a:rPr>
              <a:t> (DMPA) ou Acétate de médroxyprogestérone par voie sous-cutanée ou Depo-Provera est un contraceptif auto injectable ; il est commercialisée sous la marque Sayana Press.</a:t>
            </a:r>
            <a:r>
              <a:rPr lang="fr-FR" dirty="0"/>
              <a:t> </a:t>
            </a:r>
          </a:p>
          <a:p>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CI" sz="1800" dirty="0" err="1">
                <a:effectLst/>
                <a:latin typeface="Times New Roman" panose="02020603050405020304" pitchFamily="18" charset="0"/>
                <a:ea typeface="Times New Roman" panose="02020603050405020304" pitchFamily="18" charset="0"/>
              </a:rPr>
              <a:t>Sayana</a:t>
            </a:r>
            <a:r>
              <a:rPr lang="fr-CI" sz="1800" dirty="0">
                <a:effectLst/>
                <a:latin typeface="Times New Roman" panose="02020603050405020304" pitchFamily="18" charset="0"/>
                <a:ea typeface="Times New Roman" panose="02020603050405020304" pitchFamily="18" charset="0"/>
              </a:rPr>
              <a:t> </a:t>
            </a:r>
            <a:r>
              <a:rPr lang="fr-CI" sz="1800" dirty="0" err="1">
                <a:effectLst/>
                <a:latin typeface="Times New Roman" panose="02020603050405020304" pitchFamily="18" charset="0"/>
                <a:ea typeface="Times New Roman" panose="02020603050405020304" pitchFamily="18" charset="0"/>
              </a:rPr>
              <a:t>Press</a:t>
            </a:r>
            <a:r>
              <a:rPr lang="fr-CI" sz="1800" dirty="0">
                <a:effectLst/>
                <a:latin typeface="Times New Roman" panose="02020603050405020304" pitchFamily="18" charset="0"/>
                <a:ea typeface="Times New Roman" panose="02020603050405020304" pitchFamily="18" charset="0"/>
              </a:rPr>
              <a:t> est une méthode contraceptive distribuée par PATH et UNFPA pour qu’elle soit facilement accessible à un plus grand nombre de femmes, par le biais des structures de santé et des prestataires les plus proches. Cela permet d’éviter que les femmes, particulièrement celles des communautés rurales et isolées, aient à parcourir de longue distance pour avoir accès à une méthode. Cette méthode a aussi l’avantage d’être facile à transporter et à administrer par les agents de santé communautaire et par les femmes elles-mêmes quelle que soit la catégorie. </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36 % des femmes utilisent DMPA-SC/SAYANA-PRESS et seulement 1 % se sont injecté le produit elles-mêmes. Dans la quasi-totalité des cas (99 %), c’est un prestataire de santé qui a effectué l’injection.</a:t>
            </a:r>
            <a:endParaRPr lang="fr-FR"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51795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Arial" panose="020B0604020202020204" pitchFamily="34" charset="0"/>
                <a:ea typeface="Times New Roman" panose="02020603050405020304" pitchFamily="18" charset="0"/>
                <a:cs typeface="Times New Roman" panose="02020603050405020304" pitchFamily="18" charset="0"/>
              </a:rPr>
              <a:t>4 % des femmes ont utilisé la contraception d’urgence au cours des 12 mois ayant précédé l’enquête. C’est surtout en milieu urbain (5 % contre 1 % en milieu rural), dans les régions d’Abidjan et de Yamoussoukro (respectivement 7 % et 5 % contre 1 % dans le </a:t>
            </a:r>
            <a:r>
              <a:rPr lang="fr-CI" sz="1800" dirty="0" err="1">
                <a:effectLst/>
                <a:latin typeface="Arial" panose="020B0604020202020204" pitchFamily="34" charset="0"/>
                <a:ea typeface="Times New Roman" panose="02020603050405020304" pitchFamily="18" charset="0"/>
                <a:cs typeface="Times New Roman" panose="02020603050405020304" pitchFamily="18" charset="0"/>
              </a:rPr>
              <a:t>Denguélé</a:t>
            </a:r>
            <a:r>
              <a:rPr lang="fr-CI" sz="1800" dirty="0">
                <a:effectLst/>
                <a:latin typeface="Arial" panose="020B0604020202020204" pitchFamily="34" charset="0"/>
                <a:ea typeface="Times New Roman" panose="02020603050405020304" pitchFamily="18" charset="0"/>
                <a:cs typeface="Times New Roman" panose="02020603050405020304" pitchFamily="18" charset="0"/>
              </a:rPr>
              <a:t>), parmi les femmes ayant le niveau secondaire ou plus (7 % contre 1 % parmi celles sans niveau d’instruction) et celles dont le ménage est classé dans le quintile le plus élevé (8 % contre moins d’un pour cent dans les deux premiers quintiles) que cette méthode a été la plus utilisée. </a:t>
            </a:r>
            <a:r>
              <a:rPr lang="fr-FR" sz="1800" dirty="0">
                <a:effectLst/>
                <a:latin typeface="Arial" panose="020B0604020202020204" pitchFamily="34" charset="0"/>
                <a:ea typeface="Times New Roman" panose="02020603050405020304" pitchFamily="18" charset="0"/>
                <a:cs typeface="Times New Roman" panose="02020603050405020304" pitchFamily="18" charset="0"/>
              </a:rPr>
              <a:t>Il n’y a pas beaucoup de différence dans l’utilisation selon les groupes d’âge spécifiques.</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42254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Arial" panose="020B0604020202020204" pitchFamily="34" charset="0"/>
                <a:ea typeface="Times New Roman" panose="02020603050405020304" pitchFamily="18" charset="0"/>
                <a:cs typeface="Times New Roman" panose="02020603050405020304" pitchFamily="18" charset="0"/>
              </a:rPr>
              <a:t>Depuis 1994, on constate que la prévalence contraceptive moderne parmi les femmes en union a augmenté, passant de 4 % à 18 %. Par contre, dans la même période, l’utilisation des méthodes traditionnelles a diminué de moitié, passant de 7 % à 3 %.</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174617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Arial" panose="020B0604020202020204" pitchFamily="34" charset="0"/>
                <a:ea typeface="Times New Roman" panose="02020603050405020304" pitchFamily="18" charset="0"/>
                <a:cs typeface="Times New Roman" panose="02020603050405020304" pitchFamily="18" charset="0"/>
              </a:rPr>
              <a:t>La source d’approvisionnement varie selon la méthode. Les implants et les injectables (respectivement 92 % et 89 %) sont obtenus essentiellement dans le secteur public, à la différence de la pilule qui provient dans près des trois-quarts des cas (72 %) du secteur médical privé (non ONG), essentiellement une pharmacie (70 %) et du condom masculin qui est acheté dans une pharmacie dans 62 % des cas et dans une boutique/centre commercial dans 28 % des cas. En outre, la quasi-totalité des utilisatrices de la contraception d’urgence obtiennent leur méthode dans une pharmacie (91 %).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I" sz="1800" dirty="0">
                <a:effectLst/>
                <a:latin typeface="Arial" panose="020B0604020202020204" pitchFamily="34" charset="0"/>
                <a:ea typeface="Times New Roman" panose="02020603050405020304" pitchFamily="18" charset="0"/>
                <a:cs typeface="Times New Roman" panose="02020603050405020304" pitchFamily="18" charset="0"/>
              </a:rPr>
              <a:t>Les résultats de l’EDS-CI 2021 montrent qu’une utilisatrice actuelle de méthodes modernes sur deux a été informée des effets secondaires potentiels liés à la méthode utilisée (50 %) ; près d’une utilisatrice actuelle sur deux a été informée de ce qu’il fallait faire si elle ressentait des effets secondaires (49 %) et 62 % ont été informées de l’existence d’autres méthodes contraceptives. Globalement, 39 % des utilisatrices actuelles de méthodes modernes ont reçu les trois types d’informations ; en outre, le tableau montre que 62 % des utilisatrices actuelles de certaines méthodes modernes ont été informées qu’elles pouvaient changer pour une autre méthode si elles le souhaitaient ou parce que c’était nécessaire.</a:t>
            </a:r>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974667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300"/>
              </a:spcAft>
            </a:pPr>
            <a:r>
              <a:rPr lang="fr-CI" sz="1800" b="0" dirty="0">
                <a:effectLst/>
                <a:latin typeface="Arial" panose="020B0604020202020204" pitchFamily="34" charset="0"/>
                <a:ea typeface="Calibri" panose="020F0502020204030204" pitchFamily="34" charset="0"/>
              </a:rPr>
              <a:t>Besoins non satisfaits en matière de planification familiale </a:t>
            </a:r>
            <a:r>
              <a:rPr lang="fr-CI" sz="1800" b="1" dirty="0">
                <a:effectLst/>
                <a:latin typeface="Arial" panose="020B0604020202020204" pitchFamily="34" charset="0"/>
                <a:ea typeface="Calibri" panose="020F0502020204030204" pitchFamily="34" charset="0"/>
              </a:rPr>
              <a:t>= </a:t>
            </a:r>
            <a:r>
              <a:rPr lang="fr-CI" sz="1800" dirty="0">
                <a:effectLst/>
                <a:latin typeface="Arial" panose="020B0604020202020204" pitchFamily="34" charset="0"/>
                <a:ea typeface="Calibri" panose="020F0502020204030204" pitchFamily="34" charset="0"/>
              </a:rPr>
              <a:t>Pourcentage de femmes : (1) qui ne sont ni enceintes, ni en aménorrhée post-partum et qui sont considérées comme fécondes et qui souhaitent retarder leur prochaine naissance de deux ans ou plus ou ne plus avoir d’enfants, mais qui n’utilisent pas de méthode contraceptive, ou (2) dont la grossesse actuelle a été mal planifiée ou n’était pas désirée ou (3) qui sont en aménorrhée post-partum et dont la dernière naissance au cours des 2 dernières années était mal planifiée ou non désirée.</a:t>
            </a:r>
          </a:p>
          <a:p>
            <a:pPr marL="0" marR="0">
              <a:spcBef>
                <a:spcPts val="0"/>
              </a:spcBef>
              <a:spcAft>
                <a:spcPts val="300"/>
              </a:spcAft>
            </a:pPr>
            <a:endParaRPr lang="fr-FR" sz="1800" dirty="0">
              <a:effectLst/>
              <a:latin typeface="Arial" panose="020B0604020202020204" pitchFamily="34" charset="0"/>
              <a:ea typeface="Times New Roman" panose="02020603050405020304" pitchFamily="18" charset="0"/>
            </a:endParaRPr>
          </a:p>
          <a:p>
            <a:pPr marL="0" marR="0">
              <a:spcBef>
                <a:spcPts val="0"/>
              </a:spcBef>
              <a:spcAft>
                <a:spcPts val="300"/>
              </a:spcAft>
            </a:pPr>
            <a:r>
              <a:rPr lang="fr-CI" sz="1800" b="0" dirty="0">
                <a:effectLst/>
                <a:latin typeface="Arial" panose="020B0604020202020204" pitchFamily="34" charset="0"/>
                <a:ea typeface="Calibri" panose="020F0502020204030204" pitchFamily="34" charset="0"/>
              </a:rPr>
              <a:t>Besoins satisfaits en matière de planification familiale </a:t>
            </a:r>
            <a:r>
              <a:rPr lang="fr-CI" sz="1800" b="1" dirty="0">
                <a:effectLst/>
                <a:latin typeface="Arial" panose="020B0604020202020204" pitchFamily="34" charset="0"/>
                <a:ea typeface="Calibri" panose="020F0502020204030204" pitchFamily="34" charset="0"/>
              </a:rPr>
              <a:t>= </a:t>
            </a:r>
            <a:r>
              <a:rPr lang="fr-CI" sz="1800" dirty="0">
                <a:effectLst/>
                <a:latin typeface="Arial" panose="020B0604020202020204" pitchFamily="34" charset="0"/>
                <a:ea typeface="Times New Roman" panose="02020603050405020304" pitchFamily="18" charset="0"/>
              </a:rPr>
              <a:t>Utilisation actuelle de la contraception (toutes méthodes)</a:t>
            </a:r>
          </a:p>
          <a:p>
            <a:pPr marL="0" marR="0">
              <a:spcBef>
                <a:spcPts val="0"/>
              </a:spcBef>
              <a:spcAft>
                <a:spcPts val="300"/>
              </a:spcAft>
            </a:pPr>
            <a:endParaRPr lang="fr-CI" sz="1800" dirty="0">
              <a:effectLst/>
              <a:latin typeface="Arial" panose="020B0604020202020204" pitchFamily="34" charset="0"/>
              <a:ea typeface="Times New Roman" panose="02020603050405020304" pitchFamily="18" charset="0"/>
            </a:endParaRPr>
          </a:p>
          <a:p>
            <a:pPr marL="0" marR="0" algn="l">
              <a:spcBef>
                <a:spcPts val="0"/>
              </a:spcBef>
              <a:spcAft>
                <a:spcPts val="300"/>
              </a:spcAft>
            </a:pPr>
            <a:r>
              <a:rPr lang="fr-CI" sz="1800" dirty="0">
                <a:effectLst/>
                <a:latin typeface="Arial" panose="020B0604020202020204" pitchFamily="34" charset="0"/>
                <a:ea typeface="Calibri" panose="020F0502020204030204" pitchFamily="34" charset="0"/>
              </a:rPr>
              <a:t>Demande pour la planification familiale : Besoins non satisfaits pour la planification familiale + besoins satisfaits (utilisation actuelle de la contraception (toutes méthodes))</a:t>
            </a:r>
          </a:p>
          <a:p>
            <a:pPr marL="0" marR="0" algn="l">
              <a:spcBef>
                <a:spcPts val="0"/>
              </a:spcBef>
              <a:spcAft>
                <a:spcPts val="300"/>
              </a:spcAft>
            </a:pPr>
            <a:endParaRPr lang="fr-FR" sz="1800" dirty="0">
              <a:effectLst/>
              <a:latin typeface="Arial" panose="020B0604020202020204" pitchFamily="34" charset="0"/>
              <a:ea typeface="Times New Roman" panose="02020603050405020304" pitchFamily="18" charset="0"/>
            </a:endParaRPr>
          </a:p>
          <a:p>
            <a:pPr marL="0" marR="0" algn="l">
              <a:spcBef>
                <a:spcPts val="0"/>
              </a:spcBef>
              <a:spcAft>
                <a:spcPts val="300"/>
              </a:spcAft>
            </a:pPr>
            <a:r>
              <a:rPr lang="fr-CI" sz="1800" dirty="0">
                <a:effectLst/>
                <a:latin typeface="Arial" panose="020B0604020202020204" pitchFamily="34" charset="0"/>
                <a:ea typeface="Calibri" panose="020F0502020204030204" pitchFamily="34" charset="0"/>
              </a:rPr>
              <a:t>Pourcentage de demande satisfaite : Utilisation actuelle de contraceptifs (toutes méthodes) / Besoins non satisfaits + utilisation actuelle de la contraception (toutes méthode)</a:t>
            </a:r>
          </a:p>
          <a:p>
            <a:pPr marL="0" marR="0" algn="l">
              <a:spcBef>
                <a:spcPts val="0"/>
              </a:spcBef>
              <a:spcAft>
                <a:spcPts val="300"/>
              </a:spcAft>
            </a:pPr>
            <a:endParaRPr lang="fr-CI" sz="1800" dirty="0">
              <a:effectLst/>
              <a:latin typeface="Arial" panose="020B0604020202020204" pitchFamily="34" charset="0"/>
              <a:ea typeface="Calibri" panose="020F0502020204030204" pitchFamily="34" charset="0"/>
            </a:endParaRPr>
          </a:p>
          <a:p>
            <a:pPr marL="0" marR="0" algn="l">
              <a:spcBef>
                <a:spcPts val="0"/>
              </a:spcBef>
              <a:spcAft>
                <a:spcPts val="300"/>
              </a:spcAft>
            </a:pPr>
            <a:r>
              <a:rPr lang="fr-CI" sz="1800" b="0" dirty="0">
                <a:effectLst/>
                <a:latin typeface="Arial" panose="020B0604020202020204" pitchFamily="34" charset="0"/>
                <a:ea typeface="Calibri" panose="020F0502020204030204" pitchFamily="34" charset="0"/>
              </a:rPr>
              <a:t>Pourcentage de demande satisfaite par des méthodes modernes : </a:t>
            </a:r>
            <a:r>
              <a:rPr lang="fr-CI" sz="1800" dirty="0">
                <a:effectLst/>
                <a:latin typeface="Arial" panose="020B0604020202020204" pitchFamily="34" charset="0"/>
                <a:ea typeface="Calibri" panose="020F0502020204030204" pitchFamily="34" charset="0"/>
              </a:rPr>
              <a:t>Utilisation actuelle de la contraception (toutes méthodes modernes) / Besoins non satisfaits + utilisation actuelle de contraceptifs (toutes méthodes)</a:t>
            </a:r>
            <a:endParaRPr lang="fr-FR" sz="1800" dirty="0">
              <a:effectLst/>
              <a:latin typeface="Arial" panose="020B0604020202020204" pitchFamily="34"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300"/>
              </a:spcAft>
            </a:pPr>
            <a:r>
              <a:rPr lang="fr-CI" sz="1200" b="0" dirty="0">
                <a:effectLst/>
                <a:latin typeface="Arial" panose="020B0604020202020204" pitchFamily="34" charset="0"/>
                <a:ea typeface="Calibri" panose="020F0502020204030204" pitchFamily="34" charset="0"/>
              </a:rPr>
              <a:t>Besoins non satisfaits en matière de planification familiale </a:t>
            </a:r>
            <a:r>
              <a:rPr lang="fr-CI" sz="1200" b="1" dirty="0">
                <a:effectLst/>
                <a:latin typeface="Arial" panose="020B0604020202020204" pitchFamily="34" charset="0"/>
                <a:ea typeface="Calibri" panose="020F0502020204030204" pitchFamily="34" charset="0"/>
              </a:rPr>
              <a:t>= </a:t>
            </a:r>
            <a:r>
              <a:rPr lang="fr-CI" sz="1200" dirty="0">
                <a:effectLst/>
                <a:latin typeface="Arial" panose="020B0604020202020204" pitchFamily="34" charset="0"/>
                <a:ea typeface="Calibri" panose="020F0502020204030204" pitchFamily="34" charset="0"/>
              </a:rPr>
              <a:t>Pourcentage de femmes : (1) qui ne sont ni enceintes, ni en aménorrhée post-partum et qui sont considérées comme fécondes et qui souhaitent retarder leur prochaine naissance de deux ans ou plus ou ne plus avoir d’enfants, mais qui n’utilisent pas de méthode contraceptive, ou (2) dont la grossesse actuelle a été mal planifiée ou n’était pas désirée ou (3) qui sont en aménorrhée post-partum et dont la dernière naissance au cours des 2 dernières années était mal planifiée ou non désirée.</a:t>
            </a:r>
          </a:p>
          <a:p>
            <a:pPr marL="0" marR="0">
              <a:spcBef>
                <a:spcPts val="0"/>
              </a:spcBef>
              <a:spcAft>
                <a:spcPts val="300"/>
              </a:spcAft>
            </a:pPr>
            <a:endParaRPr lang="fr-FR" sz="1200" dirty="0">
              <a:effectLst/>
              <a:latin typeface="Arial" panose="020B0604020202020204" pitchFamily="34" charset="0"/>
              <a:ea typeface="Times New Roman" panose="02020603050405020304" pitchFamily="18" charset="0"/>
            </a:endParaRPr>
          </a:p>
          <a:p>
            <a:pPr marL="0" marR="0">
              <a:spcBef>
                <a:spcPts val="0"/>
              </a:spcBef>
              <a:spcAft>
                <a:spcPts val="300"/>
              </a:spcAft>
            </a:pPr>
            <a:r>
              <a:rPr lang="fr-CI" sz="1200" b="0" dirty="0">
                <a:effectLst/>
                <a:latin typeface="Arial" panose="020B0604020202020204" pitchFamily="34" charset="0"/>
                <a:ea typeface="Calibri" panose="020F0502020204030204" pitchFamily="34" charset="0"/>
              </a:rPr>
              <a:t>Besoins satisfaits en matière de planification familiale </a:t>
            </a:r>
            <a:r>
              <a:rPr lang="fr-CI" sz="1200" b="1" dirty="0">
                <a:effectLst/>
                <a:latin typeface="Arial" panose="020B0604020202020204" pitchFamily="34" charset="0"/>
                <a:ea typeface="Calibri" panose="020F0502020204030204" pitchFamily="34" charset="0"/>
              </a:rPr>
              <a:t>= </a:t>
            </a:r>
            <a:r>
              <a:rPr lang="fr-CI" sz="1200" dirty="0">
                <a:effectLst/>
                <a:latin typeface="Arial" panose="020B0604020202020204" pitchFamily="34" charset="0"/>
                <a:ea typeface="Times New Roman" panose="02020603050405020304" pitchFamily="18" charset="0"/>
              </a:rPr>
              <a:t>Utilisation actuelle de contraceptifs (toutes méthodes)</a:t>
            </a:r>
          </a:p>
          <a:p>
            <a:pPr marL="0" marR="0">
              <a:spcBef>
                <a:spcPts val="0"/>
              </a:spcBef>
              <a:spcAft>
                <a:spcPts val="300"/>
              </a:spcAft>
            </a:pPr>
            <a:endParaRPr lang="fr-CI" sz="1200" dirty="0">
              <a:effectLst/>
              <a:latin typeface="Arial" panose="020B0604020202020204" pitchFamily="34" charset="0"/>
              <a:ea typeface="Times New Roman" panose="02020603050405020304" pitchFamily="18" charset="0"/>
            </a:endParaRPr>
          </a:p>
          <a:p>
            <a:pPr marL="0" marR="0" algn="l">
              <a:spcBef>
                <a:spcPts val="0"/>
              </a:spcBef>
              <a:spcAft>
                <a:spcPts val="300"/>
              </a:spcAft>
            </a:pPr>
            <a:r>
              <a:rPr lang="fr-CI" sz="1200" dirty="0">
                <a:effectLst/>
                <a:latin typeface="Arial" panose="020B0604020202020204" pitchFamily="34" charset="0"/>
                <a:ea typeface="Calibri" panose="020F0502020204030204" pitchFamily="34" charset="0"/>
              </a:rPr>
              <a:t>Demande pour la planification familiale : Besoins non satisfaits pour la planification familiale + besoins satisfaits (utilisation actuelle de la contraception (toutes méthodes))</a:t>
            </a:r>
          </a:p>
          <a:p>
            <a:pPr marL="0" marR="0" algn="l">
              <a:spcBef>
                <a:spcPts val="0"/>
              </a:spcBef>
              <a:spcAft>
                <a:spcPts val="300"/>
              </a:spcAft>
            </a:pPr>
            <a:endParaRPr lang="fr-FR" sz="1200" dirty="0">
              <a:effectLst/>
              <a:latin typeface="Arial" panose="020B0604020202020204" pitchFamily="34" charset="0"/>
              <a:ea typeface="Times New Roman" panose="02020603050405020304" pitchFamily="18" charset="0"/>
            </a:endParaRPr>
          </a:p>
          <a:p>
            <a:pPr marL="0" marR="0" algn="l">
              <a:spcBef>
                <a:spcPts val="0"/>
              </a:spcBef>
              <a:spcAft>
                <a:spcPts val="300"/>
              </a:spcAft>
            </a:pPr>
            <a:r>
              <a:rPr lang="fr-CI" sz="1200" dirty="0">
                <a:effectLst/>
                <a:latin typeface="Arial" panose="020B0604020202020204" pitchFamily="34" charset="0"/>
                <a:ea typeface="Calibri" panose="020F0502020204030204" pitchFamily="34" charset="0"/>
              </a:rPr>
              <a:t>Pourcentage de demande satisfaite : Utilisation actuelle de contraceptifs (toutes méthodes) / Besoins non satisfaits + utilisation actuelle de la contraception (toutes méthode)</a:t>
            </a:r>
          </a:p>
          <a:p>
            <a:endParaRPr lang="fr-FR" dirty="0"/>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992971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 demande en PF par des méthodes modernes est plus élevée chez les femmes avec un niveau d’instruction secondaire ou + que chez celles qui n’ont aucun niveau d’instruction.</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20427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18299"/>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fr-FR" b="0" noProof="0" dirty="0">
                <a:latin typeface="Source Sans Pro SemiBold" panose="020B0603030403020204" pitchFamily="34" charset="0"/>
                <a:ea typeface="Source Sans Pro SemiBold" panose="020B0603030403020204" pitchFamily="34" charset="0"/>
              </a:rPr>
              <a:t>#CotedIvoireEDS</a:t>
            </a:r>
          </a:p>
        </p:txBody>
      </p:sp>
    </p:spTree>
    <p:extLst>
      <p:ext uri="{BB962C8B-B14F-4D97-AF65-F5344CB8AC3E}">
        <p14:creationId xmlns:p14="http://schemas.microsoft.com/office/powerpoint/2010/main" val="449045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713366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643507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1557445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571287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6577463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795426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noProof="0"/>
              <a:t>Click to edit Master title style</a:t>
            </a:r>
            <a:endParaRPr lang="fr-FR" noProof="0"/>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3364270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29/08/2023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756480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946718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593913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fr-FR" noProof="0"/>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noProof="0"/>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1845032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noProof="0"/>
              <a:t>Click to edit Master title style</a:t>
            </a:r>
            <a:endParaRPr lang="fr-FR" noProof="0"/>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fr-FR" noProof="0"/>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6589228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8300807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8778500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8327744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7541176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noProof="0"/>
              <a:t>Click to edit Master title style</a:t>
            </a:r>
            <a:endParaRPr lang="fr-FR" noProof="0"/>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28566709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6063831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4248256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noProof="0"/>
              <a:t>Click to edit Master title style</a:t>
            </a:r>
            <a:endParaRPr lang="fr-FR" noProof="0"/>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fr-FR" noProof="0"/>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567996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1940451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11148240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noProof="0"/>
              <a:t>Click to edit Master title style</a:t>
            </a:r>
            <a:endParaRPr lang="fr-FR" noProof="0"/>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fr-FR" noProof="0"/>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fr-FR" noProof="0" smtClean="0"/>
              <a:t>29/08/2023</a:t>
            </a:fld>
            <a:endParaRPr lang="fr-FR" noProof="0"/>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fr-FR" noProof="0" smtClean="0"/>
              <a:t>‹#›</a:t>
            </a:fld>
            <a:endParaRPr lang="fr-FR" noProof="0"/>
          </a:p>
        </p:txBody>
      </p:sp>
    </p:spTree>
    <p:extLst>
      <p:ext uri="{BB962C8B-B14F-4D97-AF65-F5344CB8AC3E}">
        <p14:creationId xmlns:p14="http://schemas.microsoft.com/office/powerpoint/2010/main" val="3271267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fr-FR" noProof="0"/>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noProof="0"/>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422222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fr-FR" noProof="0"/>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2435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fr-FR" noProof="0"/>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610558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fr-FR" noProof="0"/>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907081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fr-FR" noProof="0" smtClean="0"/>
              <a:t>29/08/2023</a:t>
            </a:fld>
            <a:endParaRPr lang="fr-FR" noProof="0"/>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fr-FR" noProof="0"/>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2237275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fr-FR" noProof="0"/>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noProof="0"/>
              <a:t>Click to edit Master text styles</a:t>
            </a:r>
          </a:p>
          <a:p>
            <a:pPr lvl="1"/>
            <a:r>
              <a:rPr lang="fr-FR" noProof="0"/>
              <a:t>Second level</a:t>
            </a:r>
          </a:p>
          <a:p>
            <a:pPr lvl="2"/>
            <a:r>
              <a:rPr lang="fr-FR" noProof="0"/>
              <a:t>Third level</a:t>
            </a:r>
          </a:p>
          <a:p>
            <a:pPr lvl="3"/>
            <a:r>
              <a:rPr lang="fr-FR" noProof="0"/>
              <a:t>Fourth level</a:t>
            </a:r>
          </a:p>
          <a:p>
            <a:pPr lvl="4"/>
            <a:r>
              <a:rPr lang="fr-FR" noProof="0"/>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noProof="0"/>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fr-FR" noProof="0" smtClean="0"/>
              <a:t>‹#›</a:t>
            </a:fld>
            <a:endParaRPr lang="fr-FR" noProof="0"/>
          </a:p>
        </p:txBody>
      </p:sp>
    </p:spTree>
    <p:extLst>
      <p:ext uri="{BB962C8B-B14F-4D97-AF65-F5344CB8AC3E}">
        <p14:creationId xmlns:p14="http://schemas.microsoft.com/office/powerpoint/2010/main" val="3426638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5"/>
            </a:gs>
            <a:gs pos="100000">
              <a:schemeClr val="accent1"/>
            </a:gs>
          </a:gsLst>
          <a:lin ang="5400000" scaled="1"/>
        </a:gradFill>
        <a:effectLst/>
      </p:bgPr>
    </p:bg>
    <p:spTree>
      <p:nvGrpSpPr>
        <p:cNvPr id="1" name=""/>
        <p:cNvGrpSpPr/>
        <p:nvPr/>
      </p:nvGrpSpPr>
      <p:grpSpPr>
        <a:xfrm>
          <a:off x="0" y="0"/>
          <a:ext cx="0" cy="0"/>
          <a:chOff x="0" y="0"/>
          <a:chExt cx="0" cy="0"/>
        </a:xfrm>
      </p:grpSpPr>
      <p:pic>
        <p:nvPicPr>
          <p:cNvPr id="9" name="Picture 8" descr="Elephants playing in the dirt&#10;&#10;Description automatically generated with low confidence">
            <a:extLst>
              <a:ext uri="{FF2B5EF4-FFF2-40B4-BE49-F238E27FC236}">
                <a16:creationId xmlns:a16="http://schemas.microsoft.com/office/drawing/2014/main" id="{3951C9FB-1A6B-BD7D-42B5-C4F3E766CE1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336" y="1913103"/>
            <a:ext cx="9220671" cy="3614676"/>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dirty="0"/>
              <a:t>#CotedIvoireEDS </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696287"/>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06371" y="5634884"/>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dirty="0">
                <a:solidFill>
                  <a:schemeClr val="bg1"/>
                </a:solidFill>
                <a:latin typeface="Source Sans Pro" panose="020B0503030403020204" pitchFamily="34" charset="0"/>
                <a:ea typeface="Source Sans Pro" panose="020B0503030403020204" pitchFamily="34" charset="0"/>
              </a:rPr>
              <a:t>2021 Enquête Démographique et de Santé en Côte d’Ivoire (EDS-CI)</a:t>
            </a:r>
          </a:p>
        </p:txBody>
      </p:sp>
      <p:sp>
        <p:nvSpPr>
          <p:cNvPr id="3" name="Rectangle 2">
            <a:extLst>
              <a:ext uri="{FF2B5EF4-FFF2-40B4-BE49-F238E27FC236}">
                <a16:creationId xmlns:a16="http://schemas.microsoft.com/office/drawing/2014/main" id="{DFF87D67-C9E5-B72C-E461-0C92C6194BCD}"/>
              </a:ext>
            </a:extLst>
          </p:cNvPr>
          <p:cNvSpPr/>
          <p:nvPr userDrawn="1"/>
        </p:nvSpPr>
        <p:spPr>
          <a:xfrm>
            <a:off x="0" y="1615250"/>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CE5C1480-E9EB-4FAB-EAC9-59696CD82C10}"/>
              </a:ext>
            </a:extLst>
          </p:cNvPr>
          <p:cNvSpPr/>
          <p:nvPr userDrawn="1"/>
        </p:nvSpPr>
        <p:spPr>
          <a:xfrm>
            <a:off x="0" y="5542961"/>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83048801"/>
      </p:ext>
    </p:extLst>
  </p:cSld>
  <p:clrMap bg1="lt1" tx1="dk1" bg2="lt2" tx2="dk2" accent1="accent1" accent2="accent2" accent3="accent3" accent4="accent4" accent5="accent5" accent6="accent6" hlink="hlink" folHlink="folHlink"/>
  <p:sldLayoutIdLst>
    <p:sldLayoutId id="2147483732" r:id="rId1"/>
  </p:sldLayoutIdLst>
  <p:txStyles>
    <p:titleStyle>
      <a:lvl1pPr algn="r" defTabSz="914400" rtl="0" eaLnBrk="1" latinLnBrk="0" hangingPunct="1">
        <a:lnSpc>
          <a:spcPct val="90000"/>
        </a:lnSpc>
        <a:spcBef>
          <a:spcPct val="0"/>
        </a:spcBef>
        <a:buNone/>
        <a:defRPr sz="2400" b="0" kern="1200">
          <a:solidFill>
            <a:schemeClr val="bg1"/>
          </a:solidFill>
          <a:latin typeface="Source Sans Pro SemiBold" panose="020B0603030403020204" pitchFamily="34" charset="0"/>
          <a:ea typeface="Source Sans Pro SemiBold" panose="020B06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fr-FR" noProof="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fr-FR" noProof="0" smtClean="0"/>
              <a:pPr/>
              <a:t>‹#›</a:t>
            </a:fld>
            <a:endParaRPr lang="fr-FR" noProof="0"/>
          </a:p>
        </p:txBody>
      </p:sp>
    </p:spTree>
    <p:extLst>
      <p:ext uri="{BB962C8B-B14F-4D97-AF65-F5344CB8AC3E}">
        <p14:creationId xmlns:p14="http://schemas.microsoft.com/office/powerpoint/2010/main" val="463409736"/>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noProof="0"/>
              <a:t>Click to edit Master title style</a:t>
            </a:r>
            <a:endParaRPr lang="fr-FR" noProof="0"/>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noProof="0"/>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fr-FR" noProof="0" smtClean="0"/>
              <a:pPr/>
              <a:t>‹#›</a:t>
            </a:fld>
            <a:endParaRPr lang="fr-FR" noProof="0"/>
          </a:p>
        </p:txBody>
      </p:sp>
    </p:spTree>
    <p:extLst>
      <p:ext uri="{BB962C8B-B14F-4D97-AF65-F5344CB8AC3E}">
        <p14:creationId xmlns:p14="http://schemas.microsoft.com/office/powerpoint/2010/main" val="888020662"/>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6088"/>
            <a:ext cx="9144000" cy="1209675"/>
          </a:xfrm>
          <a:prstGeom prst="rect">
            <a:avLst/>
          </a:prstGeom>
        </p:spPr>
        <p:txBody>
          <a:bodyPr/>
          <a:lstStyle/>
          <a:p>
            <a:r>
              <a:rPr lang="fr-FR" noProof="0" dirty="0"/>
              <a:t>Planification Familiale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0BEF0D08-1B4F-E514-CD3A-7A1B806C2E00}"/>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la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b="1" i="0" dirty="0">
                <a:solidFill>
                  <a:schemeClr val="accent5"/>
                </a:solidFill>
              </a:rPr>
              <a:t>Besoins non satisfaits et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picture containing text, mammal, horse&#10;&#10;Description automatically generated">
            <a:extLst>
              <a:ext uri="{FF2B5EF4-FFF2-40B4-BE49-F238E27FC236}">
                <a16:creationId xmlns:a16="http://schemas.microsoft.com/office/drawing/2014/main" id="{66B5E7FE-0627-169E-90D5-0839A97ADB0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42954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noProof="0" dirty="0"/>
              <a:t>Besoins et demande en matière de PF</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fr-FR" noProof="0" dirty="0"/>
              <a:t>Répartition (en %) des femmes de 15-49 ans par besoins en planification familiale </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4293818827"/>
              </p:ext>
            </p:extLst>
          </p:nvPr>
        </p:nvGraphicFramePr>
        <p:xfrm>
          <a:off x="130629" y="1556657"/>
          <a:ext cx="881742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fr-FR" noProof="0" dirty="0"/>
              <a:t>Demande en matière de PF satisfaite</a:t>
            </a:r>
          </a:p>
        </p:txBody>
      </p:sp>
      <p:sp>
        <p:nvSpPr>
          <p:cNvPr id="7" name="Content Placeholder 2">
            <a:extLst>
              <a:ext uri="{FF2B5EF4-FFF2-40B4-BE49-F238E27FC236}">
                <a16:creationId xmlns:a16="http://schemas.microsoft.com/office/drawing/2014/main" id="{C2A01DB0-385D-3F14-72F9-F6CD07FAE9A9}"/>
              </a:ext>
            </a:extLst>
          </p:cNvPr>
          <p:cNvSpPr>
            <a:spLocks noGrp="1"/>
          </p:cNvSpPr>
          <p:nvPr>
            <p:ph idx="1"/>
          </p:nvPr>
        </p:nvSpPr>
        <p:spPr>
          <a:xfrm>
            <a:off x="628648" y="904352"/>
            <a:ext cx="7886699" cy="652305"/>
          </a:xfrm>
        </p:spPr>
        <p:txBody>
          <a:bodyPr>
            <a:normAutofit/>
          </a:bodyPr>
          <a:lstStyle/>
          <a:p>
            <a:r>
              <a:rPr lang="fr-FR" noProof="0" dirty="0"/>
              <a:t>Répartition (en %) des femmes de 15-49 ans ayant des besoins en matière de planification familiale </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3263490032"/>
              </p:ext>
            </p:extLst>
          </p:nvPr>
        </p:nvGraphicFramePr>
        <p:xfrm>
          <a:off x="71563" y="1556657"/>
          <a:ext cx="8876494"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D59CC4A3-55E4-F7ED-1A64-D6DCCCAC3FA6}"/>
              </a:ext>
            </a:extLst>
          </p:cNvPr>
          <p:cNvSpPr txBox="1"/>
          <p:nvPr/>
        </p:nvSpPr>
        <p:spPr>
          <a:xfrm>
            <a:off x="6639341" y="6101643"/>
            <a:ext cx="2214704" cy="584775"/>
          </a:xfrm>
          <a:prstGeom prst="rect">
            <a:avLst/>
          </a:prstGeom>
          <a:noFill/>
        </p:spPr>
        <p:txBody>
          <a:bodyPr wrap="square" rtlCol="0">
            <a:spAutoFit/>
          </a:bodyPr>
          <a:lstStyle/>
          <a:p>
            <a:r>
              <a:rPr lang="fr-FR" sz="1600" i="1" dirty="0"/>
              <a:t>Total =/= 100% à cause d’arrondissement</a:t>
            </a:r>
          </a:p>
        </p:txBody>
      </p:sp>
    </p:spTree>
    <p:extLst>
      <p:ext uri="{BB962C8B-B14F-4D97-AF65-F5344CB8AC3E}">
        <p14:creationId xmlns:p14="http://schemas.microsoft.com/office/powerpoint/2010/main" val="3199844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niveau d’instruction</a:t>
            </a:r>
          </a:p>
        </p:txBody>
      </p:sp>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36668819"/>
              </p:ext>
            </p:extLst>
          </p:nvPr>
        </p:nvGraphicFramePr>
        <p:xfrm>
          <a:off x="628649" y="2072747"/>
          <a:ext cx="7886699" cy="4420127"/>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5" name="Picture 4" descr="A picture containing text&#10;&#10;Description automatically generated">
            <a:extLst>
              <a:ext uri="{FF2B5EF4-FFF2-40B4-BE49-F238E27FC236}">
                <a16:creationId xmlns:a16="http://schemas.microsoft.com/office/drawing/2014/main" id="{44687C08-C79A-122B-6A64-87780C4BAC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Tree>
    <p:extLst>
      <p:ext uri="{BB962C8B-B14F-4D97-AF65-F5344CB8AC3E}">
        <p14:creationId xmlns:p14="http://schemas.microsoft.com/office/powerpoint/2010/main" val="2479953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00766197"/>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8A2ACC85-CB9B-10CF-86B1-A4B6E69FF3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13" name="Title 1">
            <a:extLst>
              <a:ext uri="{FF2B5EF4-FFF2-40B4-BE49-F238E27FC236}">
                <a16:creationId xmlns:a16="http://schemas.microsoft.com/office/drawing/2014/main" id="{061FC0B1-966F-1C45-7695-30A7653254FD}"/>
              </a:ext>
            </a:extLst>
          </p:cNvPr>
          <p:cNvSpPr>
            <a:spLocks noGrp="1"/>
          </p:cNvSpPr>
          <p:nvPr>
            <p:ph type="title"/>
          </p:nvPr>
        </p:nvSpPr>
        <p:spPr>
          <a:xfrm>
            <a:off x="423860" y="212386"/>
            <a:ext cx="7373661" cy="1126214"/>
          </a:xfrm>
        </p:spPr>
        <p:txBody>
          <a:bodyPr>
            <a:noAutofit/>
          </a:bodyPr>
          <a:lstStyle/>
          <a:p>
            <a:r>
              <a:rPr lang="fr-FR" sz="3200" noProof="0" dirty="0"/>
              <a:t>Demande en PF satisfaite par des méthodes modernes selon le bien-être économique</a:t>
            </a:r>
          </a:p>
        </p:txBody>
      </p:sp>
      <p:sp>
        <p:nvSpPr>
          <p:cNvPr id="15" name="Content Placeholder 2">
            <a:extLst>
              <a:ext uri="{FF2B5EF4-FFF2-40B4-BE49-F238E27FC236}">
                <a16:creationId xmlns:a16="http://schemas.microsoft.com/office/drawing/2014/main" id="{CC8A9CB8-8812-1DAD-22CC-912D2AF95202}"/>
              </a:ext>
            </a:extLst>
          </p:cNvPr>
          <p:cNvSpPr>
            <a:spLocks noGrp="1"/>
          </p:cNvSpPr>
          <p:nvPr>
            <p:ph idx="1"/>
          </p:nvPr>
        </p:nvSpPr>
        <p:spPr>
          <a:xfrm>
            <a:off x="423860" y="1453241"/>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grpSp>
        <p:nvGrpSpPr>
          <p:cNvPr id="16" name="Group 15">
            <a:extLst>
              <a:ext uri="{FF2B5EF4-FFF2-40B4-BE49-F238E27FC236}">
                <a16:creationId xmlns:a16="http://schemas.microsoft.com/office/drawing/2014/main" id="{DD25C7EA-8CA7-34D4-45E3-AD4509A40B66}"/>
              </a:ext>
            </a:extLst>
          </p:cNvPr>
          <p:cNvGrpSpPr/>
          <p:nvPr/>
        </p:nvGrpSpPr>
        <p:grpSpPr>
          <a:xfrm>
            <a:off x="348646" y="6198959"/>
            <a:ext cx="8460310" cy="558457"/>
            <a:chOff x="315990" y="6092826"/>
            <a:chExt cx="8460310" cy="558457"/>
          </a:xfrm>
        </p:grpSpPr>
        <p:sp>
          <p:nvSpPr>
            <p:cNvPr id="17" name="Arrow: Right 16">
              <a:extLst>
                <a:ext uri="{FF2B5EF4-FFF2-40B4-BE49-F238E27FC236}">
                  <a16:creationId xmlns:a16="http://schemas.microsoft.com/office/drawing/2014/main" id="{867A012B-E032-AA77-2C65-65C36E0B1CC0}"/>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AD93FAA6-B965-2BA6-56A8-307552B40A25}"/>
                </a:ext>
              </a:extLst>
            </p:cNvPr>
            <p:cNvSpPr txBox="1"/>
            <p:nvPr/>
          </p:nvSpPr>
          <p:spPr>
            <a:xfrm>
              <a:off x="315990" y="6092826"/>
              <a:ext cx="1956855"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plus pauvres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20" name="TextBox 19">
              <a:extLst>
                <a:ext uri="{FF2B5EF4-FFF2-40B4-BE49-F238E27FC236}">
                  <a16:creationId xmlns:a16="http://schemas.microsoft.com/office/drawing/2014/main" id="{D6414E3E-C4B5-BE73-1BA7-DC4EB3535B39}"/>
                </a:ext>
              </a:extLst>
            </p:cNvPr>
            <p:cNvSpPr txBox="1"/>
            <p:nvPr/>
          </p:nvSpPr>
          <p:spPr>
            <a:xfrm>
              <a:off x="7258049" y="6092826"/>
              <a:ext cx="1518251" cy="558457"/>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9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rPr>
                <a:t>Ménages les plus riches</a:t>
              </a:r>
              <a:endParaRPr kumimoji="0" lang="fr-FR" sz="1800" b="0" i="0" u="none" strike="noStrike" kern="1200" cap="none" spc="0" normalizeH="0" baseline="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Tree>
    <p:extLst>
      <p:ext uri="{BB962C8B-B14F-4D97-AF65-F5344CB8AC3E}">
        <p14:creationId xmlns:p14="http://schemas.microsoft.com/office/powerpoint/2010/main" val="350225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4">
            <a:extLst>
              <a:ext uri="{FF2B5EF4-FFF2-40B4-BE49-F238E27FC236}">
                <a16:creationId xmlns:a16="http://schemas.microsoft.com/office/drawing/2014/main" id="{1E0AB54D-B08A-3A02-1E74-9B6E540B9DA9}"/>
              </a:ext>
            </a:extLst>
          </p:cNvPr>
          <p:cNvGrpSpPr>
            <a:grpSpLocks noChangeAspect="1"/>
          </p:cNvGrpSpPr>
          <p:nvPr/>
        </p:nvGrpSpPr>
        <p:grpSpPr bwMode="auto">
          <a:xfrm>
            <a:off x="1785315" y="645520"/>
            <a:ext cx="6061075" cy="6061075"/>
            <a:chOff x="1110" y="402"/>
            <a:chExt cx="3818" cy="3818"/>
          </a:xfrm>
        </p:grpSpPr>
        <p:sp>
          <p:nvSpPr>
            <p:cNvPr id="23" name="AutoShape 3">
              <a:extLst>
                <a:ext uri="{FF2B5EF4-FFF2-40B4-BE49-F238E27FC236}">
                  <a16:creationId xmlns:a16="http://schemas.microsoft.com/office/drawing/2014/main" id="{ADC340CC-C639-B9FE-9F9E-ACB79EDAAC86}"/>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5">
              <a:extLst>
                <a:ext uri="{FF2B5EF4-FFF2-40B4-BE49-F238E27FC236}">
                  <a16:creationId xmlns:a16="http://schemas.microsoft.com/office/drawing/2014/main" id="{5DF00B53-30B1-BC2B-C7FC-251EA78D1202}"/>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ABD9DBEC-2885-DD3F-4B94-CABF8C7BABAC}"/>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731DE11A-A7EF-39E7-90FB-60511450A439}"/>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03D6F225-D875-24BA-A16A-432DA8816A48}"/>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1B888CA6-64FC-41E0-773E-F164FADC2E78}"/>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chemeClr val="accent1">
                <a:lumMod val="75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10">
              <a:extLst>
                <a:ext uri="{FF2B5EF4-FFF2-40B4-BE49-F238E27FC236}">
                  <a16:creationId xmlns:a16="http://schemas.microsoft.com/office/drawing/2014/main" id="{6138B426-80D1-5A4B-F2BE-AB84B93A4020}"/>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11">
              <a:extLst>
                <a:ext uri="{FF2B5EF4-FFF2-40B4-BE49-F238E27FC236}">
                  <a16:creationId xmlns:a16="http://schemas.microsoft.com/office/drawing/2014/main" id="{EF838AAA-CA22-0CCC-D134-8A5567041EE3}"/>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2">
              <a:extLst>
                <a:ext uri="{FF2B5EF4-FFF2-40B4-BE49-F238E27FC236}">
                  <a16:creationId xmlns:a16="http://schemas.microsoft.com/office/drawing/2014/main" id="{894038FD-37F1-E609-A407-18158BFE87BA}"/>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13">
              <a:extLst>
                <a:ext uri="{FF2B5EF4-FFF2-40B4-BE49-F238E27FC236}">
                  <a16:creationId xmlns:a16="http://schemas.microsoft.com/office/drawing/2014/main" id="{EB8BB31B-3959-4DE3-53A1-A445297F1B16}"/>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chemeClr val="accent1">
                <a:lumMod val="75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4">
              <a:extLst>
                <a:ext uri="{FF2B5EF4-FFF2-40B4-BE49-F238E27FC236}">
                  <a16:creationId xmlns:a16="http://schemas.microsoft.com/office/drawing/2014/main" id="{ED525FCE-2CF0-1733-12C1-7DFBABB67971}"/>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15">
              <a:extLst>
                <a:ext uri="{FF2B5EF4-FFF2-40B4-BE49-F238E27FC236}">
                  <a16:creationId xmlns:a16="http://schemas.microsoft.com/office/drawing/2014/main" id="{1BB87C05-6B6B-7A86-C0D0-836475A2C063}"/>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6">
              <a:extLst>
                <a:ext uri="{FF2B5EF4-FFF2-40B4-BE49-F238E27FC236}">
                  <a16:creationId xmlns:a16="http://schemas.microsoft.com/office/drawing/2014/main" id="{692CED57-4617-DD62-27E3-EEF8FBE4B5F6}"/>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7">
              <a:extLst>
                <a:ext uri="{FF2B5EF4-FFF2-40B4-BE49-F238E27FC236}">
                  <a16:creationId xmlns:a16="http://schemas.microsoft.com/office/drawing/2014/main" id="{3C57AE18-FB5D-7C7C-37C4-6199037E6769}"/>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chemeClr val="accent1">
                <a:lumMod val="40000"/>
                <a:lumOff val="60000"/>
              </a:schemeClr>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18">
              <a:extLst>
                <a:ext uri="{FF2B5EF4-FFF2-40B4-BE49-F238E27FC236}">
                  <a16:creationId xmlns:a16="http://schemas.microsoft.com/office/drawing/2014/main" id="{C2BB58B6-6F79-6A95-A61B-3D8CDEEB435F}"/>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rgbClr val="76A432"/>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046" name="TextBox 1045">
            <a:extLst>
              <a:ext uri="{FF2B5EF4-FFF2-40B4-BE49-F238E27FC236}">
                <a16:creationId xmlns:a16="http://schemas.microsoft.com/office/drawing/2014/main" id="{8A57591F-F75D-FBB3-BD7E-757A1AFC2F44}"/>
              </a:ext>
            </a:extLst>
          </p:cNvPr>
          <p:cNvSpPr txBox="1"/>
          <p:nvPr/>
        </p:nvSpPr>
        <p:spPr>
          <a:xfrm>
            <a:off x="217897" y="2907791"/>
            <a:ext cx="1937213" cy="1251872"/>
          </a:xfrm>
          <a:prstGeom prst="rect">
            <a:avLst/>
          </a:prstGeom>
        </p:spPr>
        <p:txBody>
          <a:bodyPr vert="horz" wrap="square" lIns="91440" tIns="45720" rIns="91440" bIns="45720" rtlCol="0" anchor="ctr">
            <a:normAutofit/>
          </a:bodyPr>
          <a:lstStyle/>
          <a:p>
            <a:pPr algn="ctr"/>
            <a:r>
              <a:rPr lang="fr-FR" sz="2400" b="1" dirty="0">
                <a:latin typeface="Source Sans Pro" panose="020B0503030403020204" pitchFamily="34" charset="0"/>
                <a:ea typeface="Source Sans Pro" panose="020B0503030403020204" pitchFamily="34" charset="0"/>
              </a:rPr>
              <a:t>Côte d’Ivoire</a:t>
            </a:r>
          </a:p>
          <a:p>
            <a:pPr algn="ctr"/>
            <a:r>
              <a:rPr lang="fr-FR" sz="2400" b="1" dirty="0">
                <a:latin typeface="Source Sans Pro" panose="020B0503030403020204" pitchFamily="34" charset="0"/>
                <a:ea typeface="Source Sans Pro" panose="020B0503030403020204" pitchFamily="34" charset="0"/>
              </a:rPr>
              <a:t>41 %</a:t>
            </a:r>
          </a:p>
        </p:txBody>
      </p:sp>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err="1">
                <a:solidFill>
                  <a:srgbClr val="009DDA"/>
                </a:solidFill>
              </a:rPr>
              <a:t>Indicateur</a:t>
            </a:r>
            <a:r>
              <a:rPr lang="en-US" b="1" i="0" dirty="0">
                <a:solidFill>
                  <a:srgbClr val="009DDA"/>
                </a:solidFill>
              </a:rPr>
              <a:t> 3.7.1</a:t>
            </a:r>
          </a:p>
        </p:txBody>
      </p:sp>
      <p:pic>
        <p:nvPicPr>
          <p:cNvPr id="4" name="Picture 3" descr="A picture containing text&#10;&#10;Description automatically generated">
            <a:extLst>
              <a:ext uri="{FF2B5EF4-FFF2-40B4-BE49-F238E27FC236}">
                <a16:creationId xmlns:a16="http://schemas.microsoft.com/office/drawing/2014/main" id="{451BBB73-2862-46EE-C029-46CF6E5F33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500" y="134401"/>
            <a:ext cx="1386332" cy="674632"/>
          </a:xfrm>
          <a:prstGeom prst="rect">
            <a:avLst/>
          </a:prstGeom>
        </p:spPr>
      </p:pic>
      <p:sp>
        <p:nvSpPr>
          <p:cNvPr id="6" name="Title 1">
            <a:extLst>
              <a:ext uri="{FF2B5EF4-FFF2-40B4-BE49-F238E27FC236}">
                <a16:creationId xmlns:a16="http://schemas.microsoft.com/office/drawing/2014/main" id="{1A15901D-1CE2-2B32-04DE-1017064021E6}"/>
              </a:ext>
            </a:extLst>
          </p:cNvPr>
          <p:cNvSpPr>
            <a:spLocks noGrp="1"/>
          </p:cNvSpPr>
          <p:nvPr>
            <p:ph type="title"/>
          </p:nvPr>
        </p:nvSpPr>
        <p:spPr>
          <a:xfrm>
            <a:off x="428802" y="101141"/>
            <a:ext cx="7373661" cy="1126214"/>
          </a:xfrm>
        </p:spPr>
        <p:txBody>
          <a:bodyPr>
            <a:noAutofit/>
          </a:bodyPr>
          <a:lstStyle/>
          <a:p>
            <a:r>
              <a:rPr lang="fr-FR" sz="3200" noProof="0" dirty="0"/>
              <a:t>Demande en PF satisfaite par des méthodes modernes selon la région</a:t>
            </a:r>
          </a:p>
        </p:txBody>
      </p:sp>
      <p:sp>
        <p:nvSpPr>
          <p:cNvPr id="7" name="Content Placeholder 2">
            <a:extLst>
              <a:ext uri="{FF2B5EF4-FFF2-40B4-BE49-F238E27FC236}">
                <a16:creationId xmlns:a16="http://schemas.microsoft.com/office/drawing/2014/main" id="{064DA15A-4F79-1A5B-5946-01F14F31C808}"/>
              </a:ext>
            </a:extLst>
          </p:cNvPr>
          <p:cNvSpPr>
            <a:spLocks noGrp="1"/>
          </p:cNvSpPr>
          <p:nvPr>
            <p:ph idx="1"/>
          </p:nvPr>
        </p:nvSpPr>
        <p:spPr>
          <a:xfrm>
            <a:off x="217897" y="6257759"/>
            <a:ext cx="7886699" cy="718460"/>
          </a:xfrm>
        </p:spPr>
        <p:txBody>
          <a:bodyPr>
            <a:normAutofit/>
          </a:bodyPr>
          <a:lstStyle/>
          <a:p>
            <a:r>
              <a:rPr lang="fr-FR" dirty="0"/>
              <a:t>Pourcentage de femmes de </a:t>
            </a:r>
            <a:r>
              <a:rPr lang="fr-FR" noProof="0" dirty="0"/>
              <a:t>15-49 ans en union dont la demande en PF est satisfaite par des méthodes modernes</a:t>
            </a:r>
          </a:p>
        </p:txBody>
      </p:sp>
      <p:sp>
        <p:nvSpPr>
          <p:cNvPr id="2" name="TextBox 1">
            <a:extLst>
              <a:ext uri="{FF2B5EF4-FFF2-40B4-BE49-F238E27FC236}">
                <a16:creationId xmlns:a16="http://schemas.microsoft.com/office/drawing/2014/main" id="{A29DC44A-94C2-4D1A-D63A-34FD5C2E33AF}"/>
              </a:ext>
            </a:extLst>
          </p:cNvPr>
          <p:cNvSpPr txBox="1"/>
          <p:nvPr/>
        </p:nvSpPr>
        <p:spPr>
          <a:xfrm>
            <a:off x="6157835" y="2391424"/>
            <a:ext cx="1033540" cy="772463"/>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Zanzan</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33 %</a:t>
            </a:r>
            <a:endParaRPr lang="fr-FR" sz="1800" dirty="0">
              <a:latin typeface="Source Sans Pro SemiBold" panose="020B0603030403020204" pitchFamily="34" charset="0"/>
              <a:ea typeface="Source Sans Pro SemiBold" panose="020B0603030403020204" pitchFamily="34" charset="0"/>
            </a:endParaRPr>
          </a:p>
        </p:txBody>
      </p:sp>
      <p:sp>
        <p:nvSpPr>
          <p:cNvPr id="5" name="TextBox 4">
            <a:extLst>
              <a:ext uri="{FF2B5EF4-FFF2-40B4-BE49-F238E27FC236}">
                <a16:creationId xmlns:a16="http://schemas.microsoft.com/office/drawing/2014/main" id="{0E1923CD-5CA1-5D12-024E-A717BD9E73CB}"/>
              </a:ext>
            </a:extLst>
          </p:cNvPr>
          <p:cNvSpPr txBox="1"/>
          <p:nvPr/>
        </p:nvSpPr>
        <p:spPr>
          <a:xfrm>
            <a:off x="4115633" y="1620245"/>
            <a:ext cx="1033540" cy="719729"/>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Savanes</a:t>
            </a:r>
          </a:p>
          <a:p>
            <a:pPr algn="ctr"/>
            <a:r>
              <a:rPr lang="fr-FR" dirty="0">
                <a:latin typeface="Source Sans Pro SemiBold" panose="020B0603030403020204" pitchFamily="34" charset="0"/>
                <a:ea typeface="Source Sans Pro SemiBold" panose="020B0603030403020204" pitchFamily="34" charset="0"/>
              </a:rPr>
              <a:t>41 %</a:t>
            </a:r>
            <a:endParaRPr lang="fr-FR" sz="1800" dirty="0">
              <a:latin typeface="Source Sans Pro SemiBold" panose="020B0603030403020204" pitchFamily="34" charset="0"/>
              <a:ea typeface="Source Sans Pro SemiBold" panose="020B0603030403020204" pitchFamily="34" charset="0"/>
            </a:endParaRPr>
          </a:p>
        </p:txBody>
      </p:sp>
      <p:sp>
        <p:nvSpPr>
          <p:cNvPr id="8" name="TextBox 7">
            <a:extLst>
              <a:ext uri="{FF2B5EF4-FFF2-40B4-BE49-F238E27FC236}">
                <a16:creationId xmlns:a16="http://schemas.microsoft.com/office/drawing/2014/main" id="{9FA6A942-A7C9-C092-1232-8EC17EEF0100}"/>
              </a:ext>
            </a:extLst>
          </p:cNvPr>
          <p:cNvSpPr txBox="1"/>
          <p:nvPr/>
        </p:nvSpPr>
        <p:spPr>
          <a:xfrm>
            <a:off x="2551946" y="1658612"/>
            <a:ext cx="1351572" cy="740101"/>
          </a:xfrm>
          <a:prstGeom prst="rect">
            <a:avLst/>
          </a:prstGeom>
        </p:spPr>
        <p:txBody>
          <a:bodyPr vert="horz" wrap="square" lIns="91440" tIns="45720" rIns="91440" bIns="45720" rtlCol="0" anchor="ctr">
            <a:normAutofit/>
          </a:bodyPr>
          <a:lstStyle/>
          <a:p>
            <a:pPr algn="ctr"/>
            <a:r>
              <a:rPr lang="fr-FR" dirty="0" err="1">
                <a:latin typeface="Source Sans Pro SemiBold" panose="020B0603030403020204" pitchFamily="34" charset="0"/>
                <a:ea typeface="Source Sans Pro SemiBold" panose="020B0603030403020204" pitchFamily="34" charset="0"/>
              </a:rPr>
              <a:t>Denguélé</a:t>
            </a:r>
            <a:endParaRPr lang="fr-FR"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37 %</a:t>
            </a:r>
          </a:p>
        </p:txBody>
      </p:sp>
      <p:sp>
        <p:nvSpPr>
          <p:cNvPr id="9" name="TextBox 8">
            <a:extLst>
              <a:ext uri="{FF2B5EF4-FFF2-40B4-BE49-F238E27FC236}">
                <a16:creationId xmlns:a16="http://schemas.microsoft.com/office/drawing/2014/main" id="{05A8761A-8FFC-BCE5-7FBC-294B1E0481E9}"/>
              </a:ext>
            </a:extLst>
          </p:cNvPr>
          <p:cNvSpPr txBox="1"/>
          <p:nvPr/>
        </p:nvSpPr>
        <p:spPr>
          <a:xfrm>
            <a:off x="3440868" y="2707584"/>
            <a:ext cx="1033540" cy="719729"/>
          </a:xfrm>
          <a:prstGeom prst="rect">
            <a:avLst/>
          </a:prstGeom>
        </p:spPr>
        <p:txBody>
          <a:bodyPr vert="horz" wrap="square" lIns="91440" tIns="45720" rIns="91440" bIns="45720" rtlCol="0" anchor="ctr">
            <a:normAutofit/>
          </a:bodyPr>
          <a:lstStyle/>
          <a:p>
            <a:pPr algn="ctr"/>
            <a:r>
              <a:rPr lang="fr-FR" sz="1800" dirty="0" err="1">
                <a:latin typeface="Source Sans Pro SemiBold" panose="020B0603030403020204" pitchFamily="34" charset="0"/>
                <a:ea typeface="Source Sans Pro SemiBold" panose="020B0603030403020204" pitchFamily="34" charset="0"/>
              </a:rPr>
              <a:t>Woroba</a:t>
            </a:r>
            <a:endParaRPr lang="fr-FR" sz="1800" dirty="0">
              <a:latin typeface="Source Sans Pro SemiBold" panose="020B0603030403020204" pitchFamily="34" charset="0"/>
              <a:ea typeface="Source Sans Pro SemiBold" panose="020B0603030403020204" pitchFamily="34" charset="0"/>
            </a:endParaRPr>
          </a:p>
          <a:p>
            <a:pPr algn="ctr"/>
            <a:r>
              <a:rPr lang="fr-FR" dirty="0">
                <a:latin typeface="Source Sans Pro SemiBold" panose="020B0603030403020204" pitchFamily="34" charset="0"/>
                <a:ea typeface="Source Sans Pro SemiBold" panose="020B0603030403020204" pitchFamily="34" charset="0"/>
              </a:rPr>
              <a:t>37 %</a:t>
            </a:r>
            <a:endParaRPr lang="fr-FR" sz="1800" dirty="0">
              <a:latin typeface="Source Sans Pro SemiBold" panose="020B0603030403020204" pitchFamily="34" charset="0"/>
              <a:ea typeface="Source Sans Pro SemiBold" panose="020B0603030403020204" pitchFamily="34" charset="0"/>
            </a:endParaRPr>
          </a:p>
        </p:txBody>
      </p:sp>
      <p:sp>
        <p:nvSpPr>
          <p:cNvPr id="10" name="TextBox 9">
            <a:extLst>
              <a:ext uri="{FF2B5EF4-FFF2-40B4-BE49-F238E27FC236}">
                <a16:creationId xmlns:a16="http://schemas.microsoft.com/office/drawing/2014/main" id="{DEDA9668-FEFB-7794-1BEB-EE8875F8B274}"/>
              </a:ext>
            </a:extLst>
          </p:cNvPr>
          <p:cNvSpPr txBox="1"/>
          <p:nvPr/>
        </p:nvSpPr>
        <p:spPr>
          <a:xfrm>
            <a:off x="4877401" y="2581130"/>
            <a:ext cx="1175581"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Vallée du Bandama </a:t>
            </a:r>
          </a:p>
          <a:p>
            <a:pPr algn="ctr"/>
            <a:r>
              <a:rPr lang="fr-FR" dirty="0">
                <a:latin typeface="Source Sans Pro SemiBold" panose="020B0603030403020204" pitchFamily="34" charset="0"/>
                <a:ea typeface="Source Sans Pro SemiBold" panose="020B0603030403020204" pitchFamily="34" charset="0"/>
              </a:rPr>
              <a:t>52 %</a:t>
            </a:r>
            <a:endParaRPr lang="fr-FR" sz="1800" dirty="0">
              <a:latin typeface="Source Sans Pro SemiBold" panose="020B0603030403020204" pitchFamily="34" charset="0"/>
              <a:ea typeface="Source Sans Pro SemiBold" panose="020B0603030403020204" pitchFamily="34" charset="0"/>
            </a:endParaRPr>
          </a:p>
        </p:txBody>
      </p:sp>
      <p:sp>
        <p:nvSpPr>
          <p:cNvPr id="11" name="TextBox 10">
            <a:extLst>
              <a:ext uri="{FF2B5EF4-FFF2-40B4-BE49-F238E27FC236}">
                <a16:creationId xmlns:a16="http://schemas.microsoft.com/office/drawing/2014/main" id="{7CC9C56F-57DA-4BB0-1031-6B1FCA590FFA}"/>
              </a:ext>
            </a:extLst>
          </p:cNvPr>
          <p:cNvSpPr txBox="1"/>
          <p:nvPr/>
        </p:nvSpPr>
        <p:spPr>
          <a:xfrm>
            <a:off x="5494113" y="3617868"/>
            <a:ext cx="837821" cy="72717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Lacs</a:t>
            </a:r>
          </a:p>
          <a:p>
            <a:pPr algn="ctr"/>
            <a:r>
              <a:rPr lang="fr-FR" dirty="0">
                <a:latin typeface="Source Sans Pro SemiBold" panose="020B0603030403020204" pitchFamily="34" charset="0"/>
                <a:ea typeface="Source Sans Pro SemiBold" panose="020B0603030403020204" pitchFamily="34" charset="0"/>
              </a:rPr>
              <a:t>44 %</a:t>
            </a:r>
            <a:endParaRPr lang="fr-FR" sz="1800" dirty="0">
              <a:latin typeface="Source Sans Pro SemiBold" panose="020B0603030403020204" pitchFamily="34" charset="0"/>
              <a:ea typeface="Source Sans Pro SemiBold" panose="020B0603030403020204" pitchFamily="34" charset="0"/>
            </a:endParaRPr>
          </a:p>
        </p:txBody>
      </p:sp>
      <p:sp>
        <p:nvSpPr>
          <p:cNvPr id="12" name="TextBox 11">
            <a:extLst>
              <a:ext uri="{FF2B5EF4-FFF2-40B4-BE49-F238E27FC236}">
                <a16:creationId xmlns:a16="http://schemas.microsoft.com/office/drawing/2014/main" id="{9111BC39-294B-3A91-E2E3-63BF9DAA4A8A}"/>
              </a:ext>
            </a:extLst>
          </p:cNvPr>
          <p:cNvSpPr txBox="1"/>
          <p:nvPr/>
        </p:nvSpPr>
        <p:spPr>
          <a:xfrm>
            <a:off x="5372866" y="4674745"/>
            <a:ext cx="1100457"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Lagunes </a:t>
            </a:r>
          </a:p>
          <a:p>
            <a:pPr algn="ctr"/>
            <a:r>
              <a:rPr lang="fr-FR" dirty="0">
                <a:latin typeface="Source Sans Pro SemiBold" panose="020B0603030403020204" pitchFamily="34" charset="0"/>
                <a:ea typeface="Source Sans Pro SemiBold" panose="020B0603030403020204" pitchFamily="34" charset="0"/>
              </a:rPr>
              <a:t>47 %</a:t>
            </a:r>
            <a:endParaRPr lang="fr-FR" sz="1800" dirty="0">
              <a:latin typeface="Source Sans Pro SemiBold" panose="020B0603030403020204" pitchFamily="34" charset="0"/>
              <a:ea typeface="Source Sans Pro SemiBold" panose="020B0603030403020204" pitchFamily="34" charset="0"/>
            </a:endParaRPr>
          </a:p>
        </p:txBody>
      </p:sp>
      <p:sp>
        <p:nvSpPr>
          <p:cNvPr id="13" name="TextBox 12">
            <a:extLst>
              <a:ext uri="{FF2B5EF4-FFF2-40B4-BE49-F238E27FC236}">
                <a16:creationId xmlns:a16="http://schemas.microsoft.com/office/drawing/2014/main" id="{ACC3B3D1-24D4-93B3-B465-46DCE92D4C62}"/>
              </a:ext>
            </a:extLst>
          </p:cNvPr>
          <p:cNvSpPr txBox="1"/>
          <p:nvPr/>
        </p:nvSpPr>
        <p:spPr>
          <a:xfrm>
            <a:off x="2383661" y="4023686"/>
            <a:ext cx="1281302" cy="78695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Montagnes </a:t>
            </a:r>
          </a:p>
          <a:p>
            <a:pPr algn="ctr"/>
            <a:r>
              <a:rPr lang="fr-FR" dirty="0">
                <a:latin typeface="Source Sans Pro SemiBold" panose="020B0603030403020204" pitchFamily="34" charset="0"/>
                <a:ea typeface="Source Sans Pro SemiBold" panose="020B0603030403020204" pitchFamily="34" charset="0"/>
              </a:rPr>
              <a:t>42 %</a:t>
            </a:r>
            <a:endParaRPr lang="fr-FR" sz="1800" dirty="0">
              <a:latin typeface="Source Sans Pro SemiBold" panose="020B0603030403020204" pitchFamily="34" charset="0"/>
              <a:ea typeface="Source Sans Pro SemiBold" panose="020B0603030403020204" pitchFamily="34" charset="0"/>
            </a:endParaRPr>
          </a:p>
        </p:txBody>
      </p:sp>
      <p:sp>
        <p:nvSpPr>
          <p:cNvPr id="14" name="TextBox 13">
            <a:extLst>
              <a:ext uri="{FF2B5EF4-FFF2-40B4-BE49-F238E27FC236}">
                <a16:creationId xmlns:a16="http://schemas.microsoft.com/office/drawing/2014/main" id="{34ECB129-5D72-B0DD-4412-349C5E377FFF}"/>
              </a:ext>
            </a:extLst>
          </p:cNvPr>
          <p:cNvSpPr txBox="1"/>
          <p:nvPr/>
        </p:nvSpPr>
        <p:spPr>
          <a:xfrm>
            <a:off x="3436657" y="3544890"/>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Sassandra-</a:t>
            </a:r>
            <a:r>
              <a:rPr lang="fr-FR" sz="1800" dirty="0" err="1">
                <a:latin typeface="Source Sans Pro SemiBold" panose="020B0603030403020204" pitchFamily="34" charset="0"/>
                <a:ea typeface="Source Sans Pro SemiBold" panose="020B0603030403020204" pitchFamily="34" charset="0"/>
              </a:rPr>
              <a:t>Marahoue</a:t>
            </a:r>
            <a:r>
              <a:rPr lang="fr-FR" sz="1800"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35 %</a:t>
            </a:r>
            <a:endParaRPr lang="fr-FR" sz="1800" dirty="0">
              <a:latin typeface="Source Sans Pro SemiBold" panose="020B0603030403020204" pitchFamily="34" charset="0"/>
              <a:ea typeface="Source Sans Pro SemiBold" panose="020B0603030403020204" pitchFamily="34" charset="0"/>
            </a:endParaRPr>
          </a:p>
        </p:txBody>
      </p:sp>
      <p:sp>
        <p:nvSpPr>
          <p:cNvPr id="15" name="TextBox 14">
            <a:extLst>
              <a:ext uri="{FF2B5EF4-FFF2-40B4-BE49-F238E27FC236}">
                <a16:creationId xmlns:a16="http://schemas.microsoft.com/office/drawing/2014/main" id="{BB1608CF-A09D-1AC5-8579-A7D53929A6CA}"/>
              </a:ext>
            </a:extLst>
          </p:cNvPr>
          <p:cNvSpPr txBox="1"/>
          <p:nvPr/>
        </p:nvSpPr>
        <p:spPr>
          <a:xfrm>
            <a:off x="3246158" y="5033865"/>
            <a:ext cx="1379196" cy="952597"/>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Bas-Sassandra</a:t>
            </a:r>
          </a:p>
          <a:p>
            <a:pPr algn="ctr"/>
            <a:r>
              <a:rPr lang="fr-FR" dirty="0">
                <a:latin typeface="Source Sans Pro SemiBold" panose="020B0603030403020204" pitchFamily="34" charset="0"/>
                <a:ea typeface="Source Sans Pro SemiBold" panose="020B0603030403020204" pitchFamily="34" charset="0"/>
              </a:rPr>
              <a:t>32 %</a:t>
            </a:r>
            <a:endParaRPr lang="fr-FR" sz="1800" dirty="0">
              <a:latin typeface="Source Sans Pro SemiBold" panose="020B0603030403020204" pitchFamily="34" charset="0"/>
              <a:ea typeface="Source Sans Pro SemiBold" panose="020B0603030403020204" pitchFamily="34" charset="0"/>
            </a:endParaRPr>
          </a:p>
        </p:txBody>
      </p:sp>
      <p:sp>
        <p:nvSpPr>
          <p:cNvPr id="16" name="TextBox 15">
            <a:extLst>
              <a:ext uri="{FF2B5EF4-FFF2-40B4-BE49-F238E27FC236}">
                <a16:creationId xmlns:a16="http://schemas.microsoft.com/office/drawing/2014/main" id="{8BF4787A-E3EC-6886-B724-3E58FAE8E0D9}"/>
              </a:ext>
            </a:extLst>
          </p:cNvPr>
          <p:cNvSpPr txBox="1"/>
          <p:nvPr/>
        </p:nvSpPr>
        <p:spPr>
          <a:xfrm>
            <a:off x="4147837" y="4505376"/>
            <a:ext cx="1087116" cy="882648"/>
          </a:xfrm>
          <a:prstGeom prst="rect">
            <a:avLst/>
          </a:prstGeom>
        </p:spPr>
        <p:txBody>
          <a:bodyPr vert="horz" wrap="square" lIns="91440" tIns="45720" rIns="91440" bIns="45720" rtlCol="0" anchor="ctr">
            <a:normAutofit lnSpcReduction="10000"/>
          </a:bodyPr>
          <a:lstStyle/>
          <a:p>
            <a:pPr algn="ctr"/>
            <a:r>
              <a:rPr lang="fr-FR" dirty="0">
                <a:latin typeface="Source Sans Pro SemiBold" panose="020B0603030403020204" pitchFamily="34" charset="0"/>
                <a:ea typeface="Source Sans Pro SemiBold" panose="020B0603030403020204" pitchFamily="34" charset="0"/>
              </a:rPr>
              <a:t>Goh-</a:t>
            </a:r>
          </a:p>
          <a:p>
            <a:pPr algn="ctr"/>
            <a:r>
              <a:rPr lang="fr-FR" dirty="0" err="1">
                <a:latin typeface="Source Sans Pro SemiBold" panose="020B0603030403020204" pitchFamily="34" charset="0"/>
                <a:ea typeface="Source Sans Pro SemiBold" panose="020B0603030403020204" pitchFamily="34" charset="0"/>
              </a:rPr>
              <a:t>Djiboua</a:t>
            </a:r>
            <a:r>
              <a:rPr lang="fr-FR" dirty="0">
                <a:latin typeface="Source Sans Pro SemiBold" panose="020B0603030403020204" pitchFamily="34" charset="0"/>
                <a:ea typeface="Source Sans Pro SemiBold" panose="020B0603030403020204" pitchFamily="34" charset="0"/>
              </a:rPr>
              <a:t> </a:t>
            </a:r>
          </a:p>
          <a:p>
            <a:pPr algn="ctr"/>
            <a:r>
              <a:rPr lang="fr-FR" dirty="0">
                <a:latin typeface="Source Sans Pro SemiBold" panose="020B0603030403020204" pitchFamily="34" charset="0"/>
                <a:ea typeface="Source Sans Pro SemiBold" panose="020B0603030403020204" pitchFamily="34" charset="0"/>
              </a:rPr>
              <a:t>38 %</a:t>
            </a:r>
          </a:p>
        </p:txBody>
      </p:sp>
      <p:cxnSp>
        <p:nvCxnSpPr>
          <p:cNvPr id="17" name="Straight Connector 16">
            <a:extLst>
              <a:ext uri="{FF2B5EF4-FFF2-40B4-BE49-F238E27FC236}">
                <a16:creationId xmlns:a16="http://schemas.microsoft.com/office/drawing/2014/main" id="{5668A529-4013-25FF-3C59-F9C6546CA7D9}"/>
              </a:ext>
            </a:extLst>
          </p:cNvPr>
          <p:cNvCxnSpPr>
            <a:cxnSpLocks/>
          </p:cNvCxnSpPr>
          <p:nvPr/>
        </p:nvCxnSpPr>
        <p:spPr>
          <a:xfrm flipV="1">
            <a:off x="5032375" y="4237137"/>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A39C36B-1CE7-3869-A3DB-472766D21873}"/>
              </a:ext>
            </a:extLst>
          </p:cNvPr>
          <p:cNvCxnSpPr>
            <a:cxnSpLocks/>
          </p:cNvCxnSpPr>
          <p:nvPr/>
        </p:nvCxnSpPr>
        <p:spPr>
          <a:xfrm flipV="1">
            <a:off x="6046285" y="5056188"/>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4574137A-A45F-DAB9-D234-C1AC8071C8CC}"/>
              </a:ext>
            </a:extLst>
          </p:cNvPr>
          <p:cNvSpPr txBox="1"/>
          <p:nvPr/>
        </p:nvSpPr>
        <p:spPr>
          <a:xfrm>
            <a:off x="7033153" y="4674745"/>
            <a:ext cx="1278197" cy="70105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Abidjan</a:t>
            </a:r>
          </a:p>
          <a:p>
            <a:pPr algn="ctr"/>
            <a:r>
              <a:rPr lang="fr-FR" sz="1800" dirty="0">
                <a:latin typeface="Source Sans Pro SemiBold" panose="020B0603030403020204" pitchFamily="34" charset="0"/>
                <a:ea typeface="Source Sans Pro SemiBold" panose="020B0603030403020204" pitchFamily="34" charset="0"/>
              </a:rPr>
              <a:t> 4</a:t>
            </a:r>
            <a:r>
              <a:rPr lang="fr-FR" dirty="0">
                <a:latin typeface="Source Sans Pro SemiBold" panose="020B0603030403020204" pitchFamily="34" charset="0"/>
                <a:ea typeface="Source Sans Pro SemiBold" panose="020B0603030403020204" pitchFamily="34" charset="0"/>
              </a:rPr>
              <a:t>5 %</a:t>
            </a:r>
            <a:endParaRPr lang="fr-FR" sz="1800" dirty="0">
              <a:latin typeface="Source Sans Pro SemiBold" panose="020B0603030403020204" pitchFamily="34" charset="0"/>
              <a:ea typeface="Source Sans Pro SemiBold" panose="020B0603030403020204" pitchFamily="34" charset="0"/>
            </a:endParaRPr>
          </a:p>
        </p:txBody>
      </p:sp>
      <p:sp>
        <p:nvSpPr>
          <p:cNvPr id="20" name="TextBox 19">
            <a:extLst>
              <a:ext uri="{FF2B5EF4-FFF2-40B4-BE49-F238E27FC236}">
                <a16:creationId xmlns:a16="http://schemas.microsoft.com/office/drawing/2014/main" id="{5925D630-361C-B822-1C5B-9F8EBAA07D9E}"/>
              </a:ext>
            </a:extLst>
          </p:cNvPr>
          <p:cNvSpPr txBox="1"/>
          <p:nvPr/>
        </p:nvSpPr>
        <p:spPr>
          <a:xfrm>
            <a:off x="6966817" y="3850431"/>
            <a:ext cx="1649268" cy="685101"/>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Yamoussoukro </a:t>
            </a:r>
            <a:r>
              <a:rPr lang="fr-FR" dirty="0">
                <a:latin typeface="Source Sans Pro SemiBold" panose="020B0603030403020204" pitchFamily="34" charset="0"/>
                <a:ea typeface="Source Sans Pro SemiBold" panose="020B0603030403020204" pitchFamily="34" charset="0"/>
              </a:rPr>
              <a:t>56 %</a:t>
            </a:r>
            <a:endParaRPr lang="fr-FR" sz="1800" dirty="0">
              <a:latin typeface="Source Sans Pro SemiBold" panose="020B0603030403020204" pitchFamily="34" charset="0"/>
              <a:ea typeface="Source Sans Pro SemiBold" panose="020B0603030403020204" pitchFamily="34" charset="0"/>
            </a:endParaRPr>
          </a:p>
        </p:txBody>
      </p:sp>
      <p:sp>
        <p:nvSpPr>
          <p:cNvPr id="21" name="TextBox 20">
            <a:extLst>
              <a:ext uri="{FF2B5EF4-FFF2-40B4-BE49-F238E27FC236}">
                <a16:creationId xmlns:a16="http://schemas.microsoft.com/office/drawing/2014/main" id="{4B4D2C31-EDA8-BDA3-3F33-8FA58224C260}"/>
              </a:ext>
            </a:extLst>
          </p:cNvPr>
          <p:cNvSpPr txBox="1"/>
          <p:nvPr/>
        </p:nvSpPr>
        <p:spPr>
          <a:xfrm>
            <a:off x="6285880" y="5176579"/>
            <a:ext cx="950910" cy="746123"/>
          </a:xfrm>
          <a:prstGeom prst="rect">
            <a:avLst/>
          </a:prstGeom>
        </p:spPr>
        <p:txBody>
          <a:bodyPr vert="horz" wrap="square" lIns="91440" tIns="45720" rIns="91440" bIns="45720" rtlCol="0" anchor="ctr">
            <a:normAutofit/>
          </a:bodyPr>
          <a:lstStyle/>
          <a:p>
            <a:pPr algn="ctr"/>
            <a:r>
              <a:rPr lang="fr-FR" sz="1800" dirty="0">
                <a:latin typeface="Source Sans Pro SemiBold" panose="020B0603030403020204" pitchFamily="34" charset="0"/>
                <a:ea typeface="Source Sans Pro SemiBold" panose="020B0603030403020204" pitchFamily="34" charset="0"/>
              </a:rPr>
              <a:t>Comoé </a:t>
            </a:r>
          </a:p>
          <a:p>
            <a:pPr algn="ctr"/>
            <a:r>
              <a:rPr lang="fr-FR" dirty="0">
                <a:latin typeface="Source Sans Pro SemiBold" panose="020B0603030403020204" pitchFamily="34" charset="0"/>
                <a:ea typeface="Source Sans Pro SemiBold" panose="020B0603030403020204" pitchFamily="34" charset="0"/>
              </a:rPr>
              <a:t>46 %</a:t>
            </a:r>
            <a:endParaRPr lang="fr-FR"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17324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389D6F73-17B2-79E0-A31D-B18BF6A24031}"/>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la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i="0" dirty="0"/>
              <a:t>Besoins non satisfaits et  demande satisfaite en matière de PF</a:t>
            </a:r>
          </a:p>
          <a:p>
            <a:pPr marL="342900" indent="-342900" algn="l">
              <a:buFont typeface="Arial" panose="020B0604020202020204" pitchFamily="34" charset="0"/>
              <a:buChar char="•"/>
            </a:pPr>
            <a:r>
              <a:rPr lang="fr-FR" sz="3200" b="1" i="0" dirty="0">
                <a:solidFill>
                  <a:schemeClr val="accent5"/>
                </a:solidFill>
              </a:rPr>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picture containing text, mammal, horse&#10;&#10;Description automatically generated">
            <a:extLst>
              <a:ext uri="{FF2B5EF4-FFF2-40B4-BE49-F238E27FC236}">
                <a16:creationId xmlns:a16="http://schemas.microsoft.com/office/drawing/2014/main" id="{0F6D64C0-E888-CB0B-49A7-C4363344B29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16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Prise de décision concernant la planification familiale </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045780" cy="729343"/>
          </a:xfrm>
        </p:spPr>
        <p:txBody>
          <a:bodyPr>
            <a:normAutofit fontScale="92500"/>
          </a:bodyPr>
          <a:lstStyle/>
          <a:p>
            <a:r>
              <a:rPr lang="fr-FR" noProof="0" dirty="0"/>
              <a:t>Répartition (en %) des femmes actuellement en union selon la personne qui prend, habituellement, la décision d'utiliser ou non la planification familiale</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969560765"/>
              </p:ext>
            </p:extLst>
          </p:nvPr>
        </p:nvGraphicFramePr>
        <p:xfrm>
          <a:off x="1833153" y="1552506"/>
          <a:ext cx="7886700" cy="510955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fr-FR" sz="2200" dirty="0">
                <a:solidFill>
                  <a:schemeClr val="bg1"/>
                </a:solidFill>
                <a:latin typeface="Source Sans Pro SemiBold" panose="020B0603030403020204" pitchFamily="34" charset="0"/>
                <a:ea typeface="Source Sans Pro SemiBold" panose="020B0603030403020204" pitchFamily="34" charset="0"/>
              </a:rPr>
              <a:t>53 % de femmes en union participent à </a:t>
            </a:r>
          </a:p>
          <a:p>
            <a:pPr algn="ctr"/>
            <a:r>
              <a:rPr lang="fr-FR" sz="2200" dirty="0">
                <a:solidFill>
                  <a:schemeClr val="bg1"/>
                </a:solidFill>
                <a:latin typeface="Source Sans Pro SemiBold" panose="020B0603030403020204" pitchFamily="34" charset="0"/>
                <a:ea typeface="Source Sans Pro SemiBold" panose="020B0603030403020204" pitchFamily="34" charset="0"/>
              </a:rPr>
              <a:t>la prise de décision sur la planification familiale. </a:t>
            </a:r>
          </a:p>
        </p:txBody>
      </p:sp>
      <p:sp>
        <p:nvSpPr>
          <p:cNvPr id="4" name="TextBox 3">
            <a:extLst>
              <a:ext uri="{FF2B5EF4-FFF2-40B4-BE49-F238E27FC236}">
                <a16:creationId xmlns:a16="http://schemas.microsoft.com/office/drawing/2014/main" id="{6930F4DD-907C-F58A-3062-2E4A5C6150C3}"/>
              </a:ext>
            </a:extLst>
          </p:cNvPr>
          <p:cNvSpPr txBox="1"/>
          <p:nvPr/>
        </p:nvSpPr>
        <p:spPr>
          <a:xfrm>
            <a:off x="6929296" y="6273225"/>
            <a:ext cx="2214704" cy="584775"/>
          </a:xfrm>
          <a:prstGeom prst="rect">
            <a:avLst/>
          </a:prstGeom>
          <a:noFill/>
        </p:spPr>
        <p:txBody>
          <a:bodyPr wrap="square" rtlCol="0">
            <a:spAutoFit/>
          </a:bodyPr>
          <a:lstStyle/>
          <a:p>
            <a:r>
              <a:rPr lang="fr-FR" sz="1600" i="1" dirty="0"/>
              <a:t>Total =/= 100% à cause d’arrondissement</a:t>
            </a:r>
          </a:p>
        </p:txBody>
      </p:sp>
    </p:spTree>
    <p:extLst>
      <p:ext uri="{BB962C8B-B14F-4D97-AF65-F5344CB8AC3E}">
        <p14:creationId xmlns:p14="http://schemas.microsoft.com/office/powerpoint/2010/main" val="33320053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fr-FR" dirty="0"/>
              <a:t>Pressions subies pour tomber enceinte </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fontScale="92500" lnSpcReduction="10000"/>
          </a:bodyPr>
          <a:lstStyle/>
          <a:p>
            <a:pPr algn="l"/>
            <a:r>
              <a:rPr lang="fr-FR" noProof="0" dirty="0"/>
              <a:t>Pourcentage de femmes en union qui ont déjà subi des pressions de la part de leur mari/partenaire ou d'un autre membre de la famille pour tomber enceinte alors qu'elles ne le souhaitaient pas</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3726463021"/>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EBCDC6F6-3BBB-D87A-3403-48678057D8B3}"/>
              </a:ext>
            </a:extLst>
          </p:cNvPr>
          <p:cNvSpPr txBox="1"/>
          <p:nvPr/>
        </p:nvSpPr>
        <p:spPr>
          <a:xfrm>
            <a:off x="3042555" y="6358006"/>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Groupes</a:t>
            </a: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 </a:t>
            </a: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d’âge</a:t>
            </a:r>
            <a:endPar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0763304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305412FD-5E46-5DDC-D69B-BDACFC782A37}"/>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la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i="0" dirty="0"/>
              <a:t>Besoins non satisfaits et la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b="1" i="0" dirty="0">
                <a:solidFill>
                  <a:schemeClr val="accent5"/>
                </a:solidFill>
              </a:rPr>
              <a:t>Exposition</a:t>
            </a:r>
            <a:r>
              <a:rPr lang="en-US" sz="3200" b="1" i="0" dirty="0">
                <a:solidFill>
                  <a:schemeClr val="accent5"/>
                </a:solidFill>
              </a:rPr>
              <a:t> aux </a:t>
            </a:r>
            <a:r>
              <a:rPr lang="fr-FR" sz="3200" b="1" i="0" dirty="0">
                <a:solidFill>
                  <a:schemeClr val="accent5"/>
                </a:solidFill>
              </a:rPr>
              <a:t>messages</a:t>
            </a:r>
            <a:r>
              <a:rPr lang="en-US" sz="3200" b="1" i="0" dirty="0">
                <a:solidFill>
                  <a:schemeClr val="accent5"/>
                </a:solidFill>
              </a:rPr>
              <a:t> sur la PF</a:t>
            </a:r>
            <a:endParaRPr lang="fr-FR" sz="3200" b="1" i="0" dirty="0">
              <a:solidFill>
                <a:schemeClr val="accent5"/>
              </a:solidFill>
            </a:endParaRPr>
          </a:p>
          <a:p>
            <a:pPr marL="342900" indent="-342900" algn="l">
              <a:buFont typeface="Arial" panose="020B0604020202020204" pitchFamily="34" charset="0"/>
              <a:buChar char="•"/>
            </a:pPr>
            <a:endParaRPr lang="en-US" sz="3200" i="0" dirty="0"/>
          </a:p>
        </p:txBody>
      </p:sp>
      <p:pic>
        <p:nvPicPr>
          <p:cNvPr id="2" name="Picture 1" descr="A picture containing text, mammal, horse&#10;&#10;Description automatically generated">
            <a:extLst>
              <a:ext uri="{FF2B5EF4-FFF2-40B4-BE49-F238E27FC236}">
                <a16:creationId xmlns:a16="http://schemas.microsoft.com/office/drawing/2014/main" id="{E9C217EC-B388-2538-14CD-A8D19E206A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1221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14081" y="744607"/>
            <a:ext cx="4811486" cy="5482328"/>
          </a:xfrm>
        </p:spPr>
        <p:txBody>
          <a:bodyPr>
            <a:normAutofit fontScale="92500" lnSpcReduction="10000"/>
          </a:bodyPr>
          <a:lstStyle/>
          <a:p>
            <a:pPr marL="342900" indent="-342900" algn="l">
              <a:buFont typeface="Arial" panose="020B0604020202020204" pitchFamily="34" charset="0"/>
              <a:buChar char="•"/>
            </a:pPr>
            <a:r>
              <a:rPr lang="fr-FR" sz="3200" b="1" i="0" dirty="0">
                <a:solidFill>
                  <a:schemeClr val="accent5"/>
                </a:solidFill>
              </a:rPr>
              <a:t>Utilisation de la planification familiale (PF)</a:t>
            </a:r>
          </a:p>
          <a:p>
            <a:pPr marL="342900" indent="-342900" algn="l">
              <a:buFont typeface="Arial" panose="020B0604020202020204" pitchFamily="34" charset="0"/>
              <a:buChar char="•"/>
            </a:pPr>
            <a:r>
              <a:rPr lang="fr-FR" sz="3200" i="0" dirty="0"/>
              <a:t>Source des méthodes de PF et choix informé</a:t>
            </a:r>
          </a:p>
          <a:p>
            <a:pPr marL="342900" indent="-342900" algn="l">
              <a:buFont typeface="Arial" panose="020B0604020202020204" pitchFamily="34" charset="0"/>
              <a:buChar char="•"/>
            </a:pPr>
            <a:r>
              <a:rPr lang="fr-FR" sz="3200" i="0" dirty="0"/>
              <a:t>Besoins non satisfaits et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pic>
        <p:nvPicPr>
          <p:cNvPr id="2" name="Picture 1" descr="A picture containing text, mammal, horse&#10;&#10;Description automatically generated">
            <a:extLst>
              <a:ext uri="{FF2B5EF4-FFF2-40B4-BE49-F238E27FC236}">
                <a16:creationId xmlns:a16="http://schemas.microsoft.com/office/drawing/2014/main" id="{6EEB2D61-520F-A51D-A163-CAA7418D93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152885202"/>
              </p:ext>
            </p:extLst>
          </p:nvPr>
        </p:nvGraphicFramePr>
        <p:xfrm>
          <a:off x="1" y="1367624"/>
          <a:ext cx="9143998" cy="549037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14322" y="160775"/>
            <a:ext cx="8515352" cy="660988"/>
          </a:xfrm>
        </p:spPr>
        <p:txBody>
          <a:bodyPr>
            <a:noAutofit/>
          </a:bodyPr>
          <a:lstStyle/>
          <a:p>
            <a:r>
              <a:rPr lang="fr-FR" sz="3200" dirty="0"/>
              <a:t>Exposition aux messages sur la PF selon le sexe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4414" y="791619"/>
            <a:ext cx="7886700" cy="660987"/>
          </a:xfrm>
        </p:spPr>
        <p:txBody>
          <a:bodyPr>
            <a:normAutofit/>
          </a:bodyPr>
          <a:lstStyle/>
          <a:p>
            <a:r>
              <a:rPr lang="fr-FR" dirty="0"/>
              <a:t>Pourcentage de femmes et d’hommes de 15-49 ans qui ont entendu ou vu des messages spécifiques sur la planification familiale dans les 12 derniers mois</a:t>
            </a:r>
            <a:endParaRPr lang="fr-FR" noProof="0" dirty="0"/>
          </a:p>
        </p:txBody>
      </p:sp>
    </p:spTree>
    <p:extLst>
      <p:ext uri="{BB962C8B-B14F-4D97-AF65-F5344CB8AC3E}">
        <p14:creationId xmlns:p14="http://schemas.microsoft.com/office/powerpoint/2010/main" val="1702557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735446"/>
          </a:xfrm>
        </p:spPr>
        <p:txBody>
          <a:bodyPr>
            <a:noAutofit/>
          </a:bodyPr>
          <a:lstStyle/>
          <a:p>
            <a:pPr algn="l"/>
            <a:r>
              <a:rPr lang="fr-FR" sz="3200" noProof="0" dirty="0"/>
              <a:t>Contact des non-utilisatrices de la PF avec des prestataires en PF</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00481"/>
            <a:ext cx="8123466" cy="370567"/>
          </a:xfrm>
        </p:spPr>
        <p:txBody>
          <a:bodyPr>
            <a:noAutofit/>
          </a:bodyPr>
          <a:lstStyle/>
          <a:p>
            <a:pPr algn="l"/>
            <a:r>
              <a:rPr lang="fr-FR" noProof="0" dirty="0"/>
              <a:t>Parmi les femmes de 15-49 ans non-utilisatrices de la contraception et qui se sont rendues dans un établissement de santé, pourcentage qui :</a:t>
            </a:r>
          </a:p>
        </p:txBody>
      </p:sp>
      <p:graphicFrame>
        <p:nvGraphicFramePr>
          <p:cNvPr id="5" name="Chart 4">
            <a:extLst>
              <a:ext uri="{FF2B5EF4-FFF2-40B4-BE49-F238E27FC236}">
                <a16:creationId xmlns:a16="http://schemas.microsoft.com/office/drawing/2014/main" id="{6E1B2F8F-2657-BB39-51A6-782380E9BD02}"/>
              </a:ext>
            </a:extLst>
          </p:cNvPr>
          <p:cNvGraphicFramePr/>
          <p:nvPr>
            <p:extLst>
              <p:ext uri="{D42A27DB-BD31-4B8C-83A1-F6EECF244321}">
                <p14:modId xmlns:p14="http://schemas.microsoft.com/office/powerpoint/2010/main" val="1461792979"/>
              </p:ext>
            </p:extLst>
          </p:nvPr>
        </p:nvGraphicFramePr>
        <p:xfrm>
          <a:off x="467252" y="1571048"/>
          <a:ext cx="860578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170211"/>
            <a:ext cx="7886700" cy="700104"/>
          </a:xfrm>
        </p:spPr>
        <p:txBody>
          <a:bodyPr/>
          <a:lstStyle/>
          <a:p>
            <a:r>
              <a:rPr lang="fr-FR" noProof="0" dirty="0"/>
              <a:t>Résultats Clés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870315"/>
            <a:ext cx="8101693" cy="5166300"/>
          </a:xfrm>
        </p:spPr>
        <p:txBody>
          <a:bodyPr>
            <a:noAutofit/>
          </a:bodyPr>
          <a:lstStyle/>
          <a:p>
            <a:pPr marL="285750" indent="-285750">
              <a:lnSpc>
                <a:spcPct val="100000"/>
              </a:lnSpc>
              <a:buFont typeface="Arial" panose="020B0604020202020204" pitchFamily="34" charset="0"/>
              <a:buChar char="•"/>
            </a:pPr>
            <a:r>
              <a:rPr lang="fr-FR" sz="2200" b="1" i="0" noProof="0" dirty="0">
                <a:solidFill>
                  <a:schemeClr val="accent5"/>
                </a:solidFill>
              </a:rPr>
              <a:t>18 </a:t>
            </a:r>
            <a:r>
              <a:rPr lang="fr-FR" sz="2200" b="1" i="0" noProof="0">
                <a:solidFill>
                  <a:schemeClr val="accent5"/>
                </a:solidFill>
              </a:rPr>
              <a:t>% </a:t>
            </a:r>
            <a:r>
              <a:rPr lang="fr-FR" sz="2200" i="0" noProof="0"/>
              <a:t>des </a:t>
            </a:r>
            <a:r>
              <a:rPr lang="fr-FR" sz="2200" i="0" noProof="0" dirty="0"/>
              <a:t>femmes en union et</a:t>
            </a:r>
            <a:r>
              <a:rPr lang="fr-FR" sz="2200" b="1" i="0" noProof="0" dirty="0">
                <a:solidFill>
                  <a:schemeClr val="accent5"/>
                </a:solidFill>
              </a:rPr>
              <a:t> 43 %</a:t>
            </a:r>
            <a:r>
              <a:rPr lang="fr-FR" sz="2200" i="0" noProof="0" dirty="0"/>
              <a:t> des femmes non en union sexuellement actives de 15-49 ans utilisent </a:t>
            </a:r>
            <a:r>
              <a:rPr lang="fr-FR" sz="2200" b="1" i="0" noProof="0" dirty="0">
                <a:solidFill>
                  <a:schemeClr val="accent5"/>
                </a:solidFill>
              </a:rPr>
              <a:t>des méthodes modernes de planification familiale</a:t>
            </a:r>
            <a:r>
              <a:rPr lang="fr-FR" sz="2200" i="0" noProof="0" dirty="0"/>
              <a:t>.</a:t>
            </a:r>
          </a:p>
          <a:p>
            <a:pPr marL="285750" indent="-285750">
              <a:lnSpc>
                <a:spcPct val="100000"/>
              </a:lnSpc>
              <a:buFont typeface="Arial" panose="020B0604020202020204" pitchFamily="34" charset="0"/>
              <a:buChar char="•"/>
            </a:pPr>
            <a:r>
              <a:rPr lang="fr-FR" sz="2200" b="1" i="0" noProof="0" dirty="0">
                <a:solidFill>
                  <a:schemeClr val="accent5"/>
                </a:solidFill>
              </a:rPr>
              <a:t>4 % </a:t>
            </a:r>
            <a:r>
              <a:rPr lang="fr-FR" sz="2200" i="0" noProof="0" dirty="0"/>
              <a:t>des femmes de 15-49 ans ont utilisé </a:t>
            </a:r>
            <a:r>
              <a:rPr lang="fr-FR" sz="2200" b="1" i="0" noProof="0" dirty="0">
                <a:solidFill>
                  <a:schemeClr val="accent5"/>
                </a:solidFill>
              </a:rPr>
              <a:t>la contraception d’urgence </a:t>
            </a:r>
            <a:r>
              <a:rPr lang="fr-FR" sz="2200" i="0" noProof="0" dirty="0"/>
              <a:t>au cours des 12 derniers mois.</a:t>
            </a:r>
          </a:p>
          <a:p>
            <a:pPr marL="285750" indent="-285750">
              <a:lnSpc>
                <a:spcPct val="100000"/>
              </a:lnSpc>
              <a:buFont typeface="Arial" panose="020B0604020202020204" pitchFamily="34" charset="0"/>
              <a:buChar char="•"/>
            </a:pPr>
            <a:r>
              <a:rPr lang="fr-FR" sz="2200" b="1" i="0" noProof="0" dirty="0">
                <a:solidFill>
                  <a:srgbClr val="003000"/>
                </a:solidFill>
              </a:rPr>
              <a:t>92 %</a:t>
            </a:r>
            <a:r>
              <a:rPr lang="fr-FR" sz="2200" i="0" noProof="0" dirty="0"/>
              <a:t> des utilisatrices d’implantes et </a:t>
            </a:r>
            <a:r>
              <a:rPr lang="fr-FR" sz="2200" b="1" i="0" noProof="0" dirty="0">
                <a:solidFill>
                  <a:schemeClr val="accent5"/>
                </a:solidFill>
              </a:rPr>
              <a:t>89 % </a:t>
            </a:r>
            <a:r>
              <a:rPr lang="fr-FR" sz="2200" i="0" noProof="0" dirty="0"/>
              <a:t>des utilisatrices d’injectables s’approvisionnent auprès du</a:t>
            </a:r>
            <a:r>
              <a:rPr lang="fr-FR" sz="2200" b="1" i="0" noProof="0" dirty="0">
                <a:solidFill>
                  <a:schemeClr val="accent5"/>
                </a:solidFill>
              </a:rPr>
              <a:t> secteur public</a:t>
            </a:r>
            <a:r>
              <a:rPr lang="fr-FR" sz="2200" i="0" noProof="0" dirty="0"/>
              <a:t>.</a:t>
            </a:r>
            <a:endParaRPr lang="fr-FR" sz="2200" i="0" noProof="0" dirty="0">
              <a:solidFill>
                <a:schemeClr val="accent5"/>
              </a:solidFill>
            </a:endParaRPr>
          </a:p>
          <a:p>
            <a:pPr marL="285750" indent="-285750">
              <a:lnSpc>
                <a:spcPct val="100000"/>
              </a:lnSpc>
              <a:buFont typeface="Arial" panose="020B0604020202020204" pitchFamily="34" charset="0"/>
              <a:buChar char="•"/>
            </a:pPr>
            <a:r>
              <a:rPr lang="fr-FR" sz="2200" b="1" i="0" noProof="0" dirty="0">
                <a:solidFill>
                  <a:schemeClr val="accent5"/>
                </a:solidFill>
              </a:rPr>
              <a:t>41 % </a:t>
            </a:r>
            <a:r>
              <a:rPr lang="fr-FR" sz="2200" i="0" noProof="0" dirty="0"/>
              <a:t>de la demande en PF parmi les femmes en union est </a:t>
            </a:r>
            <a:r>
              <a:rPr lang="fr-FR" sz="2200" b="1" i="0" noProof="0" dirty="0">
                <a:solidFill>
                  <a:schemeClr val="accent5"/>
                </a:solidFill>
              </a:rPr>
              <a:t>satisfaite par des méthodes modernes</a:t>
            </a:r>
            <a:r>
              <a:rPr lang="fr-FR" sz="2200" i="0" noProof="0" dirty="0"/>
              <a:t>, </a:t>
            </a:r>
            <a:r>
              <a:rPr lang="fr-FR" sz="2200" i="0" noProof="0" dirty="0" err="1"/>
              <a:t>compar</a:t>
            </a:r>
            <a:r>
              <a:rPr lang="fr-FR" sz="2200" i="0" dirty="0"/>
              <a:t>é à</a:t>
            </a:r>
            <a:r>
              <a:rPr lang="fr-FR" sz="2200" i="0" noProof="0" dirty="0"/>
              <a:t> </a:t>
            </a:r>
            <a:r>
              <a:rPr lang="fr-FR" sz="2200" b="1" i="0" noProof="0" dirty="0">
                <a:solidFill>
                  <a:schemeClr val="accent5"/>
                </a:solidFill>
              </a:rPr>
              <a:t>52 % </a:t>
            </a:r>
            <a:r>
              <a:rPr lang="fr-FR" sz="2200" i="0" noProof="0" dirty="0"/>
              <a:t>parmi les femmes non en union sexuellement actives.</a:t>
            </a:r>
          </a:p>
          <a:p>
            <a:pPr marL="285750" indent="-285750">
              <a:lnSpc>
                <a:spcPct val="100000"/>
              </a:lnSpc>
              <a:buFont typeface="Arial" panose="020B0604020202020204" pitchFamily="34" charset="0"/>
              <a:buChar char="•"/>
            </a:pPr>
            <a:r>
              <a:rPr lang="fr-FR" sz="2200" b="1" i="0" dirty="0">
                <a:solidFill>
                  <a:schemeClr val="accent5"/>
                </a:solidFill>
              </a:rPr>
              <a:t>5</a:t>
            </a:r>
            <a:r>
              <a:rPr lang="fr-FR" sz="2200" b="1" i="0" noProof="0" dirty="0">
                <a:solidFill>
                  <a:schemeClr val="accent5"/>
                </a:solidFill>
              </a:rPr>
              <a:t>3 % </a:t>
            </a:r>
            <a:r>
              <a:rPr lang="fr-FR" sz="2200" i="0" noProof="0" dirty="0"/>
              <a:t>des femmes de 15-49 ans </a:t>
            </a:r>
            <a:r>
              <a:rPr lang="fr-FR" sz="2200" b="1" i="0" noProof="0" dirty="0">
                <a:solidFill>
                  <a:schemeClr val="accent5"/>
                </a:solidFill>
              </a:rPr>
              <a:t>participe à la prise de décisions concernant la PF.</a:t>
            </a:r>
            <a:endParaRPr lang="fr-FR" sz="2200" i="0" noProof="0" dirty="0"/>
          </a:p>
          <a:p>
            <a:pPr marL="285750" indent="-285750">
              <a:lnSpc>
                <a:spcPct val="100000"/>
              </a:lnSpc>
              <a:buFont typeface="Arial" panose="020B0604020202020204" pitchFamily="34" charset="0"/>
              <a:buChar char="•"/>
            </a:pPr>
            <a:endParaRPr lang="fr-FR" sz="2200" i="0" noProof="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fr-FR" noProof="0" dirty="0"/>
              <a:t>Utilisation de la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fr-FR" noProof="0" dirty="0"/>
              <a:t>Pourcentage de femmes de 15-49 ans :</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771047616"/>
              </p:ext>
            </p:extLst>
          </p:nvPr>
        </p:nvGraphicFramePr>
        <p:xfrm>
          <a:off x="314322" y="1444608"/>
          <a:ext cx="8515352"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143786"/>
            <a:ext cx="7886700" cy="930275"/>
          </a:xfrm>
        </p:spPr>
        <p:txBody>
          <a:bodyPr>
            <a:noAutofit/>
          </a:bodyPr>
          <a:lstStyle/>
          <a:p>
            <a:pPr algn="l"/>
            <a:r>
              <a:rPr lang="fr-FR" dirty="0"/>
              <a:t>Utilisation de DMPA-SC/ </a:t>
            </a:r>
            <a:r>
              <a:rPr lang="fr-FR" dirty="0" err="1"/>
              <a:t>Sayana</a:t>
            </a:r>
            <a:r>
              <a:rPr lang="fr-FR" dirty="0"/>
              <a:t> </a:t>
            </a:r>
            <a:r>
              <a:rPr lang="fr-FR" dirty="0" err="1"/>
              <a:t>Press</a:t>
            </a:r>
            <a:endParaRPr lang="fr-FR" dirty="0"/>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2693195" y="6051475"/>
            <a:ext cx="6401944" cy="701812"/>
          </a:xfrm>
        </p:spPr>
        <p:txBody>
          <a:bodyPr>
            <a:normAutofit/>
          </a:bodyPr>
          <a:lstStyle/>
          <a:p>
            <a:r>
              <a:rPr lang="en-US" sz="1800" i="0" dirty="0">
                <a:effectLst/>
              </a:rPr>
              <a:t>Parmi les utilisatrices de DMPA-S</a:t>
            </a:r>
            <a:r>
              <a:rPr lang="fr-FR" sz="1800" i="0" noProof="0" dirty="0">
                <a:effectLst/>
              </a:rPr>
              <a:t>C/ Sayana Press, </a:t>
            </a:r>
            <a:r>
              <a:rPr lang="fr-FR" b="1" i="0" dirty="0">
                <a:solidFill>
                  <a:schemeClr val="accent5"/>
                </a:solidFill>
              </a:rPr>
              <a:t>1 </a:t>
            </a:r>
            <a:r>
              <a:rPr lang="fr-FR" sz="1800" b="1" i="0" noProof="0" dirty="0">
                <a:solidFill>
                  <a:schemeClr val="accent5"/>
                </a:solidFill>
                <a:effectLst/>
              </a:rPr>
              <a:t>%</a:t>
            </a:r>
            <a:r>
              <a:rPr lang="fr-FR" sz="1800" i="0" noProof="0" dirty="0">
                <a:effectLst/>
              </a:rPr>
              <a:t> se sont auto-administré l’injection.</a:t>
            </a:r>
          </a:p>
        </p:txBody>
      </p:sp>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027868" y="1466451"/>
            <a:ext cx="1188462" cy="2329543"/>
          </a:xfrm>
          <a:prstGeom prst="rect">
            <a:avLst/>
          </a:prstGeom>
        </p:spPr>
      </p:pic>
      <p:pic>
        <p:nvPicPr>
          <p:cNvPr id="15" name="Picture 14">
            <a:extLst>
              <a:ext uri="{FF2B5EF4-FFF2-40B4-BE49-F238E27FC236}">
                <a16:creationId xmlns:a16="http://schemas.microsoft.com/office/drawing/2014/main" id="{94E7711E-3F95-D644-1C34-936BD078DDA4}"/>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237659" y="1466451"/>
            <a:ext cx="1188462" cy="2329543"/>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628648" y="1703379"/>
            <a:ext cx="2064547" cy="4411207"/>
          </a:xfrm>
          <a:prstGeom prst="rect">
            <a:avLst/>
          </a:prstGeom>
          <a:solidFill>
            <a:schemeClr val="accent5"/>
          </a:solidFill>
        </p:spPr>
        <p:txBody>
          <a:bodyPr vert="horz" wrap="square" lIns="91440" tIns="45720" rIns="91440" bIns="45720" rtlCol="0" anchor="ctr">
            <a:normAutofit/>
          </a:bodyPr>
          <a:lstStyle/>
          <a:p>
            <a:pPr algn="ctr"/>
            <a:r>
              <a:rPr lang="fr-FR" sz="2400" dirty="0">
                <a:solidFill>
                  <a:schemeClr val="bg1"/>
                </a:solidFill>
                <a:latin typeface="Source Sans Pro SemiBold" panose="020B0603030403020204" pitchFamily="34" charset="0"/>
                <a:ea typeface="Source Sans Pro SemiBold" panose="020B0603030403020204" pitchFamily="34" charset="0"/>
              </a:rPr>
              <a:t>36 % d'utilisatrices actuelles d'injectables utilisent </a:t>
            </a:r>
          </a:p>
          <a:p>
            <a:pPr algn="ctr"/>
            <a:r>
              <a:rPr lang="fr-FR" sz="2400" dirty="0">
                <a:solidFill>
                  <a:schemeClr val="bg1"/>
                </a:solidFill>
                <a:latin typeface="Source Sans Pro SemiBold" panose="020B0603030403020204" pitchFamily="34" charset="0"/>
                <a:ea typeface="Source Sans Pro SemiBold" panose="020B0603030403020204" pitchFamily="34" charset="0"/>
              </a:rPr>
              <a:t>DMPA-SC/ </a:t>
            </a:r>
            <a:r>
              <a:rPr lang="fr-FR" sz="2400" dirty="0" err="1">
                <a:solidFill>
                  <a:schemeClr val="bg1"/>
                </a:solidFill>
                <a:latin typeface="Source Sans Pro SemiBold" panose="020B0603030403020204" pitchFamily="34" charset="0"/>
                <a:ea typeface="Source Sans Pro SemiBold" panose="020B0603030403020204" pitchFamily="34" charset="0"/>
              </a:rPr>
              <a:t>Sayana</a:t>
            </a:r>
            <a:r>
              <a:rPr lang="fr-FR" sz="2400" dirty="0">
                <a:solidFill>
                  <a:schemeClr val="bg1"/>
                </a:solidFill>
                <a:latin typeface="Source Sans Pro SemiBold" panose="020B0603030403020204" pitchFamily="34" charset="0"/>
                <a:ea typeface="Source Sans Pro SemiBold" panose="020B0603030403020204" pitchFamily="34" charset="0"/>
              </a:rPr>
              <a:t> </a:t>
            </a:r>
            <a:r>
              <a:rPr lang="fr-FR" sz="2400" dirty="0" err="1">
                <a:solidFill>
                  <a:schemeClr val="bg1"/>
                </a:solidFill>
                <a:latin typeface="Source Sans Pro SemiBold" panose="020B0603030403020204" pitchFamily="34" charset="0"/>
                <a:ea typeface="Source Sans Pro SemiBold" panose="020B0603030403020204" pitchFamily="34" charset="0"/>
              </a:rPr>
              <a:t>Press</a:t>
            </a:r>
            <a:r>
              <a:rPr lang="fr-FR" sz="2400" dirty="0">
                <a:solidFill>
                  <a:schemeClr val="bg1"/>
                </a:solidFill>
                <a:latin typeface="Source Sans Pro SemiBold" panose="020B0603030403020204" pitchFamily="34" charset="0"/>
                <a:ea typeface="Source Sans Pro SemiBold" panose="020B0603030403020204" pitchFamily="34" charset="0"/>
              </a:rPr>
              <a:t>.</a:t>
            </a:r>
          </a:p>
        </p:txBody>
      </p:sp>
      <p:pic>
        <p:nvPicPr>
          <p:cNvPr id="30" name="Picture 29">
            <a:extLst>
              <a:ext uri="{FF2B5EF4-FFF2-40B4-BE49-F238E27FC236}">
                <a16:creationId xmlns:a16="http://schemas.microsoft.com/office/drawing/2014/main" id="{6B856B9C-4E6D-7137-DD7A-8C203DF55B0D}"/>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447450" y="1466451"/>
            <a:ext cx="1188462" cy="2329543"/>
          </a:xfrm>
          <a:prstGeom prst="rect">
            <a:avLst/>
          </a:prstGeom>
        </p:spPr>
      </p:pic>
      <p:pic>
        <p:nvPicPr>
          <p:cNvPr id="32" name="Picture 31">
            <a:extLst>
              <a:ext uri="{FF2B5EF4-FFF2-40B4-BE49-F238E27FC236}">
                <a16:creationId xmlns:a16="http://schemas.microsoft.com/office/drawing/2014/main" id="{324D4BD2-0F17-DFEB-7228-2B076E910BF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2818077" y="1466451"/>
            <a:ext cx="1188462" cy="2329543"/>
          </a:xfrm>
          <a:prstGeom prst="rect">
            <a:avLst/>
          </a:prstGeom>
        </p:spPr>
      </p:pic>
      <p:sp>
        <p:nvSpPr>
          <p:cNvPr id="2" name="Content Placeholder 2">
            <a:extLst>
              <a:ext uri="{FF2B5EF4-FFF2-40B4-BE49-F238E27FC236}">
                <a16:creationId xmlns:a16="http://schemas.microsoft.com/office/drawing/2014/main" id="{63CF3936-8D10-D7E7-E62C-615D538DB516}"/>
              </a:ext>
            </a:extLst>
          </p:cNvPr>
          <p:cNvSpPr txBox="1">
            <a:spLocks/>
          </p:cNvSpPr>
          <p:nvPr/>
        </p:nvSpPr>
        <p:spPr>
          <a:xfrm>
            <a:off x="628648" y="1015925"/>
            <a:ext cx="7886700" cy="7018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t>Parmi les femmes de 15-49 ans qui utilisent les injectables, pourcentage utilisant DPMA-SC/ Sayana Press</a:t>
            </a:r>
          </a:p>
        </p:txBody>
      </p:sp>
      <p:pic>
        <p:nvPicPr>
          <p:cNvPr id="6" name="Picture 5" descr="Icon&#10;&#10;Description automatically generated">
            <a:extLst>
              <a:ext uri="{FF2B5EF4-FFF2-40B4-BE49-F238E27FC236}">
                <a16:creationId xmlns:a16="http://schemas.microsoft.com/office/drawing/2014/main" id="{ED4C2D01-C68F-88E8-2117-40A8BBA586D3}"/>
              </a:ext>
            </a:extLst>
          </p:cNvPr>
          <p:cNvPicPr>
            <a:picLocks noChangeAspect="1"/>
          </p:cNvPicPr>
          <p:nvPr/>
        </p:nvPicPr>
        <p:blipFill rotWithShape="1">
          <a:blip r:embed="rId4">
            <a:extLst>
              <a:ext uri="{28A0092B-C50C-407E-A947-70E740481C1C}">
                <a14:useLocalDpi xmlns:a14="http://schemas.microsoft.com/office/drawing/2010/main" val="0"/>
              </a:ext>
            </a:extLst>
          </a:blip>
          <a:srcRect l="50834" r="24403"/>
          <a:stretch/>
        </p:blipFill>
        <p:spPr>
          <a:xfrm>
            <a:off x="7060163" y="1466451"/>
            <a:ext cx="583650" cy="2329543"/>
          </a:xfrm>
          <a:prstGeom prst="rect">
            <a:avLst/>
          </a:prstGeom>
        </p:spPr>
      </p:pic>
      <p:pic>
        <p:nvPicPr>
          <p:cNvPr id="8" name="Picture 7" descr="Icon&#10;&#10;Description automatically generated">
            <a:extLst>
              <a:ext uri="{FF2B5EF4-FFF2-40B4-BE49-F238E27FC236}">
                <a16:creationId xmlns:a16="http://schemas.microsoft.com/office/drawing/2014/main" id="{4720EC18-E7EF-1E64-0A0F-1206F97CF6D1}"/>
              </a:ext>
            </a:extLst>
          </p:cNvPr>
          <p:cNvPicPr>
            <a:picLocks noChangeAspect="1"/>
          </p:cNvPicPr>
          <p:nvPr/>
        </p:nvPicPr>
        <p:blipFill rotWithShape="1">
          <a:blip r:embed="rId4">
            <a:extLst>
              <a:ext uri="{28A0092B-C50C-407E-A947-70E740481C1C}">
                <a14:useLocalDpi xmlns:a14="http://schemas.microsoft.com/office/drawing/2010/main" val="0"/>
              </a:ext>
            </a:extLst>
          </a:blip>
          <a:srcRect l="26354" r="19574"/>
          <a:stretch/>
        </p:blipFill>
        <p:spPr>
          <a:xfrm>
            <a:off x="7588898" y="1426185"/>
            <a:ext cx="1281404" cy="2369809"/>
          </a:xfrm>
          <a:prstGeom prst="rect">
            <a:avLst/>
          </a:prstGeom>
        </p:spPr>
      </p:pic>
      <p:pic>
        <p:nvPicPr>
          <p:cNvPr id="9" name="Picture 8" descr="Icon&#10;&#10;Description automatically generated">
            <a:extLst>
              <a:ext uri="{FF2B5EF4-FFF2-40B4-BE49-F238E27FC236}">
                <a16:creationId xmlns:a16="http://schemas.microsoft.com/office/drawing/2014/main" id="{692CF601-4962-EF4F-22B2-A4086361B4F4}"/>
              </a:ext>
            </a:extLst>
          </p:cNvPr>
          <p:cNvPicPr>
            <a:picLocks noChangeAspect="1"/>
          </p:cNvPicPr>
          <p:nvPr/>
        </p:nvPicPr>
        <p:blipFill rotWithShape="1">
          <a:blip r:embed="rId4">
            <a:extLst>
              <a:ext uri="{28A0092B-C50C-407E-A947-70E740481C1C}">
                <a14:useLocalDpi xmlns:a14="http://schemas.microsoft.com/office/drawing/2010/main" val="0"/>
              </a:ext>
            </a:extLst>
          </a:blip>
          <a:srcRect l="26354" r="19574"/>
          <a:stretch/>
        </p:blipFill>
        <p:spPr>
          <a:xfrm>
            <a:off x="7632550" y="3681183"/>
            <a:ext cx="1281404" cy="2369809"/>
          </a:xfrm>
          <a:prstGeom prst="rect">
            <a:avLst/>
          </a:prstGeom>
        </p:spPr>
      </p:pic>
      <p:pic>
        <p:nvPicPr>
          <p:cNvPr id="12" name="Picture 11" descr="Icon&#10;&#10;Description automatically generated">
            <a:extLst>
              <a:ext uri="{FF2B5EF4-FFF2-40B4-BE49-F238E27FC236}">
                <a16:creationId xmlns:a16="http://schemas.microsoft.com/office/drawing/2014/main" id="{008C95B1-6171-FB70-C797-EE36C3C1288C}"/>
              </a:ext>
            </a:extLst>
          </p:cNvPr>
          <p:cNvPicPr>
            <a:picLocks noChangeAspect="1"/>
          </p:cNvPicPr>
          <p:nvPr/>
        </p:nvPicPr>
        <p:blipFill rotWithShape="1">
          <a:blip r:embed="rId4">
            <a:extLst>
              <a:ext uri="{28A0092B-C50C-407E-A947-70E740481C1C}">
                <a14:useLocalDpi xmlns:a14="http://schemas.microsoft.com/office/drawing/2010/main" val="0"/>
              </a:ext>
            </a:extLst>
          </a:blip>
          <a:srcRect l="26354" r="19574"/>
          <a:stretch/>
        </p:blipFill>
        <p:spPr>
          <a:xfrm>
            <a:off x="6514066" y="3661177"/>
            <a:ext cx="1281404" cy="2369809"/>
          </a:xfrm>
          <a:prstGeom prst="rect">
            <a:avLst/>
          </a:prstGeom>
        </p:spPr>
      </p:pic>
      <p:pic>
        <p:nvPicPr>
          <p:cNvPr id="13" name="Picture 12" descr="Icon&#10;&#10;Description automatically generated">
            <a:extLst>
              <a:ext uri="{FF2B5EF4-FFF2-40B4-BE49-F238E27FC236}">
                <a16:creationId xmlns:a16="http://schemas.microsoft.com/office/drawing/2014/main" id="{E1E9F758-0812-12A5-F449-B512F03930B9}"/>
              </a:ext>
            </a:extLst>
          </p:cNvPr>
          <p:cNvPicPr>
            <a:picLocks noChangeAspect="1"/>
          </p:cNvPicPr>
          <p:nvPr/>
        </p:nvPicPr>
        <p:blipFill rotWithShape="1">
          <a:blip r:embed="rId4">
            <a:extLst>
              <a:ext uri="{28A0092B-C50C-407E-A947-70E740481C1C}">
                <a14:useLocalDpi xmlns:a14="http://schemas.microsoft.com/office/drawing/2010/main" val="0"/>
              </a:ext>
            </a:extLst>
          </a:blip>
          <a:srcRect l="26354" r="19574"/>
          <a:stretch/>
        </p:blipFill>
        <p:spPr>
          <a:xfrm>
            <a:off x="5253465" y="3671180"/>
            <a:ext cx="1281404" cy="2369809"/>
          </a:xfrm>
          <a:prstGeom prst="rect">
            <a:avLst/>
          </a:prstGeom>
        </p:spPr>
      </p:pic>
      <p:pic>
        <p:nvPicPr>
          <p:cNvPr id="16" name="Picture 15" descr="Icon&#10;&#10;Description automatically generated">
            <a:extLst>
              <a:ext uri="{FF2B5EF4-FFF2-40B4-BE49-F238E27FC236}">
                <a16:creationId xmlns:a16="http://schemas.microsoft.com/office/drawing/2014/main" id="{BDB42841-BE84-020E-68EF-02B89A4BE8B2}"/>
              </a:ext>
            </a:extLst>
          </p:cNvPr>
          <p:cNvPicPr>
            <a:picLocks noChangeAspect="1"/>
          </p:cNvPicPr>
          <p:nvPr/>
        </p:nvPicPr>
        <p:blipFill rotWithShape="1">
          <a:blip r:embed="rId4">
            <a:extLst>
              <a:ext uri="{28A0092B-C50C-407E-A947-70E740481C1C}">
                <a14:useLocalDpi xmlns:a14="http://schemas.microsoft.com/office/drawing/2010/main" val="0"/>
              </a:ext>
            </a:extLst>
          </a:blip>
          <a:srcRect l="26354" r="19574"/>
          <a:stretch/>
        </p:blipFill>
        <p:spPr>
          <a:xfrm>
            <a:off x="4026233" y="3681183"/>
            <a:ext cx="1281404" cy="2369809"/>
          </a:xfrm>
          <a:prstGeom prst="rect">
            <a:avLst/>
          </a:prstGeom>
        </p:spPr>
      </p:pic>
      <p:pic>
        <p:nvPicPr>
          <p:cNvPr id="17" name="Picture 16" descr="Icon&#10;&#10;Description automatically generated">
            <a:extLst>
              <a:ext uri="{FF2B5EF4-FFF2-40B4-BE49-F238E27FC236}">
                <a16:creationId xmlns:a16="http://schemas.microsoft.com/office/drawing/2014/main" id="{8B1B1153-4B52-840C-4418-CD3D69A73379}"/>
              </a:ext>
            </a:extLst>
          </p:cNvPr>
          <p:cNvPicPr>
            <a:picLocks noChangeAspect="1"/>
          </p:cNvPicPr>
          <p:nvPr/>
        </p:nvPicPr>
        <p:blipFill rotWithShape="1">
          <a:blip r:embed="rId4">
            <a:extLst>
              <a:ext uri="{28A0092B-C50C-407E-A947-70E740481C1C}">
                <a14:useLocalDpi xmlns:a14="http://schemas.microsoft.com/office/drawing/2010/main" val="0"/>
              </a:ext>
            </a:extLst>
          </a:blip>
          <a:srcRect l="26354" r="19574"/>
          <a:stretch/>
        </p:blipFill>
        <p:spPr>
          <a:xfrm>
            <a:off x="2827369" y="3744777"/>
            <a:ext cx="1281404" cy="2369809"/>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fr-FR" noProof="0" dirty="0"/>
              <a:t>Utilisation de la contraception d’urgence selon l’âge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278374"/>
            <a:ext cx="7886700" cy="840201"/>
          </a:xfrm>
        </p:spPr>
        <p:txBody>
          <a:bodyPr>
            <a:normAutofit/>
          </a:bodyPr>
          <a:lstStyle/>
          <a:p>
            <a:r>
              <a:rPr lang="fr-FR" noProof="0" dirty="0"/>
              <a:t>Pourcentage de femmes de 15-49 ans qui ont utilisé la contraception d'urgence dans les 12 derniers mois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2512089"/>
              </p:ext>
            </p:extLst>
          </p:nvPr>
        </p:nvGraphicFramePr>
        <p:xfrm>
          <a:off x="261257" y="1876508"/>
          <a:ext cx="8621486" cy="461636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Groupes</a:t>
            </a: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 </a:t>
            </a:r>
            <a:r>
              <a:rPr kumimoji="0" lang="en-US" sz="1800"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d’âge</a:t>
            </a:r>
            <a:endPar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18214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fr-FR" sz="3200" noProof="0" dirty="0"/>
              <a:t>Tendances de l’utilisation de la planification familiale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12419"/>
            <a:ext cx="7886700" cy="419100"/>
          </a:xfrm>
        </p:spPr>
        <p:txBody>
          <a:bodyPr>
            <a:normAutofit/>
          </a:bodyPr>
          <a:lstStyle/>
          <a:p>
            <a:r>
              <a:rPr lang="fr-FR" noProof="0" dirty="0"/>
              <a:t>Pourcentage de femmes de 15-49 ans en union utilisant :</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3952955570"/>
              </p:ext>
            </p:extLst>
          </p:nvPr>
        </p:nvGraphicFramePr>
        <p:xfrm>
          <a:off x="628650" y="1621969"/>
          <a:ext cx="78867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a:extLst>
              <a:ext uri="{FF2B5EF4-FFF2-40B4-BE49-F238E27FC236}">
                <a16:creationId xmlns:a16="http://schemas.microsoft.com/office/drawing/2014/main" id="{B854967F-8043-B86D-C735-482989D83C1E}"/>
              </a:ext>
            </a:extLst>
          </p:cNvPr>
          <p:cNvSpPr txBox="1"/>
          <p:nvPr/>
        </p:nvSpPr>
        <p:spPr>
          <a:xfrm>
            <a:off x="3778896" y="5617993"/>
            <a:ext cx="3631719" cy="446644"/>
          </a:xfrm>
          <a:prstGeom prst="rect">
            <a:avLst/>
          </a:prstGeom>
        </p:spPr>
        <p:txBody>
          <a:bodyPr vert="horz" wrap="square" lIns="91440" tIns="45720" rIns="91440" bIns="45720" rtlCol="0" anchor="ctr">
            <a:noAutofit/>
          </a:bodyPr>
          <a:lstStyle/>
          <a:p>
            <a:pPr algn="l"/>
            <a:r>
              <a:rPr lang="fr-FR" b="1" dirty="0">
                <a:solidFill>
                  <a:schemeClr val="accent2"/>
                </a:solidFill>
                <a:latin typeface="Source Sans Pro" panose="020B0503030403020204" pitchFamily="34" charset="0"/>
                <a:ea typeface="Source Sans Pro" panose="020B0503030403020204" pitchFamily="34" charset="0"/>
              </a:rPr>
              <a:t>Une méthode traditionnelle</a:t>
            </a:r>
          </a:p>
        </p:txBody>
      </p:sp>
      <p:sp>
        <p:nvSpPr>
          <p:cNvPr id="12" name="TextBox 11">
            <a:extLst>
              <a:ext uri="{FF2B5EF4-FFF2-40B4-BE49-F238E27FC236}">
                <a16:creationId xmlns:a16="http://schemas.microsoft.com/office/drawing/2014/main" id="{3862842A-EAC4-C115-2F36-83D77BEE1E0E}"/>
              </a:ext>
            </a:extLst>
          </p:cNvPr>
          <p:cNvSpPr txBox="1"/>
          <p:nvPr/>
        </p:nvSpPr>
        <p:spPr>
          <a:xfrm>
            <a:off x="2050652" y="4826279"/>
            <a:ext cx="2775858" cy="381000"/>
          </a:xfrm>
          <a:prstGeom prst="rect">
            <a:avLst/>
          </a:prstGeom>
        </p:spPr>
        <p:txBody>
          <a:bodyPr vert="horz" wrap="square" lIns="91440" tIns="45720" rIns="91440" bIns="45720" rtlCol="0" anchor="ctr">
            <a:normAutofit/>
          </a:bodyPr>
          <a:lstStyle/>
          <a:p>
            <a:pPr algn="l"/>
            <a:r>
              <a:rPr lang="fr-FR" sz="1800" b="1" dirty="0">
                <a:solidFill>
                  <a:schemeClr val="accent3"/>
                </a:solidFill>
                <a:latin typeface="Source Sans Pro" panose="020B0503030403020204" pitchFamily="34" charset="0"/>
                <a:ea typeface="Source Sans Pro" panose="020B0503030403020204" pitchFamily="34" charset="0"/>
              </a:rPr>
              <a:t>Une méthode moderne</a:t>
            </a:r>
          </a:p>
        </p:txBody>
      </p:sp>
    </p:spTree>
    <p:extLst>
      <p:ext uri="{BB962C8B-B14F-4D97-AF65-F5344CB8AC3E}">
        <p14:creationId xmlns:p14="http://schemas.microsoft.com/office/powerpoint/2010/main" val="142878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fontScale="92500" lnSpcReduction="20000"/>
          </a:bodyPr>
          <a:lstStyle/>
          <a:p>
            <a:pPr algn="ctr"/>
            <a:r>
              <a:rPr lang="fr-FR" sz="2000" dirty="0"/>
              <a:t>Trouver ces données dans </a:t>
            </a:r>
            <a:r>
              <a:rPr lang="fr-FR" sz="2000" b="1" dirty="0">
                <a:solidFill>
                  <a:schemeClr val="accent5"/>
                </a:solidFill>
              </a:rPr>
              <a:t>Chapitre 7 </a:t>
            </a:r>
          </a:p>
          <a:p>
            <a:pPr algn="ctr"/>
            <a:r>
              <a:rPr lang="fr-FR" sz="2000" dirty="0"/>
              <a:t>du Rapport Final</a:t>
            </a:r>
          </a:p>
        </p:txBody>
      </p:sp>
      <p:sp>
        <p:nvSpPr>
          <p:cNvPr id="5" name="Subtitle 2">
            <a:extLst>
              <a:ext uri="{FF2B5EF4-FFF2-40B4-BE49-F238E27FC236}">
                <a16:creationId xmlns:a16="http://schemas.microsoft.com/office/drawing/2014/main" id="{F1F416FD-F34B-0FB8-7CA9-F963F061E09C}"/>
              </a:ext>
            </a:extLst>
          </p:cNvPr>
          <p:cNvSpPr>
            <a:spLocks noGrp="1"/>
          </p:cNvSpPr>
          <p:nvPr>
            <p:ph type="subTitle" idx="1"/>
          </p:nvPr>
        </p:nvSpPr>
        <p:spPr>
          <a:xfrm>
            <a:off x="514081" y="744607"/>
            <a:ext cx="4811486" cy="5482328"/>
          </a:xfrm>
        </p:spPr>
        <p:txBody>
          <a:bodyPr>
            <a:normAutofit lnSpcReduction="10000"/>
          </a:bodyPr>
          <a:lstStyle/>
          <a:p>
            <a:pPr marL="342900" indent="-342900" algn="l">
              <a:buFont typeface="Arial" panose="020B0604020202020204" pitchFamily="34" charset="0"/>
              <a:buChar char="•"/>
            </a:pPr>
            <a:r>
              <a:rPr lang="fr-FR" sz="3200" i="0" dirty="0"/>
              <a:t>Utilisation de la planification familiale (PF)</a:t>
            </a:r>
          </a:p>
          <a:p>
            <a:pPr marL="342900" indent="-342900" algn="l">
              <a:buFont typeface="Arial" panose="020B0604020202020204" pitchFamily="34" charset="0"/>
              <a:buChar char="•"/>
            </a:pPr>
            <a:r>
              <a:rPr lang="fr-FR" sz="3200" b="1" i="0" dirty="0">
                <a:solidFill>
                  <a:schemeClr val="accent5"/>
                </a:solidFill>
              </a:rPr>
              <a:t>Source des méthodes de PF et  choix informé</a:t>
            </a:r>
          </a:p>
          <a:p>
            <a:pPr marL="342900" indent="-342900" algn="l">
              <a:buFont typeface="Arial" panose="020B0604020202020204" pitchFamily="34" charset="0"/>
              <a:buChar char="•"/>
            </a:pPr>
            <a:r>
              <a:rPr lang="fr-FR" sz="3200" i="0" dirty="0"/>
              <a:t>Besoins non satisfaits et demande satisfaite en matière de PF</a:t>
            </a:r>
          </a:p>
          <a:p>
            <a:pPr marL="342900" indent="-342900" algn="l">
              <a:buFont typeface="Arial" panose="020B0604020202020204" pitchFamily="34" charset="0"/>
              <a:buChar char="•"/>
            </a:pPr>
            <a:r>
              <a:rPr lang="fr-FR" sz="3200" i="0" dirty="0"/>
              <a:t>Prise de décision concernant la PF</a:t>
            </a:r>
          </a:p>
          <a:p>
            <a:pPr marL="342900" indent="-342900" algn="l">
              <a:buFont typeface="Arial" panose="020B0604020202020204" pitchFamily="34" charset="0"/>
              <a:buChar char="•"/>
            </a:pPr>
            <a:r>
              <a:rPr lang="fr-FR" sz="3200" i="0" dirty="0"/>
              <a:t>Exposition</a:t>
            </a:r>
            <a:r>
              <a:rPr lang="en-US" sz="3200" i="0" dirty="0"/>
              <a:t> aux </a:t>
            </a:r>
            <a:r>
              <a:rPr lang="fr-FR" sz="3200" i="0" dirty="0"/>
              <a:t>messages</a:t>
            </a:r>
            <a:r>
              <a:rPr lang="en-US" sz="3200" i="0" dirty="0"/>
              <a:t> sur la PF</a:t>
            </a:r>
            <a:endParaRPr lang="fr-FR" sz="3200" i="0" dirty="0"/>
          </a:p>
          <a:p>
            <a:pPr marL="342900" indent="-342900" algn="l">
              <a:buFont typeface="Arial" panose="020B0604020202020204" pitchFamily="34" charset="0"/>
              <a:buChar char="•"/>
            </a:pPr>
            <a:endParaRPr lang="en-US" sz="3200" i="0" dirty="0"/>
          </a:p>
        </p:txBody>
      </p:sp>
      <p:pic>
        <p:nvPicPr>
          <p:cNvPr id="2" name="Picture 1" descr="A picture containing text, mammal, horse&#10;&#10;Description automatically generated">
            <a:extLst>
              <a:ext uri="{FF2B5EF4-FFF2-40B4-BE49-F238E27FC236}">
                <a16:creationId xmlns:a16="http://schemas.microsoft.com/office/drawing/2014/main" id="{41ED62C9-93F3-CCF3-33F0-6E367DB2497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54493" y="1197428"/>
            <a:ext cx="2216615" cy="3135086"/>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31778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fr-FR" sz="3200" noProof="0" dirty="0"/>
              <a:t>Sources d’approvisionnement en méthodes modernes de contraception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6"/>
          </a:xfrm>
        </p:spPr>
        <p:txBody>
          <a:bodyPr>
            <a:normAutofit/>
          </a:bodyPr>
          <a:lstStyle/>
          <a:p>
            <a:r>
              <a:rPr lang="fr-FR" sz="1800" b="0" u="none" strike="noStrike" dirty="0">
                <a:solidFill>
                  <a:srgbClr val="000000"/>
                </a:solidFill>
                <a:effectLst/>
                <a:latin typeface="+mn-lt"/>
              </a:rPr>
              <a:t>Répartition (en %) des utilisatrices actuelles de méthodes modernes de contraception de 15-49 ans par source d’approvisionnement la plus récente</a:t>
            </a:r>
            <a:r>
              <a:rPr lang="fr-FR" dirty="0">
                <a:latin typeface="+mn-lt"/>
              </a:rPr>
              <a:t> </a:t>
            </a:r>
            <a:endParaRPr lang="fr-FR" noProof="0" dirty="0">
              <a:latin typeface="+mn-lt"/>
            </a:endParaRP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2022339193"/>
              </p:ext>
            </p:extLst>
          </p:nvPr>
        </p:nvGraphicFramePr>
        <p:xfrm>
          <a:off x="68240" y="1726678"/>
          <a:ext cx="9075760" cy="490272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fr-FR" noProof="0" dirty="0"/>
              <a:t>Choix informé</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fontScale="92500"/>
          </a:bodyPr>
          <a:lstStyle/>
          <a:p>
            <a:pPr algn="l"/>
            <a:r>
              <a:rPr lang="fr-FR" noProof="0" dirty="0"/>
              <a:t>Parmi les femmes de 15-49 ans dont la dernière période d'utilisation d'une méthode a commencé dans les 5 années ayant précédé l'enquête, pourcentage ayant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611391962"/>
              </p:ext>
            </p:extLst>
          </p:nvPr>
        </p:nvGraphicFramePr>
        <p:xfrm>
          <a:off x="170822" y="1631722"/>
          <a:ext cx="8721969" cy="522627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a:extLst>
              <a:ext uri="{FF2B5EF4-FFF2-40B4-BE49-F238E27FC236}">
                <a16:creationId xmlns:a16="http://schemas.microsoft.com/office/drawing/2014/main" id="{AD4DC589-2D79-E189-11E3-4F7443B58376}"/>
              </a:ext>
            </a:extLst>
          </p:cNvPr>
          <p:cNvGraphicFramePr/>
          <p:nvPr>
            <p:extLst>
              <p:ext uri="{D42A27DB-BD31-4B8C-83A1-F6EECF244321}">
                <p14:modId xmlns:p14="http://schemas.microsoft.com/office/powerpoint/2010/main" val="3064909173"/>
              </p:ext>
            </p:extLst>
          </p:nvPr>
        </p:nvGraphicFramePr>
        <p:xfrm>
          <a:off x="170822" y="1537883"/>
          <a:ext cx="8973178" cy="516164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04344858"/>
      </p:ext>
    </p:extLst>
  </p:cSld>
  <p:clrMapOvr>
    <a:masterClrMapping/>
  </p:clrMapOvr>
</p:sld>
</file>

<file path=ppt/theme/theme1.xml><?xml version="1.0" encoding="utf-8"?>
<a:theme xmlns:a="http://schemas.openxmlformats.org/drawingml/2006/main" name="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Template">
      <a:dk1>
        <a:sysClr val="windowText" lastClr="000000"/>
      </a:dk1>
      <a:lt1>
        <a:sysClr val="window" lastClr="FFFFFF"/>
      </a:lt1>
      <a:dk2>
        <a:srgbClr val="44546A"/>
      </a:dk2>
      <a:lt2>
        <a:srgbClr val="E7E6E6"/>
      </a:lt2>
      <a:accent1>
        <a:srgbClr val="00FFCC"/>
      </a:accent1>
      <a:accent2>
        <a:srgbClr val="FF6699"/>
      </a:accent2>
      <a:accent3>
        <a:srgbClr val="0563C1"/>
      </a:accent3>
      <a:accent4>
        <a:srgbClr val="E6BA00"/>
      </a:accent4>
      <a:accent5>
        <a:srgbClr val="6600FF"/>
      </a:accent5>
      <a:accent6>
        <a:srgbClr val="70AD47"/>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Custom Design">
  <a:themeElements>
    <a:clrScheme name="Cote 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84ef14d31186135aec30d63d20f62f9">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72ef5ee361dd3f55e9868d02bc7d471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VMX3MACP777Z-1177381151-24122</_dlc_DocId>
    <_dlc_DocIdUrl xmlns="d16efad5-0601-4cf0-b7c2-89968258c777">
      <Url>https://icfonline.sharepoint.com/sites/ihd-dhs/Dissemination/_layouts/15/DocIdRedir.aspx?ID=VMX3MACP777Z-1177381151-24122</Url>
      <Description>VMX3MACP777Z-1177381151-24122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EF31BB99-2AB4-422E-AADE-E95FDCDBEDE7}"/>
</file>

<file path=customXml/itemProps4.xml><?xml version="1.0" encoding="utf-8"?>
<ds:datastoreItem xmlns:ds="http://schemas.openxmlformats.org/officeDocument/2006/customXml" ds:itemID="{9981E3BE-0910-4E81-BE17-3B9CCC885C4D}">
  <ds:schemaRefs>
    <ds:schemaRef ds:uri="83c4e5ee-5eea-4e8c-8b50-726738bccb6e"/>
    <ds:schemaRef ds:uri="http://purl.org/dc/elements/1.1/"/>
    <ds:schemaRef ds:uri="http://purl.org/dc/dcmitype/"/>
    <ds:schemaRef ds:uri="http://purl.org/dc/terms/"/>
    <ds:schemaRef ds:uri="d16efad5-0601-4cf0-b7c2-89968258c777"/>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fa6a9aea-fb0f-4ddd-aff8-712634b7d5f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5987</TotalTime>
  <Words>2209</Words>
  <Application>Microsoft Office PowerPoint</Application>
  <PresentationFormat>On-screen Show (4:3)</PresentationFormat>
  <Paragraphs>178</Paragraphs>
  <Slides>22</Slides>
  <Notes>14</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22</vt:i4>
      </vt:variant>
    </vt:vector>
  </HeadingPairs>
  <TitlesOfParts>
    <vt:vector size="31" baseType="lpstr">
      <vt:lpstr>Arial</vt:lpstr>
      <vt:lpstr>Calibri</vt:lpstr>
      <vt:lpstr>Source Sans Pro</vt:lpstr>
      <vt:lpstr>Source Sans Pro SemiBold</vt:lpstr>
      <vt:lpstr>Times New Roman</vt:lpstr>
      <vt:lpstr>Custom Design</vt:lpstr>
      <vt:lpstr>3_Custom Design</vt:lpstr>
      <vt:lpstr>4_Custom Design</vt:lpstr>
      <vt:lpstr>1_Custom Design</vt:lpstr>
      <vt:lpstr>PowerPoint Presentation</vt:lpstr>
      <vt:lpstr>PowerPoint Presentation</vt:lpstr>
      <vt:lpstr>Utilisation de la Planification Familiale</vt:lpstr>
      <vt:lpstr>Utilisation de DMPA-SC/ Sayana Press</vt:lpstr>
      <vt:lpstr>Utilisation de la contraception d’urgence selon l’âge</vt:lpstr>
      <vt:lpstr>Tendances de l’utilisation de la planification familiale</vt:lpstr>
      <vt:lpstr>PowerPoint Presentation</vt:lpstr>
      <vt:lpstr>Sources d’approvisionnement en méthodes modernes de contraception</vt:lpstr>
      <vt:lpstr>Choix informé</vt:lpstr>
      <vt:lpstr>PowerPoint Presentation</vt:lpstr>
      <vt:lpstr>Besoins et demande en matière de PF</vt:lpstr>
      <vt:lpstr>Demande en matière de PF satisfaite</vt:lpstr>
      <vt:lpstr>Demande en PF satisfaite par des méthodes modernes selon le niveau d’instruction</vt:lpstr>
      <vt:lpstr>Demande en PF satisfaite par des méthodes modernes selon le bien-être économique</vt:lpstr>
      <vt:lpstr>Demande en PF satisfaite par des méthodes modernes selon la région</vt:lpstr>
      <vt:lpstr>PowerPoint Presentation</vt:lpstr>
      <vt:lpstr>Prise de décision concernant la planification familiale </vt:lpstr>
      <vt:lpstr>PowerPoint Presentation</vt:lpstr>
      <vt:lpstr>PowerPoint Presentation</vt:lpstr>
      <vt:lpstr>Exposition aux messages sur la PF selon le sexe</vt:lpstr>
      <vt:lpstr>Contact des non-utilisatrices de la PF avec des prestataires en PF</vt:lpstr>
      <vt:lpstr>Résultats Clés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1</cp:revision>
  <dcterms:created xsi:type="dcterms:W3CDTF">2022-12-05T19:39:34Z</dcterms:created>
  <dcterms:modified xsi:type="dcterms:W3CDTF">2023-08-29T21:11:38Z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6db76d33-5821-4f7e-aa11-23dc126a648a</vt:lpwstr>
  </property>
  <property fmtid="{D5CDD505-2E9C-101B-9397-08002B2CF9AE}" pid="4" name="MediaServiceImageTags">
    <vt:lpwstr/>
  </property>
</Properties>
</file>