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5"/>
    <p:sldMasterId id="2147483697" r:id="rId6"/>
    <p:sldMasterId id="2147483709" r:id="rId7"/>
    <p:sldMasterId id="2147483719" r:id="rId8"/>
    <p:sldMasterId id="2147483735" r:id="rId9"/>
    <p:sldMasterId id="2147483745" r:id="rId10"/>
  </p:sldMasterIdLst>
  <p:notesMasterIdLst>
    <p:notesMasterId r:id="rId25"/>
  </p:notesMasterIdLst>
  <p:handoutMasterIdLst>
    <p:handoutMasterId r:id="rId26"/>
  </p:handoutMasterIdLst>
  <p:sldIdLst>
    <p:sldId id="256" r:id="rId11"/>
    <p:sldId id="260" r:id="rId12"/>
    <p:sldId id="272" r:id="rId13"/>
    <p:sldId id="274" r:id="rId14"/>
    <p:sldId id="273" r:id="rId15"/>
    <p:sldId id="275" r:id="rId16"/>
    <p:sldId id="282" r:id="rId17"/>
    <p:sldId id="262" r:id="rId18"/>
    <p:sldId id="308" r:id="rId19"/>
    <p:sldId id="351" r:id="rId20"/>
    <p:sldId id="343" r:id="rId21"/>
    <p:sldId id="263" r:id="rId22"/>
    <p:sldId id="356" r:id="rId23"/>
    <p:sldId id="28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A432"/>
    <a:srgbClr val="009DDA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3567" autoAdjust="0"/>
  </p:normalViewPr>
  <p:slideViewPr>
    <p:cSldViewPr snapToGrid="0">
      <p:cViewPr varScale="1">
        <p:scale>
          <a:sx n="85" d="100"/>
          <a:sy n="85" d="100"/>
        </p:scale>
        <p:origin x="1040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C59BD0E3-1164-4E4D-9E73-FEE0EDCB8DE4}"/>
    <pc:docChg chg="custSel addSld delSld modSld modMainMaster">
      <pc:chgData name="Behague, Sabina" userId="2f9f8379-56ce-455c-81be-d1dc66b28ae7" providerId="ADAL" clId="{C59BD0E3-1164-4E4D-9E73-FEE0EDCB8DE4}" dt="2023-02-09T03:33:49.696" v="183" actId="20577"/>
      <pc:docMkLst>
        <pc:docMk/>
      </pc:docMkLst>
      <pc:sldChg chg="modSp mod">
        <pc:chgData name="Behague, Sabina" userId="2f9f8379-56ce-455c-81be-d1dc66b28ae7" providerId="ADAL" clId="{C59BD0E3-1164-4E4D-9E73-FEE0EDCB8DE4}" dt="2023-02-09T03:16:49.064" v="20" actId="20577"/>
        <pc:sldMkLst>
          <pc:docMk/>
          <pc:sldMk cId="109857222" sldId="256"/>
        </pc:sldMkLst>
        <pc:spChg chg="mod">
          <ac:chgData name="Behague, Sabina" userId="2f9f8379-56ce-455c-81be-d1dc66b28ae7" providerId="ADAL" clId="{C59BD0E3-1164-4E4D-9E73-FEE0EDCB8DE4}" dt="2023-02-09T03:16:49.064" v="2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ehague, Sabina" userId="2f9f8379-56ce-455c-81be-d1dc66b28ae7" providerId="ADAL" clId="{C59BD0E3-1164-4E4D-9E73-FEE0EDCB8DE4}" dt="2023-02-09T03:16:57.108" v="24" actId="20577"/>
        <pc:sldMkLst>
          <pc:docMk/>
          <pc:sldMk cId="2163988523" sldId="260"/>
        </pc:sldMkLst>
        <pc:spChg chg="mod">
          <ac:chgData name="Behague, Sabina" userId="2f9f8379-56ce-455c-81be-d1dc66b28ae7" providerId="ADAL" clId="{C59BD0E3-1164-4E4D-9E73-FEE0EDCB8DE4}" dt="2023-02-09T03:16:57.108" v="24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ehague, Sabina" userId="2f9f8379-56ce-455c-81be-d1dc66b28ae7" providerId="ADAL" clId="{C59BD0E3-1164-4E4D-9E73-FEE0EDCB8DE4}" dt="2023-02-09T03:26:41.177" v="29" actId="14100"/>
        <pc:sldMkLst>
          <pc:docMk/>
          <pc:sldMk cId="2492622487" sldId="308"/>
        </pc:sldMkLst>
        <pc:spChg chg="mod">
          <ac:chgData name="Behague, Sabina" userId="2f9f8379-56ce-455c-81be-d1dc66b28ae7" providerId="ADAL" clId="{C59BD0E3-1164-4E4D-9E73-FEE0EDCB8DE4}" dt="2023-02-09T03:26:41.177" v="29" actId="14100"/>
          <ac:spMkLst>
            <pc:docMk/>
            <pc:sldMk cId="2492622487" sldId="308"/>
            <ac:spMk id="5" creationId="{78FB21F5-B3F2-6E1D-19C0-97E0322A008B}"/>
          </ac:spMkLst>
        </pc:spChg>
        <pc:picChg chg="add mod">
          <ac:chgData name="Behague, Sabina" userId="2f9f8379-56ce-455c-81be-d1dc66b28ae7" providerId="ADAL" clId="{C59BD0E3-1164-4E4D-9E73-FEE0EDCB8DE4}" dt="2023-02-09T03:26:34.434" v="26"/>
          <ac:picMkLst>
            <pc:docMk/>
            <pc:sldMk cId="2492622487" sldId="308"/>
            <ac:picMk id="2" creationId="{D8A74118-47C8-67AD-DDD4-EDD85243D283}"/>
          </ac:picMkLst>
        </pc:picChg>
        <pc:picChg chg="del">
          <ac:chgData name="Behague, Sabina" userId="2f9f8379-56ce-455c-81be-d1dc66b28ae7" providerId="ADAL" clId="{C59BD0E3-1164-4E4D-9E73-FEE0EDCB8DE4}" dt="2023-02-09T03:26:33.860" v="25" actId="478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">
        <pc:chgData name="Behague, Sabina" userId="2f9f8379-56ce-455c-81be-d1dc66b28ae7" providerId="ADAL" clId="{C59BD0E3-1164-4E4D-9E73-FEE0EDCB8DE4}" dt="2023-02-09T03:27:02.693" v="39" actId="14100"/>
        <pc:sldMkLst>
          <pc:docMk/>
          <pc:sldMk cId="2781894779" sldId="343"/>
        </pc:sldMkLst>
        <pc:spChg chg="mod">
          <ac:chgData name="Behague, Sabina" userId="2f9f8379-56ce-455c-81be-d1dc66b28ae7" providerId="ADAL" clId="{C59BD0E3-1164-4E4D-9E73-FEE0EDCB8DE4}" dt="2023-02-09T03:27:02.693" v="39" actId="14100"/>
          <ac:spMkLst>
            <pc:docMk/>
            <pc:sldMk cId="2781894779" sldId="343"/>
            <ac:spMk id="3" creationId="{149A99FC-BD27-3E23-3C6C-08D1BF6CB2B4}"/>
          </ac:spMkLst>
        </pc:spChg>
        <pc:picChg chg="del">
          <ac:chgData name="Behague, Sabina" userId="2f9f8379-56ce-455c-81be-d1dc66b28ae7" providerId="ADAL" clId="{C59BD0E3-1164-4E4D-9E73-FEE0EDCB8DE4}" dt="2023-02-09T03:26:55.895" v="35" actId="478"/>
          <ac:picMkLst>
            <pc:docMk/>
            <pc:sldMk cId="2781894779" sldId="343"/>
            <ac:picMk id="2" creationId="{F53C0C53-ACF8-9429-32C6-8527479046C1}"/>
          </ac:picMkLst>
        </pc:picChg>
        <pc:picChg chg="add mod">
          <ac:chgData name="Behague, Sabina" userId="2f9f8379-56ce-455c-81be-d1dc66b28ae7" providerId="ADAL" clId="{C59BD0E3-1164-4E4D-9E73-FEE0EDCB8DE4}" dt="2023-02-09T03:26:56.567" v="36"/>
          <ac:picMkLst>
            <pc:docMk/>
            <pc:sldMk cId="2781894779" sldId="343"/>
            <ac:picMk id="6" creationId="{5F7DA2AE-E7EE-F360-1E17-28BB9DC8A03E}"/>
          </ac:picMkLst>
        </pc:picChg>
      </pc:sldChg>
      <pc:sldChg chg="addSp delSp modSp mod">
        <pc:chgData name="Behague, Sabina" userId="2f9f8379-56ce-455c-81be-d1dc66b28ae7" providerId="ADAL" clId="{C59BD0E3-1164-4E4D-9E73-FEE0EDCB8DE4}" dt="2023-02-09T03:26:52.501" v="34" actId="14100"/>
        <pc:sldMkLst>
          <pc:docMk/>
          <pc:sldMk cId="587045458" sldId="351"/>
        </pc:sldMkLst>
        <pc:spChg chg="mod">
          <ac:chgData name="Behague, Sabina" userId="2f9f8379-56ce-455c-81be-d1dc66b28ae7" providerId="ADAL" clId="{C59BD0E3-1164-4E4D-9E73-FEE0EDCB8DE4}" dt="2023-02-09T03:26:52.501" v="34" actId="14100"/>
          <ac:spMkLst>
            <pc:docMk/>
            <pc:sldMk cId="587045458" sldId="351"/>
            <ac:spMk id="5" creationId="{1C27BED3-0618-9DC8-029F-865DD60CC5C0}"/>
          </ac:spMkLst>
        </pc:spChg>
        <pc:picChg chg="del">
          <ac:chgData name="Behague, Sabina" userId="2f9f8379-56ce-455c-81be-d1dc66b28ae7" providerId="ADAL" clId="{C59BD0E3-1164-4E4D-9E73-FEE0EDCB8DE4}" dt="2023-02-09T03:26:44.375" v="30" actId="478"/>
          <ac:picMkLst>
            <pc:docMk/>
            <pc:sldMk cId="587045458" sldId="351"/>
            <ac:picMk id="3" creationId="{11B04BD4-7287-52E4-F053-068C1E9EB216}"/>
          </ac:picMkLst>
        </pc:picChg>
        <pc:picChg chg="add mod">
          <ac:chgData name="Behague, Sabina" userId="2f9f8379-56ce-455c-81be-d1dc66b28ae7" providerId="ADAL" clId="{C59BD0E3-1164-4E4D-9E73-FEE0EDCB8DE4}" dt="2023-02-09T03:26:45.603" v="31"/>
          <ac:picMkLst>
            <pc:docMk/>
            <pc:sldMk cId="587045458" sldId="351"/>
            <ac:picMk id="4" creationId="{8EA063B4-1E0F-99E5-BEAB-C456BCE6ED4C}"/>
          </ac:picMkLst>
        </pc:picChg>
      </pc:sldChg>
      <pc:sldChg chg="add del">
        <pc:chgData name="Behague, Sabina" userId="2f9f8379-56ce-455c-81be-d1dc66b28ae7" providerId="ADAL" clId="{C59BD0E3-1164-4E4D-9E73-FEE0EDCB8DE4}" dt="2023-02-09T03:30:07.690" v="41" actId="47"/>
        <pc:sldMkLst>
          <pc:docMk/>
          <pc:sldMk cId="747646189" sldId="354"/>
        </pc:sldMkLst>
      </pc:sldChg>
      <pc:sldMasterChg chg="modSp mod modSldLayout">
        <pc:chgData name="Behague, Sabina" userId="2f9f8379-56ce-455c-81be-d1dc66b28ae7" providerId="ADAL" clId="{C59BD0E3-1164-4E4D-9E73-FEE0EDCB8DE4}" dt="2023-02-09T03:33:49.696" v="183" actId="20577"/>
        <pc:sldMasterMkLst>
          <pc:docMk/>
          <pc:sldMasterMk cId="3850865728" sldId="2147483662"/>
        </pc:sldMasterMkLst>
        <pc:spChg chg="mod">
          <ac:chgData name="Behague, Sabina" userId="2f9f8379-56ce-455c-81be-d1dc66b28ae7" providerId="ADAL" clId="{C59BD0E3-1164-4E4D-9E73-FEE0EDCB8DE4}" dt="2023-02-09T03:33:49.696" v="183" actId="20577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Behague, Sabina" userId="2f9f8379-56ce-455c-81be-d1dc66b28ae7" providerId="ADAL" clId="{C59BD0E3-1164-4E4D-9E73-FEE0EDCB8DE4}" dt="2023-02-09T03:33:29.776" v="169" actId="20577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Behague, Sabina" userId="2f9f8379-56ce-455c-81be-d1dc66b28ae7" providerId="ADAL" clId="{C59BD0E3-1164-4E4D-9E73-FEE0EDCB8DE4}" dt="2023-02-09T03:30:53.250" v="61" actId="20577"/>
          <pc:sldLayoutMkLst>
            <pc:docMk/>
            <pc:sldMasterMk cId="1191707419" sldId="2147483707"/>
            <pc:sldLayoutMk cId="3824787925" sldId="2147483686"/>
          </pc:sldLayoutMkLst>
          <pc:spChg chg="mod">
            <ac:chgData name="Behague, Sabina" userId="2f9f8379-56ce-455c-81be-d1dc66b28ae7" providerId="ADAL" clId="{C59BD0E3-1164-4E4D-9E73-FEE0EDCB8DE4}" dt="2023-02-09T03:30:53.250" v="61" actId="20577"/>
            <ac:spMkLst>
              <pc:docMk/>
              <pc:sldMasterMk cId="1191707419" sldId="2147483707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  <pc:docChgLst>
    <pc:chgData name="Behague, Sabina" userId="2f9f8379-56ce-455c-81be-d1dc66b28ae7" providerId="ADAL" clId="{D5223BEA-6CBA-4223-A98D-09A97D3797EC}"/>
    <pc:docChg chg="custSel delSld modSld delMainMaster modMainMaster">
      <pc:chgData name="Behague, Sabina" userId="2f9f8379-56ce-455c-81be-d1dc66b28ae7" providerId="ADAL" clId="{D5223BEA-6CBA-4223-A98D-09A97D3797EC}" dt="2023-03-15T14:18:07.301" v="307" actId="20577"/>
      <pc:docMkLst>
        <pc:docMk/>
      </pc:docMkLst>
      <pc:sldChg chg="modSp">
        <pc:chgData name="Behague, Sabina" userId="2f9f8379-56ce-455c-81be-d1dc66b28ae7" providerId="ADAL" clId="{D5223BEA-6CBA-4223-A98D-09A97D3797EC}" dt="2023-03-01T16:36:08.393" v="0"/>
        <pc:sldMkLst>
          <pc:docMk/>
          <pc:sldMk cId="109857222" sldId="256"/>
        </pc:sldMkLst>
        <pc:spChg chg="mod">
          <ac:chgData name="Behague, Sabina" userId="2f9f8379-56ce-455c-81be-d1dc66b28ae7" providerId="ADAL" clId="{D5223BEA-6CBA-4223-A98D-09A97D3797EC}" dt="2023-03-01T16:36:08.393" v="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ehague, Sabina" userId="2f9f8379-56ce-455c-81be-d1dc66b28ae7" providerId="ADAL" clId="{D5223BEA-6CBA-4223-A98D-09A97D3797EC}" dt="2023-03-08T20:13:11.808" v="27" actId="20577"/>
        <pc:sldMkLst>
          <pc:docMk/>
          <pc:sldMk cId="2163988523" sldId="260"/>
        </pc:sldMkLst>
        <pc:spChg chg="del">
          <ac:chgData name="Behague, Sabina" userId="2f9f8379-56ce-455c-81be-d1dc66b28ae7" providerId="ADAL" clId="{D5223BEA-6CBA-4223-A98D-09A97D3797EC}" dt="2023-03-03T01:57:13.205" v="22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ehague, Sabina" userId="2f9f8379-56ce-455c-81be-d1dc66b28ae7" providerId="ADAL" clId="{D5223BEA-6CBA-4223-A98D-09A97D3797EC}" dt="2023-03-03T01:57:14.312" v="23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ehague, Sabina" userId="2f9f8379-56ce-455c-81be-d1dc66b28ae7" providerId="ADAL" clId="{D5223BEA-6CBA-4223-A98D-09A97D3797EC}" dt="2023-03-03T01:57:15.468" v="24" actId="478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ehague, Sabina" userId="2f9f8379-56ce-455c-81be-d1dc66b28ae7" providerId="ADAL" clId="{D5223BEA-6CBA-4223-A98D-09A97D3797EC}" dt="2023-03-08T20:13:11.808" v="27" actId="20577"/>
          <ac:spMkLst>
            <pc:docMk/>
            <pc:sldMk cId="2163988523" sldId="260"/>
            <ac:spMk id="9" creationId="{E690F70B-E368-D7F5-795E-B5139345EF71}"/>
          </ac:spMkLst>
        </pc:spChg>
        <pc:picChg chg="add mod">
          <ac:chgData name="Behague, Sabina" userId="2f9f8379-56ce-455c-81be-d1dc66b28ae7" providerId="ADAL" clId="{D5223BEA-6CBA-4223-A98D-09A97D3797EC}" dt="2023-03-03T01:57:21.781" v="26" actId="1076"/>
          <ac:picMkLst>
            <pc:docMk/>
            <pc:sldMk cId="2163988523" sldId="260"/>
            <ac:picMk id="2" creationId="{4E5F4D7E-2BFE-0F53-3D5D-0E5551A94004}"/>
          </ac:picMkLst>
        </pc:picChg>
      </pc:sldChg>
      <pc:sldChg chg="modSp mod">
        <pc:chgData name="Behague, Sabina" userId="2f9f8379-56ce-455c-81be-d1dc66b28ae7" providerId="ADAL" clId="{D5223BEA-6CBA-4223-A98D-09A97D3797EC}" dt="2023-03-08T20:15:13.183" v="45" actId="20577"/>
        <pc:sldMkLst>
          <pc:docMk/>
          <pc:sldMk cId="1428788921" sldId="262"/>
        </pc:sldMkLst>
        <pc:spChg chg="mod">
          <ac:chgData name="Behague, Sabina" userId="2f9f8379-56ce-455c-81be-d1dc66b28ae7" providerId="ADAL" clId="{D5223BEA-6CBA-4223-A98D-09A97D3797EC}" dt="2023-03-01T16:36:18.976" v="4" actId="27636"/>
          <ac:spMkLst>
            <pc:docMk/>
            <pc:sldMk cId="1428788921" sldId="262"/>
            <ac:spMk id="16" creationId="{7EF9F444-652D-626D-94F0-686DE3F451C0}"/>
          </ac:spMkLst>
        </pc:spChg>
        <pc:graphicFrameChg chg="modGraphic">
          <ac:chgData name="Behague, Sabina" userId="2f9f8379-56ce-455c-81be-d1dc66b28ae7" providerId="ADAL" clId="{D5223BEA-6CBA-4223-A98D-09A97D3797EC}" dt="2023-03-08T20:15:13.183" v="45" actId="20577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 modNotesTx">
        <pc:chgData name="Behague, Sabina" userId="2f9f8379-56ce-455c-81be-d1dc66b28ae7" providerId="ADAL" clId="{D5223BEA-6CBA-4223-A98D-09A97D3797EC}" dt="2023-03-15T14:18:07.301" v="307" actId="20577"/>
        <pc:sldMkLst>
          <pc:docMk/>
          <pc:sldMk cId="1887431401" sldId="263"/>
        </pc:sldMkLst>
      </pc:sldChg>
      <pc:sldChg chg="modSp mod">
        <pc:chgData name="Behague, Sabina" userId="2f9f8379-56ce-455c-81be-d1dc66b28ae7" providerId="ADAL" clId="{D5223BEA-6CBA-4223-A98D-09A97D3797EC}" dt="2023-03-08T21:08:46.267" v="271" actId="20577"/>
        <pc:sldMkLst>
          <pc:docMk/>
          <pc:sldMk cId="3475639167" sldId="289"/>
        </pc:sldMkLst>
        <pc:spChg chg="mod">
          <ac:chgData name="Behague, Sabina" userId="2f9f8379-56ce-455c-81be-d1dc66b28ae7" providerId="ADAL" clId="{D5223BEA-6CBA-4223-A98D-09A97D3797EC}" dt="2023-03-08T21:08:46.267" v="271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 addCm modNotesTx">
        <pc:chgData name="Behague, Sabina" userId="2f9f8379-56ce-455c-81be-d1dc66b28ae7" providerId="ADAL" clId="{D5223BEA-6CBA-4223-A98D-09A97D3797EC}" dt="2023-03-14T18:27:24.035" v="282" actId="20577"/>
        <pc:sldMkLst>
          <pc:docMk/>
          <pc:sldMk cId="2492622487" sldId="308"/>
        </pc:sldMkLst>
      </pc:sldChg>
      <pc:sldChg chg="addSp modSp mod modNotesTx">
        <pc:chgData name="Behague, Sabina" userId="2f9f8379-56ce-455c-81be-d1dc66b28ae7" providerId="ADAL" clId="{D5223BEA-6CBA-4223-A98D-09A97D3797EC}" dt="2023-03-15T14:16:22.762" v="285"/>
        <pc:sldMkLst>
          <pc:docMk/>
          <pc:sldMk cId="2781894779" sldId="343"/>
        </pc:sldMkLst>
        <pc:spChg chg="add mod">
          <ac:chgData name="Behague, Sabina" userId="2f9f8379-56ce-455c-81be-d1dc66b28ae7" providerId="ADAL" clId="{D5223BEA-6CBA-4223-A98D-09A97D3797EC}" dt="2023-03-08T20:57:24.644" v="160" actId="20577"/>
          <ac:spMkLst>
            <pc:docMk/>
            <pc:sldMk cId="2781894779" sldId="343"/>
            <ac:spMk id="2" creationId="{E1856257-D74F-5EFC-65C8-0054847814A3}"/>
          </ac:spMkLst>
        </pc:spChg>
        <pc:spChg chg="add mod">
          <ac:chgData name="Behague, Sabina" userId="2f9f8379-56ce-455c-81be-d1dc66b28ae7" providerId="ADAL" clId="{D5223BEA-6CBA-4223-A98D-09A97D3797EC}" dt="2023-03-08T20:55:57.176" v="142" actId="20577"/>
          <ac:spMkLst>
            <pc:docMk/>
            <pc:sldMk cId="2781894779" sldId="343"/>
            <ac:spMk id="5" creationId="{B335CE30-05EB-4681-61BE-B4BE1A55E8F2}"/>
          </ac:spMkLst>
        </pc:spChg>
        <pc:spChg chg="add mod">
          <ac:chgData name="Behague, Sabina" userId="2f9f8379-56ce-455c-81be-d1dc66b28ae7" providerId="ADAL" clId="{D5223BEA-6CBA-4223-A98D-09A97D3797EC}" dt="2023-03-08T20:57:16.372" v="158" actId="20577"/>
          <ac:spMkLst>
            <pc:docMk/>
            <pc:sldMk cId="2781894779" sldId="343"/>
            <ac:spMk id="7" creationId="{42113662-4A90-381B-B4F9-5A7F1C2CAED5}"/>
          </ac:spMkLst>
        </pc:spChg>
        <pc:spChg chg="mod">
          <ac:chgData name="Behague, Sabina" userId="2f9f8379-56ce-455c-81be-d1dc66b28ae7" providerId="ADAL" clId="{D5223BEA-6CBA-4223-A98D-09A97D3797EC}" dt="2023-03-08T20:57:53.016" v="183" actId="20577"/>
          <ac:spMkLst>
            <pc:docMk/>
            <pc:sldMk cId="2781894779" sldId="343"/>
            <ac:spMk id="8" creationId="{801EEB45-62DF-BB91-1311-6119B4ED5856}"/>
          </ac:spMkLst>
        </pc:spChg>
        <pc:spChg chg="add mod">
          <ac:chgData name="Behague, Sabina" userId="2f9f8379-56ce-455c-81be-d1dc66b28ae7" providerId="ADAL" clId="{D5223BEA-6CBA-4223-A98D-09A97D3797EC}" dt="2023-03-08T20:57:10.678" v="156" actId="20577"/>
          <ac:spMkLst>
            <pc:docMk/>
            <pc:sldMk cId="2781894779" sldId="343"/>
            <ac:spMk id="9" creationId="{DF389DCE-C7D3-4A73-3B4F-BCCC4F1BF6B2}"/>
          </ac:spMkLst>
        </pc:spChg>
        <pc:spChg chg="add mod">
          <ac:chgData name="Behague, Sabina" userId="2f9f8379-56ce-455c-81be-d1dc66b28ae7" providerId="ADAL" clId="{D5223BEA-6CBA-4223-A98D-09A97D3797EC}" dt="2023-03-08T20:56:17.184" v="146" actId="20577"/>
          <ac:spMkLst>
            <pc:docMk/>
            <pc:sldMk cId="2781894779" sldId="343"/>
            <ac:spMk id="10" creationId="{0F479596-77FD-7BAE-D990-D0AB4A640A3B}"/>
          </ac:spMkLst>
        </pc:spChg>
        <pc:spChg chg="add mod">
          <ac:chgData name="Behague, Sabina" userId="2f9f8379-56ce-455c-81be-d1dc66b28ae7" providerId="ADAL" clId="{D5223BEA-6CBA-4223-A98D-09A97D3797EC}" dt="2023-03-08T21:00:15.903" v="193" actId="20577"/>
          <ac:spMkLst>
            <pc:docMk/>
            <pc:sldMk cId="2781894779" sldId="343"/>
            <ac:spMk id="11" creationId="{8D73A9D0-F04C-0ACA-590D-798E9DC07F71}"/>
          </ac:spMkLst>
        </pc:spChg>
        <pc:spChg chg="add mod">
          <ac:chgData name="Behague, Sabina" userId="2f9f8379-56ce-455c-81be-d1dc66b28ae7" providerId="ADAL" clId="{D5223BEA-6CBA-4223-A98D-09A97D3797EC}" dt="2023-03-08T20:56:34.350" v="149" actId="20577"/>
          <ac:spMkLst>
            <pc:docMk/>
            <pc:sldMk cId="2781894779" sldId="343"/>
            <ac:spMk id="12" creationId="{A27CB7FC-1637-37AC-DB26-E309A5484AAC}"/>
          </ac:spMkLst>
        </pc:spChg>
        <pc:spChg chg="add mod">
          <ac:chgData name="Behague, Sabina" userId="2f9f8379-56ce-455c-81be-d1dc66b28ae7" providerId="ADAL" clId="{D5223BEA-6CBA-4223-A98D-09A97D3797EC}" dt="2023-03-08T20:56:42.827" v="151" actId="20577"/>
          <ac:spMkLst>
            <pc:docMk/>
            <pc:sldMk cId="2781894779" sldId="343"/>
            <ac:spMk id="13" creationId="{FA67473D-DE60-BEF2-C6E7-42CAFBB92E84}"/>
          </ac:spMkLst>
        </pc:spChg>
        <pc:spChg chg="add mod">
          <ac:chgData name="Behague, Sabina" userId="2f9f8379-56ce-455c-81be-d1dc66b28ae7" providerId="ADAL" clId="{D5223BEA-6CBA-4223-A98D-09A97D3797EC}" dt="2023-03-08T20:55:42.379" v="138" actId="20577"/>
          <ac:spMkLst>
            <pc:docMk/>
            <pc:sldMk cId="2781894779" sldId="343"/>
            <ac:spMk id="14" creationId="{0C22C8EF-12DF-6FD0-998E-F96CB8D57C44}"/>
          </ac:spMkLst>
        </pc:spChg>
        <pc:spChg chg="add mod">
          <ac:chgData name="Behague, Sabina" userId="2f9f8379-56ce-455c-81be-d1dc66b28ae7" providerId="ADAL" clId="{D5223BEA-6CBA-4223-A98D-09A97D3797EC}" dt="2023-03-08T20:56:06.953" v="144" actId="20577"/>
          <ac:spMkLst>
            <pc:docMk/>
            <pc:sldMk cId="2781894779" sldId="343"/>
            <ac:spMk id="15" creationId="{88BE03D8-775F-176C-89BB-9B2F67609FFF}"/>
          </ac:spMkLst>
        </pc:spChg>
        <pc:spChg chg="add mod">
          <ac:chgData name="Behague, Sabina" userId="2f9f8379-56ce-455c-81be-d1dc66b28ae7" providerId="ADAL" clId="{D5223BEA-6CBA-4223-A98D-09A97D3797EC}" dt="2023-03-08T20:55:23.621" v="134" actId="20577"/>
          <ac:spMkLst>
            <pc:docMk/>
            <pc:sldMk cId="2781894779" sldId="343"/>
            <ac:spMk id="18" creationId="{0E797E38-D020-DB15-DA2A-F2571B3DA7C2}"/>
          </ac:spMkLst>
        </pc:spChg>
        <pc:spChg chg="add mod">
          <ac:chgData name="Behague, Sabina" userId="2f9f8379-56ce-455c-81be-d1dc66b28ae7" providerId="ADAL" clId="{D5223BEA-6CBA-4223-A98D-09A97D3797EC}" dt="2023-03-08T20:55:31.008" v="136" actId="20577"/>
          <ac:spMkLst>
            <pc:docMk/>
            <pc:sldMk cId="2781894779" sldId="343"/>
            <ac:spMk id="19" creationId="{944BE632-606E-07B2-3413-B0D266E8A579}"/>
          </ac:spMkLst>
        </pc:spChg>
        <pc:spChg chg="add mod">
          <ac:chgData name="Behague, Sabina" userId="2f9f8379-56ce-455c-81be-d1dc66b28ae7" providerId="ADAL" clId="{D5223BEA-6CBA-4223-A98D-09A97D3797EC}" dt="2023-03-08T20:55:49.402" v="140" actId="20577"/>
          <ac:spMkLst>
            <pc:docMk/>
            <pc:sldMk cId="2781894779" sldId="343"/>
            <ac:spMk id="20" creationId="{B103606B-59E4-9486-2CA8-59D95722A0C7}"/>
          </ac:spMkLst>
        </pc:spChg>
        <pc:spChg chg="add mod">
          <ac:chgData name="Behague, Sabina" userId="2f9f8379-56ce-455c-81be-d1dc66b28ae7" providerId="ADAL" clId="{D5223BEA-6CBA-4223-A98D-09A97D3797EC}" dt="2023-03-08T20:56:57.683" v="154" actId="20577"/>
          <ac:spMkLst>
            <pc:docMk/>
            <pc:sldMk cId="2781894779" sldId="343"/>
            <ac:spMk id="21" creationId="{AB2B9CFA-3320-4F0C-424C-3FE1100BA037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23" creationId="{8B1D7F3B-1482-5915-6D52-AB28F99FB9C8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24" creationId="{3F45606B-80F1-DDD0-8E21-589CBCCBB034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25" creationId="{0F7182BB-C5D0-6C24-313E-72298C4D4DE9}"/>
          </ac:spMkLst>
        </pc:spChg>
        <pc:spChg chg="mod">
          <ac:chgData name="Behague, Sabina" userId="2f9f8379-56ce-455c-81be-d1dc66b28ae7" providerId="ADAL" clId="{D5223BEA-6CBA-4223-A98D-09A97D3797EC}" dt="2023-03-08T20:58:29.037" v="185" actId="207"/>
          <ac:spMkLst>
            <pc:docMk/>
            <pc:sldMk cId="2781894779" sldId="343"/>
            <ac:spMk id="26" creationId="{5458000F-6D02-01E2-0478-3A8ACC9E6558}"/>
          </ac:spMkLst>
        </pc:spChg>
        <pc:spChg chg="mod">
          <ac:chgData name="Behague, Sabina" userId="2f9f8379-56ce-455c-81be-d1dc66b28ae7" providerId="ADAL" clId="{D5223BEA-6CBA-4223-A98D-09A97D3797EC}" dt="2023-03-08T20:59:30.799" v="188" actId="207"/>
          <ac:spMkLst>
            <pc:docMk/>
            <pc:sldMk cId="2781894779" sldId="343"/>
            <ac:spMk id="27" creationId="{91EC4C8A-ED9B-FB4D-F841-D105EFCAD39D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28" creationId="{C19FC26D-F20C-76B1-9C0E-1CD22AD1BDD6}"/>
          </ac:spMkLst>
        </pc:spChg>
        <pc:spChg chg="mod">
          <ac:chgData name="Behague, Sabina" userId="2f9f8379-56ce-455c-81be-d1dc66b28ae7" providerId="ADAL" clId="{D5223BEA-6CBA-4223-A98D-09A97D3797EC}" dt="2023-03-08T20:58:14.647" v="184" actId="207"/>
          <ac:spMkLst>
            <pc:docMk/>
            <pc:sldMk cId="2781894779" sldId="343"/>
            <ac:spMk id="29" creationId="{F59F1251-9470-8FF0-A380-26C44C065E29}"/>
          </ac:spMkLst>
        </pc:spChg>
        <pc:spChg chg="mod">
          <ac:chgData name="Behague, Sabina" userId="2f9f8379-56ce-455c-81be-d1dc66b28ae7" providerId="ADAL" clId="{D5223BEA-6CBA-4223-A98D-09A97D3797EC}" dt="2023-03-08T21:00:25.606" v="194" actId="207"/>
          <ac:spMkLst>
            <pc:docMk/>
            <pc:sldMk cId="2781894779" sldId="343"/>
            <ac:spMk id="30" creationId="{32662259-3C27-65DB-B09C-2849209AC7F6}"/>
          </ac:spMkLst>
        </pc:spChg>
        <pc:spChg chg="mod">
          <ac:chgData name="Behague, Sabina" userId="2f9f8379-56ce-455c-81be-d1dc66b28ae7" providerId="ADAL" clId="{D5223BEA-6CBA-4223-A98D-09A97D3797EC}" dt="2023-03-08T20:59:45.209" v="190" actId="207"/>
          <ac:spMkLst>
            <pc:docMk/>
            <pc:sldMk cId="2781894779" sldId="343"/>
            <ac:spMk id="31" creationId="{64EEB4F3-FE3D-F459-F896-7F76C9CCDAB1}"/>
          </ac:spMkLst>
        </pc:spChg>
        <pc:spChg chg="mod">
          <ac:chgData name="Behague, Sabina" userId="2f9f8379-56ce-455c-81be-d1dc66b28ae7" providerId="ADAL" clId="{D5223BEA-6CBA-4223-A98D-09A97D3797EC}" dt="2023-03-08T21:00:54.607" v="195" actId="207"/>
          <ac:spMkLst>
            <pc:docMk/>
            <pc:sldMk cId="2781894779" sldId="343"/>
            <ac:spMk id="32" creationId="{D520DC83-6AB8-500F-8D97-699DD89B2FAD}"/>
          </ac:spMkLst>
        </pc:spChg>
        <pc:spChg chg="mod">
          <ac:chgData name="Behague, Sabina" userId="2f9f8379-56ce-455c-81be-d1dc66b28ae7" providerId="ADAL" clId="{D5223BEA-6CBA-4223-A98D-09A97D3797EC}" dt="2023-03-08T20:58:50.628" v="187" actId="207"/>
          <ac:spMkLst>
            <pc:docMk/>
            <pc:sldMk cId="2781894779" sldId="343"/>
            <ac:spMk id="33" creationId="{A99AD2D8-57E2-F27A-B55B-5A75DC171F87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34" creationId="{BF94B866-4718-03F6-DB38-240A457EB449}"/>
          </ac:spMkLst>
        </pc:spChg>
        <pc:spChg chg="mod">
          <ac:chgData name="Behague, Sabina" userId="2f9f8379-56ce-455c-81be-d1dc66b28ae7" providerId="ADAL" clId="{D5223BEA-6CBA-4223-A98D-09A97D3797EC}" dt="2023-03-08T20:59:38.860" v="189" actId="207"/>
          <ac:spMkLst>
            <pc:docMk/>
            <pc:sldMk cId="2781894779" sldId="343"/>
            <ac:spMk id="35" creationId="{6D466977-9047-B909-BF4A-43F21ABCEF8A}"/>
          </ac:spMkLst>
        </pc:spChg>
        <pc:spChg chg="mod">
          <ac:chgData name="Behague, Sabina" userId="2f9f8379-56ce-455c-81be-d1dc66b28ae7" providerId="ADAL" clId="{D5223BEA-6CBA-4223-A98D-09A97D3797EC}" dt="2023-03-08T20:59:56.846" v="191" actId="207"/>
          <ac:spMkLst>
            <pc:docMk/>
            <pc:sldMk cId="2781894779" sldId="343"/>
            <ac:spMk id="36" creationId="{40153CBA-D376-5D6C-209A-9441B17FFF93}"/>
          </ac:spMkLst>
        </pc:spChg>
        <pc:spChg chg="mod">
          <ac:chgData name="Behague, Sabina" userId="2f9f8379-56ce-455c-81be-d1dc66b28ae7" providerId="ADAL" clId="{D5223BEA-6CBA-4223-A98D-09A97D3797EC}" dt="2023-03-08T20:54:50.460" v="131" actId="1076"/>
          <ac:spMkLst>
            <pc:docMk/>
            <pc:sldMk cId="2781894779" sldId="343"/>
            <ac:spMk id="37" creationId="{11F52E4A-FBB1-C637-137C-0E32ECACA4D9}"/>
          </ac:spMkLst>
        </pc:spChg>
        <pc:spChg chg="mod">
          <ac:chgData name="Behague, Sabina" userId="2f9f8379-56ce-455c-81be-d1dc66b28ae7" providerId="ADAL" clId="{D5223BEA-6CBA-4223-A98D-09A97D3797EC}" dt="2023-03-08T20:57:36.184" v="162" actId="20577"/>
          <ac:spMkLst>
            <pc:docMk/>
            <pc:sldMk cId="2781894779" sldId="343"/>
            <ac:spMk id="1046" creationId="{8A57591F-F75D-FBB3-BD7E-757A1AFC2F44}"/>
          </ac:spMkLst>
        </pc:spChg>
        <pc:grpChg chg="add mod">
          <ac:chgData name="Behague, Sabina" userId="2f9f8379-56ce-455c-81be-d1dc66b28ae7" providerId="ADAL" clId="{D5223BEA-6CBA-4223-A98D-09A97D3797EC}" dt="2023-03-08T20:54:50.460" v="131" actId="1076"/>
          <ac:grpSpMkLst>
            <pc:docMk/>
            <pc:sldMk cId="2781894779" sldId="343"/>
            <ac:grpSpMk id="22" creationId="{51B3522E-8383-CC88-7D0B-EE00921FE38D}"/>
          </ac:grpSpMkLst>
        </pc:grpChg>
        <pc:cxnChg chg="add mod">
          <ac:chgData name="Behague, Sabina" userId="2f9f8379-56ce-455c-81be-d1dc66b28ae7" providerId="ADAL" clId="{D5223BEA-6CBA-4223-A98D-09A97D3797EC}" dt="2023-03-08T20:54:06.848" v="121" actId="1076"/>
          <ac:cxnSpMkLst>
            <pc:docMk/>
            <pc:sldMk cId="2781894779" sldId="343"/>
            <ac:cxnSpMk id="16" creationId="{01AF32BB-C4E1-69BE-9190-DFE8BD887E66}"/>
          </ac:cxnSpMkLst>
        </pc:cxnChg>
        <pc:cxnChg chg="add mod">
          <ac:chgData name="Behague, Sabina" userId="2f9f8379-56ce-455c-81be-d1dc66b28ae7" providerId="ADAL" clId="{D5223BEA-6CBA-4223-A98D-09A97D3797EC}" dt="2023-03-08T20:54:25.559" v="125" actId="1076"/>
          <ac:cxnSpMkLst>
            <pc:docMk/>
            <pc:sldMk cId="2781894779" sldId="343"/>
            <ac:cxnSpMk id="17" creationId="{A1AA540A-069E-CB10-E2D9-38F0FFE86F4E}"/>
          </ac:cxnSpMkLst>
        </pc:cxnChg>
      </pc:sldChg>
      <pc:sldChg chg="modSp mod modNotesTx">
        <pc:chgData name="Behague, Sabina" userId="2f9f8379-56ce-455c-81be-d1dc66b28ae7" providerId="ADAL" clId="{D5223BEA-6CBA-4223-A98D-09A97D3797EC}" dt="2023-03-15T14:16:06.309" v="284"/>
        <pc:sldMkLst>
          <pc:docMk/>
          <pc:sldMk cId="587045458" sldId="351"/>
        </pc:sldMkLst>
        <pc:spChg chg="mod">
          <ac:chgData name="Behague, Sabina" userId="2f9f8379-56ce-455c-81be-d1dc66b28ae7" providerId="ADAL" clId="{D5223BEA-6CBA-4223-A98D-09A97D3797EC}" dt="2023-03-01T16:36:18.976" v="5" actId="27636"/>
          <ac:spMkLst>
            <pc:docMk/>
            <pc:sldMk cId="587045458" sldId="351"/>
            <ac:spMk id="7" creationId="{53AAA70E-3C26-CE05-62EF-70317ECE7004}"/>
          </ac:spMkLst>
        </pc:spChg>
      </pc:sldChg>
      <pc:sldChg chg="delSp del mod addCm">
        <pc:chgData name="Behague, Sabina" userId="2f9f8379-56ce-455c-81be-d1dc66b28ae7" providerId="ADAL" clId="{D5223BEA-6CBA-4223-A98D-09A97D3797EC}" dt="2023-03-08T20:39:42.548" v="84" actId="47"/>
        <pc:sldMkLst>
          <pc:docMk/>
          <pc:sldMk cId="3383364338" sldId="353"/>
        </pc:sldMkLst>
        <pc:spChg chg="del topLvl">
          <ac:chgData name="Behague, Sabina" userId="2f9f8379-56ce-455c-81be-d1dc66b28ae7" providerId="ADAL" clId="{D5223BEA-6CBA-4223-A98D-09A97D3797EC}" dt="2023-03-08T20:36:37.187" v="61" actId="478"/>
          <ac:spMkLst>
            <pc:docMk/>
            <pc:sldMk cId="3383364338" sldId="353"/>
            <ac:spMk id="4" creationId="{8B84E1DF-59E2-B225-1AF1-18C8CEE2758A}"/>
          </ac:spMkLst>
        </pc:spChg>
        <pc:spChg chg="del topLvl">
          <ac:chgData name="Behague, Sabina" userId="2f9f8379-56ce-455c-81be-d1dc66b28ae7" providerId="ADAL" clId="{D5223BEA-6CBA-4223-A98D-09A97D3797EC}" dt="2023-03-08T20:36:40.854" v="62" actId="478"/>
          <ac:spMkLst>
            <pc:docMk/>
            <pc:sldMk cId="3383364338" sldId="353"/>
            <ac:spMk id="11" creationId="{5980DFDB-71E6-CBFE-EEF2-8EFCA325E222}"/>
          </ac:spMkLst>
        </pc:spChg>
        <pc:spChg chg="del topLvl">
          <ac:chgData name="Behague, Sabina" userId="2f9f8379-56ce-455c-81be-d1dc66b28ae7" providerId="ADAL" clId="{D5223BEA-6CBA-4223-A98D-09A97D3797EC}" dt="2023-03-08T20:36:51.743" v="65" actId="478"/>
          <ac:spMkLst>
            <pc:docMk/>
            <pc:sldMk cId="3383364338" sldId="353"/>
            <ac:spMk id="15" creationId="{00E00D7F-4771-C103-D9B7-F86F554BF35A}"/>
          </ac:spMkLst>
        </pc:spChg>
        <pc:spChg chg="del topLvl">
          <ac:chgData name="Behague, Sabina" userId="2f9f8379-56ce-455c-81be-d1dc66b28ae7" providerId="ADAL" clId="{D5223BEA-6CBA-4223-A98D-09A97D3797EC}" dt="2023-03-08T20:37:01.395" v="67" actId="478"/>
          <ac:spMkLst>
            <pc:docMk/>
            <pc:sldMk cId="3383364338" sldId="353"/>
            <ac:spMk id="20" creationId="{887BC45C-D623-D2F6-FA71-2EE5ED764E2F}"/>
          </ac:spMkLst>
        </pc:spChg>
        <pc:grpChg chg="del">
          <ac:chgData name="Behague, Sabina" userId="2f9f8379-56ce-455c-81be-d1dc66b28ae7" providerId="ADAL" clId="{D5223BEA-6CBA-4223-A98D-09A97D3797EC}" dt="2023-03-08T20:36:37.187" v="61" actId="478"/>
          <ac:grpSpMkLst>
            <pc:docMk/>
            <pc:sldMk cId="3383364338" sldId="353"/>
            <ac:grpSpMk id="3" creationId="{1D986584-109F-3320-A077-4053FE5F7C75}"/>
          </ac:grpSpMkLst>
        </pc:grpChg>
        <pc:grpChg chg="del">
          <ac:chgData name="Behague, Sabina" userId="2f9f8379-56ce-455c-81be-d1dc66b28ae7" providerId="ADAL" clId="{D5223BEA-6CBA-4223-A98D-09A97D3797EC}" dt="2023-03-08T20:36:40.854" v="62" actId="478"/>
          <ac:grpSpMkLst>
            <pc:docMk/>
            <pc:sldMk cId="3383364338" sldId="353"/>
            <ac:grpSpMk id="10" creationId="{BE10AC98-85DF-A2D4-EC44-761A1FBB8428}"/>
          </ac:grpSpMkLst>
        </pc:grpChg>
        <pc:grpChg chg="del">
          <ac:chgData name="Behague, Sabina" userId="2f9f8379-56ce-455c-81be-d1dc66b28ae7" providerId="ADAL" clId="{D5223BEA-6CBA-4223-A98D-09A97D3797EC}" dt="2023-03-08T20:36:51.743" v="65" actId="478"/>
          <ac:grpSpMkLst>
            <pc:docMk/>
            <pc:sldMk cId="3383364338" sldId="353"/>
            <ac:grpSpMk id="14" creationId="{715DB227-D8D9-7805-1E34-485AC366C5A8}"/>
          </ac:grpSpMkLst>
        </pc:grpChg>
        <pc:grpChg chg="del">
          <ac:chgData name="Behague, Sabina" userId="2f9f8379-56ce-455c-81be-d1dc66b28ae7" providerId="ADAL" clId="{D5223BEA-6CBA-4223-A98D-09A97D3797EC}" dt="2023-03-08T20:37:01.395" v="67" actId="478"/>
          <ac:grpSpMkLst>
            <pc:docMk/>
            <pc:sldMk cId="3383364338" sldId="353"/>
            <ac:grpSpMk id="19" creationId="{040F3BDA-06D2-F689-3CCF-8A36C0891017}"/>
          </ac:grpSpMkLst>
        </pc:grpChg>
        <pc:cxnChg chg="del topLvl">
          <ac:chgData name="Behague, Sabina" userId="2f9f8379-56ce-455c-81be-d1dc66b28ae7" providerId="ADAL" clId="{D5223BEA-6CBA-4223-A98D-09A97D3797EC}" dt="2023-03-08T20:36:43.193" v="63" actId="478"/>
          <ac:cxnSpMkLst>
            <pc:docMk/>
            <pc:sldMk cId="3383364338" sldId="353"/>
            <ac:cxnSpMk id="5" creationId="{7992DCDD-49A1-8238-F0AB-8FD21B8E3A23}"/>
          </ac:cxnSpMkLst>
        </pc:cxnChg>
        <pc:cxnChg chg="del topLvl">
          <ac:chgData name="Behague, Sabina" userId="2f9f8379-56ce-455c-81be-d1dc66b28ae7" providerId="ADAL" clId="{D5223BEA-6CBA-4223-A98D-09A97D3797EC}" dt="2023-03-08T20:36:48.507" v="64" actId="478"/>
          <ac:cxnSpMkLst>
            <pc:docMk/>
            <pc:sldMk cId="3383364338" sldId="353"/>
            <ac:cxnSpMk id="12" creationId="{AE6416A7-F12F-43DA-6CBD-483DC19B0CA9}"/>
          </ac:cxnSpMkLst>
        </pc:cxnChg>
        <pc:cxnChg chg="del topLvl">
          <ac:chgData name="Behague, Sabina" userId="2f9f8379-56ce-455c-81be-d1dc66b28ae7" providerId="ADAL" clId="{D5223BEA-6CBA-4223-A98D-09A97D3797EC}" dt="2023-03-08T20:36:55.486" v="66" actId="478"/>
          <ac:cxnSpMkLst>
            <pc:docMk/>
            <pc:sldMk cId="3383364338" sldId="353"/>
            <ac:cxnSpMk id="16" creationId="{569700AF-EEC8-1944-6EE7-FEB16CF6A4D0}"/>
          </ac:cxnSpMkLst>
        </pc:cxnChg>
        <pc:cxnChg chg="del topLvl">
          <ac:chgData name="Behague, Sabina" userId="2f9f8379-56ce-455c-81be-d1dc66b28ae7" providerId="ADAL" clId="{D5223BEA-6CBA-4223-A98D-09A97D3797EC}" dt="2023-03-08T20:37:06.404" v="68" actId="478"/>
          <ac:cxnSpMkLst>
            <pc:docMk/>
            <pc:sldMk cId="3383364338" sldId="353"/>
            <ac:cxnSpMk id="22" creationId="{7B2E6179-7923-32D4-4D42-8892F453AF25}"/>
          </ac:cxnSpMkLst>
        </pc:cxnChg>
      </pc:sldChg>
      <pc:sldMasterChg chg="del delSldLayout">
        <pc:chgData name="Behague, Sabina" userId="2f9f8379-56ce-455c-81be-d1dc66b28ae7" providerId="ADAL" clId="{D5223BEA-6CBA-4223-A98D-09A97D3797EC}" dt="2023-03-03T01:47:58.764" v="17" actId="2696"/>
        <pc:sldMasterMkLst>
          <pc:docMk/>
          <pc:sldMasterMk cId="3984714580" sldId="2147483687"/>
        </pc:sldMasterMkLst>
        <pc:sldLayoutChg chg="del">
          <pc:chgData name="Behague, Sabina" userId="2f9f8379-56ce-455c-81be-d1dc66b28ae7" providerId="ADAL" clId="{D5223BEA-6CBA-4223-A98D-09A97D3797EC}" dt="2023-03-03T01:47:58.744" v="8" actId="2696"/>
          <pc:sldLayoutMkLst>
            <pc:docMk/>
            <pc:sldMasterMk cId="3984714580" sldId="2147483687"/>
            <pc:sldLayoutMk cId="2029731006" sldId="2147483688"/>
          </pc:sldLayoutMkLst>
        </pc:sldLayoutChg>
        <pc:sldLayoutChg chg="del">
          <pc:chgData name="Behague, Sabina" userId="2f9f8379-56ce-455c-81be-d1dc66b28ae7" providerId="ADAL" clId="{D5223BEA-6CBA-4223-A98D-09A97D3797EC}" dt="2023-03-03T01:47:58.746" v="9" actId="2696"/>
          <pc:sldLayoutMkLst>
            <pc:docMk/>
            <pc:sldMasterMk cId="3984714580" sldId="2147483687"/>
            <pc:sldLayoutMk cId="746083278" sldId="2147483689"/>
          </pc:sldLayoutMkLst>
        </pc:sldLayoutChg>
        <pc:sldLayoutChg chg="del">
          <pc:chgData name="Behague, Sabina" userId="2f9f8379-56ce-455c-81be-d1dc66b28ae7" providerId="ADAL" clId="{D5223BEA-6CBA-4223-A98D-09A97D3797EC}" dt="2023-03-03T01:47:58.749" v="10" actId="2696"/>
          <pc:sldLayoutMkLst>
            <pc:docMk/>
            <pc:sldMasterMk cId="3984714580" sldId="2147483687"/>
            <pc:sldLayoutMk cId="1129321109" sldId="2147483690"/>
          </pc:sldLayoutMkLst>
        </pc:sldLayoutChg>
        <pc:sldLayoutChg chg="del">
          <pc:chgData name="Behague, Sabina" userId="2f9f8379-56ce-455c-81be-d1dc66b28ae7" providerId="ADAL" clId="{D5223BEA-6CBA-4223-A98D-09A97D3797EC}" dt="2023-03-03T01:47:58.750" v="11" actId="2696"/>
          <pc:sldLayoutMkLst>
            <pc:docMk/>
            <pc:sldMasterMk cId="3984714580" sldId="2147483687"/>
            <pc:sldLayoutMk cId="1622710034" sldId="2147483691"/>
          </pc:sldLayoutMkLst>
        </pc:sldLayoutChg>
        <pc:sldLayoutChg chg="del">
          <pc:chgData name="Behague, Sabina" userId="2f9f8379-56ce-455c-81be-d1dc66b28ae7" providerId="ADAL" clId="{D5223BEA-6CBA-4223-A98D-09A97D3797EC}" dt="2023-03-03T01:47:58.752" v="12" actId="2696"/>
          <pc:sldLayoutMkLst>
            <pc:docMk/>
            <pc:sldMasterMk cId="3984714580" sldId="2147483687"/>
            <pc:sldLayoutMk cId="159174091" sldId="2147483692"/>
          </pc:sldLayoutMkLst>
        </pc:sldLayoutChg>
        <pc:sldLayoutChg chg="del">
          <pc:chgData name="Behague, Sabina" userId="2f9f8379-56ce-455c-81be-d1dc66b28ae7" providerId="ADAL" clId="{D5223BEA-6CBA-4223-A98D-09A97D3797EC}" dt="2023-03-03T01:47:58.753" v="13" actId="2696"/>
          <pc:sldLayoutMkLst>
            <pc:docMk/>
            <pc:sldMasterMk cId="3984714580" sldId="2147483687"/>
            <pc:sldLayoutMk cId="2208407366" sldId="2147483693"/>
          </pc:sldLayoutMkLst>
        </pc:sldLayoutChg>
        <pc:sldLayoutChg chg="del">
          <pc:chgData name="Behague, Sabina" userId="2f9f8379-56ce-455c-81be-d1dc66b28ae7" providerId="ADAL" clId="{D5223BEA-6CBA-4223-A98D-09A97D3797EC}" dt="2023-03-03T01:47:58.755" v="14" actId="2696"/>
          <pc:sldLayoutMkLst>
            <pc:docMk/>
            <pc:sldMasterMk cId="3984714580" sldId="2147483687"/>
            <pc:sldLayoutMk cId="1400920545" sldId="2147483694"/>
          </pc:sldLayoutMkLst>
        </pc:sldLayoutChg>
        <pc:sldLayoutChg chg="del">
          <pc:chgData name="Behague, Sabina" userId="2f9f8379-56ce-455c-81be-d1dc66b28ae7" providerId="ADAL" clId="{D5223BEA-6CBA-4223-A98D-09A97D3797EC}" dt="2023-03-03T01:47:58.756" v="15" actId="2696"/>
          <pc:sldLayoutMkLst>
            <pc:docMk/>
            <pc:sldMasterMk cId="3984714580" sldId="2147483687"/>
            <pc:sldLayoutMk cId="2613048141" sldId="2147483695"/>
          </pc:sldLayoutMkLst>
        </pc:sldLayoutChg>
        <pc:sldLayoutChg chg="del">
          <pc:chgData name="Behague, Sabina" userId="2f9f8379-56ce-455c-81be-d1dc66b28ae7" providerId="ADAL" clId="{D5223BEA-6CBA-4223-A98D-09A97D3797EC}" dt="2023-03-03T01:47:58.758" v="16" actId="2696"/>
          <pc:sldLayoutMkLst>
            <pc:docMk/>
            <pc:sldMasterMk cId="3984714580" sldId="2147483687"/>
            <pc:sldLayoutMk cId="3093831904" sldId="2147483696"/>
          </pc:sldLayoutMkLst>
        </pc:sldLayoutChg>
      </pc:sldMasterChg>
      <pc:sldMasterChg chg="addSp delSp mod modSldLayout">
        <pc:chgData name="Behague, Sabina" userId="2f9f8379-56ce-455c-81be-d1dc66b28ae7" providerId="ADAL" clId="{D5223BEA-6CBA-4223-A98D-09A97D3797EC}" dt="2023-03-01T16:45:37.102" v="7" actId="478"/>
        <pc:sldMasterMkLst>
          <pc:docMk/>
          <pc:sldMasterMk cId="1191707419" sldId="2147483707"/>
        </pc:sldMasterMkLst>
        <pc:spChg chg="add">
          <ac:chgData name="Behague, Sabina" userId="2f9f8379-56ce-455c-81be-d1dc66b28ae7" providerId="ADAL" clId="{D5223BEA-6CBA-4223-A98D-09A97D3797EC}" dt="2023-03-01T16:36:08.393" v="0"/>
          <ac:spMkLst>
            <pc:docMk/>
            <pc:sldMasterMk cId="1191707419" sldId="2147483707"/>
            <ac:spMk id="6" creationId="{0DE3C86E-5DFD-1777-A3A8-49D81F7D40D6}"/>
          </ac:spMkLst>
        </pc:spChg>
        <pc:spChg chg="add">
          <ac:chgData name="Behague, Sabina" userId="2f9f8379-56ce-455c-81be-d1dc66b28ae7" providerId="ADAL" clId="{D5223BEA-6CBA-4223-A98D-09A97D3797EC}" dt="2023-03-01T16:36:08.393" v="0"/>
          <ac:spMkLst>
            <pc:docMk/>
            <pc:sldMasterMk cId="1191707419" sldId="2147483707"/>
            <ac:spMk id="10" creationId="{C10B019A-A2B6-6D46-914E-4572FC5CF91C}"/>
          </ac:spMkLst>
        </pc:spChg>
        <pc:spChg chg="add del">
          <ac:chgData name="Behague, Sabina" userId="2f9f8379-56ce-455c-81be-d1dc66b28ae7" providerId="ADAL" clId="{D5223BEA-6CBA-4223-A98D-09A97D3797EC}" dt="2023-03-01T16:45:37.102" v="7" actId="478"/>
          <ac:spMkLst>
            <pc:docMk/>
            <pc:sldMasterMk cId="1191707419" sldId="2147483707"/>
            <ac:spMk id="11" creationId="{9D717994-014A-84E7-39CA-3E75910338CE}"/>
          </ac:spMkLst>
        </pc:spChg>
        <pc:sldLayoutChg chg="addSp delSp mod">
          <pc:chgData name="Behague, Sabina" userId="2f9f8379-56ce-455c-81be-d1dc66b28ae7" providerId="ADAL" clId="{D5223BEA-6CBA-4223-A98D-09A97D3797EC}" dt="2023-03-01T16:45:30.329" v="6" actId="478"/>
          <pc:sldLayoutMkLst>
            <pc:docMk/>
            <pc:sldMasterMk cId="1191707419" sldId="2147483707"/>
            <pc:sldLayoutMk cId="2032619823" sldId="2147483708"/>
          </pc:sldLayoutMkLst>
          <pc:spChg chg="add del">
            <ac:chgData name="Behague, Sabina" userId="2f9f8379-56ce-455c-81be-d1dc66b28ae7" providerId="ADAL" clId="{D5223BEA-6CBA-4223-A98D-09A97D3797EC}" dt="2023-03-01T16:45:30.329" v="6" actId="478"/>
            <ac:spMkLst>
              <pc:docMk/>
              <pc:sldMasterMk cId="1191707419" sldId="2147483707"/>
              <pc:sldLayoutMk cId="2032619823" sldId="2147483708"/>
              <ac:spMk id="2" creationId="{E5A71C7D-4BD2-1808-93A6-72917957F1BD}"/>
            </ac:spMkLst>
          </pc:spChg>
        </pc:sldLayoutChg>
      </pc:sldMasterChg>
      <pc:sldMasterChg chg="del delSldLayout">
        <pc:chgData name="Behague, Sabina" userId="2f9f8379-56ce-455c-81be-d1dc66b28ae7" providerId="ADAL" clId="{D5223BEA-6CBA-4223-A98D-09A97D3797EC}" dt="2023-03-03T01:48:10.888" v="21" actId="2696"/>
        <pc:sldMasterMkLst>
          <pc:docMk/>
          <pc:sldMasterMk cId="939501569" sldId="2147483731"/>
        </pc:sldMasterMkLst>
        <pc:sldLayoutChg chg="del">
          <pc:chgData name="Behague, Sabina" userId="2f9f8379-56ce-455c-81be-d1dc66b28ae7" providerId="ADAL" clId="{D5223BEA-6CBA-4223-A98D-09A97D3797EC}" dt="2023-03-03T01:48:10.878" v="18" actId="2696"/>
          <pc:sldLayoutMkLst>
            <pc:docMk/>
            <pc:sldMasterMk cId="939501569" sldId="2147483731"/>
            <pc:sldLayoutMk cId="4104122600" sldId="2147483732"/>
          </pc:sldLayoutMkLst>
        </pc:sldLayoutChg>
        <pc:sldLayoutChg chg="del">
          <pc:chgData name="Behague, Sabina" userId="2f9f8379-56ce-455c-81be-d1dc66b28ae7" providerId="ADAL" clId="{D5223BEA-6CBA-4223-A98D-09A97D3797EC}" dt="2023-03-03T01:48:10.881" v="19" actId="2696"/>
          <pc:sldLayoutMkLst>
            <pc:docMk/>
            <pc:sldMasterMk cId="939501569" sldId="2147483731"/>
            <pc:sldLayoutMk cId="2568184961" sldId="2147483733"/>
          </pc:sldLayoutMkLst>
        </pc:sldLayoutChg>
        <pc:sldLayoutChg chg="del">
          <pc:chgData name="Behague, Sabina" userId="2f9f8379-56ce-455c-81be-d1dc66b28ae7" providerId="ADAL" clId="{D5223BEA-6CBA-4223-A98D-09A97D3797EC}" dt="2023-03-03T01:48:10.883" v="20" actId="2696"/>
          <pc:sldLayoutMkLst>
            <pc:docMk/>
            <pc:sldMasterMk cId="939501569" sldId="2147483731"/>
            <pc:sldLayoutMk cId="3474092446" sldId="2147483734"/>
          </pc:sldLayoutMkLst>
        </pc:sldLayoutChg>
      </pc:sldMasterChg>
    </pc:docChg>
  </pc:docChgLst>
  <pc:docChgLst>
    <pc:chgData name="Balian, Sarah" userId="b3b060d9-4d34-479b-ad68-688eaebf93c5" providerId="ADAL" clId="{E6DABBB8-C3A1-4667-B759-9A18626DC85D}"/>
    <pc:docChg chg="undo redo custSel addSld delSld modSld sldOrd">
      <pc:chgData name="Balian, Sarah" userId="b3b060d9-4d34-479b-ad68-688eaebf93c5" providerId="ADAL" clId="{E6DABBB8-C3A1-4667-B759-9A18626DC85D}" dt="2022-12-14T00:33:25.901" v="1337" actId="403"/>
      <pc:docMkLst>
        <pc:docMk/>
      </pc:docMkLst>
      <pc:sldChg chg="modSp mod">
        <pc:chgData name="Balian, Sarah" userId="b3b060d9-4d34-479b-ad68-688eaebf93c5" providerId="ADAL" clId="{E6DABBB8-C3A1-4667-B759-9A18626DC85D}" dt="2022-12-13T14:35:47.222" v="9" actId="20577"/>
        <pc:sldMkLst>
          <pc:docMk/>
          <pc:sldMk cId="109857222" sldId="256"/>
        </pc:sldMkLst>
        <pc:spChg chg="mod">
          <ac:chgData name="Balian, Sarah" userId="b3b060d9-4d34-479b-ad68-688eaebf93c5" providerId="ADAL" clId="{E6DABBB8-C3A1-4667-B759-9A18626DC85D}" dt="2022-12-13T14:35:47.222" v="9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1:05.779" v="15" actId="20577"/>
        <pc:sldMkLst>
          <pc:docMk/>
          <pc:sldMk cId="2163988523" sldId="260"/>
        </pc:sldMkLst>
        <pc:spChg chg="del">
          <ac:chgData name="Balian, Sarah" userId="b3b060d9-4d34-479b-ad68-688eaebf93c5" providerId="ADAL" clId="{E6DABBB8-C3A1-4667-B759-9A18626DC85D}" dt="2022-12-13T14:40:32.339" v="10" actId="478"/>
          <ac:spMkLst>
            <pc:docMk/>
            <pc:sldMk cId="2163988523" sldId="260"/>
            <ac:spMk id="3" creationId="{7F10B6DC-6AF4-BFD9-E1D5-B98AA266289F}"/>
          </ac:spMkLst>
        </pc:spChg>
        <pc:spChg chg="add del mod">
          <ac:chgData name="Balian, Sarah" userId="b3b060d9-4d34-479b-ad68-688eaebf93c5" providerId="ADAL" clId="{E6DABBB8-C3A1-4667-B759-9A18626DC85D}" dt="2022-12-13T14:40:34.167" v="11" actId="478"/>
          <ac:spMkLst>
            <pc:docMk/>
            <pc:sldMk cId="2163988523" sldId="260"/>
            <ac:spMk id="4" creationId="{B3E41AB8-10E9-653E-EACB-0FE1E22E9EC6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6" creationId="{5D0F14F3-1A09-3E96-BCB2-D8B940E469DA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7" creationId="{CE64F085-394F-89FE-55C1-94E5F28AFADD}"/>
          </ac:spMkLst>
        </pc:spChg>
        <pc:spChg chg="mod">
          <ac:chgData name="Balian, Sarah" userId="b3b060d9-4d34-479b-ad68-688eaebf93c5" providerId="ADAL" clId="{E6DABBB8-C3A1-4667-B759-9A18626DC85D}" dt="2022-12-13T14:40:49.855" v="14" actId="1076"/>
          <ac:spMkLst>
            <pc:docMk/>
            <pc:sldMk cId="2163988523" sldId="260"/>
            <ac:spMk id="8" creationId="{E39DAA33-FEFE-A8BD-BBEA-A8F3D8B80ECE}"/>
          </ac:spMkLst>
        </pc:spChg>
        <pc:spChg chg="mod">
          <ac:chgData name="Balian, Sarah" userId="b3b060d9-4d34-479b-ad68-688eaebf93c5" providerId="ADAL" clId="{E6DABBB8-C3A1-4667-B759-9A18626DC85D}" dt="2022-12-13T14:41:05.779" v="15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addSp delSp modSp mod">
        <pc:chgData name="Balian, Sarah" userId="b3b060d9-4d34-479b-ad68-688eaebf93c5" providerId="ADAL" clId="{E6DABBB8-C3A1-4667-B759-9A18626DC85D}" dt="2022-12-13T14:47:40.535" v="192" actId="1076"/>
        <pc:sldMkLst>
          <pc:docMk/>
          <pc:sldMk cId="1428788921" sldId="262"/>
        </pc:sldMkLst>
        <pc:spChg chg="mod">
          <ac:chgData name="Balian, Sarah" userId="b3b060d9-4d34-479b-ad68-688eaebf93c5" providerId="ADAL" clId="{E6DABBB8-C3A1-4667-B759-9A18626DC85D}" dt="2022-12-13T14:41:56.799" v="44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14:43:10.391" v="104" actId="478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E6DABBB8-C3A1-4667-B759-9A18626DC85D}" dt="2022-12-13T14:43:05.488" v="102" actId="20577"/>
          <ac:spMkLst>
            <pc:docMk/>
            <pc:sldMk cId="1428788921" sldId="262"/>
            <ac:spMk id="16" creationId="{7EF9F444-652D-626D-94F0-686DE3F451C0}"/>
          </ac:spMkLst>
        </pc:spChg>
        <pc:spChg chg="del">
          <ac:chgData name="Balian, Sarah" userId="b3b060d9-4d34-479b-ad68-688eaebf93c5" providerId="ADAL" clId="{E6DABBB8-C3A1-4667-B759-9A18626DC85D}" dt="2022-12-13T14:43:11.960" v="105" actId="478"/>
          <ac:spMkLst>
            <pc:docMk/>
            <pc:sldMk cId="1428788921" sldId="262"/>
            <ac:spMk id="17" creationId="{B5138D57-81A7-9062-3037-7FA0E56333ED}"/>
          </ac:spMkLst>
        </pc:spChg>
        <pc:graphicFrameChg chg="add mod modGraphic">
          <ac:chgData name="Balian, Sarah" userId="b3b060d9-4d34-479b-ad68-688eaebf93c5" providerId="ADAL" clId="{E6DABBB8-C3A1-4667-B759-9A18626DC85D}" dt="2022-12-13T14:47:40.535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  <pc:graphicFrameChg chg="del">
          <ac:chgData name="Balian, Sarah" userId="b3b060d9-4d34-479b-ad68-688eaebf93c5" providerId="ADAL" clId="{E6DABBB8-C3A1-4667-B759-9A18626DC85D}" dt="2022-12-13T14:43:08.335" v="103" actId="47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Sp modSp add mod">
        <pc:chgData name="Balian, Sarah" userId="b3b060d9-4d34-479b-ad68-688eaebf93c5" providerId="ADAL" clId="{E6DABBB8-C3A1-4667-B759-9A18626DC85D}" dt="2022-12-14T00:26:34.621" v="1162" actId="27918"/>
        <pc:sldMkLst>
          <pc:docMk/>
          <pc:sldMk cId="1887431401" sldId="263"/>
        </pc:sldMkLst>
        <pc:spChg chg="mod">
          <ac:chgData name="Balian, Sarah" userId="b3b060d9-4d34-479b-ad68-688eaebf93c5" providerId="ADAL" clId="{E6DABBB8-C3A1-4667-B759-9A18626DC85D}" dt="2022-12-14T00:25:40.798" v="1033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4T00:26:18.593" v="1157" actId="27636"/>
          <ac:spMkLst>
            <pc:docMk/>
            <pc:sldMk cId="1887431401" sldId="263"/>
            <ac:spMk id="3" creationId="{E4FD1E92-5DBC-B105-F246-2355E4FF9A74}"/>
          </ac:spMkLst>
        </pc:spChg>
        <pc:picChg chg="del mod">
          <ac:chgData name="Balian, Sarah" userId="b3b060d9-4d34-479b-ad68-688eaebf93c5" providerId="ADAL" clId="{E6DABBB8-C3A1-4667-B759-9A18626DC85D}" dt="2022-12-14T00:11:26.756" v="993" actId="21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delSp modSp del mod">
        <pc:chgData name="Balian, Sarah" userId="b3b060d9-4d34-479b-ad68-688eaebf93c5" providerId="ADAL" clId="{E6DABBB8-C3A1-4667-B759-9A18626DC85D}" dt="2022-12-13T23:51:05.239" v="770" actId="47"/>
        <pc:sldMkLst>
          <pc:docMk/>
          <pc:sldMk cId="2479953464" sldId="264"/>
        </pc:sldMkLst>
        <pc:spChg chg="add del mod">
          <ac:chgData name="Balian, Sarah" userId="b3b060d9-4d34-479b-ad68-688eaebf93c5" providerId="ADAL" clId="{E6DABBB8-C3A1-4667-B759-9A18626DC85D}" dt="2022-12-13T23:48:19.504" v="722" actId="478"/>
          <ac:spMkLst>
            <pc:docMk/>
            <pc:sldMk cId="2479953464" sldId="264"/>
            <ac:spMk id="3" creationId="{FCEA3293-11E0-0136-5074-95EB03635FFF}"/>
          </ac:spMkLst>
        </pc:spChg>
        <pc:spChg chg="add mod">
          <ac:chgData name="Balian, Sarah" userId="b3b060d9-4d34-479b-ad68-688eaebf93c5" providerId="ADAL" clId="{E6DABBB8-C3A1-4667-B759-9A18626DC85D}" dt="2022-12-13T23:50:14.315" v="764" actId="1076"/>
          <ac:spMkLst>
            <pc:docMk/>
            <pc:sldMk cId="2479953464" sldId="264"/>
            <ac:spMk id="4" creationId="{0174D110-D89C-F26C-534F-E73D4DF747CF}"/>
          </ac:spMkLst>
        </pc:spChg>
        <pc:spChg chg="mod">
          <ac:chgData name="Balian, Sarah" userId="b3b060d9-4d34-479b-ad68-688eaebf93c5" providerId="ADAL" clId="{E6DABBB8-C3A1-4667-B759-9A18626DC85D}" dt="2022-12-13T23:50:11.229" v="763" actId="14100"/>
          <ac:spMkLst>
            <pc:docMk/>
            <pc:sldMk cId="2479953464" sldId="264"/>
            <ac:spMk id="7" creationId="{C6AD3CA1-B490-CAD9-358E-36CAF5A9AFAD}"/>
          </ac:spMkLst>
        </pc:spChg>
        <pc:spChg chg="del">
          <ac:chgData name="Balian, Sarah" userId="b3b060d9-4d34-479b-ad68-688eaebf93c5" providerId="ADAL" clId="{E6DABBB8-C3A1-4667-B759-9A18626DC85D}" dt="2022-12-13T23:48:18.740" v="721" actId="478"/>
          <ac:spMkLst>
            <pc:docMk/>
            <pc:sldMk cId="2479953464" sldId="264"/>
            <ac:spMk id="8" creationId="{D2113DFA-A685-4B12-7242-8814DEF4FC2E}"/>
          </ac:spMkLst>
        </pc:spChg>
        <pc:picChg chg="add mod">
          <ac:chgData name="Balian, Sarah" userId="b3b060d9-4d34-479b-ad68-688eaebf93c5" providerId="ADAL" clId="{E6DABBB8-C3A1-4667-B759-9A18626DC85D}" dt="2022-12-13T23:50:04.077" v="761"/>
          <ac:picMkLst>
            <pc:docMk/>
            <pc:sldMk cId="2479953464" sldId="264"/>
            <ac:picMk id="5" creationId="{51E955FC-78EF-411C-F6B0-F482F53A2A58}"/>
          </ac:picMkLst>
        </pc:picChg>
      </pc:sldChg>
      <pc:sldChg chg="del">
        <pc:chgData name="Balian, Sarah" userId="b3b060d9-4d34-479b-ad68-688eaebf93c5" providerId="ADAL" clId="{E6DABBB8-C3A1-4667-B759-9A18626DC85D}" dt="2022-12-14T00:11:07.226" v="988" actId="47"/>
        <pc:sldMkLst>
          <pc:docMk/>
          <pc:sldMk cId="1506493807" sldId="272"/>
        </pc:sldMkLst>
      </pc:sldChg>
      <pc:sldChg chg="addSp delSp modSp del mod">
        <pc:chgData name="Balian, Sarah" userId="b3b060d9-4d34-479b-ad68-688eaebf93c5" providerId="ADAL" clId="{E6DABBB8-C3A1-4667-B759-9A18626DC85D}" dt="2022-12-13T23:53:02.414" v="804" actId="47"/>
        <pc:sldMkLst>
          <pc:docMk/>
          <pc:sldMk cId="3502258445" sldId="283"/>
        </pc:sldMkLst>
        <pc:spChg chg="add del mod">
          <ac:chgData name="Balian, Sarah" userId="b3b060d9-4d34-479b-ad68-688eaebf93c5" providerId="ADAL" clId="{E6DABBB8-C3A1-4667-B759-9A18626DC85D}" dt="2022-12-13T23:48:24.382" v="724" actId="478"/>
          <ac:spMkLst>
            <pc:docMk/>
            <pc:sldMk cId="3502258445" sldId="283"/>
            <ac:spMk id="3" creationId="{1CDE71C3-49A4-3A57-3AD3-1F8C19F85C2A}"/>
          </ac:spMkLst>
        </pc:spChg>
        <pc:spChg chg="add mod">
          <ac:chgData name="Balian, Sarah" userId="b3b060d9-4d34-479b-ad68-688eaebf93c5" providerId="ADAL" clId="{E6DABBB8-C3A1-4667-B759-9A18626DC85D}" dt="2022-12-13T23:49:37.141" v="739"/>
          <ac:spMkLst>
            <pc:docMk/>
            <pc:sldMk cId="3502258445" sldId="283"/>
            <ac:spMk id="4" creationId="{7A15433F-032F-84B8-416B-3618CD270854}"/>
          </ac:spMkLst>
        </pc:spChg>
        <pc:spChg chg="mod">
          <ac:chgData name="Balian, Sarah" userId="b3b060d9-4d34-479b-ad68-688eaebf93c5" providerId="ADAL" clId="{E6DABBB8-C3A1-4667-B759-9A18626DC85D}" dt="2022-12-13T23:51:17.134" v="788" actId="20577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E6DABBB8-C3A1-4667-B759-9A18626DC85D}" dt="2022-12-13T23:48:23.235" v="723" actId="478"/>
          <ac:spMkLst>
            <pc:docMk/>
            <pc:sldMk cId="3502258445" sldId="283"/>
            <ac:spMk id="17" creationId="{5C6B47CA-107B-B3FF-2202-F69F83513340}"/>
          </ac:spMkLst>
        </pc:spChg>
        <pc:picChg chg="add mod">
          <ac:chgData name="Balian, Sarah" userId="b3b060d9-4d34-479b-ad68-688eaebf93c5" providerId="ADAL" clId="{E6DABBB8-C3A1-4667-B759-9A18626DC85D}" dt="2022-12-13T23:51:22.233" v="789"/>
          <ac:picMkLst>
            <pc:docMk/>
            <pc:sldMk cId="3502258445" sldId="283"/>
            <ac:picMk id="10" creationId="{A0831471-6FD2-9987-4B6A-C7CD0183152A}"/>
          </ac:picMkLst>
        </pc:picChg>
      </pc:sldChg>
      <pc:sldChg chg="del">
        <pc:chgData name="Balian, Sarah" userId="b3b060d9-4d34-479b-ad68-688eaebf93c5" providerId="ADAL" clId="{E6DABBB8-C3A1-4667-B759-9A18626DC85D}" dt="2022-12-14T00:11:11.412" v="990" actId="47"/>
        <pc:sldMkLst>
          <pc:docMk/>
          <pc:sldMk cId="1821595124" sldId="286"/>
        </pc:sldMkLst>
      </pc:sldChg>
      <pc:sldChg chg="modSp mod">
        <pc:chgData name="Balian, Sarah" userId="b3b060d9-4d34-479b-ad68-688eaebf93c5" providerId="ADAL" clId="{E6DABBB8-C3A1-4667-B759-9A18626DC85D}" dt="2022-12-14T00:33:25.901" v="1337" actId="403"/>
        <pc:sldMkLst>
          <pc:docMk/>
          <pc:sldMk cId="3475639167" sldId="289"/>
        </pc:sldMkLst>
        <pc:spChg chg="mod">
          <ac:chgData name="Balian, Sarah" userId="b3b060d9-4d34-479b-ad68-688eaebf93c5" providerId="ADAL" clId="{E6DABBB8-C3A1-4667-B759-9A18626DC85D}" dt="2022-12-14T00:33:25.901" v="1337" actId="403"/>
          <ac:spMkLst>
            <pc:docMk/>
            <pc:sldMk cId="3475639167" sldId="289"/>
            <ac:spMk id="6" creationId="{3178E49A-AB46-36D7-BE04-40013DE24A2A}"/>
          </ac:spMkLst>
        </pc:spChg>
      </pc:sldChg>
      <pc:sldChg chg="addSp modSp mod">
        <pc:chgData name="Balian, Sarah" userId="b3b060d9-4d34-479b-ad68-688eaebf93c5" providerId="ADAL" clId="{E6DABBB8-C3A1-4667-B759-9A18626DC85D}" dt="2022-12-14T00:31:58.634" v="1261"/>
        <pc:sldMkLst>
          <pc:docMk/>
          <pc:sldMk cId="2492622487" sldId="308"/>
        </pc:sldMkLst>
        <pc:spChg chg="mod">
          <ac:chgData name="Balian, Sarah" userId="b3b060d9-4d34-479b-ad68-688eaebf93c5" providerId="ADAL" clId="{E6DABBB8-C3A1-4667-B759-9A18626DC85D}" dt="2022-12-13T23:16:48.318" v="545" actId="20577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Balian, Sarah" userId="b3b060d9-4d34-479b-ad68-688eaebf93c5" providerId="ADAL" clId="{E6DABBB8-C3A1-4667-B759-9A18626DC85D}" dt="2022-12-13T23:17:14.898" v="638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" userId="b3b060d9-4d34-479b-ad68-688eaebf93c5" providerId="ADAL" clId="{E6DABBB8-C3A1-4667-B759-9A18626DC85D}" dt="2022-12-14T00:31:58.634" v="1261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6DABBB8-C3A1-4667-B759-9A18626DC85D}" dt="2022-12-13T23:16:25.507" v="529"/>
          <ac:picMkLst>
            <pc:docMk/>
            <pc:sldMk cId="2492622487" sldId="308"/>
            <ac:picMk id="2" creationId="{07C5A718-927A-723F-76EC-DE1D018B4A8D}"/>
          </ac:picMkLst>
        </pc:picChg>
      </pc:sldChg>
      <pc:sldChg chg="del">
        <pc:chgData name="Balian, Sarah" userId="b3b060d9-4d34-479b-ad68-688eaebf93c5" providerId="ADAL" clId="{E6DABBB8-C3A1-4667-B759-9A18626DC85D}" dt="2022-12-13T23:15:24.249" v="528" actId="47"/>
        <pc:sldMkLst>
          <pc:docMk/>
          <pc:sldMk cId="1702557876" sldId="324"/>
        </pc:sldMkLst>
      </pc:sldChg>
      <pc:sldChg chg="del">
        <pc:chgData name="Balian, Sarah" userId="b3b060d9-4d34-479b-ad68-688eaebf93c5" providerId="ADAL" clId="{E6DABBB8-C3A1-4667-B759-9A18626DC85D}" dt="2022-12-14T00:11:09.268" v="989" actId="47"/>
        <pc:sldMkLst>
          <pc:docMk/>
          <pc:sldMk cId="3364805724" sldId="339"/>
        </pc:sldMkLst>
      </pc:sldChg>
      <pc:sldChg chg="addSp delSp modSp add del mod">
        <pc:chgData name="Balian, Sarah" userId="b3b060d9-4d34-479b-ad68-688eaebf93c5" providerId="ADAL" clId="{E6DABBB8-C3A1-4667-B759-9A18626DC85D}" dt="2022-12-14T00:11:34.091" v="995" actId="1076"/>
        <pc:sldMkLst>
          <pc:docMk/>
          <pc:sldMk cId="2781894779" sldId="343"/>
        </pc:sldMkLst>
        <pc:spChg chg="add del mod">
          <ac:chgData name="Balian, Sarah" userId="b3b060d9-4d34-479b-ad68-688eaebf93c5" providerId="ADAL" clId="{E6DABBB8-C3A1-4667-B759-9A18626DC85D}" dt="2022-12-13T23:48:31.848" v="726" actId="478"/>
          <ac:spMkLst>
            <pc:docMk/>
            <pc:sldMk cId="2781894779" sldId="343"/>
            <ac:spMk id="3" creationId="{744C0C85-D220-C73E-8DE8-A77CDC58E51E}"/>
          </ac:spMkLst>
        </pc:spChg>
        <pc:spChg chg="mod">
          <ac:chgData name="Balian, Sarah" userId="b3b060d9-4d34-479b-ad68-688eaebf93c5" providerId="ADAL" clId="{E6DABBB8-C3A1-4667-B759-9A18626DC85D}" dt="2022-12-13T23:53:45.132" v="893" actId="20577"/>
          <ac:spMkLst>
            <pc:docMk/>
            <pc:sldMk cId="2781894779" sldId="343"/>
            <ac:spMk id="4" creationId="{2835B22F-59A0-D51F-5B6D-700079BFD428}"/>
          </ac:spMkLst>
        </pc:spChg>
        <pc:spChg chg="add mod">
          <ac:chgData name="Balian, Sarah" userId="b3b060d9-4d34-479b-ad68-688eaebf93c5" providerId="ADAL" clId="{E6DABBB8-C3A1-4667-B759-9A18626DC85D}" dt="2022-12-13T23:53:24.698" v="865" actId="27636"/>
          <ac:spMkLst>
            <pc:docMk/>
            <pc:sldMk cId="2781894779" sldId="343"/>
            <ac:spMk id="5" creationId="{E17FE7ED-4C0F-CC05-AFE8-D996317F6549}"/>
          </ac:spMkLst>
        </pc:spChg>
        <pc:spChg chg="del">
          <ac:chgData name="Balian, Sarah" userId="b3b060d9-4d34-479b-ad68-688eaebf93c5" providerId="ADAL" clId="{E6DABBB8-C3A1-4667-B759-9A18626DC85D}" dt="2022-12-13T23:48:28.741" v="725" actId="478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Balian, Sarah" userId="b3b060d9-4d34-479b-ad68-688eaebf93c5" providerId="ADAL" clId="{E6DABBB8-C3A1-4667-B759-9A18626DC85D}" dt="2022-12-14T00:00:36.824" v="953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Balian, Sarah" userId="b3b060d9-4d34-479b-ad68-688eaebf93c5" providerId="ADAL" clId="{E6DABBB8-C3A1-4667-B759-9A18626DC85D}" dt="2022-12-14T00:00:46.319" v="955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Balian, Sarah" userId="b3b060d9-4d34-479b-ad68-688eaebf93c5" providerId="ADAL" clId="{E6DABBB8-C3A1-4667-B759-9A18626DC85D}" dt="2022-12-14T00:01:51.612" v="970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Balian, Sarah" userId="b3b060d9-4d34-479b-ad68-688eaebf93c5" providerId="ADAL" clId="{E6DABBB8-C3A1-4667-B759-9A18626DC85D}" dt="2022-12-14T00:03:00.821" v="984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Balian, Sarah" userId="b3b060d9-4d34-479b-ad68-688eaebf93c5" providerId="ADAL" clId="{E6DABBB8-C3A1-4667-B759-9A18626DC85D}" dt="2022-12-13T23:58:58.011" v="946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E6DABBB8-C3A1-4667-B759-9A18626DC85D}" dt="2022-12-14T00:00:29.027" v="951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Balian, Sarah" userId="b3b060d9-4d34-479b-ad68-688eaebf93c5" providerId="ADAL" clId="{E6DABBB8-C3A1-4667-B759-9A18626DC85D}" dt="2022-12-14T00:02:24.248" v="976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Balian, Sarah" userId="b3b060d9-4d34-479b-ad68-688eaebf93c5" providerId="ADAL" clId="{E6DABBB8-C3A1-4667-B759-9A18626DC85D}" dt="2022-12-14T00:00:26.044" v="950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E6DABBB8-C3A1-4667-B759-9A18626DC85D}" dt="2022-12-14T00:00:23.880" v="949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Balian, Sarah" userId="b3b060d9-4d34-479b-ad68-688eaebf93c5" providerId="ADAL" clId="{E6DABBB8-C3A1-4667-B759-9A18626DC85D}" dt="2022-12-14T00:03:16.762" v="986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Balian, Sarah" userId="b3b060d9-4d34-479b-ad68-688eaebf93c5" providerId="ADAL" clId="{E6DABBB8-C3A1-4667-B759-9A18626DC85D}" dt="2022-12-14T00:00:33.060" v="952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Balian, Sarah" userId="b3b060d9-4d34-479b-ad68-688eaebf93c5" providerId="ADAL" clId="{E6DABBB8-C3A1-4667-B759-9A18626DC85D}" dt="2022-12-14T00:02:11.373" v="972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E6DABBB8-C3A1-4667-B759-9A18626DC85D}" dt="2022-12-14T00:01:01.197" v="95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E6DABBB8-C3A1-4667-B759-9A18626DC85D}" dt="2022-12-14T00:00:41.794" v="954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Balian, Sarah" userId="b3b060d9-4d34-479b-ad68-688eaebf93c5" providerId="ADAL" clId="{E6DABBB8-C3A1-4667-B759-9A18626DC85D}" dt="2022-12-14T00:01:58.709" v="971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Balian, Sarah" userId="b3b060d9-4d34-479b-ad68-688eaebf93c5" providerId="ADAL" clId="{E6DABBB8-C3A1-4667-B759-9A18626DC85D}" dt="2022-12-14T00:02:31.903" v="977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Balian, Sarah" userId="b3b060d9-4d34-479b-ad68-688eaebf93c5" providerId="ADAL" clId="{E6DABBB8-C3A1-4667-B759-9A18626DC85D}" dt="2022-12-14T00:00:21.594" v="948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E6DABBB8-C3A1-4667-B759-9A18626DC85D}" dt="2022-12-14T00:02:42.127" v="980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Balian, Sarah" userId="b3b060d9-4d34-479b-ad68-688eaebf93c5" providerId="ADAL" clId="{E6DABBB8-C3A1-4667-B759-9A18626DC85D}" dt="2022-12-14T00:00:53.445" v="957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Balian, Sarah" userId="b3b060d9-4d34-479b-ad68-688eaebf93c5" providerId="ADAL" clId="{E6DABBB8-C3A1-4667-B759-9A18626DC85D}" dt="2022-12-14T00:01:48.780" v="969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Balian, Sarah" userId="b3b060d9-4d34-479b-ad68-688eaebf93c5" providerId="ADAL" clId="{E6DABBB8-C3A1-4667-B759-9A18626DC85D}" dt="2022-12-14T00:02:34.404" v="978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Balian, Sarah" userId="b3b060d9-4d34-479b-ad68-688eaebf93c5" providerId="ADAL" clId="{E6DABBB8-C3A1-4667-B759-9A18626DC85D}" dt="2022-12-14T00:01:22.888" v="965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Balian, Sarah" userId="b3b060d9-4d34-479b-ad68-688eaebf93c5" providerId="ADAL" clId="{E6DABBB8-C3A1-4667-B759-9A18626DC85D}" dt="2022-12-13T23:56:06.333" v="926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E6DABBB8-C3A1-4667-B759-9A18626DC85D}" dt="2022-12-13T23:56:49.855" v="932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E6DABBB8-C3A1-4667-B759-9A18626DC85D}" dt="2022-12-13T23:55:39.036" v="919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E6DABBB8-C3A1-4667-B759-9A18626DC85D}" dt="2022-12-13T23:53:56.647" v="894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E6DABBB8-C3A1-4667-B759-9A18626DC85D}" dt="2022-12-13T23:56:25.822" v="928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E6DABBB8-C3A1-4667-B759-9A18626DC85D}" dt="2022-12-13T23:54:36.111" v="902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E6DABBB8-C3A1-4667-B759-9A18626DC85D}" dt="2022-12-13T23:55:17.358" v="913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E6DABBB8-C3A1-4667-B759-9A18626DC85D}" dt="2022-12-13T23:55:24.164" v="915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E6DABBB8-C3A1-4667-B759-9A18626DC85D}" dt="2022-12-13T23:57:49.641" v="940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E6DABBB8-C3A1-4667-B759-9A18626DC85D}" dt="2022-12-13T23:54:11.216" v="89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E6DABBB8-C3A1-4667-B759-9A18626DC85D}" dt="2022-12-14T00:03:04.730" v="985" actId="1076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E6DABBB8-C3A1-4667-B759-9A18626DC85D}" dt="2022-12-13T23:55:57.473" v="924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E6DABBB8-C3A1-4667-B759-9A18626DC85D}" dt="2022-12-13T23:54:03.361" v="895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E6DABBB8-C3A1-4667-B759-9A18626DC85D}" dt="2022-12-14T00:00:57.472" v="958" actId="1076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Balian, Sarah" userId="b3b060d9-4d34-479b-ad68-688eaebf93c5" providerId="ADAL" clId="{E6DABBB8-C3A1-4667-B759-9A18626DC85D}" dt="2022-12-13T23:53:27.413" v="866" actId="478"/>
          <ac:spMkLst>
            <pc:docMk/>
            <pc:sldMk cId="2781894779" sldId="343"/>
            <ac:spMk id="56" creationId="{86DA3428-A2E6-7961-02DF-4DFFA860A7F2}"/>
          </ac:spMkLst>
        </pc:spChg>
        <pc:spChg chg="mod">
          <ac:chgData name="Balian, Sarah" userId="b3b060d9-4d34-479b-ad68-688eaebf93c5" providerId="ADAL" clId="{E6DABBB8-C3A1-4667-B759-9A18626DC85D}" dt="2022-12-14T00:01:28.339" v="966" actId="1076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E6DABBB8-C3A1-4667-B759-9A18626DC85D}" dt="2022-12-13T23:59:02.406" v="947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E6DABBB8-C3A1-4667-B759-9A18626DC85D}" dt="2022-12-13T23:56:34.293" v="930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E6DABBB8-C3A1-4667-B759-9A18626DC85D}" dt="2022-12-14T00:02:45.383" v="981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E6DABBB8-C3A1-4667-B759-9A18626DC85D}" dt="2022-12-14T00:02:48.113" v="982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E6DABBB8-C3A1-4667-B759-9A18626DC85D}" dt="2022-12-13T23:57:12.016" v="936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E6DABBB8-C3A1-4667-B759-9A18626DC85D}" dt="2022-12-14T00:03:26.736" v="987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E6DABBB8-C3A1-4667-B759-9A18626DC85D}" dt="2022-12-13T23:55:46.493" v="921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E6DABBB8-C3A1-4667-B759-9A18626DC85D}" dt="2022-12-13T23:57:02.886" v="934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E6DABBB8-C3A1-4667-B759-9A18626DC85D}" dt="2022-12-13T23:55:29.887" v="917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E6DABBB8-C3A1-4667-B759-9A18626DC85D}" dt="2022-12-13T23:53:30.468" v="867" actId="20577"/>
          <ac:spMkLst>
            <pc:docMk/>
            <pc:sldMk cId="2781894779" sldId="343"/>
            <ac:spMk id="1046" creationId="{8A57591F-F75D-FBB3-BD7E-757A1AFC2F44}"/>
          </ac:spMkLst>
        </pc:spChg>
        <pc:grpChg chg="mod">
          <ac:chgData name="Balian, Sarah" userId="b3b060d9-4d34-479b-ad68-688eaebf93c5" providerId="ADAL" clId="{E6DABBB8-C3A1-4667-B759-9A18626DC85D}" dt="2022-12-14T00:02:17.142" v="974" actId="1076"/>
          <ac:grpSpMkLst>
            <pc:docMk/>
            <pc:sldMk cId="2781894779" sldId="343"/>
            <ac:grpSpMk id="12" creationId="{5E9238D3-4F99-E415-7A54-9FE1BC3F8A71}"/>
          </ac:grpSpMkLst>
        </pc:grpChg>
        <pc:picChg chg="add mod">
          <ac:chgData name="Balian, Sarah" userId="b3b060d9-4d34-479b-ad68-688eaebf93c5" providerId="ADAL" clId="{E6DABBB8-C3A1-4667-B759-9A18626DC85D}" dt="2022-12-14T00:11:34.091" v="995" actId="1076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">
        <pc:chgData name="Balian, Sarah" userId="b3b060d9-4d34-479b-ad68-688eaebf93c5" providerId="ADAL" clId="{E6DABBB8-C3A1-4667-B759-9A18626DC85D}" dt="2022-12-13T23:50:00.126" v="760" actId="1076"/>
        <pc:sldMkLst>
          <pc:docMk/>
          <pc:sldMk cId="587045458" sldId="351"/>
        </pc:sldMkLst>
        <pc:spChg chg="mod">
          <ac:chgData name="Balian, Sarah" userId="b3b060d9-4d34-479b-ad68-688eaebf93c5" providerId="ADAL" clId="{E6DABBB8-C3A1-4667-B759-9A18626DC85D}" dt="2022-12-13T23:50:00.126" v="760" actId="1076"/>
          <ac:spMkLst>
            <pc:docMk/>
            <pc:sldMk cId="587045458" sldId="351"/>
            <ac:spMk id="2" creationId="{F6245169-1799-41CD-B28E-D2D20D16AD73}"/>
          </ac:spMkLst>
        </pc:spChg>
        <pc:spChg chg="del">
          <ac:chgData name="Balian, Sarah" userId="b3b060d9-4d34-479b-ad68-688eaebf93c5" providerId="ADAL" clId="{E6DABBB8-C3A1-4667-B759-9A18626DC85D}" dt="2022-12-13T23:49:03.868" v="730" actId="478"/>
          <ac:spMkLst>
            <pc:docMk/>
            <pc:sldMk cId="587045458" sldId="351"/>
            <ac:spMk id="3" creationId="{E4FD1E92-5DBC-B105-F246-2355E4FF9A74}"/>
          </ac:spMkLst>
        </pc:spChg>
        <pc:spChg chg="del">
          <ac:chgData name="Balian, Sarah" userId="b3b060d9-4d34-479b-ad68-688eaebf93c5" providerId="ADAL" clId="{E6DABBB8-C3A1-4667-B759-9A18626DC85D}" dt="2022-12-13T23:45:37.918" v="703" actId="478"/>
          <ac:spMkLst>
            <pc:docMk/>
            <pc:sldMk cId="587045458" sldId="351"/>
            <ac:spMk id="5" creationId="{355175CA-46B0-BA63-25E8-590B108C08AC}"/>
          </ac:spMkLst>
        </pc:spChg>
        <pc:spChg chg="del">
          <ac:chgData name="Balian, Sarah" userId="b3b060d9-4d34-479b-ad68-688eaebf93c5" providerId="ADAL" clId="{E6DABBB8-C3A1-4667-B759-9A18626DC85D}" dt="2022-12-13T23:45:40.747" v="704" actId="478"/>
          <ac:spMkLst>
            <pc:docMk/>
            <pc:sldMk cId="587045458" sldId="351"/>
            <ac:spMk id="6" creationId="{E2176CB9-D0A7-65C2-5536-CC45BF10399E}"/>
          </ac:spMkLst>
        </pc:spChg>
        <pc:spChg chg="add del mod">
          <ac:chgData name="Balian, Sarah" userId="b3b060d9-4d34-479b-ad68-688eaebf93c5" providerId="ADAL" clId="{E6DABBB8-C3A1-4667-B759-9A18626DC85D}" dt="2022-12-13T23:49:06.246" v="731" actId="478"/>
          <ac:spMkLst>
            <pc:docMk/>
            <pc:sldMk cId="587045458" sldId="351"/>
            <ac:spMk id="11" creationId="{83680EAF-5C5E-39A3-E4EA-5F41DAC98EFE}"/>
          </ac:spMkLst>
        </pc:spChg>
        <pc:spChg chg="add mod">
          <ac:chgData name="Balian, Sarah" userId="b3b060d9-4d34-479b-ad68-688eaebf93c5" providerId="ADAL" clId="{E6DABBB8-C3A1-4667-B759-9A18626DC85D}" dt="2022-12-13T23:49:26.527" v="737" actId="20577"/>
          <ac:spMkLst>
            <pc:docMk/>
            <pc:sldMk cId="587045458" sldId="351"/>
            <ac:spMk id="12" creationId="{2C5D7986-40C3-7BF6-EC67-A8DC8440AC96}"/>
          </ac:spMkLst>
        </pc:sp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8" creationId="{242B6FC0-FAF7-B549-2D1D-27B3A155C80A}"/>
          </ac:cxnSpMkLst>
        </pc:cxnChg>
        <pc:cxnChg chg="del">
          <ac:chgData name="Balian, Sarah" userId="b3b060d9-4d34-479b-ad68-688eaebf93c5" providerId="ADAL" clId="{E6DABBB8-C3A1-4667-B759-9A18626DC85D}" dt="2022-12-13T23:45:40.747" v="704" actId="478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del">
        <pc:chgData name="Balian, Sarah" userId="b3b060d9-4d34-479b-ad68-688eaebf93c5" providerId="ADAL" clId="{E6DABBB8-C3A1-4667-B759-9A18626DC85D}" dt="2022-12-13T23:48:41.098" v="729" actId="47"/>
        <pc:sldMkLst>
          <pc:docMk/>
          <pc:sldMk cId="2848752032" sldId="352"/>
        </pc:sldMkLst>
      </pc:sldChg>
      <pc:sldChg chg="addSp delSp modSp mod ord">
        <pc:chgData name="Balian, Sarah" userId="b3b060d9-4d34-479b-ad68-688eaebf93c5" providerId="ADAL" clId="{E6DABBB8-C3A1-4667-B759-9A18626DC85D}" dt="2022-12-13T23:18:08.393" v="651" actId="1076"/>
        <pc:sldMkLst>
          <pc:docMk/>
          <pc:sldMk cId="3383364338" sldId="353"/>
        </pc:sldMkLst>
        <pc:spChg chg="mod">
          <ac:chgData name="Balian, Sarah" userId="b3b060d9-4d34-479b-ad68-688eaebf93c5" providerId="ADAL" clId="{E6DABBB8-C3A1-4667-B759-9A18626DC85D}" dt="2022-12-13T23:17:45.424" v="643" actId="1076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" userId="b3b060d9-4d34-479b-ad68-688eaebf93c5" providerId="ADAL" clId="{E6DABBB8-C3A1-4667-B759-9A18626DC85D}" dt="2022-12-13T23:11:21.475" v="415" actId="1076"/>
          <ac:spMkLst>
            <pc:docMk/>
            <pc:sldMk cId="3383364338" sldId="353"/>
            <ac:spMk id="4" creationId="{8B84E1DF-59E2-B225-1AF1-18C8CEE2758A}"/>
          </ac:spMkLst>
        </pc:spChg>
        <pc:spChg chg="del mod">
          <ac:chgData name="Balian, Sarah" userId="b3b060d9-4d34-479b-ad68-688eaebf93c5" providerId="ADAL" clId="{E6DABBB8-C3A1-4667-B759-9A18626DC85D}" dt="2022-12-13T23:17:21.937" v="639" actId="478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Balian, Sarah" userId="b3b060d9-4d34-479b-ad68-688eaebf93c5" providerId="ADAL" clId="{E6DABBB8-C3A1-4667-B759-9A18626DC85D}" dt="2022-12-13T23:11:12.754" v="411" actId="1076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" userId="b3b060d9-4d34-479b-ad68-688eaebf93c5" providerId="ADAL" clId="{E6DABBB8-C3A1-4667-B759-9A18626DC85D}" dt="2022-12-13T23:12:35.754" v="451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" userId="b3b060d9-4d34-479b-ad68-688eaebf93c5" providerId="ADAL" clId="{E6DABBB8-C3A1-4667-B759-9A18626DC85D}" dt="2022-12-13T23:13:50.672" v="494" actId="1076"/>
          <ac:spMkLst>
            <pc:docMk/>
            <pc:sldMk cId="3383364338" sldId="353"/>
            <ac:spMk id="20" creationId="{887BC45C-D623-D2F6-FA71-2EE5ED764E2F}"/>
          </ac:spMkLst>
        </pc:spChg>
        <pc:spChg chg="add del mod">
          <ac:chgData name="Balian, Sarah" userId="b3b060d9-4d34-479b-ad68-688eaebf93c5" providerId="ADAL" clId="{E6DABBB8-C3A1-4667-B759-9A18626DC85D}" dt="2022-12-13T23:17:23.497" v="640" actId="478"/>
          <ac:spMkLst>
            <pc:docMk/>
            <pc:sldMk cId="3383364338" sldId="353"/>
            <ac:spMk id="24" creationId="{C12F6C73-5A40-47C1-A4F2-20CEBB6C2303}"/>
          </ac:spMkLst>
        </pc:spChg>
        <pc:spChg chg="add mod">
          <ac:chgData name="Balian, Sarah" userId="b3b060d9-4d34-479b-ad68-688eaebf93c5" providerId="ADAL" clId="{E6DABBB8-C3A1-4667-B759-9A18626DC85D}" dt="2022-12-13T23:18:08.393" v="651" actId="1076"/>
          <ac:spMkLst>
            <pc:docMk/>
            <pc:sldMk cId="3383364338" sldId="353"/>
            <ac:spMk id="25" creationId="{D623205A-D2A9-DC5A-6AC0-F2E9DF0FB7EA}"/>
          </ac:spMkLst>
        </pc:spChg>
        <pc:grpChg chg="add mod">
          <ac:chgData name="Balian, Sarah" userId="b3b060d9-4d34-479b-ad68-688eaebf93c5" providerId="ADAL" clId="{E6DABBB8-C3A1-4667-B759-9A18626DC85D}" dt="2022-12-13T23:11:43.035" v="420" actId="1076"/>
          <ac:grpSpMkLst>
            <pc:docMk/>
            <pc:sldMk cId="3383364338" sldId="353"/>
            <ac:grpSpMk id="3" creationId="{1D986584-109F-3320-A077-4053FE5F7C75}"/>
          </ac:grpSpMkLst>
        </pc:grpChg>
        <pc:grpChg chg="add mod">
          <ac:chgData name="Balian, Sarah" userId="b3b060d9-4d34-479b-ad68-688eaebf93c5" providerId="ADAL" clId="{E6DABBB8-C3A1-4667-B759-9A18626DC85D}" dt="2022-12-13T23:11:39.164" v="419" actId="1076"/>
          <ac:grpSpMkLst>
            <pc:docMk/>
            <pc:sldMk cId="3383364338" sldId="353"/>
            <ac:grpSpMk id="10" creationId="{BE10AC98-85DF-A2D4-EC44-761A1FBB8428}"/>
          </ac:grpSpMkLst>
        </pc:grpChg>
        <pc:grpChg chg="add mod">
          <ac:chgData name="Balian, Sarah" userId="b3b060d9-4d34-479b-ad68-688eaebf93c5" providerId="ADAL" clId="{E6DABBB8-C3A1-4667-B759-9A18626DC85D}" dt="2022-12-13T23:11:58.553" v="422" actId="1076"/>
          <ac:grpSpMkLst>
            <pc:docMk/>
            <pc:sldMk cId="3383364338" sldId="353"/>
            <ac:grpSpMk id="14" creationId="{715DB227-D8D9-7805-1E34-485AC366C5A8}"/>
          </ac:grpSpMkLst>
        </pc:grpChg>
        <pc:grpChg chg="add mod">
          <ac:chgData name="Balian, Sarah" userId="b3b060d9-4d34-479b-ad68-688eaebf93c5" providerId="ADAL" clId="{E6DABBB8-C3A1-4667-B759-9A18626DC85D}" dt="2022-12-13T23:12:48.741" v="453" actId="1076"/>
          <ac:grpSpMkLst>
            <pc:docMk/>
            <pc:sldMk cId="3383364338" sldId="353"/>
            <ac:grpSpMk id="19" creationId="{040F3BDA-06D2-F689-3CCF-8A36C0891017}"/>
          </ac:grpSpMkLst>
        </pc:grpChg>
        <pc:graphicFrameChg chg="mod">
          <ac:chgData name="Balian, Sarah" userId="b3b060d9-4d34-479b-ad68-688eaebf93c5" providerId="ADAL" clId="{E6DABBB8-C3A1-4667-B759-9A18626DC85D}" dt="2022-12-13T23:11:18.160" v="413" actId="1076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cxnChg chg="mod">
          <ac:chgData name="Balian, Sarah" userId="b3b060d9-4d34-479b-ad68-688eaebf93c5" providerId="ADAL" clId="{E6DABBB8-C3A1-4667-B759-9A18626DC85D}" dt="2022-12-13T23:09:21.020" v="271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Balian, Sarah" userId="b3b060d9-4d34-479b-ad68-688eaebf93c5" providerId="ADAL" clId="{E6DABBB8-C3A1-4667-B759-9A18626DC85D}" dt="2022-12-13T23:10:34.259" v="377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Balian, Sarah" userId="b3b060d9-4d34-479b-ad68-688eaebf93c5" providerId="ADAL" clId="{E6DABBB8-C3A1-4667-B759-9A18626DC85D}" dt="2022-12-13T23:12:33.128" v="450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Balian, Sarah" userId="b3b060d9-4d34-479b-ad68-688eaebf93c5" providerId="ADAL" clId="{E6DABBB8-C3A1-4667-B759-9A18626DC85D}" dt="2022-12-13T23:12:40.770" v="452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McFarland, Annette (CNTR)" userId="e93d1f50-85ab-41a8-a34a-185a53159573" providerId="ADAL" clId="{64CC4DAC-EA52-4464-84A6-5142216A69AD}"/>
    <pc:docChg chg="modSld">
      <pc:chgData name="McFarland, Annette (CNTR)" userId="e93d1f50-85ab-41a8-a34a-185a53159573" providerId="ADAL" clId="{64CC4DAC-EA52-4464-84A6-5142216A69AD}" dt="2024-03-14T16:21:17.960" v="12" actId="20577"/>
      <pc:docMkLst>
        <pc:docMk/>
      </pc:docMkLst>
      <pc:sldChg chg="modSp mod">
        <pc:chgData name="McFarland, Annette (CNTR)" userId="e93d1f50-85ab-41a8-a34a-185a53159573" providerId="ADAL" clId="{64CC4DAC-EA52-4464-84A6-5142216A69AD}" dt="2024-03-14T16:21:17.960" v="12" actId="20577"/>
        <pc:sldMkLst>
          <pc:docMk/>
          <pc:sldMk cId="3475639167" sldId="289"/>
        </pc:sldMkLst>
        <pc:spChg chg="mod">
          <ac:chgData name="McFarland, Annette (CNTR)" userId="e93d1f50-85ab-41a8-a34a-185a53159573" providerId="ADAL" clId="{64CC4DAC-EA52-4464-84A6-5142216A69AD}" dt="2024-03-14T16:21:17.960" v="12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 modNotesTx">
        <pc:chgData name="McFarland, Annette (CNTR)" userId="e93d1f50-85ab-41a8-a34a-185a53159573" providerId="ADAL" clId="{64CC4DAC-EA52-4464-84A6-5142216A69AD}" dt="2024-03-14T16:21:03.277" v="8" actId="20577"/>
        <pc:sldMkLst>
          <pc:docMk/>
          <pc:sldMk cId="1739125832" sldId="356"/>
        </pc:sldMkLst>
      </pc:sldChg>
    </pc:docChg>
  </pc:docChgLst>
  <pc:docChgLst>
    <pc:chgData name="McFarland, Annette" userId="e93d1f50-85ab-41a8-a34a-185a53159573" providerId="ADAL" clId="{5DBC9D9F-4FA5-4230-A63E-C868B3AC023A}"/>
    <pc:docChg chg="undo custSel modSld">
      <pc:chgData name="McFarland, Annette" userId="e93d1f50-85ab-41a8-a34a-185a53159573" providerId="ADAL" clId="{5DBC9D9F-4FA5-4230-A63E-C868B3AC023A}" dt="2023-01-20T20:31:22.697" v="1634"/>
      <pc:docMkLst>
        <pc:docMk/>
      </pc:docMkLst>
      <pc:sldChg chg="addSp modSp mod addCm delCm">
        <pc:chgData name="McFarland, Annette" userId="e93d1f50-85ab-41a8-a34a-185a53159573" providerId="ADAL" clId="{5DBC9D9F-4FA5-4230-A63E-C868B3AC023A}" dt="2023-01-20T17:14:22.629" v="1621"/>
        <pc:sldMkLst>
          <pc:docMk/>
          <pc:sldMk cId="1428788921" sldId="262"/>
        </pc:sldMkLst>
        <pc:spChg chg="mod">
          <ac:chgData name="McFarland, Annette" userId="e93d1f50-85ab-41a8-a34a-185a53159573" providerId="ADAL" clId="{5DBC9D9F-4FA5-4230-A63E-C868B3AC023A}" dt="2023-01-13T18:39:23.456" v="3" actId="20577"/>
          <ac:spMkLst>
            <pc:docMk/>
            <pc:sldMk cId="1428788921" sldId="26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20T17:13:30.430" v="1620" actId="20577"/>
          <ac:spMkLst>
            <pc:docMk/>
            <pc:sldMk cId="1428788921" sldId="262"/>
            <ac:spMk id="4" creationId="{805CD0A2-EB45-D7F0-1B61-3CF2BC0ABE1E}"/>
          </ac:spMkLst>
        </pc:spChg>
        <pc:graphicFrameChg chg="mod modGraphic">
          <ac:chgData name="McFarland, Annette" userId="e93d1f50-85ab-41a8-a34a-185a53159573" providerId="ADAL" clId="{5DBC9D9F-4FA5-4230-A63E-C868B3AC023A}" dt="2023-01-13T19:11:19.027" v="192" actId="1076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 addCm delCm modCm">
        <pc:chgData name="McFarland, Annette" userId="e93d1f50-85ab-41a8-a34a-185a53159573" providerId="ADAL" clId="{5DBC9D9F-4FA5-4230-A63E-C868B3AC023A}" dt="2023-01-20T17:17:23.386" v="1632"/>
        <pc:sldMkLst>
          <pc:docMk/>
          <pc:sldMk cId="1887431401" sldId="263"/>
        </pc:sldMkLst>
        <pc:spChg chg="mod">
          <ac:chgData name="McFarland, Annette" userId="e93d1f50-85ab-41a8-a34a-185a53159573" providerId="ADAL" clId="{5DBC9D9F-4FA5-4230-A63E-C868B3AC023A}" dt="2023-01-13T18:40:04.402" v="25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20T17:17:19.893" v="1631" actId="20577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5DBC9D9F-4FA5-4230-A63E-C868B3AC023A}" dt="2023-01-13T19:50:20.849" v="1549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5DBC9D9F-4FA5-4230-A63E-C868B3AC023A}" dt="2023-01-13T18:40:16.932" v="30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5DBC9D9F-4FA5-4230-A63E-C868B3AC023A}" dt="2023-01-13T18:40:16.932" v="30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addCm delCm modNotesTx">
        <pc:chgData name="McFarland, Annette" userId="e93d1f50-85ab-41a8-a34a-185a53159573" providerId="ADAL" clId="{5DBC9D9F-4FA5-4230-A63E-C868B3AC023A}" dt="2023-01-20T20:31:22.697" v="1634"/>
        <pc:sldMkLst>
          <pc:docMk/>
          <pc:sldMk cId="2492622487" sldId="308"/>
        </pc:sldMkLst>
        <pc:spChg chg="add del mod">
          <ac:chgData name="McFarland, Annette" userId="e93d1f50-85ab-41a8-a34a-185a53159573" providerId="ADAL" clId="{5DBC9D9F-4FA5-4230-A63E-C868B3AC023A}" dt="2023-01-13T19:36:28.568" v="1168" actId="478"/>
          <ac:spMkLst>
            <pc:docMk/>
            <pc:sldMk cId="2492622487" sldId="308"/>
            <ac:spMk id="3" creationId="{5DD7D17E-36CD-97DF-4192-EA7A8542DC97}"/>
          </ac:spMkLst>
        </pc:spChg>
        <pc:spChg chg="add mod">
          <ac:chgData name="McFarland, Annette" userId="e93d1f50-85ab-41a8-a34a-185a53159573" providerId="ADAL" clId="{5DBC9D9F-4FA5-4230-A63E-C868B3AC023A}" dt="2023-01-13T19:46:02.620" v="1369" actId="6549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McFarland, Annette" userId="e93d1f50-85ab-41a8-a34a-185a53159573" providerId="ADAL" clId="{5DBC9D9F-4FA5-4230-A63E-C868B3AC023A}" dt="2023-01-13T19:34:38.169" v="1146" actId="1076"/>
          <ac:spMkLst>
            <pc:docMk/>
            <pc:sldMk cId="2492622487" sldId="308"/>
            <ac:spMk id="14" creationId="{472837B1-EAE8-8564-2917-A240D47892B0}"/>
          </ac:spMkLst>
        </pc:spChg>
        <pc:spChg chg="mod">
          <ac:chgData name="McFarland, Annette" userId="e93d1f50-85ab-41a8-a34a-185a53159573" providerId="ADAL" clId="{5DBC9D9F-4FA5-4230-A63E-C868B3AC023A}" dt="2023-01-13T19:46:25.902" v="1396" actId="20577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McFarland, Annette" userId="e93d1f50-85ab-41a8-a34a-185a53159573" providerId="ADAL" clId="{5DBC9D9F-4FA5-4230-A63E-C868B3AC023A}" dt="2023-01-13T19:38:41.467" v="1345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5DBC9D9F-4FA5-4230-A63E-C868B3AC023A}" dt="2023-01-13T19:45:10.549" v="1346" actId="478"/>
          <ac:picMkLst>
            <pc:docMk/>
            <pc:sldMk cId="2492622487" sldId="308"/>
            <ac:picMk id="2" creationId="{07C5A718-927A-723F-76EC-DE1D018B4A8D}"/>
          </ac:picMkLst>
        </pc:picChg>
        <pc:picChg chg="add mod">
          <ac:chgData name="McFarland, Annette" userId="e93d1f50-85ab-41a8-a34a-185a53159573" providerId="ADAL" clId="{5DBC9D9F-4FA5-4230-A63E-C868B3AC023A}" dt="2023-01-13T19:45:10.942" v="1347"/>
          <ac:picMkLst>
            <pc:docMk/>
            <pc:sldMk cId="2492622487" sldId="308"/>
            <ac:picMk id="4" creationId="{A9FDCA5A-28E0-2ACB-7132-F0099C53F23C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50:08.819" v="1547"/>
        <pc:sldMkLst>
          <pc:docMk/>
          <pc:sldMk cId="2781894779" sldId="343"/>
        </pc:sldMkLst>
        <pc:spChg chg="add mod">
          <ac:chgData name="McFarland, Annette" userId="e93d1f50-85ab-41a8-a34a-185a53159573" providerId="ADAL" clId="{5DBC9D9F-4FA5-4230-A63E-C868B3AC023A}" dt="2023-01-13T19:49:31.836" v="1522"/>
          <ac:spMkLst>
            <pc:docMk/>
            <pc:sldMk cId="2781894779" sldId="343"/>
            <ac:spMk id="3" creationId="{149A99FC-BD27-3E23-3C6C-08D1BF6CB2B4}"/>
          </ac:spMkLst>
        </pc:spChg>
        <pc:spChg chg="mod">
          <ac:chgData name="McFarland, Annette" userId="e93d1f50-85ab-41a8-a34a-185a53159573" providerId="ADAL" clId="{5DBC9D9F-4FA5-4230-A63E-C868B3AC023A}" dt="2023-01-13T18:39:53.130" v="19" actId="20577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McFarland, Annette" userId="e93d1f50-85ab-41a8-a34a-185a53159573" providerId="ADAL" clId="{5DBC9D9F-4FA5-4230-A63E-C868B3AC023A}" dt="2023-01-13T19:49:55.381" v="1546" actId="20577"/>
          <ac:spMkLst>
            <pc:docMk/>
            <pc:sldMk cId="2781894779" sldId="343"/>
            <ac:spMk id="5" creationId="{E17FE7ED-4C0F-CC05-AFE8-D996317F6549}"/>
          </ac:spMkLst>
        </pc:spChg>
        <pc:picChg chg="add mod">
          <ac:chgData name="McFarland, Annette" userId="e93d1f50-85ab-41a8-a34a-185a53159573" providerId="ADAL" clId="{5DBC9D9F-4FA5-4230-A63E-C868B3AC023A}" dt="2023-01-13T19:49:31.836" v="1522"/>
          <ac:picMkLst>
            <pc:docMk/>
            <pc:sldMk cId="2781894779" sldId="343"/>
            <ac:picMk id="2" creationId="{F53C0C53-ACF8-9429-32C6-8527479046C1}"/>
          </ac:picMkLst>
        </pc:picChg>
        <pc:picChg chg="del">
          <ac:chgData name="McFarland, Annette" userId="e93d1f50-85ab-41a8-a34a-185a53159573" providerId="ADAL" clId="{5DBC9D9F-4FA5-4230-A63E-C868B3AC023A}" dt="2023-01-13T19:49:31.439" v="1521" actId="478"/>
          <ac:picMkLst>
            <pc:docMk/>
            <pc:sldMk cId="2781894779" sldId="343"/>
            <ac:picMk id="6" creationId="{8E9119F2-3CC0-2D08-3436-3E5146B6BB52}"/>
          </ac:picMkLst>
        </pc:picChg>
      </pc:sldChg>
      <pc:sldChg chg="addSp delSp modSp mod modNotesTx">
        <pc:chgData name="McFarland, Annette" userId="e93d1f50-85ab-41a8-a34a-185a53159573" providerId="ADAL" clId="{5DBC9D9F-4FA5-4230-A63E-C868B3AC023A}" dt="2023-01-13T19:49:20.983" v="1520" actId="14100"/>
        <pc:sldMkLst>
          <pc:docMk/>
          <pc:sldMk cId="587045458" sldId="351"/>
        </pc:sldMkLst>
        <pc:spChg chg="mod">
          <ac:chgData name="McFarland, Annette" userId="e93d1f50-85ab-41a8-a34a-185a53159573" providerId="ADAL" clId="{5DBC9D9F-4FA5-4230-A63E-C868B3AC023A}" dt="2023-01-13T18:39:43.851" v="13" actId="20577"/>
          <ac:spMkLst>
            <pc:docMk/>
            <pc:sldMk cId="587045458" sldId="351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DBC9D9F-4FA5-4230-A63E-C868B3AC023A}" dt="2023-01-13T19:46:54.030" v="1418"/>
          <ac:spMkLst>
            <pc:docMk/>
            <pc:sldMk cId="587045458" sldId="351"/>
            <ac:spMk id="5" creationId="{1C27BED3-0618-9DC8-029F-865DD60CC5C0}"/>
          </ac:spMkLst>
        </pc:spChg>
        <pc:spChg chg="add del mod">
          <ac:chgData name="McFarland, Annette" userId="e93d1f50-85ab-41a8-a34a-185a53159573" providerId="ADAL" clId="{5DBC9D9F-4FA5-4230-A63E-C868B3AC023A}" dt="2023-01-13T19:49:18.543" v="1519" actId="478"/>
          <ac:spMkLst>
            <pc:docMk/>
            <pc:sldMk cId="587045458" sldId="351"/>
            <ac:spMk id="6" creationId="{E8AD45C9-253E-EF55-CEED-E42F2931D5BD}"/>
          </ac:spMkLst>
        </pc:spChg>
        <pc:spChg chg="mod">
          <ac:chgData name="McFarland, Annette" userId="e93d1f50-85ab-41a8-a34a-185a53159573" providerId="ADAL" clId="{5DBC9D9F-4FA5-4230-A63E-C868B3AC023A}" dt="2023-01-13T19:47:49.038" v="1429" actId="1076"/>
          <ac:spMkLst>
            <pc:docMk/>
            <pc:sldMk cId="587045458" sldId="351"/>
            <ac:spMk id="12" creationId="{2C5D7986-40C3-7BF6-EC67-A8DC8440AC96}"/>
          </ac:spMkLst>
        </pc:spChg>
        <pc:graphicFrameChg chg="mod">
          <ac:chgData name="McFarland, Annette" userId="e93d1f50-85ab-41a8-a34a-185a53159573" providerId="ADAL" clId="{5DBC9D9F-4FA5-4230-A63E-C868B3AC023A}" dt="2023-01-13T19:49:20.983" v="1520" actId="14100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add mod">
          <ac:chgData name="McFarland, Annette" userId="e93d1f50-85ab-41a8-a34a-185a53159573" providerId="ADAL" clId="{5DBC9D9F-4FA5-4230-A63E-C868B3AC023A}" dt="2023-01-13T19:46:54.030" v="1418"/>
          <ac:picMkLst>
            <pc:docMk/>
            <pc:sldMk cId="587045458" sldId="351"/>
            <ac:picMk id="3" creationId="{11B04BD4-7287-52E4-F053-068C1E9EB216}"/>
          </ac:picMkLst>
        </pc:picChg>
        <pc:picChg chg="del">
          <ac:chgData name="McFarland, Annette" userId="e93d1f50-85ab-41a8-a34a-185a53159573" providerId="ADAL" clId="{5DBC9D9F-4FA5-4230-A63E-C868B3AC023A}" dt="2023-01-13T19:46:53.708" v="1417" actId="478"/>
          <ac:picMkLst>
            <pc:docMk/>
            <pc:sldMk cId="587045458" sldId="351"/>
            <ac:picMk id="4" creationId="{3D0D85FD-B9BF-82AE-7DCA-5C5E3FA5E6B7}"/>
          </ac:picMkLst>
        </pc:picChg>
      </pc:sldChg>
      <pc:sldChg chg="modSp mod addCm delCm">
        <pc:chgData name="McFarland, Annette" userId="e93d1f50-85ab-41a8-a34a-185a53159573" providerId="ADAL" clId="{5DBC9D9F-4FA5-4230-A63E-C868B3AC023A}" dt="2023-01-20T20:31:03.792" v="1633"/>
        <pc:sldMkLst>
          <pc:docMk/>
          <pc:sldMk cId="3383364338" sldId="353"/>
        </pc:sldMkLst>
        <pc:spChg chg="mod">
          <ac:chgData name="McFarland, Annette" userId="e93d1f50-85ab-41a8-a34a-185a53159573" providerId="ADAL" clId="{5DBC9D9F-4FA5-4230-A63E-C868B3AC023A}" dt="2023-01-13T18:39:33.634" v="7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DBC9D9F-4FA5-4230-A63E-C868B3AC023A}" dt="2023-01-13T19:15:42.978" v="220" actId="1410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McFarland, Annette" userId="e93d1f50-85ab-41a8-a34a-185a53159573" providerId="ADAL" clId="{5DBC9D9F-4FA5-4230-A63E-C868B3AC023A}" dt="2023-01-13T19:15:31.443" v="219" actId="14100"/>
          <ac:spMkLst>
            <pc:docMk/>
            <pc:sldMk cId="3383364338" sldId="353"/>
            <ac:spMk id="20" creationId="{887BC45C-D623-D2F6-FA71-2EE5ED764E2F}"/>
          </ac:spMkLst>
        </pc:spChg>
        <pc:grpChg chg="mod">
          <ac:chgData name="McFarland, Annette" userId="e93d1f50-85ab-41a8-a34a-185a53159573" providerId="ADAL" clId="{5DBC9D9F-4FA5-4230-A63E-C868B3AC023A}" dt="2023-01-13T19:15:26.203" v="218" actId="1076"/>
          <ac:grpSpMkLst>
            <pc:docMk/>
            <pc:sldMk cId="3383364338" sldId="353"/>
            <ac:grpSpMk id="19" creationId="{040F3BDA-06D2-F689-3CCF-8A36C0891017}"/>
          </ac:grpSpMkLst>
        </pc:grpChg>
        <pc:cxnChg chg="mod">
          <ac:chgData name="McFarland, Annette" userId="e93d1f50-85ab-41a8-a34a-185a53159573" providerId="ADAL" clId="{5DBC9D9F-4FA5-4230-A63E-C868B3AC023A}" dt="2023-01-13T19:14:44.113" v="212" actId="14100"/>
          <ac:cxnSpMkLst>
            <pc:docMk/>
            <pc:sldMk cId="3383364338" sldId="353"/>
            <ac:cxnSpMk id="5" creationId="{7992DCDD-49A1-8238-F0AB-8FD21B8E3A23}"/>
          </ac:cxnSpMkLst>
        </pc:cxnChg>
        <pc:cxnChg chg="mod">
          <ac:chgData name="McFarland, Annette" userId="e93d1f50-85ab-41a8-a34a-185a53159573" providerId="ADAL" clId="{5DBC9D9F-4FA5-4230-A63E-C868B3AC023A}" dt="2023-01-13T19:14:50.379" v="213" actId="14100"/>
          <ac:cxnSpMkLst>
            <pc:docMk/>
            <pc:sldMk cId="3383364338" sldId="353"/>
            <ac:cxnSpMk id="12" creationId="{AE6416A7-F12F-43DA-6CBD-483DC19B0CA9}"/>
          </ac:cxnSpMkLst>
        </pc:cxnChg>
        <pc:cxnChg chg="mod">
          <ac:chgData name="McFarland, Annette" userId="e93d1f50-85ab-41a8-a34a-185a53159573" providerId="ADAL" clId="{5DBC9D9F-4FA5-4230-A63E-C868B3AC023A}" dt="2023-01-13T19:14:57.386" v="215" actId="14100"/>
          <ac:cxnSpMkLst>
            <pc:docMk/>
            <pc:sldMk cId="3383364338" sldId="353"/>
            <ac:cxnSpMk id="16" creationId="{569700AF-EEC8-1944-6EE7-FEB16CF6A4D0}"/>
          </ac:cxnSpMkLst>
        </pc:cxnChg>
        <pc:cxnChg chg="mod">
          <ac:chgData name="McFarland, Annette" userId="e93d1f50-85ab-41a8-a34a-185a53159573" providerId="ADAL" clId="{5DBC9D9F-4FA5-4230-A63E-C868B3AC023A}" dt="2023-01-13T19:15:02.684" v="216" actId="14100"/>
          <ac:cxnSpMkLst>
            <pc:docMk/>
            <pc:sldMk cId="3383364338" sldId="353"/>
            <ac:cxnSpMk id="22" creationId="{7B2E6179-7923-32D4-4D42-8892F453AF25}"/>
          </ac:cxnSpMkLst>
        </pc:cxnChg>
      </pc:sldChg>
    </pc:docChg>
  </pc:docChgLst>
  <pc:docChgLst>
    <pc:chgData name="Balian, Sarah (CNTR)" userId="b3b060d9-4d34-479b-ad68-688eaebf93c5" providerId="ADAL" clId="{267EF65B-774F-4B4E-B1E5-1F8847D01018}"/>
    <pc:docChg chg="undo redo custSel modSld">
      <pc:chgData name="Balian, Sarah (CNTR)" userId="b3b060d9-4d34-479b-ad68-688eaebf93c5" providerId="ADAL" clId="{267EF65B-774F-4B4E-B1E5-1F8847D01018}" dt="2023-02-20T03:05:16.628" v="1372" actId="6549"/>
      <pc:docMkLst>
        <pc:docMk/>
      </pc:docMkLst>
      <pc:sldChg chg="modSp mod">
        <pc:chgData name="Balian, Sarah (CNTR)" userId="b3b060d9-4d34-479b-ad68-688eaebf93c5" providerId="ADAL" clId="{267EF65B-774F-4B4E-B1E5-1F8847D01018}" dt="2023-02-20T01:42:44.954" v="536" actId="790"/>
        <pc:sldMkLst>
          <pc:docMk/>
          <pc:sldMk cId="1428788921" sldId="262"/>
        </pc:sldMkLst>
        <pc:spChg chg="mod">
          <ac:chgData name="Balian, Sarah (CNTR)" userId="b3b060d9-4d34-479b-ad68-688eaebf93c5" providerId="ADAL" clId="{267EF65B-774F-4B4E-B1E5-1F8847D01018}" dt="2023-02-20T01:36:43.990" v="139" actId="6549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1:39:45.079" v="421" actId="20577"/>
          <ac:spMkLst>
            <pc:docMk/>
            <pc:sldMk cId="1428788921" sldId="262"/>
            <ac:spMk id="4" creationId="{805CD0A2-EB45-D7F0-1B61-3CF2BC0ABE1E}"/>
          </ac:spMkLst>
        </pc:spChg>
        <pc:spChg chg="mod">
          <ac:chgData name="Balian, Sarah (CNTR)" userId="b3b060d9-4d34-479b-ad68-688eaebf93c5" providerId="ADAL" clId="{267EF65B-774F-4B4E-B1E5-1F8847D01018}" dt="2023-02-20T01:42:32.136" v="535" actId="14100"/>
          <ac:spMkLst>
            <pc:docMk/>
            <pc:sldMk cId="1428788921" sldId="262"/>
            <ac:spMk id="16" creationId="{7EF9F444-652D-626D-94F0-686DE3F451C0}"/>
          </ac:spMkLst>
        </pc:spChg>
        <pc:graphicFrameChg chg="modGraphic">
          <ac:chgData name="Balian, Sarah (CNTR)" userId="b3b060d9-4d34-479b-ad68-688eaebf93c5" providerId="ADAL" clId="{267EF65B-774F-4B4E-B1E5-1F8847D01018}" dt="2023-02-20T01:42:44.954" v="536" actId="790"/>
          <ac:graphicFrameMkLst>
            <pc:docMk/>
            <pc:sldMk cId="1428788921" sldId="262"/>
            <ac:graphicFrameMk id="3" creationId="{1858FC0C-B762-58E4-F6E2-570F6B01D6EC}"/>
          </ac:graphicFrameMkLst>
        </pc:graphicFrameChg>
      </pc:sldChg>
      <pc:sldChg chg="modSp mod">
        <pc:chgData name="Balian, Sarah (CNTR)" userId="b3b060d9-4d34-479b-ad68-688eaebf93c5" providerId="ADAL" clId="{267EF65B-774F-4B4E-B1E5-1F8847D01018}" dt="2023-02-20T03:01:42.314" v="1122" actId="1076"/>
        <pc:sldMkLst>
          <pc:docMk/>
          <pc:sldMk cId="1887431401" sldId="263"/>
        </pc:sldMkLst>
        <pc:spChg chg="mod">
          <ac:chgData name="Balian, Sarah (CNTR)" userId="b3b060d9-4d34-479b-ad68-688eaebf93c5" providerId="ADAL" clId="{267EF65B-774F-4B4E-B1E5-1F8847D01018}" dt="2023-02-20T03:00:47.233" v="1109" actId="20577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3:01:42.314" v="1122" actId="1076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267EF65B-774F-4B4E-B1E5-1F8847D01018}" dt="2023-02-20T03:01:32.936" v="1119" actId="1076"/>
          <ac:graphicFrameMkLst>
            <pc:docMk/>
            <pc:sldMk cId="1887431401" sldId="263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267EF65B-774F-4B4E-B1E5-1F8847D01018}" dt="2023-02-20T03:05:16.628" v="1372" actId="6549"/>
        <pc:sldMkLst>
          <pc:docMk/>
          <pc:sldMk cId="3475639167" sldId="289"/>
        </pc:sldMkLst>
        <pc:spChg chg="mod">
          <ac:chgData name="Balian, Sarah (CNTR)" userId="b3b060d9-4d34-479b-ad68-688eaebf93c5" providerId="ADAL" clId="{267EF65B-774F-4B4E-B1E5-1F8847D01018}" dt="2023-02-20T03:02:01.625" v="1135" actId="20577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 (CNTR)" userId="b3b060d9-4d34-479b-ad68-688eaebf93c5" providerId="ADAL" clId="{267EF65B-774F-4B4E-B1E5-1F8847D01018}" dt="2023-02-20T03:05:16.628" v="1372" actId="6549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">
        <pc:chgData name="Balian, Sarah (CNTR)" userId="b3b060d9-4d34-479b-ad68-688eaebf93c5" providerId="ADAL" clId="{267EF65B-774F-4B4E-B1E5-1F8847D01018}" dt="2023-02-20T02:57:36.895" v="943" actId="790"/>
        <pc:sldMkLst>
          <pc:docMk/>
          <pc:sldMk cId="2492622487" sldId="308"/>
        </pc:sldMkLst>
        <pc:spChg chg="add del mod">
          <ac:chgData name="Balian, Sarah (CNTR)" userId="b3b060d9-4d34-479b-ad68-688eaebf93c5" providerId="ADAL" clId="{267EF65B-774F-4B4E-B1E5-1F8847D01018}" dt="2023-02-20T02:56:09.325" v="932" actId="478"/>
          <ac:spMkLst>
            <pc:docMk/>
            <pc:sldMk cId="2492622487" sldId="308"/>
            <ac:spMk id="4" creationId="{E5F90446-5E48-07A7-3EBB-01AAE6AB45B2}"/>
          </ac:spMkLst>
        </pc:spChg>
        <pc:spChg chg="mod">
          <ac:chgData name="Balian, Sarah (CNTR)" userId="b3b060d9-4d34-479b-ad68-688eaebf93c5" providerId="ADAL" clId="{267EF65B-774F-4B4E-B1E5-1F8847D01018}" dt="2023-02-20T02:57:36.895" v="943" actId="790"/>
          <ac:spMkLst>
            <pc:docMk/>
            <pc:sldMk cId="2492622487" sldId="308"/>
            <ac:spMk id="5" creationId="{78FB21F5-B3F2-6E1D-19C0-97E0322A008B}"/>
          </ac:spMkLst>
        </pc:spChg>
        <pc:spChg chg="add mod">
          <ac:chgData name="Balian, Sarah (CNTR)" userId="b3b060d9-4d34-479b-ad68-688eaebf93c5" providerId="ADAL" clId="{267EF65B-774F-4B4E-B1E5-1F8847D01018}" dt="2023-02-20T02:56:19.080" v="934" actId="1076"/>
          <ac:spMkLst>
            <pc:docMk/>
            <pc:sldMk cId="2492622487" sldId="308"/>
            <ac:spMk id="6" creationId="{DF4272FB-9F28-4FC4-2483-2DBA50C870E5}"/>
          </ac:spMkLst>
        </pc:spChg>
        <pc:spChg chg="mod">
          <ac:chgData name="Balian, Sarah (CNTR)" userId="b3b060d9-4d34-479b-ad68-688eaebf93c5" providerId="ADAL" clId="{267EF65B-774F-4B4E-B1E5-1F8847D01018}" dt="2023-02-20T02:55:59.062" v="930" actId="20577"/>
          <ac:spMkLst>
            <pc:docMk/>
            <pc:sldMk cId="2492622487" sldId="308"/>
            <ac:spMk id="14" creationId="{472837B1-EAE8-8564-2917-A240D47892B0}"/>
          </ac:spMkLst>
        </pc:spChg>
        <pc:spChg chg="del">
          <ac:chgData name="Balian, Sarah (CNTR)" userId="b3b060d9-4d34-479b-ad68-688eaebf93c5" providerId="ADAL" clId="{267EF65B-774F-4B4E-B1E5-1F8847D01018}" dt="2023-02-20T02:56:06.563" v="931" actId="478"/>
          <ac:spMkLst>
            <pc:docMk/>
            <pc:sldMk cId="2492622487" sldId="308"/>
            <ac:spMk id="15" creationId="{D98D9DFE-A653-03D6-94B0-66FBB56D71DE}"/>
          </ac:spMkLst>
        </pc:spChg>
        <pc:graphicFrameChg chg="mod">
          <ac:chgData name="Balian, Sarah (CNTR)" userId="b3b060d9-4d34-479b-ad68-688eaebf93c5" providerId="ADAL" clId="{267EF65B-774F-4B4E-B1E5-1F8847D01018}" dt="2023-02-20T02:57:14.238" v="940"/>
          <ac:graphicFrameMkLst>
            <pc:docMk/>
            <pc:sldMk cId="2492622487" sldId="308"/>
            <ac:graphicFrameMk id="9" creationId="{16BB2B36-D329-083C-5198-BEEC5AC12CFA}"/>
          </ac:graphicFrameMkLst>
        </pc:graphicFrameChg>
      </pc:sldChg>
      <pc:sldChg chg="addSp delSp modSp mod">
        <pc:chgData name="Balian, Sarah (CNTR)" userId="b3b060d9-4d34-479b-ad68-688eaebf93c5" providerId="ADAL" clId="{267EF65B-774F-4B4E-B1E5-1F8847D01018}" dt="2023-02-20T03:00:22.151" v="1075" actId="20577"/>
        <pc:sldMkLst>
          <pc:docMk/>
          <pc:sldMk cId="2781894779" sldId="343"/>
        </pc:sldMkLst>
        <pc:spChg chg="mod">
          <ac:chgData name="Balian, Sarah (CNTR)" userId="b3b060d9-4d34-479b-ad68-688eaebf93c5" providerId="ADAL" clId="{267EF65B-774F-4B4E-B1E5-1F8847D01018}" dt="2023-02-20T02:59:36.606" v="1042" actId="14100"/>
          <ac:spMkLst>
            <pc:docMk/>
            <pc:sldMk cId="2781894779" sldId="343"/>
            <ac:spMk id="4" creationId="{2835B22F-59A0-D51F-5B6D-700079BFD428}"/>
          </ac:spMkLst>
        </pc:spChg>
        <pc:spChg chg="del mod">
          <ac:chgData name="Balian, Sarah (CNTR)" userId="b3b060d9-4d34-479b-ad68-688eaebf93c5" providerId="ADAL" clId="{267EF65B-774F-4B4E-B1E5-1F8847D01018}" dt="2023-02-20T02:59:42.044" v="1043" actId="478"/>
          <ac:spMkLst>
            <pc:docMk/>
            <pc:sldMk cId="2781894779" sldId="343"/>
            <ac:spMk id="5" creationId="{E17FE7ED-4C0F-CC05-AFE8-D996317F6549}"/>
          </ac:spMkLst>
        </pc:spChg>
        <pc:spChg chg="add del mod">
          <ac:chgData name="Balian, Sarah (CNTR)" userId="b3b060d9-4d34-479b-ad68-688eaebf93c5" providerId="ADAL" clId="{267EF65B-774F-4B4E-B1E5-1F8847D01018}" dt="2023-02-20T02:59:43.344" v="1044" actId="478"/>
          <ac:spMkLst>
            <pc:docMk/>
            <pc:sldMk cId="2781894779" sldId="343"/>
            <ac:spMk id="7" creationId="{1D9E4EE7-EBB7-494F-8D2F-EF332CED0842}"/>
          </ac:spMkLst>
        </pc:spChg>
        <pc:spChg chg="add mod">
          <ac:chgData name="Balian, Sarah (CNTR)" userId="b3b060d9-4d34-479b-ad68-688eaebf93c5" providerId="ADAL" clId="{267EF65B-774F-4B4E-B1E5-1F8847D01018}" dt="2023-02-20T03:00:22.151" v="1075" actId="20577"/>
          <ac:spMkLst>
            <pc:docMk/>
            <pc:sldMk cId="2781894779" sldId="343"/>
            <ac:spMk id="8" creationId="{801EEB45-62DF-BB91-1311-6119B4ED5856}"/>
          </ac:spMkLst>
        </pc:spChg>
        <pc:spChg chg="mod">
          <ac:chgData name="Balian, Sarah (CNTR)" userId="b3b060d9-4d34-479b-ad68-688eaebf93c5" providerId="ADAL" clId="{267EF65B-774F-4B4E-B1E5-1F8847D01018}" dt="2023-02-20T02:59:56.551" v="1069" actId="20577"/>
          <ac:spMkLst>
            <pc:docMk/>
            <pc:sldMk cId="2781894779" sldId="343"/>
            <ac:spMk id="1046" creationId="{8A57591F-F75D-FBB3-BD7E-757A1AFC2F44}"/>
          </ac:spMkLst>
        </pc:spChg>
      </pc:sldChg>
      <pc:sldChg chg="addSp delSp modSp mod">
        <pc:chgData name="Balian, Sarah (CNTR)" userId="b3b060d9-4d34-479b-ad68-688eaebf93c5" providerId="ADAL" clId="{267EF65B-774F-4B4E-B1E5-1F8847D01018}" dt="2023-02-20T02:58:40.440" v="981" actId="27918"/>
        <pc:sldMkLst>
          <pc:docMk/>
          <pc:sldMk cId="587045458" sldId="351"/>
        </pc:sldMkLst>
        <pc:spChg chg="mod">
          <ac:chgData name="Balian, Sarah (CNTR)" userId="b3b060d9-4d34-479b-ad68-688eaebf93c5" providerId="ADAL" clId="{267EF65B-774F-4B4E-B1E5-1F8847D01018}" dt="2023-02-20T02:58:03.920" v="971" actId="20577"/>
          <ac:spMkLst>
            <pc:docMk/>
            <pc:sldMk cId="587045458" sldId="351"/>
            <ac:spMk id="2" creationId="{F6245169-1799-41CD-B28E-D2D20D16AD73}"/>
          </ac:spMkLst>
        </pc:spChg>
        <pc:spChg chg="add del mod">
          <ac:chgData name="Balian, Sarah (CNTR)" userId="b3b060d9-4d34-479b-ad68-688eaebf93c5" providerId="ADAL" clId="{267EF65B-774F-4B4E-B1E5-1F8847D01018}" dt="2023-02-20T02:57:47.447" v="945" actId="478"/>
          <ac:spMkLst>
            <pc:docMk/>
            <pc:sldMk cId="587045458" sldId="351"/>
            <ac:spMk id="6" creationId="{941928BA-81E9-BEEF-CF53-262C26CDE94F}"/>
          </ac:spMkLst>
        </pc:spChg>
        <pc:spChg chg="add mod">
          <ac:chgData name="Balian, Sarah (CNTR)" userId="b3b060d9-4d34-479b-ad68-688eaebf93c5" providerId="ADAL" clId="{267EF65B-774F-4B4E-B1E5-1F8847D01018}" dt="2023-02-20T02:57:51.423" v="946"/>
          <ac:spMkLst>
            <pc:docMk/>
            <pc:sldMk cId="587045458" sldId="351"/>
            <ac:spMk id="7" creationId="{53AAA70E-3C26-CE05-62EF-70317ECE7004}"/>
          </ac:spMkLst>
        </pc:spChg>
        <pc:spChg chg="del">
          <ac:chgData name="Balian, Sarah (CNTR)" userId="b3b060d9-4d34-479b-ad68-688eaebf93c5" providerId="ADAL" clId="{267EF65B-774F-4B4E-B1E5-1F8847D01018}" dt="2023-02-20T02:57:44.253" v="944" actId="478"/>
          <ac:spMkLst>
            <pc:docMk/>
            <pc:sldMk cId="587045458" sldId="351"/>
            <ac:spMk id="12" creationId="{2C5D7986-40C3-7BF6-EC67-A8DC8440AC96}"/>
          </ac:spMkLst>
        </pc:spChg>
      </pc:sldChg>
      <pc:sldChg chg="modSp mod">
        <pc:chgData name="Balian, Sarah (CNTR)" userId="b3b060d9-4d34-479b-ad68-688eaebf93c5" providerId="ADAL" clId="{267EF65B-774F-4B4E-B1E5-1F8847D01018}" dt="2023-02-20T02:55:43.798" v="894" actId="790"/>
        <pc:sldMkLst>
          <pc:docMk/>
          <pc:sldMk cId="3383364338" sldId="353"/>
        </pc:sldMkLst>
        <pc:spChg chg="mod">
          <ac:chgData name="Balian, Sarah (CNTR)" userId="b3b060d9-4d34-479b-ad68-688eaebf93c5" providerId="ADAL" clId="{267EF65B-774F-4B4E-B1E5-1F8847D01018}" dt="2023-02-20T02:41:14.187" v="573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267EF65B-774F-4B4E-B1E5-1F8847D01018}" dt="2023-02-20T02:55:43.798" v="894" actId="790"/>
          <ac:spMkLst>
            <pc:docMk/>
            <pc:sldMk cId="3383364338" sldId="353"/>
            <ac:spMk id="4" creationId="{8B84E1DF-59E2-B225-1AF1-18C8CEE2758A}"/>
          </ac:spMkLst>
        </pc:spChg>
        <pc:spChg chg="mod">
          <ac:chgData name="Balian, Sarah (CNTR)" userId="b3b060d9-4d34-479b-ad68-688eaebf93c5" providerId="ADAL" clId="{267EF65B-774F-4B4E-B1E5-1F8847D01018}" dt="2023-02-20T02:55:34.703" v="892" actId="790"/>
          <ac:spMkLst>
            <pc:docMk/>
            <pc:sldMk cId="3383364338" sldId="353"/>
            <ac:spMk id="11" creationId="{5980DFDB-71E6-CBFE-EEF2-8EFCA325E222}"/>
          </ac:spMkLst>
        </pc:spChg>
        <pc:spChg chg="mod">
          <ac:chgData name="Balian, Sarah (CNTR)" userId="b3b060d9-4d34-479b-ad68-688eaebf93c5" providerId="ADAL" clId="{267EF65B-774F-4B4E-B1E5-1F8847D01018}" dt="2023-02-20T02:55:28.888" v="891" actId="790"/>
          <ac:spMkLst>
            <pc:docMk/>
            <pc:sldMk cId="3383364338" sldId="353"/>
            <ac:spMk id="15" creationId="{00E00D7F-4771-C103-D9B7-F86F554BF35A}"/>
          </ac:spMkLst>
        </pc:spChg>
        <pc:spChg chg="mod">
          <ac:chgData name="Balian, Sarah (CNTR)" userId="b3b060d9-4d34-479b-ad68-688eaebf93c5" providerId="ADAL" clId="{267EF65B-774F-4B4E-B1E5-1F8847D01018}" dt="2023-02-20T02:55:24.695" v="890" actId="790"/>
          <ac:spMkLst>
            <pc:docMk/>
            <pc:sldMk cId="3383364338" sldId="353"/>
            <ac:spMk id="20" creationId="{887BC45C-D623-D2F6-FA71-2EE5ED764E2F}"/>
          </ac:spMkLst>
        </pc:spChg>
        <pc:spChg chg="mod">
          <ac:chgData name="Balian, Sarah (CNTR)" userId="b3b060d9-4d34-479b-ad68-688eaebf93c5" providerId="ADAL" clId="{267EF65B-774F-4B4E-B1E5-1F8847D01018}" dt="2023-02-20T02:45:20.007" v="721" actId="20577"/>
          <ac:spMkLst>
            <pc:docMk/>
            <pc:sldMk cId="3383364338" sldId="353"/>
            <ac:spMk id="25" creationId="{D623205A-D2A9-DC5A-6AC0-F2E9DF0FB7EA}"/>
          </ac:spMkLst>
        </pc:spChg>
        <pc:graphicFrameChg chg="mod">
          <ac:chgData name="Balian, Sarah (CNTR)" userId="b3b060d9-4d34-479b-ad68-688eaebf93c5" providerId="ADAL" clId="{267EF65B-774F-4B4E-B1E5-1F8847D01018}" dt="2023-02-20T02:55:02.750" v="887" actId="14100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</pc:docChg>
  </pc:docChgLst>
  <pc:docChgLst>
    <pc:chgData name="Twesigye, Gloria" userId="6464a502-8a44-4d67-8fab-8f3aa9495827" providerId="ADAL" clId="{5706AC30-11DC-48BF-897B-2C9C528BD67C}"/>
    <pc:docChg chg="modSld">
      <pc:chgData name="Twesigye, Gloria" userId="6464a502-8a44-4d67-8fab-8f3aa9495827" providerId="ADAL" clId="{5706AC30-11DC-48BF-897B-2C9C528BD67C}" dt="2023-01-27T17:08:48.516" v="0" actId="14100"/>
      <pc:docMkLst>
        <pc:docMk/>
      </pc:docMkLst>
      <pc:sldChg chg="modSp mod">
        <pc:chgData name="Twesigye, Gloria" userId="6464a502-8a44-4d67-8fab-8f3aa9495827" providerId="ADAL" clId="{5706AC30-11DC-48BF-897B-2C9C528BD67C}" dt="2023-01-27T17:08:48.516" v="0" actId="14100"/>
        <pc:sldMkLst>
          <pc:docMk/>
          <pc:sldMk cId="587045458" sldId="351"/>
        </pc:sldMkLst>
        <pc:spChg chg="mod">
          <ac:chgData name="Twesigye, Gloria" userId="6464a502-8a44-4d67-8fab-8f3aa9495827" providerId="ADAL" clId="{5706AC30-11DC-48BF-897B-2C9C528BD67C}" dt="2023-01-27T17:08:48.516" v="0" actId="14100"/>
          <ac:spMkLst>
            <pc:docMk/>
            <pc:sldMk cId="587045458" sldId="351"/>
            <ac:spMk id="12" creationId="{2C5D7986-40C3-7BF6-EC67-A8DC8440AC96}"/>
          </ac:spMkLst>
        </pc:spChg>
      </pc:sldChg>
    </pc:docChg>
  </pc:docChgLst>
  <pc:docChgLst>
    <pc:chgData name="McFarland, Annette (CNTR)" userId="e93d1f50-85ab-41a8-a34a-185a53159573" providerId="ADAL" clId="{F2E99F1B-B31A-4B24-899B-8D65B4D80572}"/>
    <pc:docChg chg="delSld">
      <pc:chgData name="McFarland, Annette (CNTR)" userId="e93d1f50-85ab-41a8-a34a-185a53159573" providerId="ADAL" clId="{F2E99F1B-B31A-4B24-899B-8D65B4D80572}" dt="2023-09-27T22:29:35.074" v="0" actId="47"/>
      <pc:docMkLst>
        <pc:docMk/>
      </pc:docMkLst>
      <pc:sldChg chg="del">
        <pc:chgData name="McFarland, Annette (CNTR)" userId="e93d1f50-85ab-41a8-a34a-185a53159573" providerId="ADAL" clId="{F2E99F1B-B31A-4B24-899B-8D65B4D80572}" dt="2023-09-27T22:29:35.074" v="0" actId="47"/>
        <pc:sldMkLst>
          <pc:docMk/>
          <pc:sldMk cId="818088950" sldId="357"/>
        </pc:sldMkLst>
      </pc:sldChg>
    </pc:docChg>
  </pc:docChgLst>
  <pc:docChgLst>
    <pc:chgData name="Barrere, Monique" userId="3ffa66e1-c56c-4cf3-9bc9-a49fa2e45136" providerId="ADAL" clId="{46A95DA3-C582-4FF7-A1A5-0A5787BD09B9}"/>
    <pc:docChg chg="custSel modSld">
      <pc:chgData name="Barrere, Monique" userId="3ffa66e1-c56c-4cf3-9bc9-a49fa2e45136" providerId="ADAL" clId="{46A95DA3-C582-4FF7-A1A5-0A5787BD09B9}" dt="2023-08-07T21:07:29.536" v="995" actId="20577"/>
      <pc:docMkLst>
        <pc:docMk/>
      </pc:docMkLst>
      <pc:sldChg chg="modSp mod">
        <pc:chgData name="Barrere, Monique" userId="3ffa66e1-c56c-4cf3-9bc9-a49fa2e45136" providerId="ADAL" clId="{46A95DA3-C582-4FF7-A1A5-0A5787BD09B9}" dt="2023-08-07T20:41:21.774" v="74" actId="6549"/>
        <pc:sldMkLst>
          <pc:docMk/>
          <pc:sldMk cId="1428788921" sldId="262"/>
        </pc:sldMkLst>
        <pc:spChg chg="mod">
          <ac:chgData name="Barrere, Monique" userId="3ffa66e1-c56c-4cf3-9bc9-a49fa2e45136" providerId="ADAL" clId="{46A95DA3-C582-4FF7-A1A5-0A5787BD09B9}" dt="2023-08-07T20:41:21.774" v="74" actId="6549"/>
          <ac:spMkLst>
            <pc:docMk/>
            <pc:sldMk cId="1428788921" sldId="262"/>
            <ac:spMk id="4" creationId="{805CD0A2-EB45-D7F0-1B61-3CF2BC0ABE1E}"/>
          </ac:spMkLst>
        </pc:spChg>
      </pc:sldChg>
      <pc:sldChg chg="modNotesTx">
        <pc:chgData name="Barrere, Monique" userId="3ffa66e1-c56c-4cf3-9bc9-a49fa2e45136" providerId="ADAL" clId="{46A95DA3-C582-4FF7-A1A5-0A5787BD09B9}" dt="2023-08-07T21:06:37.482" v="986" actId="20577"/>
        <pc:sldMkLst>
          <pc:docMk/>
          <pc:sldMk cId="1887431401" sldId="263"/>
        </pc:sldMkLst>
      </pc:sldChg>
      <pc:sldChg chg="modSp mod">
        <pc:chgData name="Barrere, Monique" userId="3ffa66e1-c56c-4cf3-9bc9-a49fa2e45136" providerId="ADAL" clId="{46A95DA3-C582-4FF7-A1A5-0A5787BD09B9}" dt="2023-08-07T21:07:29.536" v="995" actId="20577"/>
        <pc:sldMkLst>
          <pc:docMk/>
          <pc:sldMk cId="3475639167" sldId="289"/>
        </pc:sldMkLst>
        <pc:spChg chg="mod">
          <ac:chgData name="Barrere, Monique" userId="3ffa66e1-c56c-4cf3-9bc9-a49fa2e45136" providerId="ADAL" clId="{46A95DA3-C582-4FF7-A1A5-0A5787BD09B9}" dt="2023-08-07T21:07:29.536" v="995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modNotesTx">
        <pc:chgData name="Barrere, Monique" userId="3ffa66e1-c56c-4cf3-9bc9-a49fa2e45136" providerId="ADAL" clId="{46A95DA3-C582-4FF7-A1A5-0A5787BD09B9}" dt="2023-08-07T21:00:32.133" v="783" actId="20577"/>
        <pc:sldMkLst>
          <pc:docMk/>
          <pc:sldMk cId="2492622487" sldId="308"/>
        </pc:sldMkLst>
        <pc:spChg chg="mod">
          <ac:chgData name="Barrere, Monique" userId="3ffa66e1-c56c-4cf3-9bc9-a49fa2e45136" providerId="ADAL" clId="{46A95DA3-C582-4FF7-A1A5-0A5787BD09B9}" dt="2023-08-07T20:42:33.479" v="82" actId="6549"/>
          <ac:spMkLst>
            <pc:docMk/>
            <pc:sldMk cId="2492622487" sldId="308"/>
            <ac:spMk id="6" creationId="{DF4272FB-9F28-4FC4-2483-2DBA50C870E5}"/>
          </ac:spMkLst>
        </pc:spChg>
      </pc:sldChg>
      <pc:sldChg chg="modSp mod modNotesTx">
        <pc:chgData name="Barrere, Monique" userId="3ffa66e1-c56c-4cf3-9bc9-a49fa2e45136" providerId="ADAL" clId="{46A95DA3-C582-4FF7-A1A5-0A5787BD09B9}" dt="2023-08-07T21:05:16.563" v="942"/>
        <pc:sldMkLst>
          <pc:docMk/>
          <pc:sldMk cId="2781894779" sldId="343"/>
        </pc:sldMkLst>
        <pc:spChg chg="mod">
          <ac:chgData name="Barrere, Monique" userId="3ffa66e1-c56c-4cf3-9bc9-a49fa2e45136" providerId="ADAL" clId="{46A95DA3-C582-4FF7-A1A5-0A5787BD09B9}" dt="2023-08-07T21:03:18.768" v="937" actId="20577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Barrere, Monique" userId="3ffa66e1-c56c-4cf3-9bc9-a49fa2e45136" providerId="ADAL" clId="{46A95DA3-C582-4FF7-A1A5-0A5787BD09B9}" dt="2023-08-07T21:04:06.040" v="939" actId="6549"/>
          <ac:spMkLst>
            <pc:docMk/>
            <pc:sldMk cId="2781894779" sldId="343"/>
            <ac:spMk id="8" creationId="{801EEB45-62DF-BB91-1311-6119B4ED5856}"/>
          </ac:spMkLst>
        </pc:spChg>
        <pc:spChg chg="mod">
          <ac:chgData name="Barrere, Monique" userId="3ffa66e1-c56c-4cf3-9bc9-a49fa2e45136" providerId="ADAL" clId="{46A95DA3-C582-4FF7-A1A5-0A5787BD09B9}" dt="2023-08-07T21:04:17.334" v="941" actId="6549"/>
          <ac:spMkLst>
            <pc:docMk/>
            <pc:sldMk cId="2781894779" sldId="343"/>
            <ac:spMk id="1046" creationId="{8A57591F-F75D-FBB3-BD7E-757A1AFC2F44}"/>
          </ac:spMkLst>
        </pc:spChg>
      </pc:sldChg>
      <pc:sldChg chg="mod modNotesTx">
        <pc:chgData name="Barrere, Monique" userId="3ffa66e1-c56c-4cf3-9bc9-a49fa2e45136" providerId="ADAL" clId="{46A95DA3-C582-4FF7-A1A5-0A5787BD09B9}" dt="2023-08-07T21:03:08.373" v="936" actId="6549"/>
        <pc:sldMkLst>
          <pc:docMk/>
          <pc:sldMk cId="587045458" sldId="351"/>
        </pc:sldMkLst>
      </pc:sldChg>
    </pc:docChg>
  </pc:docChgLst>
  <pc:docChgLst>
    <pc:chgData name="Behague, Sabina" userId="2f9f8379-56ce-455c-81be-d1dc66b28ae7" providerId="ADAL" clId="{97C81B9A-2C2A-490C-AC03-B2DC26BCED0C}"/>
    <pc:docChg chg="modSld">
      <pc:chgData name="Behague, Sabina" userId="2f9f8379-56ce-455c-81be-d1dc66b28ae7" providerId="ADAL" clId="{97C81B9A-2C2A-490C-AC03-B2DC26BCED0C}" dt="2023-01-26T14:44:20.002" v="20"/>
      <pc:docMkLst>
        <pc:docMk/>
      </pc:docMkLst>
      <pc:sldChg chg="modSp mod">
        <pc:chgData name="Behague, Sabina" userId="2f9f8379-56ce-455c-81be-d1dc66b28ae7" providerId="ADAL" clId="{97C81B9A-2C2A-490C-AC03-B2DC26BCED0C}" dt="2023-01-26T14:28:42.237" v="1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97C81B9A-2C2A-490C-AC03-B2DC26BCED0C}" dt="2023-01-26T14:28:42.237" v="1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97C81B9A-2C2A-490C-AC03-B2DC26BCED0C}" dt="2023-01-26T14:41:42.861" v="14" actId="14100"/>
        <pc:sldMkLst>
          <pc:docMk/>
          <pc:sldMk cId="2492622487" sldId="308"/>
        </pc:sldMkLst>
        <pc:spChg chg="mod">
          <ac:chgData name="Behague, Sabina" userId="2f9f8379-56ce-455c-81be-d1dc66b28ae7" providerId="ADAL" clId="{97C81B9A-2C2A-490C-AC03-B2DC26BCED0C}" dt="2023-01-26T14:37:31.033" v="8" actId="1076"/>
          <ac:spMkLst>
            <pc:docMk/>
            <pc:sldMk cId="2492622487" sldId="308"/>
            <ac:spMk id="5" creationId="{78FB21F5-B3F2-6E1D-19C0-97E0322A008B}"/>
          </ac:spMkLst>
        </pc:spChg>
        <pc:spChg chg="mod">
          <ac:chgData name="Behague, Sabina" userId="2f9f8379-56ce-455c-81be-d1dc66b28ae7" providerId="ADAL" clId="{97C81B9A-2C2A-490C-AC03-B2DC26BCED0C}" dt="2023-01-26T14:41:42.861" v="14" actId="14100"/>
          <ac:spMkLst>
            <pc:docMk/>
            <pc:sldMk cId="2492622487" sldId="308"/>
            <ac:spMk id="15" creationId="{D98D9DFE-A653-03D6-94B0-66FBB56D71DE}"/>
          </ac:spMkLst>
        </pc:spChg>
        <pc:picChg chg="mod">
          <ac:chgData name="Behague, Sabina" userId="2f9f8379-56ce-455c-81be-d1dc66b28ae7" providerId="ADAL" clId="{97C81B9A-2C2A-490C-AC03-B2DC26BCED0C}" dt="2023-01-26T14:37:25.289" v="7" actId="1076"/>
          <ac:picMkLst>
            <pc:docMk/>
            <pc:sldMk cId="2492622487" sldId="308"/>
            <ac:picMk id="4" creationId="{A9FDCA5A-28E0-2ACB-7132-F0099C53F23C}"/>
          </ac:picMkLst>
        </pc:picChg>
      </pc:sldChg>
      <pc:sldChg chg="modSp mod">
        <pc:chgData name="Behague, Sabina" userId="2f9f8379-56ce-455c-81be-d1dc66b28ae7" providerId="ADAL" clId="{97C81B9A-2C2A-490C-AC03-B2DC26BCED0C}" dt="2023-01-26T14:42:15.224" v="19" actId="1076"/>
        <pc:sldMkLst>
          <pc:docMk/>
          <pc:sldMk cId="2781894779" sldId="343"/>
        </pc:sldMkLst>
        <pc:spChg chg="mod">
          <ac:chgData name="Behague, Sabina" userId="2f9f8379-56ce-455c-81be-d1dc66b28ae7" providerId="ADAL" clId="{97C81B9A-2C2A-490C-AC03-B2DC26BCED0C}" dt="2023-01-26T14:42:15.224" v="19" actId="1076"/>
          <ac:spMkLst>
            <pc:docMk/>
            <pc:sldMk cId="2781894779" sldId="343"/>
            <ac:spMk id="3" creationId="{149A99FC-BD27-3E23-3C6C-08D1BF6CB2B4}"/>
          </ac:spMkLst>
        </pc:spChg>
      </pc:sldChg>
      <pc:sldChg chg="modSp mod addCm">
        <pc:chgData name="Behague, Sabina" userId="2f9f8379-56ce-455c-81be-d1dc66b28ae7" providerId="ADAL" clId="{97C81B9A-2C2A-490C-AC03-B2DC26BCED0C}" dt="2023-01-26T14:44:20.002" v="20"/>
        <pc:sldMkLst>
          <pc:docMk/>
          <pc:sldMk cId="587045458" sldId="351"/>
        </pc:sldMkLst>
        <pc:spChg chg="mod">
          <ac:chgData name="Behague, Sabina" userId="2f9f8379-56ce-455c-81be-d1dc66b28ae7" providerId="ADAL" clId="{97C81B9A-2C2A-490C-AC03-B2DC26BCED0C}" dt="2023-01-26T14:41:20.961" v="13" actId="1076"/>
          <ac:spMkLst>
            <pc:docMk/>
            <pc:sldMk cId="587045458" sldId="351"/>
            <ac:spMk id="5" creationId="{1C27BED3-0618-9DC8-029F-865DD60CC5C0}"/>
          </ac:spMkLst>
        </pc:spChg>
      </pc:sldChg>
    </pc:docChg>
  </pc:docChgLst>
  <pc:docChgLst>
    <pc:chgData name="McFarland, Annette (CNTR)" userId="e93d1f50-85ab-41a8-a34a-185a53159573" providerId="ADAL" clId="{8A5170EA-A087-4A69-AFFD-B4F96008701D}"/>
    <pc:docChg chg="undo custSel addSld delSld modSld">
      <pc:chgData name="McFarland, Annette (CNTR)" userId="e93d1f50-85ab-41a8-a34a-185a53159573" providerId="ADAL" clId="{8A5170EA-A087-4A69-AFFD-B4F96008701D}" dt="2023-08-31T01:02:59.394" v="1460" actId="1076"/>
      <pc:docMkLst>
        <pc:docMk/>
      </pc:docMkLst>
      <pc:sldChg chg="addSp delSp modSp mod">
        <pc:chgData name="McFarland, Annette (CNTR)" userId="e93d1f50-85ab-41a8-a34a-185a53159573" providerId="ADAL" clId="{8A5170EA-A087-4A69-AFFD-B4F96008701D}" dt="2023-08-31T00:31:04.660" v="415" actId="27636"/>
        <pc:sldMkLst>
          <pc:docMk/>
          <pc:sldMk cId="2163988523" sldId="260"/>
        </pc:sldMkLst>
        <pc:spChg chg="add del mod">
          <ac:chgData name="McFarland, Annette (CNTR)" userId="e93d1f50-85ab-41a8-a34a-185a53159573" providerId="ADAL" clId="{8A5170EA-A087-4A69-AFFD-B4F96008701D}" dt="2023-08-28T16:00:35.472" v="125"/>
          <ac:spMkLst>
            <pc:docMk/>
            <pc:sldMk cId="2163988523" sldId="260"/>
            <ac:spMk id="3" creationId="{B01C6299-94D9-618D-43D5-B0711F579735}"/>
          </ac:spMkLst>
        </pc:spChg>
        <pc:spChg chg="mod">
          <ac:chgData name="McFarland, Annette (CNTR)" userId="e93d1f50-85ab-41a8-a34a-185a53159573" providerId="ADAL" clId="{8A5170EA-A087-4A69-AFFD-B4F96008701D}" dt="2023-08-31T00:31:04.660" v="415" actId="27636"/>
          <ac:spMkLst>
            <pc:docMk/>
            <pc:sldMk cId="2163988523" sldId="260"/>
            <ac:spMk id="9" creationId="{E690F70B-E368-D7F5-795E-B5139345EF71}"/>
          </ac:spMkLst>
        </pc:spChg>
        <pc:picChg chg="mod">
          <ac:chgData name="McFarland, Annette (CNTR)" userId="e93d1f50-85ab-41a8-a34a-185a53159573" providerId="ADAL" clId="{8A5170EA-A087-4A69-AFFD-B4F96008701D}" dt="2023-08-28T16:00:35.138" v="124" actId="1076"/>
          <ac:picMkLst>
            <pc:docMk/>
            <pc:sldMk cId="2163988523" sldId="260"/>
            <ac:picMk id="2" creationId="{4E5F4D7E-2BFE-0F53-3D5D-0E5551A94004}"/>
          </ac:picMkLst>
        </pc:picChg>
      </pc:sldChg>
      <pc:sldChg chg="modNotesTx">
        <pc:chgData name="McFarland, Annette (CNTR)" userId="e93d1f50-85ab-41a8-a34a-185a53159573" providerId="ADAL" clId="{8A5170EA-A087-4A69-AFFD-B4F96008701D}" dt="2023-08-31T00:58:00.180" v="1194" actId="20577"/>
        <pc:sldMkLst>
          <pc:docMk/>
          <pc:sldMk cId="1887431401" sldId="263"/>
        </pc:sldMkLst>
      </pc:sldChg>
      <pc:sldChg chg="modSp add mod modNotesTx">
        <pc:chgData name="McFarland, Annette (CNTR)" userId="e93d1f50-85ab-41a8-a34a-185a53159573" providerId="ADAL" clId="{8A5170EA-A087-4A69-AFFD-B4F96008701D}" dt="2023-08-31T00:27:01.230" v="276" actId="20577"/>
        <pc:sldMkLst>
          <pc:docMk/>
          <pc:sldMk cId="1506493807" sldId="272"/>
        </pc:sldMkLst>
        <pc:spChg chg="mod">
          <ac:chgData name="McFarland, Annette (CNTR)" userId="e93d1f50-85ab-41a8-a34a-185a53159573" providerId="ADAL" clId="{8A5170EA-A087-4A69-AFFD-B4F96008701D}" dt="2023-08-31T00:25:36.747" v="133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modSp add mod setBg modNotesTx">
        <pc:chgData name="McFarland, Annette (CNTR)" userId="e93d1f50-85ab-41a8-a34a-185a53159573" providerId="ADAL" clId="{8A5170EA-A087-4A69-AFFD-B4F96008701D}" dt="2023-08-31T00:28:50.892" v="399" actId="20577"/>
        <pc:sldMkLst>
          <pc:docMk/>
          <pc:sldMk cId="454941652" sldId="273"/>
        </pc:sldMkLst>
        <pc:spChg chg="mod">
          <ac:chgData name="McFarland, Annette (CNTR)" userId="e93d1f50-85ab-41a8-a34a-185a53159573" providerId="ADAL" clId="{8A5170EA-A087-4A69-AFFD-B4F96008701D}" dt="2023-08-31T00:28:08.206" v="281" actId="207"/>
          <ac:spMkLst>
            <pc:docMk/>
            <pc:sldMk cId="454941652" sldId="273"/>
            <ac:spMk id="35" creationId="{531F135A-0E55-E011-B228-3E35E7A5698E}"/>
          </ac:spMkLst>
        </pc:spChg>
        <pc:spChg chg="mod">
          <ac:chgData name="McFarland, Annette (CNTR)" userId="e93d1f50-85ab-41a8-a34a-185a53159573" providerId="ADAL" clId="{8A5170EA-A087-4A69-AFFD-B4F96008701D}" dt="2023-08-31T00:28:16.228" v="282" actId="207"/>
          <ac:spMkLst>
            <pc:docMk/>
            <pc:sldMk cId="454941652" sldId="273"/>
            <ac:spMk id="36" creationId="{FCADA920-7709-9D40-0AD9-134A6631E2D2}"/>
          </ac:spMkLst>
        </pc:spChg>
        <pc:spChg chg="mod">
          <ac:chgData name="McFarland, Annette (CNTR)" userId="e93d1f50-85ab-41a8-a34a-185a53159573" providerId="ADAL" clId="{8A5170EA-A087-4A69-AFFD-B4F96008701D}" dt="2023-08-31T00:27:30.374" v="279" actId="20577"/>
          <ac:spMkLst>
            <pc:docMk/>
            <pc:sldMk cId="454941652" sldId="273"/>
            <ac:spMk id="46" creationId="{F2E9C00E-E669-01CC-8995-FF379D8BD5FC}"/>
          </ac:spMkLst>
        </pc:spChg>
      </pc:sldChg>
      <pc:sldChg chg="modSp add mod">
        <pc:chgData name="McFarland, Annette (CNTR)" userId="e93d1f50-85ab-41a8-a34a-185a53159573" providerId="ADAL" clId="{8A5170EA-A087-4A69-AFFD-B4F96008701D}" dt="2023-08-31T00:27:08.717" v="277" actId="114"/>
        <pc:sldMkLst>
          <pc:docMk/>
          <pc:sldMk cId="4007693361" sldId="274"/>
        </pc:sldMkLst>
        <pc:spChg chg="mod">
          <ac:chgData name="McFarland, Annette (CNTR)" userId="e93d1f50-85ab-41a8-a34a-185a53159573" providerId="ADAL" clId="{8A5170EA-A087-4A69-AFFD-B4F96008701D}" dt="2023-08-31T00:27:08.717" v="277" actId="114"/>
          <ac:spMkLst>
            <pc:docMk/>
            <pc:sldMk cId="4007693361" sldId="274"/>
            <ac:spMk id="2" creationId="{4B5528EC-733E-D529-ACBA-C04BE04C33FB}"/>
          </ac:spMkLst>
        </pc:spChg>
      </pc:sldChg>
      <pc:sldChg chg="addSp modSp add mod modNotesTx">
        <pc:chgData name="McFarland, Annette (CNTR)" userId="e93d1f50-85ab-41a8-a34a-185a53159573" providerId="ADAL" clId="{8A5170EA-A087-4A69-AFFD-B4F96008701D}" dt="2023-08-31T00:37:22.365" v="707" actId="20577"/>
        <pc:sldMkLst>
          <pc:docMk/>
          <pc:sldMk cId="111198767" sldId="275"/>
        </pc:sldMkLst>
        <pc:spChg chg="mod">
          <ac:chgData name="McFarland, Annette (CNTR)" userId="e93d1f50-85ab-41a8-a34a-185a53159573" providerId="ADAL" clId="{8A5170EA-A087-4A69-AFFD-B4F96008701D}" dt="2023-08-31T00:35:31.560" v="446" actId="20577"/>
          <ac:spMkLst>
            <pc:docMk/>
            <pc:sldMk cId="111198767" sldId="275"/>
            <ac:spMk id="2" creationId="{F6245169-1799-41CD-B28E-D2D20D16AD73}"/>
          </ac:spMkLst>
        </pc:spChg>
        <pc:spChg chg="add mod">
          <ac:chgData name="McFarland, Annette (CNTR)" userId="e93d1f50-85ab-41a8-a34a-185a53159573" providerId="ADAL" clId="{8A5170EA-A087-4A69-AFFD-B4F96008701D}" dt="2023-08-31T00:31:54.710" v="435" actId="1076"/>
          <ac:spMkLst>
            <pc:docMk/>
            <pc:sldMk cId="111198767" sldId="275"/>
            <ac:spMk id="4" creationId="{1B54A2D5-2AEE-15AC-2122-FFE019D28F02}"/>
          </ac:spMkLst>
        </pc:spChg>
        <pc:graphicFrameChg chg="mod">
          <ac:chgData name="McFarland, Annette (CNTR)" userId="e93d1f50-85ab-41a8-a34a-185a53159573" providerId="ADAL" clId="{8A5170EA-A087-4A69-AFFD-B4F96008701D}" dt="2023-08-31T00:35:55.913" v="453"/>
          <ac:graphicFrameMkLst>
            <pc:docMk/>
            <pc:sldMk cId="111198767" sldId="275"/>
            <ac:graphicFrameMk id="9" creationId="{16BB2B36-D329-083C-5198-BEEC5AC12CFA}"/>
          </ac:graphicFrameMkLst>
        </pc:graphicFrameChg>
      </pc:sldChg>
      <pc:sldChg chg="add del">
        <pc:chgData name="McFarland, Annette (CNTR)" userId="e93d1f50-85ab-41a8-a34a-185a53159573" providerId="ADAL" clId="{8A5170EA-A087-4A69-AFFD-B4F96008701D}" dt="2023-08-31T00:40:34.028" v="709" actId="47"/>
        <pc:sldMkLst>
          <pc:docMk/>
          <pc:sldMk cId="995516696" sldId="276"/>
        </pc:sldMkLst>
      </pc:sldChg>
      <pc:sldChg chg="addSp modSp add mod delCm modNotesTx">
        <pc:chgData name="McFarland, Annette (CNTR)" userId="e93d1f50-85ab-41a8-a34a-185a53159573" providerId="ADAL" clId="{8A5170EA-A087-4A69-AFFD-B4F96008701D}" dt="2023-08-31T00:49:59.327" v="830" actId="20577"/>
        <pc:sldMkLst>
          <pc:docMk/>
          <pc:sldMk cId="2975771389" sldId="282"/>
        </pc:sldMkLst>
        <pc:spChg chg="mod">
          <ac:chgData name="McFarland, Annette (CNTR)" userId="e93d1f50-85ab-41a8-a34a-185a53159573" providerId="ADAL" clId="{8A5170EA-A087-4A69-AFFD-B4F96008701D}" dt="2023-08-31T00:49:19.516" v="724" actId="14100"/>
          <ac:spMkLst>
            <pc:docMk/>
            <pc:sldMk cId="2975771389" sldId="282"/>
            <ac:spMk id="2" creationId="{F6245169-1799-41CD-B28E-D2D20D16AD73}"/>
          </ac:spMkLst>
        </pc:spChg>
        <pc:spChg chg="add mod">
          <ac:chgData name="McFarland, Annette (CNTR)" userId="e93d1f50-85ab-41a8-a34a-185a53159573" providerId="ADAL" clId="{8A5170EA-A087-4A69-AFFD-B4F96008701D}" dt="2023-08-31T00:49:12.648" v="721"/>
          <ac:spMkLst>
            <pc:docMk/>
            <pc:sldMk cId="2975771389" sldId="282"/>
            <ac:spMk id="5" creationId="{BCCA8F35-AC79-BE32-2683-0E3272BF7426}"/>
          </ac:spMkLst>
        </pc:spChg>
        <pc:graphicFrameChg chg="mod">
          <ac:chgData name="McFarland, Annette (CNTR)" userId="e93d1f50-85ab-41a8-a34a-185a53159573" providerId="ADAL" clId="{8A5170EA-A087-4A69-AFFD-B4F96008701D}" dt="2023-08-31T00:49:10.849" v="720" actId="14100"/>
          <ac:graphicFrameMkLst>
            <pc:docMk/>
            <pc:sldMk cId="2975771389" sldId="282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8A5170EA-A087-4A69-AFFD-B4F96008701D}" dt="2023-08-31T00:48:30.479" v="714"/>
              <pc2:cmMkLst xmlns:pc2="http://schemas.microsoft.com/office/powerpoint/2019/9/main/command">
                <pc:docMk/>
                <pc:sldMk cId="2975771389" sldId="282"/>
                <pc2:cmMk id="{21967FF7-7B69-4FA6-9EA0-4B0CB433226E}"/>
              </pc2:cmMkLst>
            </pc226:cmChg>
          </p:ext>
        </pc:extLst>
      </pc:sldChg>
      <pc:sldChg chg="modSp mod">
        <pc:chgData name="McFarland, Annette (CNTR)" userId="e93d1f50-85ab-41a8-a34a-185a53159573" providerId="ADAL" clId="{8A5170EA-A087-4A69-AFFD-B4F96008701D}" dt="2023-08-31T01:02:59.394" v="1460" actId="1076"/>
        <pc:sldMkLst>
          <pc:docMk/>
          <pc:sldMk cId="3475639167" sldId="289"/>
        </pc:sldMkLst>
        <pc:spChg chg="mod">
          <ac:chgData name="McFarland, Annette (CNTR)" userId="e93d1f50-85ab-41a8-a34a-185a53159573" providerId="ADAL" clId="{8A5170EA-A087-4A69-AFFD-B4F96008701D}" dt="2023-08-31T01:02:59.394" v="1460" actId="1076"/>
          <ac:spMkLst>
            <pc:docMk/>
            <pc:sldMk cId="3475639167" sldId="289"/>
            <ac:spMk id="6" creationId="{3178E49A-AB46-36D7-BE04-40013DE24A2A}"/>
          </ac:spMkLst>
        </pc:spChg>
      </pc:sldChg>
      <pc:sldChg chg="modSp mod delCm modNotesTx">
        <pc:chgData name="McFarland, Annette (CNTR)" userId="e93d1f50-85ab-41a8-a34a-185a53159573" providerId="ADAL" clId="{8A5170EA-A087-4A69-AFFD-B4F96008701D}" dt="2023-08-31T00:53:28.157" v="993"/>
        <pc:sldMkLst>
          <pc:docMk/>
          <pc:sldMk cId="2492622487" sldId="308"/>
        </pc:sldMkLst>
        <pc:spChg chg="mod">
          <ac:chgData name="McFarland, Annette (CNTR)" userId="e93d1f50-85ab-41a8-a34a-185a53159573" providerId="ADAL" clId="{8A5170EA-A087-4A69-AFFD-B4F96008701D}" dt="2023-08-31T00:51:47.328" v="847" actId="20577"/>
          <ac:spMkLst>
            <pc:docMk/>
            <pc:sldMk cId="2492622487" sldId="308"/>
            <ac:spMk id="6" creationId="{DF4272FB-9F28-4FC4-2483-2DBA50C870E5}"/>
          </ac:spMkLst>
        </pc:spChg>
        <pc:spChg chg="mod">
          <ac:chgData name="McFarland, Annette (CNTR)" userId="e93d1f50-85ab-41a8-a34a-185a53159573" providerId="ADAL" clId="{8A5170EA-A087-4A69-AFFD-B4F96008701D}" dt="2023-08-31T00:51:20.303" v="837" actId="20577"/>
          <ac:spMkLst>
            <pc:docMk/>
            <pc:sldMk cId="2492622487" sldId="308"/>
            <ac:spMk id="14" creationId="{472837B1-EAE8-8564-2917-A240D47892B0}"/>
          </ac:spMkLst>
        </pc:spChg>
        <pc:graphicFrameChg chg="mod">
          <ac:chgData name="McFarland, Annette (CNTR)" userId="e93d1f50-85ab-41a8-a34a-185a53159573" providerId="ADAL" clId="{8A5170EA-A087-4A69-AFFD-B4F96008701D}" dt="2023-08-31T00:52:50.600" v="851" actId="207"/>
          <ac:graphicFrameMkLst>
            <pc:docMk/>
            <pc:sldMk cId="2492622487" sldId="308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8A5170EA-A087-4A69-AFFD-B4F96008701D}" dt="2023-08-31T00:53:28.157" v="993"/>
              <pc2:cmMkLst xmlns:pc2="http://schemas.microsoft.com/office/powerpoint/2019/9/main/command">
                <pc:docMk/>
                <pc:sldMk cId="2492622487" sldId="308"/>
                <pc2:cmMk id="{921896CC-DFB5-485B-A028-4748D0D1086D}"/>
              </pc2:cmMkLst>
            </pc226:cmChg>
          </p:ext>
        </pc:extLst>
      </pc:sldChg>
      <pc:sldChg chg="modSp mod modNotesTx">
        <pc:chgData name="McFarland, Annette (CNTR)" userId="e93d1f50-85ab-41a8-a34a-185a53159573" providerId="ADAL" clId="{8A5170EA-A087-4A69-AFFD-B4F96008701D}" dt="2023-08-31T00:57:23.205" v="1177" actId="207"/>
        <pc:sldMkLst>
          <pc:docMk/>
          <pc:sldMk cId="2781894779" sldId="343"/>
        </pc:sldMkLst>
        <pc:spChg chg="mod">
          <ac:chgData name="McFarland, Annette (CNTR)" userId="e93d1f50-85ab-41a8-a34a-185a53159573" providerId="ADAL" clId="{8A5170EA-A087-4A69-AFFD-B4F96008701D}" dt="2023-08-31T00:54:51.944" v="1072" actId="20577"/>
          <ac:spMkLst>
            <pc:docMk/>
            <pc:sldMk cId="2781894779" sldId="343"/>
            <ac:spMk id="8" creationId="{801EEB45-62DF-BB91-1311-6119B4ED5856}"/>
          </ac:spMkLst>
        </pc:spChg>
        <pc:spChg chg="mod">
          <ac:chgData name="McFarland, Annette (CNTR)" userId="e93d1f50-85ab-41a8-a34a-185a53159573" providerId="ADAL" clId="{8A5170EA-A087-4A69-AFFD-B4F96008701D}" dt="2023-08-31T00:55:00.844" v="1074" actId="20577"/>
          <ac:spMkLst>
            <pc:docMk/>
            <pc:sldMk cId="2781894779" sldId="343"/>
            <ac:spMk id="13" creationId="{FA67473D-DE60-BEF2-C6E7-42CAFBB92E84}"/>
          </ac:spMkLst>
        </pc:spChg>
        <pc:spChg chg="mod">
          <ac:chgData name="McFarland, Annette (CNTR)" userId="e93d1f50-85ab-41a8-a34a-185a53159573" providerId="ADAL" clId="{8A5170EA-A087-4A69-AFFD-B4F96008701D}" dt="2023-08-31T00:57:13.976" v="1176" actId="207"/>
          <ac:spMkLst>
            <pc:docMk/>
            <pc:sldMk cId="2781894779" sldId="343"/>
            <ac:spMk id="25" creationId="{0F7182BB-C5D0-6C24-313E-72298C4D4DE9}"/>
          </ac:spMkLst>
        </pc:spChg>
        <pc:spChg chg="mod">
          <ac:chgData name="McFarland, Annette (CNTR)" userId="e93d1f50-85ab-41a8-a34a-185a53159573" providerId="ADAL" clId="{8A5170EA-A087-4A69-AFFD-B4F96008701D}" dt="2023-08-31T00:56:39.036" v="1172" actId="207"/>
          <ac:spMkLst>
            <pc:docMk/>
            <pc:sldMk cId="2781894779" sldId="343"/>
            <ac:spMk id="26" creationId="{5458000F-6D02-01E2-0478-3A8ACC9E6558}"/>
          </ac:spMkLst>
        </pc:spChg>
        <pc:spChg chg="mod">
          <ac:chgData name="McFarland, Annette (CNTR)" userId="e93d1f50-85ab-41a8-a34a-185a53159573" providerId="ADAL" clId="{8A5170EA-A087-4A69-AFFD-B4F96008701D}" dt="2023-08-31T00:57:13.976" v="1176" actId="207"/>
          <ac:spMkLst>
            <pc:docMk/>
            <pc:sldMk cId="2781894779" sldId="343"/>
            <ac:spMk id="28" creationId="{C19FC26D-F20C-76B1-9C0E-1CD22AD1BDD6}"/>
          </ac:spMkLst>
        </pc:spChg>
        <pc:spChg chg="mod">
          <ac:chgData name="McFarland, Annette (CNTR)" userId="e93d1f50-85ab-41a8-a34a-185a53159573" providerId="ADAL" clId="{8A5170EA-A087-4A69-AFFD-B4F96008701D}" dt="2023-08-31T00:57:13.976" v="1176" actId="207"/>
          <ac:spMkLst>
            <pc:docMk/>
            <pc:sldMk cId="2781894779" sldId="343"/>
            <ac:spMk id="32" creationId="{D520DC83-6AB8-500F-8D97-699DD89B2FAD}"/>
          </ac:spMkLst>
        </pc:spChg>
        <pc:spChg chg="mod">
          <ac:chgData name="McFarland, Annette (CNTR)" userId="e93d1f50-85ab-41a8-a34a-185a53159573" providerId="ADAL" clId="{8A5170EA-A087-4A69-AFFD-B4F96008701D}" dt="2023-08-31T00:56:50.328" v="1174" actId="207"/>
          <ac:spMkLst>
            <pc:docMk/>
            <pc:sldMk cId="2781894779" sldId="343"/>
            <ac:spMk id="33" creationId="{A99AD2D8-57E2-F27A-B55B-5A75DC171F87}"/>
          </ac:spMkLst>
        </pc:spChg>
        <pc:spChg chg="mod">
          <ac:chgData name="McFarland, Annette (CNTR)" userId="e93d1f50-85ab-41a8-a34a-185a53159573" providerId="ADAL" clId="{8A5170EA-A087-4A69-AFFD-B4F96008701D}" dt="2023-08-31T00:57:05.490" v="1175" actId="207"/>
          <ac:spMkLst>
            <pc:docMk/>
            <pc:sldMk cId="2781894779" sldId="343"/>
            <ac:spMk id="34" creationId="{BF94B866-4718-03F6-DB38-240A457EB449}"/>
          </ac:spMkLst>
        </pc:spChg>
        <pc:spChg chg="mod">
          <ac:chgData name="McFarland, Annette (CNTR)" userId="e93d1f50-85ab-41a8-a34a-185a53159573" providerId="ADAL" clId="{8A5170EA-A087-4A69-AFFD-B4F96008701D}" dt="2023-08-31T00:57:23.205" v="1177" actId="207"/>
          <ac:spMkLst>
            <pc:docMk/>
            <pc:sldMk cId="2781894779" sldId="343"/>
            <ac:spMk id="36" creationId="{40153CBA-D376-5D6C-209A-9441B17FFF93}"/>
          </ac:spMkLst>
        </pc:spChg>
        <pc:spChg chg="mod">
          <ac:chgData name="McFarland, Annette (CNTR)" userId="e93d1f50-85ab-41a8-a34a-185a53159573" providerId="ADAL" clId="{8A5170EA-A087-4A69-AFFD-B4F96008701D}" dt="2023-08-31T00:56:47.146" v="1173" actId="207"/>
          <ac:spMkLst>
            <pc:docMk/>
            <pc:sldMk cId="2781894779" sldId="343"/>
            <ac:spMk id="37" creationId="{11F52E4A-FBB1-C637-137C-0E32ECACA4D9}"/>
          </ac:spMkLst>
        </pc:spChg>
      </pc:sldChg>
      <pc:sldChg chg="modSp mod modNotesTx">
        <pc:chgData name="McFarland, Annette (CNTR)" userId="e93d1f50-85ab-41a8-a34a-185a53159573" providerId="ADAL" clId="{8A5170EA-A087-4A69-AFFD-B4F96008701D}" dt="2023-08-31T00:54:40.797" v="1071" actId="20577"/>
        <pc:sldMkLst>
          <pc:docMk/>
          <pc:sldMk cId="587045458" sldId="351"/>
        </pc:sldMkLst>
        <pc:spChg chg="mod">
          <ac:chgData name="McFarland, Annette (CNTR)" userId="e93d1f50-85ab-41a8-a34a-185a53159573" providerId="ADAL" clId="{8A5170EA-A087-4A69-AFFD-B4F96008701D}" dt="2023-08-31T00:54:24.702" v="1003" actId="20577"/>
          <ac:spMkLst>
            <pc:docMk/>
            <pc:sldMk cId="587045458" sldId="351"/>
            <ac:spMk id="2" creationId="{F6245169-1799-41CD-B28E-D2D20D16AD73}"/>
          </ac:spMkLst>
        </pc:spChg>
      </pc:sldChg>
      <pc:sldChg chg="modSp add mod modNotesTx">
        <pc:chgData name="McFarland, Annette (CNTR)" userId="e93d1f50-85ab-41a8-a34a-185a53159573" providerId="ADAL" clId="{8A5170EA-A087-4A69-AFFD-B4F96008701D}" dt="2023-08-31T01:00:34.326" v="1361" actId="20577"/>
        <pc:sldMkLst>
          <pc:docMk/>
          <pc:sldMk cId="1739125832" sldId="356"/>
        </pc:sldMkLst>
        <pc:graphicFrameChg chg="mod">
          <ac:chgData name="McFarland, Annette (CNTR)" userId="e93d1f50-85ab-41a8-a34a-185a53159573" providerId="ADAL" clId="{8A5170EA-A087-4A69-AFFD-B4F96008701D}" dt="2023-08-31T00:59:16.412" v="1207" actId="207"/>
          <ac:graphicFrameMkLst>
            <pc:docMk/>
            <pc:sldMk cId="1739125832" sldId="356"/>
            <ac:graphicFrameMk id="9" creationId="{16BB2B36-D329-083C-5198-BEEC5AC12CFA}"/>
          </ac:graphicFrameMkLst>
        </pc:graphicFrameChg>
      </pc:sldChg>
      <pc:sldChg chg="add addCm">
        <pc:chgData name="McFarland, Annette (CNTR)" userId="e93d1f50-85ab-41a8-a34a-185a53159573" providerId="ADAL" clId="{8A5170EA-A087-4A69-AFFD-B4F96008701D}" dt="2023-08-31T00:47:26.581" v="710"/>
        <pc:sldMkLst>
          <pc:docMk/>
          <pc:sldMk cId="818088950" sldId="35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cFarland, Annette (CNTR)" userId="e93d1f50-85ab-41a8-a34a-185a53159573" providerId="ADAL" clId="{8A5170EA-A087-4A69-AFFD-B4F96008701D}" dt="2023-08-31T00:47:26.581" v="710"/>
              <pc2:cmMkLst xmlns:pc2="http://schemas.microsoft.com/office/powerpoint/2019/9/main/command">
                <pc:docMk/>
                <pc:sldMk cId="818088950" sldId="357"/>
                <pc2:cmMk id="{FF52901D-F431-4B00-A338-DEB2C4B9954D}"/>
              </pc2:cmMkLst>
            </pc226:cmChg>
          </p:ext>
        </pc:extLst>
      </pc:sldChg>
    </pc:docChg>
  </pc:docChgLst>
  <pc:docChgLst>
    <pc:chgData name="Sarah Balian" userId="b3b060d9-4d34-479b-ad68-688eaebf93c5" providerId="ADAL" clId="{9F128683-F272-48DC-AB94-4E9CA81CDD7F}"/>
    <pc:docChg chg="custSel modSld modMainMaster">
      <pc:chgData name="Sarah Balian" userId="b3b060d9-4d34-479b-ad68-688eaebf93c5" providerId="ADAL" clId="{9F128683-F272-48DC-AB94-4E9CA81CDD7F}" dt="2023-02-03T20:52:34.603" v="32" actId="790"/>
      <pc:docMkLst>
        <pc:docMk/>
      </pc:docMkLst>
      <pc:sldChg chg="modSp mod">
        <pc:chgData name="Sarah Balian" userId="b3b060d9-4d34-479b-ad68-688eaebf93c5" providerId="ADAL" clId="{9F128683-F272-48DC-AB94-4E9CA81CDD7F}" dt="2023-02-03T20:51:35.950" v="22" actId="790"/>
        <pc:sldMkLst>
          <pc:docMk/>
          <pc:sldMk cId="2163988523" sldId="260"/>
        </pc:sldMkLst>
        <pc:spChg chg="mod">
          <ac:chgData name="Sarah Balian" userId="b3b060d9-4d34-479b-ad68-688eaebf93c5" providerId="ADAL" clId="{9F128683-F272-48DC-AB94-4E9CA81CDD7F}" dt="2023-02-03T20:51:35.950" v="22" actId="790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Sarah Balian" userId="b3b060d9-4d34-479b-ad68-688eaebf93c5" providerId="ADAL" clId="{9F128683-F272-48DC-AB94-4E9CA81CDD7F}" dt="2023-02-03T20:51:45.522" v="23" actId="790"/>
        <pc:sldMkLst>
          <pc:docMk/>
          <pc:sldMk cId="1428788921" sldId="262"/>
        </pc:sldMkLst>
        <pc:spChg chg="mod">
          <ac:chgData name="Sarah Balian" userId="b3b060d9-4d34-479b-ad68-688eaebf93c5" providerId="ADAL" clId="{9F128683-F272-48DC-AB94-4E9CA81CDD7F}" dt="2023-02-03T20:51:45.522" v="23" actId="790"/>
          <ac:spMkLst>
            <pc:docMk/>
            <pc:sldMk cId="1428788921" sldId="262"/>
            <ac:spMk id="4" creationId="{805CD0A2-EB45-D7F0-1B61-3CF2BC0ABE1E}"/>
          </ac:spMkLst>
        </pc:spChg>
      </pc:sldChg>
      <pc:sldChg chg="delSp modSp mod">
        <pc:chgData name="Sarah Balian" userId="b3b060d9-4d34-479b-ad68-688eaebf93c5" providerId="ADAL" clId="{9F128683-F272-48DC-AB94-4E9CA81CDD7F}" dt="2023-02-03T20:52:34.603" v="32" actId="790"/>
        <pc:sldMkLst>
          <pc:docMk/>
          <pc:sldMk cId="2781894779" sldId="343"/>
        </pc:sldMkLst>
        <pc:spChg chg="del">
          <ac:chgData name="Sarah Balian" userId="b3b060d9-4d34-479b-ad68-688eaebf93c5" providerId="ADAL" clId="{9F128683-F272-48DC-AB94-4E9CA81CDD7F}" dt="2023-02-03T20:52:10.722" v="25" actId="478"/>
          <ac:spMkLst>
            <pc:docMk/>
            <pc:sldMk cId="2781894779" sldId="343"/>
            <ac:spMk id="8" creationId="{1A5D5D1F-6AE8-32C3-0DF9-D2F8A96FD892}"/>
          </ac:spMkLst>
        </pc:spChg>
        <pc:spChg chg="del mod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41" creationId="{D668D04A-DECC-8646-63D2-86090C0B6EC2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2" creationId="{CF8A5421-9323-A745-9033-6B0858E056E5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43" creationId="{B7FC13D1-752F-56B6-5609-2A21E3445535}"/>
          </ac:spMkLst>
        </pc:spChg>
        <pc:spChg chg="del mod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44" creationId="{4BC63EFC-51D8-5205-E29F-01514C838175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5" creationId="{BBE6A571-B611-7C03-DEE0-82AB9841B25B}"/>
          </ac:spMkLst>
        </pc:spChg>
        <pc:spChg chg="del">
          <ac:chgData name="Sarah Balian" userId="b3b060d9-4d34-479b-ad68-688eaebf93c5" providerId="ADAL" clId="{9F128683-F272-48DC-AB94-4E9CA81CDD7F}" dt="2023-02-03T20:52:13.681" v="26" actId="478"/>
          <ac:spMkLst>
            <pc:docMk/>
            <pc:sldMk cId="2781894779" sldId="343"/>
            <ac:spMk id="46" creationId="{42DF423A-99C8-4EB4-85E6-B227F5AC86CF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7" creationId="{1A54FE55-9EA8-7040-3CAE-58A0BC0B5A7A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8" creationId="{C745E97A-7FD6-1663-C9EC-826AD8D437D1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49" creationId="{5A089B96-6EB7-40E6-B695-CA14F03E510E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0" creationId="{B4A38A1D-ED77-E4A3-DF60-1B2D80DD4252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1" creationId="{3D949BF7-3246-03FC-D71D-FF2B194A5867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52" creationId="{D73A6417-5A8E-992C-44F0-86E234C17E10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53" creationId="{34E58A3B-6C41-24E5-AFB9-0CC8E52DFFBF}"/>
          </ac:spMkLst>
        </pc:spChg>
        <pc:spChg chg="del">
          <ac:chgData name="Sarah Balian" userId="b3b060d9-4d34-479b-ad68-688eaebf93c5" providerId="ADAL" clId="{9F128683-F272-48DC-AB94-4E9CA81CDD7F}" dt="2023-02-03T20:52:16.826" v="27" actId="478"/>
          <ac:spMkLst>
            <pc:docMk/>
            <pc:sldMk cId="2781894779" sldId="343"/>
            <ac:spMk id="54" creationId="{3C62B939-790C-DB0F-0CF6-1E2C6F585ED4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55" creationId="{16C6B6BA-7222-2A46-CA43-30A3DC2F40E5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59" creationId="{4D135624-874F-7303-6186-F1323F30C5AA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60" creationId="{283A431F-66DE-56D0-6F8C-E197CA434994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61" creationId="{13D1EBF7-3808-CC4B-C914-B34A82C02B00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3" creationId="{3CD9B410-05B2-6138-6911-D2332C745AC9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1034" creationId="{7DB997D1-C003-D6C6-1F18-F0F31FEDDA4D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5" creationId="{505D2889-80F3-69CB-1B35-181142E76EFB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6" creationId="{857DBFB8-A839-2B3D-F992-3D5B522A6EDA}"/>
          </ac:spMkLst>
        </pc:spChg>
        <pc:spChg chg="del">
          <ac:chgData name="Sarah Balian" userId="b3b060d9-4d34-479b-ad68-688eaebf93c5" providerId="ADAL" clId="{9F128683-F272-48DC-AB94-4E9CA81CDD7F}" dt="2023-02-03T20:52:28.985" v="31" actId="478"/>
          <ac:spMkLst>
            <pc:docMk/>
            <pc:sldMk cId="2781894779" sldId="343"/>
            <ac:spMk id="1037" creationId="{A619D19B-59AC-7D09-4061-FA84E7FB471A}"/>
          </ac:spMkLst>
        </pc:spChg>
        <pc:spChg chg="del">
          <ac:chgData name="Sarah Balian" userId="b3b060d9-4d34-479b-ad68-688eaebf93c5" providerId="ADAL" clId="{9F128683-F272-48DC-AB94-4E9CA81CDD7F}" dt="2023-02-03T20:52:18.929" v="28" actId="478"/>
          <ac:spMkLst>
            <pc:docMk/>
            <pc:sldMk cId="2781894779" sldId="343"/>
            <ac:spMk id="1038" creationId="{5909F8BF-9101-628B-51F4-11674CFA84EF}"/>
          </ac:spMkLst>
        </pc:spChg>
        <pc:spChg chg="del">
          <ac:chgData name="Sarah Balian" userId="b3b060d9-4d34-479b-ad68-688eaebf93c5" providerId="ADAL" clId="{9F128683-F272-48DC-AB94-4E9CA81CDD7F}" dt="2023-02-03T20:52:21.609" v="29" actId="478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Sarah Balian" userId="b3b060d9-4d34-479b-ad68-688eaebf93c5" providerId="ADAL" clId="{9F128683-F272-48DC-AB94-4E9CA81CDD7F}" dt="2023-02-03T20:52:34.603" v="32" actId="790"/>
          <ac:spMkLst>
            <pc:docMk/>
            <pc:sldMk cId="2781894779" sldId="343"/>
            <ac:spMk id="1046" creationId="{8A57591F-F75D-FBB3-BD7E-757A1AFC2F44}"/>
          </ac:spMkLst>
        </pc:spChg>
        <pc:grpChg chg="del">
          <ac:chgData name="Sarah Balian" userId="b3b060d9-4d34-479b-ad68-688eaebf93c5" providerId="ADAL" clId="{9F128683-F272-48DC-AB94-4E9CA81CDD7F}" dt="2023-02-03T20:52:09.657" v="24" actId="478"/>
          <ac:grpSpMkLst>
            <pc:docMk/>
            <pc:sldMk cId="2781894779" sldId="343"/>
            <ac:grpSpMk id="12" creationId="{5E9238D3-4F99-E415-7A54-9FE1BC3F8A71}"/>
          </ac:grpSpMkLst>
        </pc:grpChg>
        <pc:cxnChg chg="del">
          <ac:chgData name="Sarah Balian" userId="b3b060d9-4d34-479b-ad68-688eaebf93c5" providerId="ADAL" clId="{9F128683-F272-48DC-AB94-4E9CA81CDD7F}" dt="2023-02-03T20:52:21.609" v="29" actId="478"/>
          <ac:cxnSpMkLst>
            <pc:docMk/>
            <pc:sldMk cId="2781894779" sldId="343"/>
            <ac:cxnSpMk id="1028" creationId="{251E71C6-C5DE-756D-28C9-B37F00509337}"/>
          </ac:cxnSpMkLst>
        </pc:cxnChg>
        <pc:cxnChg chg="del">
          <ac:chgData name="Sarah Balian" userId="b3b060d9-4d34-479b-ad68-688eaebf93c5" providerId="ADAL" clId="{9F128683-F272-48DC-AB94-4E9CA81CDD7F}" dt="2023-02-03T20:52:18.929" v="28" actId="478"/>
          <ac:cxnSpMkLst>
            <pc:docMk/>
            <pc:sldMk cId="2781894779" sldId="343"/>
            <ac:cxnSpMk id="1039" creationId="{27A9561D-6FFC-F4BF-D6C2-12FEB0D3D959}"/>
          </ac:cxnSpMkLst>
        </pc:cxnChg>
        <pc:cxnChg chg="del">
          <ac:chgData name="Sarah Balian" userId="b3b060d9-4d34-479b-ad68-688eaebf93c5" providerId="ADAL" clId="{9F128683-F272-48DC-AB94-4E9CA81CDD7F}" dt="2023-02-03T20:52:18.929" v="28" actId="478"/>
          <ac:cxnSpMkLst>
            <pc:docMk/>
            <pc:sldMk cId="2781894779" sldId="343"/>
            <ac:cxnSpMk id="1044" creationId="{449259B2-AC01-86E5-AAE4-014A1E3AD19E}"/>
          </ac:cxnSpMkLst>
        </pc:cxnChg>
      </pc:sldChg>
      <pc:sldMasterChg chg="modSp mod modSldLayout">
        <pc:chgData name="Sarah Balian" userId="b3b060d9-4d34-479b-ad68-688eaebf93c5" providerId="ADAL" clId="{9F128683-F272-48DC-AB94-4E9CA81CDD7F}" dt="2023-02-03T20:49:31.468" v="1" actId="790"/>
        <pc:sldMasterMkLst>
          <pc:docMk/>
          <pc:sldMasterMk cId="3850865728" sldId="2147483662"/>
        </pc:sldMasterMkLst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2" creationId="{A1AF6A25-C05E-275F-43E1-F8E93E3EEC0C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8" creationId="{BD89CD6A-460E-F8B9-A2A8-47A478D0A124}"/>
          </ac:spMkLst>
        </pc:spChg>
        <pc:spChg chg="mod">
          <ac:chgData name="Sarah Balian" userId="b3b060d9-4d34-479b-ad68-688eaebf93c5" providerId="ADAL" clId="{9F128683-F272-48DC-AB94-4E9CA81CDD7F}" dt="2023-02-03T20:49:23.765" v="0" actId="790"/>
          <ac:spMkLst>
            <pc:docMk/>
            <pc:sldMasterMk cId="3850865728" sldId="2147483662"/>
            <ac:spMk id="9" creationId="{3E4488E0-ED17-9369-58EE-ADE445C1049F}"/>
          </ac:spMkLst>
        </pc:spChg>
        <pc:sldLayoutChg chg="modSp mod">
          <pc:chgData name="Sarah Balian" userId="b3b060d9-4d34-479b-ad68-688eaebf93c5" providerId="ADAL" clId="{9F128683-F272-48DC-AB94-4E9CA81CDD7F}" dt="2023-02-03T20:49:31.468" v="1" actId="790"/>
          <pc:sldLayoutMkLst>
            <pc:docMk/>
            <pc:sldMasterMk cId="1191707419" sldId="2147483707"/>
            <pc:sldLayoutMk cId="3824787925" sldId="2147483686"/>
          </pc:sldLayoutMkLst>
          <pc:spChg chg="mod">
            <ac:chgData name="Sarah Balian" userId="b3b060d9-4d34-479b-ad68-688eaebf93c5" providerId="ADAL" clId="{9F128683-F272-48DC-AB94-4E9CA81CDD7F}" dt="2023-02-03T20:49:31.468" v="1" actId="790"/>
            <ac:spMkLst>
              <pc:docMk/>
              <pc:sldMasterMk cId="1191707419" sldId="2147483707"/>
              <pc:sldLayoutMk cId="3824787925" sldId="2147483686"/>
              <ac:spMk id="4" creationId="{EC71831F-1B8F-EA98-3184-E4EB3C6D8FB1}"/>
            </ac:spMkLst>
          </pc:spChg>
        </pc:sldLayoutChg>
      </pc:sldMasterChg>
      <pc:sldMasterChg chg="modSp mod modSldLayout">
        <pc:chgData name="Sarah Balian" userId="b3b060d9-4d34-479b-ad68-688eaebf93c5" providerId="ADAL" clId="{9F128683-F272-48DC-AB94-4E9CA81CDD7F}" dt="2023-02-03T20:50:23.318" v="11" actId="790"/>
        <pc:sldMasterMkLst>
          <pc:docMk/>
          <pc:sldMasterMk cId="3984714580" sldId="2147483687"/>
        </pc:sldMasterMkLst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2" creationId="{03E54A10-719A-0B4F-7C4C-F7D6FAC8277F}"/>
          </ac:spMkLst>
        </pc:spChg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3" creationId="{0DF65C5F-08F2-14C5-EB6B-62F788C57AFC}"/>
          </ac:spMkLst>
        </pc:spChg>
        <pc:spChg chg="mod">
          <ac:chgData name="Sarah Balian" userId="b3b060d9-4d34-479b-ad68-688eaebf93c5" providerId="ADAL" clId="{9F128683-F272-48DC-AB94-4E9CA81CDD7F}" dt="2023-02-03T20:49:38.069" v="2" actId="790"/>
          <ac:spMkLst>
            <pc:docMk/>
            <pc:sldMasterMk cId="3984714580" sldId="2147483687"/>
            <ac:spMk id="6" creationId="{F3508880-2D04-8F31-445B-D96DA2BF437A}"/>
          </ac:spMkLst>
        </pc:spChg>
        <pc:sldLayoutChg chg="modSp mod">
          <pc:chgData name="Sarah Balian" userId="b3b060d9-4d34-479b-ad68-688eaebf93c5" providerId="ADAL" clId="{9F128683-F272-48DC-AB94-4E9CA81CDD7F}" dt="2023-02-03T20:49:43.631" v="3" actId="790"/>
          <pc:sldLayoutMkLst>
            <pc:docMk/>
            <pc:sldMasterMk cId="3984714580" sldId="2147483687"/>
            <pc:sldLayoutMk cId="2029731006" sldId="2147483688"/>
          </pc:sldLayoutMkLst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2" creationId="{002A1D83-90D9-A967-BAF7-E596839FB289}"/>
            </ac:spMkLst>
          </pc:spChg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3" creationId="{576D5B40-EB68-8D4B-357F-B220C4259167}"/>
            </ac:spMkLst>
          </pc:spChg>
          <pc:spChg chg="mod">
            <ac:chgData name="Sarah Balian" userId="b3b060d9-4d34-479b-ad68-688eaebf93c5" providerId="ADAL" clId="{9F128683-F272-48DC-AB94-4E9CA81CDD7F}" dt="2023-02-03T20:49:43.631" v="3" actId="790"/>
            <ac:spMkLst>
              <pc:docMk/>
              <pc:sldMasterMk cId="3984714580" sldId="2147483687"/>
              <pc:sldLayoutMk cId="2029731006" sldId="2147483688"/>
              <ac:spMk id="6" creationId="{EC5FC97C-5584-8FB9-31E8-948C44C9401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48.181" v="4" actId="790"/>
          <pc:sldLayoutMkLst>
            <pc:docMk/>
            <pc:sldMasterMk cId="3984714580" sldId="2147483687"/>
            <pc:sldLayoutMk cId="746083278" sldId="2147483689"/>
          </pc:sldLayoutMkLst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2" creationId="{9A15BC85-DDF8-A1DB-27A3-C24DA3DA5886}"/>
            </ac:spMkLst>
          </pc:spChg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3" creationId="{D1377EC6-E606-BCCD-FC01-0168607C70E3}"/>
            </ac:spMkLst>
          </pc:spChg>
          <pc:spChg chg="mod">
            <ac:chgData name="Sarah Balian" userId="b3b060d9-4d34-479b-ad68-688eaebf93c5" providerId="ADAL" clId="{9F128683-F272-48DC-AB94-4E9CA81CDD7F}" dt="2023-02-03T20:49:48.181" v="4" actId="790"/>
            <ac:spMkLst>
              <pc:docMk/>
              <pc:sldMasterMk cId="3984714580" sldId="2147483687"/>
              <pc:sldLayoutMk cId="746083278" sldId="2147483689"/>
              <ac:spMk id="6" creationId="{C5F83DAB-1288-D2A6-CDF7-6DB873393035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54.342" v="5" actId="790"/>
          <pc:sldLayoutMkLst>
            <pc:docMk/>
            <pc:sldMasterMk cId="3984714580" sldId="2147483687"/>
            <pc:sldLayoutMk cId="1129321109" sldId="2147483690"/>
          </pc:sldLayoutMkLst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2" creationId="{6242BF62-381D-A10A-2B05-CF2065AFBDB4}"/>
            </ac:spMkLst>
          </pc:spChg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3" creationId="{4005B1DE-79D9-8942-5FD8-A2F056CE72E2}"/>
            </ac:spMkLst>
          </pc:spChg>
          <pc:spChg chg="mod">
            <ac:chgData name="Sarah Balian" userId="b3b060d9-4d34-479b-ad68-688eaebf93c5" providerId="ADAL" clId="{9F128683-F272-48DC-AB94-4E9CA81CDD7F}" dt="2023-02-03T20:49:54.342" v="5" actId="790"/>
            <ac:spMkLst>
              <pc:docMk/>
              <pc:sldMasterMk cId="3984714580" sldId="2147483687"/>
              <pc:sldLayoutMk cId="1129321109" sldId="2147483690"/>
              <ac:spMk id="6" creationId="{164D1C88-F894-953E-7603-9966357E8EF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49:59.267" v="6" actId="790"/>
          <pc:sldLayoutMkLst>
            <pc:docMk/>
            <pc:sldMasterMk cId="3984714580" sldId="2147483687"/>
            <pc:sldLayoutMk cId="1622710034" sldId="2147483691"/>
          </pc:sldLayoutMkLst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2" creationId="{E6195229-41BE-FCD2-40AF-27A3CD6A6264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3" creationId="{EDF7F47D-7483-43A5-0658-4E25BC7D773B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4" creationId="{D75D5CDD-98ED-48B0-10C6-1E0C5F88789A}"/>
            </ac:spMkLst>
          </pc:spChg>
          <pc:spChg chg="mod">
            <ac:chgData name="Sarah Balian" userId="b3b060d9-4d34-479b-ad68-688eaebf93c5" providerId="ADAL" clId="{9F128683-F272-48DC-AB94-4E9CA81CDD7F}" dt="2023-02-03T20:49:59.267" v="6" actId="790"/>
            <ac:spMkLst>
              <pc:docMk/>
              <pc:sldMasterMk cId="3984714580" sldId="2147483687"/>
              <pc:sldLayoutMk cId="1622710034" sldId="2147483691"/>
              <ac:spMk id="7" creationId="{03C6669B-A941-704F-9F3C-A818DF9F2E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03.870" v="7" actId="790"/>
          <pc:sldLayoutMkLst>
            <pc:docMk/>
            <pc:sldMasterMk cId="3984714580" sldId="2147483687"/>
            <pc:sldLayoutMk cId="159174091" sldId="2147483692"/>
          </pc:sldLayoutMkLst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2" creationId="{087D6BC1-4D31-60E7-AD68-5F5554B42989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3" creationId="{B6D094AF-D978-2D58-15A9-1B33CF068A72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4" creationId="{B76FEFA9-1EFD-AA0F-5613-FF2578649EEC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5" creationId="{8577AD89-766D-5EB1-992F-5E75824CF118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6" creationId="{1FDD7E75-52E7-7B3E-9839-1C36622685FE}"/>
            </ac:spMkLst>
          </pc:spChg>
          <pc:spChg chg="mod">
            <ac:chgData name="Sarah Balian" userId="b3b060d9-4d34-479b-ad68-688eaebf93c5" providerId="ADAL" clId="{9F128683-F272-48DC-AB94-4E9CA81CDD7F}" dt="2023-02-03T20:50:03.870" v="7" actId="790"/>
            <ac:spMkLst>
              <pc:docMk/>
              <pc:sldMasterMk cId="3984714580" sldId="2147483687"/>
              <pc:sldLayoutMk cId="159174091" sldId="2147483692"/>
              <ac:spMk id="9" creationId="{1E466514-9FE0-C986-DC11-1C04C064BEC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09.117" v="8" actId="790"/>
          <pc:sldLayoutMkLst>
            <pc:docMk/>
            <pc:sldMasterMk cId="3984714580" sldId="2147483687"/>
            <pc:sldLayoutMk cId="2208407366" sldId="2147483693"/>
          </pc:sldLayoutMkLst>
          <pc:spChg chg="mod">
            <ac:chgData name="Sarah Balian" userId="b3b060d9-4d34-479b-ad68-688eaebf93c5" providerId="ADAL" clId="{9F128683-F272-48DC-AB94-4E9CA81CDD7F}" dt="2023-02-03T20:50:09.117" v="8" actId="790"/>
            <ac:spMkLst>
              <pc:docMk/>
              <pc:sldMasterMk cId="3984714580" sldId="2147483687"/>
              <pc:sldLayoutMk cId="2208407366" sldId="2147483693"/>
              <ac:spMk id="2" creationId="{416B39E1-D2C8-25CA-5AAB-52CEE9B31FA8}"/>
            </ac:spMkLst>
          </pc:spChg>
          <pc:spChg chg="mod">
            <ac:chgData name="Sarah Balian" userId="b3b060d9-4d34-479b-ad68-688eaebf93c5" providerId="ADAL" clId="{9F128683-F272-48DC-AB94-4E9CA81CDD7F}" dt="2023-02-03T20:50:09.117" v="8" actId="790"/>
            <ac:spMkLst>
              <pc:docMk/>
              <pc:sldMasterMk cId="3984714580" sldId="2147483687"/>
              <pc:sldLayoutMk cId="2208407366" sldId="2147483693"/>
              <ac:spMk id="5" creationId="{C60B5B06-9A2B-3713-F79A-B8D93949EA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13.354" v="9" actId="790"/>
          <pc:sldLayoutMkLst>
            <pc:docMk/>
            <pc:sldMasterMk cId="3984714580" sldId="2147483687"/>
            <pc:sldLayoutMk cId="1400920545" sldId="2147483694"/>
          </pc:sldLayoutMkLst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2" creationId="{FCB23E28-E8E3-EDDF-D177-79EF6B51436B}"/>
            </ac:spMkLst>
          </pc:spChg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3" creationId="{01F321F6-3B64-18D4-DDAD-322F018BFBFD}"/>
            </ac:spMkLst>
          </pc:spChg>
          <pc:spChg chg="mod">
            <ac:chgData name="Sarah Balian" userId="b3b060d9-4d34-479b-ad68-688eaebf93c5" providerId="ADAL" clId="{9F128683-F272-48DC-AB94-4E9CA81CDD7F}" dt="2023-02-03T20:50:13.354" v="9" actId="790"/>
            <ac:spMkLst>
              <pc:docMk/>
              <pc:sldMasterMk cId="3984714580" sldId="2147483687"/>
              <pc:sldLayoutMk cId="1400920545" sldId="2147483694"/>
              <ac:spMk id="4" creationId="{E88180AF-0655-F3DE-0431-52E54B9143E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18.255" v="10" actId="790"/>
          <pc:sldLayoutMkLst>
            <pc:docMk/>
            <pc:sldMasterMk cId="3984714580" sldId="2147483687"/>
            <pc:sldLayoutMk cId="2613048141" sldId="2147483695"/>
          </pc:sldLayoutMkLst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2" creationId="{0A9639F2-937A-2854-EF3F-2239E2CF5D70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3" creationId="{68A811CE-D9E8-8D8B-9457-895E777F34F8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4" creationId="{69E502F5-9B92-7EBD-7F62-C1840E9C6824}"/>
            </ac:spMkLst>
          </pc:spChg>
          <pc:spChg chg="mod">
            <ac:chgData name="Sarah Balian" userId="b3b060d9-4d34-479b-ad68-688eaebf93c5" providerId="ADAL" clId="{9F128683-F272-48DC-AB94-4E9CA81CDD7F}" dt="2023-02-03T20:50:18.255" v="10" actId="790"/>
            <ac:spMkLst>
              <pc:docMk/>
              <pc:sldMasterMk cId="3984714580" sldId="2147483687"/>
              <pc:sldLayoutMk cId="2613048141" sldId="2147483695"/>
              <ac:spMk id="7" creationId="{AFB723CC-C2B0-C198-D4C4-582F5D4C6CA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23.318" v="11" actId="790"/>
          <pc:sldLayoutMkLst>
            <pc:docMk/>
            <pc:sldMasterMk cId="3984714580" sldId="2147483687"/>
            <pc:sldLayoutMk cId="3093831904" sldId="2147483696"/>
          </pc:sldLayoutMkLst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2" creationId="{D050CEF7-BDF4-9D90-C771-75E0241DBCB3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3" creationId="{73C59DF9-B727-7BD6-53D6-BBB07FFC0E13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4" creationId="{FF1274E9-1FBB-81C4-5141-D268678A6250}"/>
            </ac:spMkLst>
          </pc:spChg>
          <pc:spChg chg="mod">
            <ac:chgData name="Sarah Balian" userId="b3b060d9-4d34-479b-ad68-688eaebf93c5" providerId="ADAL" clId="{9F128683-F272-48DC-AB94-4E9CA81CDD7F}" dt="2023-02-03T20:50:23.318" v="11" actId="790"/>
            <ac:spMkLst>
              <pc:docMk/>
              <pc:sldMasterMk cId="3984714580" sldId="2147483687"/>
              <pc:sldLayoutMk cId="3093831904" sldId="2147483696"/>
              <ac:spMk id="7" creationId="{6370684A-773A-DFCA-7EC5-C299C4D3A039}"/>
            </ac:spMkLst>
          </pc:spChg>
        </pc:sldLayoutChg>
      </pc:sldMasterChg>
      <pc:sldMasterChg chg="modSp mod modSldLayout">
        <pc:chgData name="Sarah Balian" userId="b3b060d9-4d34-479b-ad68-688eaebf93c5" providerId="ADAL" clId="{9F128683-F272-48DC-AB94-4E9CA81CDD7F}" dt="2023-02-03T20:51:16.453" v="21" actId="790"/>
        <pc:sldMasterMkLst>
          <pc:docMk/>
          <pc:sldMasterMk cId="3554223567" sldId="2147483697"/>
        </pc:sldMasterMkLst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2" creationId="{03E54A10-719A-0B4F-7C4C-F7D6FAC8277F}"/>
          </ac:spMkLst>
        </pc:spChg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3" creationId="{0DF65C5F-08F2-14C5-EB6B-62F788C57AFC}"/>
          </ac:spMkLst>
        </pc:spChg>
        <pc:spChg chg="mod">
          <ac:chgData name="Sarah Balian" userId="b3b060d9-4d34-479b-ad68-688eaebf93c5" providerId="ADAL" clId="{9F128683-F272-48DC-AB94-4E9CA81CDD7F}" dt="2023-02-03T20:50:28.768" v="12" actId="790"/>
          <ac:spMkLst>
            <pc:docMk/>
            <pc:sldMasterMk cId="3554223567" sldId="2147483697"/>
            <ac:spMk id="6" creationId="{F3508880-2D04-8F31-445B-D96DA2BF437A}"/>
          </ac:spMkLst>
        </pc:spChg>
        <pc:sldLayoutChg chg="modSp mod">
          <pc:chgData name="Sarah Balian" userId="b3b060d9-4d34-479b-ad68-688eaebf93c5" providerId="ADAL" clId="{9F128683-F272-48DC-AB94-4E9CA81CDD7F}" dt="2023-02-03T20:50:33.678" v="13" actId="790"/>
          <pc:sldLayoutMkLst>
            <pc:docMk/>
            <pc:sldMasterMk cId="3554223567" sldId="2147483697"/>
            <pc:sldLayoutMk cId="4184503259" sldId="2147483698"/>
          </pc:sldLayoutMkLst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2" creationId="{002A1D83-90D9-A967-BAF7-E596839FB289}"/>
            </ac:spMkLst>
          </pc:spChg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3" creationId="{576D5B40-EB68-8D4B-357F-B220C4259167}"/>
            </ac:spMkLst>
          </pc:spChg>
          <pc:spChg chg="mod">
            <ac:chgData name="Sarah Balian" userId="b3b060d9-4d34-479b-ad68-688eaebf93c5" providerId="ADAL" clId="{9F128683-F272-48DC-AB94-4E9CA81CDD7F}" dt="2023-02-03T20:50:33.678" v="13" actId="790"/>
            <ac:spMkLst>
              <pc:docMk/>
              <pc:sldMasterMk cId="3554223567" sldId="2147483697"/>
              <pc:sldLayoutMk cId="4184503259" sldId="2147483698"/>
              <ac:spMk id="6" creationId="{EC5FC97C-5584-8FB9-31E8-948C44C9401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40.248" v="14" actId="790"/>
          <pc:sldLayoutMkLst>
            <pc:docMk/>
            <pc:sldMasterMk cId="3554223567" sldId="2147483697"/>
            <pc:sldLayoutMk cId="1114824025" sldId="2147483699"/>
          </pc:sldLayoutMkLst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2" creationId="{9A15BC85-DDF8-A1DB-27A3-C24DA3DA5886}"/>
            </ac:spMkLst>
          </pc:spChg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3" creationId="{D1377EC6-E606-BCCD-FC01-0168607C70E3}"/>
            </ac:spMkLst>
          </pc:spChg>
          <pc:spChg chg="mod">
            <ac:chgData name="Sarah Balian" userId="b3b060d9-4d34-479b-ad68-688eaebf93c5" providerId="ADAL" clId="{9F128683-F272-48DC-AB94-4E9CA81CDD7F}" dt="2023-02-03T20:50:40.248" v="14" actId="790"/>
            <ac:spMkLst>
              <pc:docMk/>
              <pc:sldMasterMk cId="3554223567" sldId="2147483697"/>
              <pc:sldLayoutMk cId="1114824025" sldId="2147483699"/>
              <ac:spMk id="6" creationId="{C5F83DAB-1288-D2A6-CDF7-6DB873393035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45.491" v="15" actId="790"/>
          <pc:sldLayoutMkLst>
            <pc:docMk/>
            <pc:sldMasterMk cId="3554223567" sldId="2147483697"/>
            <pc:sldLayoutMk cId="4222223493" sldId="2147483700"/>
          </pc:sldLayoutMkLst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2" creationId="{6242BF62-381D-A10A-2B05-CF2065AFBDB4}"/>
            </ac:spMkLst>
          </pc:spChg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3" creationId="{4005B1DE-79D9-8942-5FD8-A2F056CE72E2}"/>
            </ac:spMkLst>
          </pc:spChg>
          <pc:spChg chg="mod">
            <ac:chgData name="Sarah Balian" userId="b3b060d9-4d34-479b-ad68-688eaebf93c5" providerId="ADAL" clId="{9F128683-F272-48DC-AB94-4E9CA81CDD7F}" dt="2023-02-03T20:50:45.491" v="15" actId="790"/>
            <ac:spMkLst>
              <pc:docMk/>
              <pc:sldMasterMk cId="3554223567" sldId="2147483697"/>
              <pc:sldLayoutMk cId="4222223493" sldId="2147483700"/>
              <ac:spMk id="6" creationId="{164D1C88-F894-953E-7603-9966357E8EF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51.611" v="16" actId="790"/>
          <pc:sldLayoutMkLst>
            <pc:docMk/>
            <pc:sldMasterMk cId="3554223567" sldId="2147483697"/>
            <pc:sldLayoutMk cId="262435433" sldId="2147483701"/>
          </pc:sldLayoutMkLst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2" creationId="{E6195229-41BE-FCD2-40AF-27A3CD6A6264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3" creationId="{EDF7F47D-7483-43A5-0658-4E25BC7D773B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4" creationId="{D75D5CDD-98ED-48B0-10C6-1E0C5F88789A}"/>
            </ac:spMkLst>
          </pc:spChg>
          <pc:spChg chg="mod">
            <ac:chgData name="Sarah Balian" userId="b3b060d9-4d34-479b-ad68-688eaebf93c5" providerId="ADAL" clId="{9F128683-F272-48DC-AB94-4E9CA81CDD7F}" dt="2023-02-03T20:50:51.611" v="16" actId="790"/>
            <ac:spMkLst>
              <pc:docMk/>
              <pc:sldMasterMk cId="3554223567" sldId="2147483697"/>
              <pc:sldLayoutMk cId="262435433" sldId="2147483701"/>
              <ac:spMk id="7" creationId="{03C6669B-A941-704F-9F3C-A818DF9F2E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0:56.005" v="17" actId="790"/>
          <pc:sldLayoutMkLst>
            <pc:docMk/>
            <pc:sldMasterMk cId="3554223567" sldId="2147483697"/>
            <pc:sldLayoutMk cId="2610558398" sldId="2147483702"/>
          </pc:sldLayoutMkLst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2" creationId="{087D6BC1-4D31-60E7-AD68-5F5554B42989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3" creationId="{B6D094AF-D978-2D58-15A9-1B33CF068A72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4" creationId="{B76FEFA9-1EFD-AA0F-5613-FF2578649EEC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5" creationId="{8577AD89-766D-5EB1-992F-5E75824CF118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6" creationId="{1FDD7E75-52E7-7B3E-9839-1C36622685FE}"/>
            </ac:spMkLst>
          </pc:spChg>
          <pc:spChg chg="mod">
            <ac:chgData name="Sarah Balian" userId="b3b060d9-4d34-479b-ad68-688eaebf93c5" providerId="ADAL" clId="{9F128683-F272-48DC-AB94-4E9CA81CDD7F}" dt="2023-02-03T20:50:56.005" v="17" actId="790"/>
            <ac:spMkLst>
              <pc:docMk/>
              <pc:sldMasterMk cId="3554223567" sldId="2147483697"/>
              <pc:sldLayoutMk cId="2610558398" sldId="2147483702"/>
              <ac:spMk id="9" creationId="{1E466514-9FE0-C986-DC11-1C04C064BEC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01.317" v="18" actId="790"/>
          <pc:sldLayoutMkLst>
            <pc:docMk/>
            <pc:sldMasterMk cId="3554223567" sldId="2147483697"/>
            <pc:sldLayoutMk cId="3907081693" sldId="2147483703"/>
          </pc:sldLayoutMkLst>
          <pc:spChg chg="mod">
            <ac:chgData name="Sarah Balian" userId="b3b060d9-4d34-479b-ad68-688eaebf93c5" providerId="ADAL" clId="{9F128683-F272-48DC-AB94-4E9CA81CDD7F}" dt="2023-02-03T20:51:01.317" v="18" actId="790"/>
            <ac:spMkLst>
              <pc:docMk/>
              <pc:sldMasterMk cId="3554223567" sldId="2147483697"/>
              <pc:sldLayoutMk cId="3907081693" sldId="2147483703"/>
              <ac:spMk id="2" creationId="{416B39E1-D2C8-25CA-5AAB-52CEE9B31FA8}"/>
            </ac:spMkLst>
          </pc:spChg>
          <pc:spChg chg="mod">
            <ac:chgData name="Sarah Balian" userId="b3b060d9-4d34-479b-ad68-688eaebf93c5" providerId="ADAL" clId="{9F128683-F272-48DC-AB94-4E9CA81CDD7F}" dt="2023-02-03T20:51:01.317" v="18" actId="790"/>
            <ac:spMkLst>
              <pc:docMk/>
              <pc:sldMasterMk cId="3554223567" sldId="2147483697"/>
              <pc:sldLayoutMk cId="3907081693" sldId="2147483703"/>
              <ac:spMk id="5" creationId="{C60B5B06-9A2B-3713-F79A-B8D93949EA51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06.197" v="19" actId="790"/>
          <pc:sldLayoutMkLst>
            <pc:docMk/>
            <pc:sldMasterMk cId="3554223567" sldId="2147483697"/>
            <pc:sldLayoutMk cId="223727579" sldId="2147483704"/>
          </pc:sldLayoutMkLst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2" creationId="{FCB23E28-E8E3-EDDF-D177-79EF6B51436B}"/>
            </ac:spMkLst>
          </pc:spChg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3" creationId="{01F321F6-3B64-18D4-DDAD-322F018BFBFD}"/>
            </ac:spMkLst>
          </pc:spChg>
          <pc:spChg chg="mod">
            <ac:chgData name="Sarah Balian" userId="b3b060d9-4d34-479b-ad68-688eaebf93c5" providerId="ADAL" clId="{9F128683-F272-48DC-AB94-4E9CA81CDD7F}" dt="2023-02-03T20:51:06.197" v="19" actId="790"/>
            <ac:spMkLst>
              <pc:docMk/>
              <pc:sldMasterMk cId="3554223567" sldId="2147483697"/>
              <pc:sldLayoutMk cId="223727579" sldId="2147483704"/>
              <ac:spMk id="4" creationId="{E88180AF-0655-F3DE-0431-52E54B9143E0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10.955" v="20" actId="790"/>
          <pc:sldLayoutMkLst>
            <pc:docMk/>
            <pc:sldMasterMk cId="3554223567" sldId="2147483697"/>
            <pc:sldLayoutMk cId="3426638235" sldId="2147483705"/>
          </pc:sldLayoutMkLst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2" creationId="{0A9639F2-937A-2854-EF3F-2239E2CF5D70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3" creationId="{68A811CE-D9E8-8D8B-9457-895E777F34F8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4" creationId="{69E502F5-9B92-7EBD-7F62-C1840E9C6824}"/>
            </ac:spMkLst>
          </pc:spChg>
          <pc:spChg chg="mod">
            <ac:chgData name="Sarah Balian" userId="b3b060d9-4d34-479b-ad68-688eaebf93c5" providerId="ADAL" clId="{9F128683-F272-48DC-AB94-4E9CA81CDD7F}" dt="2023-02-03T20:51:10.955" v="20" actId="790"/>
            <ac:spMkLst>
              <pc:docMk/>
              <pc:sldMasterMk cId="3554223567" sldId="2147483697"/>
              <pc:sldLayoutMk cId="3426638235" sldId="2147483705"/>
              <ac:spMk id="7" creationId="{AFB723CC-C2B0-C198-D4C4-582F5D4C6CAD}"/>
            </ac:spMkLst>
          </pc:spChg>
        </pc:sldLayoutChg>
        <pc:sldLayoutChg chg="modSp mod">
          <pc:chgData name="Sarah Balian" userId="b3b060d9-4d34-479b-ad68-688eaebf93c5" providerId="ADAL" clId="{9F128683-F272-48DC-AB94-4E9CA81CDD7F}" dt="2023-02-03T20:51:16.453" v="21" actId="790"/>
          <pc:sldLayoutMkLst>
            <pc:docMk/>
            <pc:sldMasterMk cId="3554223567" sldId="2147483697"/>
            <pc:sldLayoutMk cId="2713366515" sldId="2147483706"/>
          </pc:sldLayoutMkLst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2" creationId="{D050CEF7-BDF4-9D90-C771-75E0241DBCB3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3" creationId="{73C59DF9-B727-7BD6-53D6-BBB07FFC0E13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4" creationId="{FF1274E9-1FBB-81C4-5141-D268678A6250}"/>
            </ac:spMkLst>
          </pc:spChg>
          <pc:spChg chg="mod">
            <ac:chgData name="Sarah Balian" userId="b3b060d9-4d34-479b-ad68-688eaebf93c5" providerId="ADAL" clId="{9F128683-F272-48DC-AB94-4E9CA81CDD7F}" dt="2023-02-03T20:51:16.453" v="21" actId="790"/>
            <ac:spMkLst>
              <pc:docMk/>
              <pc:sldMasterMk cId="3554223567" sldId="2147483697"/>
              <pc:sldLayoutMk cId="2713366515" sldId="2147483706"/>
              <ac:spMk id="7" creationId="{6370684A-773A-DFCA-7EC5-C299C4D3A039}"/>
            </ac:spMkLst>
          </pc:spChg>
        </pc:sldLayoutChg>
      </pc:sldMasterChg>
    </pc:docChg>
  </pc:docChgLst>
  <pc:docChgLst>
    <pc:chgData name="Sarah Balian" userId="b9b6ec2c-f67a-4485-ae9a-27dddf9569d2" providerId="ADAL" clId="{0681B6DF-9F27-45DF-86FF-58B5643AC09F}"/>
    <pc:docChg chg="modSld">
      <pc:chgData name="Sarah Balian" userId="b9b6ec2c-f67a-4485-ae9a-27dddf9569d2" providerId="ADAL" clId="{0681B6DF-9F27-45DF-86FF-58B5643AC09F}" dt="2023-02-02T19:19:42.588" v="2" actId="6549"/>
      <pc:docMkLst>
        <pc:docMk/>
      </pc:docMkLst>
      <pc:sldChg chg="modSp mod">
        <pc:chgData name="Sarah Balian" userId="b9b6ec2c-f67a-4485-ae9a-27dddf9569d2" providerId="ADAL" clId="{0681B6DF-9F27-45DF-86FF-58B5643AC09F}" dt="2023-02-02T19:19:42.588" v="2" actId="6549"/>
        <pc:sldMkLst>
          <pc:docMk/>
          <pc:sldMk cId="2163988523" sldId="260"/>
        </pc:sldMkLst>
        <pc:spChg chg="mod">
          <ac:chgData name="Sarah Balian" userId="b9b6ec2c-f67a-4485-ae9a-27dddf9569d2" providerId="ADAL" clId="{0681B6DF-9F27-45DF-86FF-58B5643AC09F}" dt="2023-02-02T19:19:42.588" v="2" actId="6549"/>
          <ac:spMkLst>
            <pc:docMk/>
            <pc:sldMk cId="2163988523" sldId="260"/>
            <ac:spMk id="9" creationId="{E690F70B-E368-D7F5-795E-B5139345EF71}"/>
          </ac:spMkLst>
        </pc:spChg>
      </pc:sldChg>
      <pc:sldChg chg="delCm">
        <pc:chgData name="Sarah Balian" userId="b9b6ec2c-f67a-4485-ae9a-27dddf9569d2" providerId="ADAL" clId="{0681B6DF-9F27-45DF-86FF-58B5643AC09F}" dt="2023-02-02T19:19:35.548" v="1"/>
        <pc:sldMkLst>
          <pc:docMk/>
          <pc:sldMk cId="587045458" sldId="351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56016347437539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Côte d'Ivoire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8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Enregistré avec un acte de naissance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Féminin</c:v>
                </c:pt>
                <c:pt idx="2">
                  <c:v>Masculin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55</c:v>
                </c:pt>
                <c:pt idx="1">
                  <c:v>54</c:v>
                </c:pt>
                <c:pt idx="2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52-435F-94FE-B11271875FC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Enregistré mais pas d'acte de naissance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Féminin</c:v>
                </c:pt>
                <c:pt idx="2">
                  <c:v>Masculin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40</c:v>
                </c:pt>
                <c:pt idx="1">
                  <c:v>41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52-435F-94FE-B11271875FC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Pas enregistré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Féminin</c:v>
                </c:pt>
                <c:pt idx="2">
                  <c:v>Masculin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52-435F-94FE-B11271875F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41710287"/>
        <c:axId val="41710703"/>
      </c:barChart>
      <c:catAx>
        <c:axId val="417102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41710703"/>
        <c:crosses val="autoZero"/>
        <c:auto val="1"/>
        <c:lblAlgn val="ctr"/>
        <c:lblOffset val="100"/>
        <c:noMultiLvlLbl val="0"/>
      </c:catAx>
      <c:valAx>
        <c:axId val="41710703"/>
        <c:scaling>
          <c:orientation val="minMax"/>
          <c:min val="0"/>
        </c:scaling>
        <c:delete val="1"/>
        <c:axPos val="l"/>
        <c:numFmt formatCode="0%" sourceLinked="1"/>
        <c:majorTickMark val="out"/>
        <c:minorTickMark val="none"/>
        <c:tickLblPos val="nextTo"/>
        <c:crossAx val="417102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315797199903581"/>
          <c:y val="5.3721565727293211E-2"/>
          <c:w val="0.32685450977734781"/>
          <c:h val="0.83149672102199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9.1364882412350388E-3"/>
          <c:w val="0.95416666666666672"/>
          <c:h val="0.864873394892511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Côte d'Ivoire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École primaire</c:v>
                </c:pt>
                <c:pt idx="1">
                  <c:v>École secondaire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85421872952E-2"/>
          <c:y val="3.7370678146200584E-2"/>
          <c:w val="0.95416666666666672"/>
          <c:h val="0.833871018717815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Côte d'Ivoire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Féminin</c:v>
                </c:pt>
                <c:pt idx="2">
                  <c:v>Masculin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83</c:v>
                </c:pt>
                <c:pt idx="1">
                  <c:v>82</c:v>
                </c:pt>
                <c:pt idx="2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056572636190114"/>
          <c:w val="0.95416666666666672"/>
          <c:h val="0.749466052232862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Seulement des formes de disclipline non-violente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Seulement des formes de disclipline non-violente</c:v>
                </c:pt>
                <c:pt idx="1">
                  <c:v>Agression psychologique</c:v>
                </c:pt>
                <c:pt idx="2">
                  <c:v>Punition physique : n’importe quelle forme</c:v>
                </c:pt>
                <c:pt idx="3">
                  <c:v>Punition physique : sévère</c:v>
                </c:pt>
                <c:pt idx="4">
                  <c:v>N’importe quelle forme de discipline violente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12</c:v>
                </c:pt>
                <c:pt idx="1">
                  <c:v>70</c:v>
                </c:pt>
                <c:pt idx="2" formatCode="General">
                  <c:v>54</c:v>
                </c:pt>
                <c:pt idx="3" formatCode="General">
                  <c:v>13</c:v>
                </c:pt>
                <c:pt idx="4" formatCode="General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34791275572706"/>
          <c:w val="0.99925520170099058"/>
          <c:h val="0.78641887703950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Féminin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Seulement des formes de discipline non violentes</c:v>
                </c:pt>
                <c:pt idx="1">
                  <c:v>N’importe quelle forme de discipline violente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12</c:v>
                </c:pt>
                <c:pt idx="1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Masculin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Seulement des formes de discipline non violentes</c:v>
                </c:pt>
                <c:pt idx="1">
                  <c:v>N’importe quelle forme de discipline violente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11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2.6632057307042441E-2"/>
          <c:w val="0.95416666666666672"/>
          <c:h val="0.84737787806038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Côte d'Ivoire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30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0934299648530092"/>
          <c:w val="0.95416666666666672"/>
          <c:h val="0.76466686646868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2B913D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E7EE-45B1-8962-54BE5A6718B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D41-457F-BBF7-D8F13879071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D41-457F-BBF7-D8F1387907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Côte d'Ivoire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15</c:v>
                </c:pt>
                <c:pt idx="1">
                  <c:v>11</c:v>
                </c:pt>
                <c:pt idx="2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3/14/2024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spcBef>
                <a:spcPts val="0"/>
              </a:spcBef>
              <a:spcAft>
                <a:spcPts val="300"/>
              </a:spcAft>
            </a:pPr>
            <a:r>
              <a:rPr lang="fr-CI" sz="1800" b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7 % des enfants de droit de moins de 18 ans sont des orphelins, c’est-à-dire qu’un ou leurs deux parents sont décédés.</a:t>
            </a:r>
          </a:p>
          <a:p>
            <a:pPr marL="0" marR="0" algn="just">
              <a:spcBef>
                <a:spcPts val="0"/>
              </a:spcBef>
              <a:spcAft>
                <a:spcPts val="300"/>
              </a:spcAft>
            </a:pPr>
            <a:endParaRPr lang="fr-CI" sz="1800" b="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300"/>
              </a:spcAft>
            </a:pPr>
            <a:r>
              <a:rPr lang="fr-CI" sz="1800" b="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Population de droit </a:t>
            </a:r>
            <a:r>
              <a:rPr lang="fr-CI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=</a:t>
            </a:r>
            <a:r>
              <a:rPr lang="fr-CI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Toutes les personnes qui sont des résidents habituels des ménages sélectionnés, qu’elles aient ou non passé la nuit précédant l’enquête dans le ménage.</a:t>
            </a:r>
          </a:p>
          <a:p>
            <a:pPr marL="0" marR="0" algn="just">
              <a:spcBef>
                <a:spcPts val="0"/>
              </a:spcBef>
              <a:spcAft>
                <a:spcPts val="300"/>
              </a:spcAft>
            </a:pPr>
            <a:endParaRPr lang="fr-CI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300"/>
              </a:spcAft>
            </a:pPr>
            <a:endParaRPr lang="fr-FR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779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L’enregistrement</a:t>
            </a:r>
            <a:r>
              <a:rPr lang="en-US" dirty="0"/>
              <a:t> de naissances </a:t>
            </a:r>
            <a:r>
              <a:rPr lang="en-US" dirty="0" err="1"/>
              <a:t>varie</a:t>
            </a:r>
            <a:r>
              <a:rPr lang="en-US" dirty="0"/>
              <a:t> </a:t>
            </a:r>
            <a:r>
              <a:rPr lang="en-US" dirty="0" err="1"/>
              <a:t>selon</a:t>
            </a:r>
            <a:r>
              <a:rPr lang="en-US" dirty="0"/>
              <a:t> la region, passant de 85% à Goh-</a:t>
            </a:r>
            <a:r>
              <a:rPr lang="en-US" dirty="0" err="1"/>
              <a:t>Djiboua</a:t>
            </a:r>
            <a:r>
              <a:rPr lang="en-US" dirty="0"/>
              <a:t> à &gt;99% à </a:t>
            </a:r>
            <a:r>
              <a:rPr lang="en-US" dirty="0" err="1"/>
              <a:t>Denguélé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67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 Côte d’Ivoire, 69% des enfants d’âge officiel de fréquentation du niveau primaire fréquent l’école primaire. 46% des enfants d’âge officiel de fréquentation du niveau secondaire fréquent l’école secondaire.</a:t>
            </a:r>
          </a:p>
          <a:p>
            <a:endParaRPr lang="fr-FR" dirty="0"/>
          </a:p>
          <a:p>
            <a:r>
              <a:rPr lang="fr-FR" dirty="0"/>
              <a:t>Le taux net de fréquentation scolaire (TNF) au niveau primaire est le pourcentage de la population d'âge officiel de fréquentation du niveau primaire (A-B ans) qui fréquente l'école primaire. Le taux net de fréquentation scolaire pour le niveau secondaire est le pourcentage de la population d'âge officiel de fréquentation du niveau secondaire (C-D ans) qui fréquente l'école secondaire. Par définition le taux net de fréquentation ne peut pas excéder 100 %.</a:t>
            </a:r>
          </a:p>
          <a:p>
            <a:endParaRPr lang="fr-F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E0D0A6-21A2-4992-953A-4ACAAFC886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3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83% des enfants de 3-5 </a:t>
            </a:r>
            <a:r>
              <a:rPr lang="en-US" dirty="0" err="1"/>
              <a:t>ans</a:t>
            </a:r>
            <a:r>
              <a:rPr lang="en-US" dirty="0"/>
              <a:t> </a:t>
            </a:r>
            <a:r>
              <a:rPr lang="en-US" dirty="0" err="1"/>
              <a:t>fréquentent</a:t>
            </a:r>
            <a:r>
              <a:rPr lang="en-US" dirty="0"/>
              <a:t> un </a:t>
            </a:r>
            <a:r>
              <a:rPr lang="en-US" dirty="0" err="1"/>
              <a:t>programme</a:t>
            </a:r>
            <a:r>
              <a:rPr lang="en-US" dirty="0"/>
              <a:t> </a:t>
            </a:r>
            <a:r>
              <a:rPr lang="en-US" dirty="0" err="1"/>
              <a:t>d’education</a:t>
            </a:r>
            <a:r>
              <a:rPr lang="en-US" dirty="0"/>
              <a:t> </a:t>
            </a:r>
            <a:r>
              <a:rPr lang="en-US" dirty="0" err="1"/>
              <a:t>préscolaire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école </a:t>
            </a:r>
            <a:r>
              <a:rPr lang="en-US" dirty="0" err="1"/>
              <a:t>primaire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386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Trois-quarts des enfants de 1-14 ans ont subi de n’importe quelle forme de discipline violente au cours du mois ayant précédé l’enquête.</a:t>
            </a:r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Notes: Seule la discipline non violente = Supprimer des privilèges, interdire à l’enfant de faire quelque chose qu’il aime ou ne pas lui permettre de quitter la maison; expliquer à l’enfant en quoi son comportement n’</a:t>
            </a:r>
          </a:p>
          <a:p>
            <a:r>
              <a:rPr lang="fr-FR" dirty="0"/>
              <a:t> est pas acceptable, donner quelque chose d’autre à faire à l’enfant.</a:t>
            </a:r>
          </a:p>
          <a:p>
            <a:r>
              <a:rPr lang="fr-FR" dirty="0"/>
              <a:t>Agression psychologique = lui crier dessus , sans arrêt; traiter l’enfant de stupide, paresseux, ou d’un autre terme voisin.</a:t>
            </a:r>
          </a:p>
          <a:p>
            <a:r>
              <a:rPr lang="fr-FR" sz="1200" dirty="0"/>
              <a:t>Toute punition physique = Secouer, donner une fessée, frapper ou gifler sur le font à mains nues; le frapper sur les fesses ou ailleurs sur le corps avec un objet comme une ceinture, une brosse à cheveux, un bâton ou un autre objet dur; frapper ou gifler l’enfant au visage, à la tête ou sur les oreilles; le frapper ou le gifler sur la main, le bras ou la jambe, ou le battre, c’est-à-dire, le frapper encore et encore aussi fort que possible.</a:t>
            </a:r>
          </a:p>
          <a:p>
            <a:endParaRPr lang="fr-FR" sz="1200" dirty="0"/>
          </a:p>
          <a:p>
            <a:r>
              <a:rPr lang="fr-FR" sz="1200" dirty="0"/>
              <a:t>Punition sévère = Frapper ou gifler l’enfant sur le visage, la tête ou les oreilles, ou le battre, c’est-à-dire le frapper encore et encore aussi fort que possible.</a:t>
            </a:r>
          </a:p>
          <a:p>
            <a:r>
              <a:rPr lang="fr-FR" sz="1200" dirty="0"/>
              <a:t>Toute méthode disciplinaire violente = lui crier dessus; le traiter de stupide, de paresseux, ou d’un autre nom voisin. </a:t>
            </a:r>
          </a:p>
          <a:p>
            <a:r>
              <a:rPr lang="fr-FR" sz="1200" dirty="0"/>
              <a:t>Secouer l’enfant, lui donner une fessée, le frapper sur les fesses ou le gifler à main nue; le frapper sur les fesses ou ailleurs sur le corps avec un objet comme une ceinture, une brosse à cheveux, un bâton ou un autre objet dur; le frapper ou le gifler au visage, sur la tête ou sur les oreilles; le frapper ou le gifler sur la main, le bras ou la jambe, ou le battre battu, en le frappant encore et encore aussi fort que possible.</a:t>
            </a:r>
          </a:p>
          <a:p>
            <a:endParaRPr lang="fr-FR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134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discipline de l’enfant ne varie pas beaucoup selon le sexe.</a:t>
            </a:r>
          </a:p>
          <a:p>
            <a:endParaRPr lang="fr-FR" dirty="0"/>
          </a:p>
          <a:p>
            <a:r>
              <a:rPr lang="fr-FR" dirty="0"/>
              <a:t>Seule la discipline non-violente = Supprimer des privilèges, interdire à l’enfant de faire quelque chose qu’il aime ou ne pas lui permettre de quitter la maison; Expliquer à l’enfant en quoi son comportement n’est pas acceptable, lui donner quelque chose d’autre à faire.</a:t>
            </a:r>
          </a:p>
          <a:p>
            <a:r>
              <a:rPr lang="fr-FR" sz="1200" dirty="0"/>
              <a:t>Toute méthode disciplinaire violente = lui crier dessus, sans arrêt; Le traiter de stupide, de paresseux, ou d’un autre nom voisin. Secouer l’enfant, lui donner une fessée, le frapper sur les fesses ou le gifler à main nue; le frapper sur les fesses ou ailleurs sur le corps avec un objet comme une ceinture, une brosse à cheveux, un bâton ou un autre objet dur; le frapper ou le gifler au visage, à la tête ou sur les oreilles; le frapper ou le gifler sur la main, le bras ou la jambe, ou le battre en le frappant encore et encore aussi fort que possible.</a:t>
            </a:r>
          </a:p>
          <a:p>
            <a:endParaRPr lang="fr-FR" sz="1200" dirty="0"/>
          </a:p>
          <a:p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306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dirty="0"/>
              <a:t>La discipline violente varie par région, de 72% à Abidjan et Lacs à 82% à </a:t>
            </a:r>
            <a:r>
              <a:rPr lang="fr-FR" sz="1200" dirty="0" err="1"/>
              <a:t>Denguélé</a:t>
            </a:r>
            <a:r>
              <a:rPr lang="fr-FR" sz="1200" dirty="0"/>
              <a:t>.</a:t>
            </a:r>
          </a:p>
          <a:p>
            <a:endParaRPr lang="fr-FR" sz="1200" dirty="0"/>
          </a:p>
          <a:p>
            <a:endParaRPr lang="fr-FR" sz="1200" dirty="0"/>
          </a:p>
          <a:p>
            <a:r>
              <a:rPr lang="fr-FR" sz="1200" dirty="0"/>
              <a:t>Toute méthode disciplinaire violente = lui crier dessus, sans arrêt; Le traiter de stupide, de paresseux, ou d’un autre nom voisin. Secouer l’enfant, lui donner une fessée, le frapper sur les fesses ou le gifler à main nue; le frapper sur les fesses ou ailleurs sur le corps avec un objet comme une ceinture, une brosse à cheveux, un bâton ou un autre objet dur; le frapper ou le gifler au visage, à la tête ou sur les oreilles; le frapper ou le gifler sur la main, le bras ou la jambe, ou le battre en le frappant encore et encore aussi fort que possible.</a:t>
            </a:r>
          </a:p>
          <a:p>
            <a:endParaRPr lang="fr-FR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287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 près d’un tiers (30 %) de la population, les châtiments corporels sont justifiés; il n’y a pas de différence entre les milieux urbain et rural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494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15% des enfants de 5-17 ans ont participé, au cours de la semaine ayant précédé l’enquête, à des activités économiques ou à des tâches domestiques.</a:t>
            </a: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fr-CM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Selon la définition de l’UNICEF, le seuil se situe à 1 heure d’activité économique pour les enfants de 5–11 ans, 14 heures d’activité économique pour les enfants de 12–14 ans, et 43 heures d’activité économique pour les enfants de 15–17 ans.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Selon la définition de l’UNICEF, le seuil se situe à 21 heures de tâches domestiques pour les enfants de 5–11 ans et ceux de 12–14 ans.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fr-CM" sz="1800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r>
              <a:rPr lang="fr-CM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Selon la définition de l’UNICEF, sont inclus dans cette catégorie les enfants qui a) participent à des activités économiques à la limite ou au-dessus du seuil défini pour leur groupe d’âges ; ou b) participent à des tâches domestiques à la limite ou au-dessus du seuil défini pour leur groupe d’âges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0D0A6-21A2-4992-953A-4ACAAFC886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67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18299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fr-FR" b="0" noProof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#CotedIvoireEDS</a:t>
            </a:r>
          </a:p>
        </p:txBody>
      </p:sp>
    </p:spTree>
    <p:extLst>
      <p:ext uri="{BB962C8B-B14F-4D97-AF65-F5344CB8AC3E}">
        <p14:creationId xmlns:p14="http://schemas.microsoft.com/office/powerpoint/2010/main" val="2287287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42133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685533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46641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555083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903598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6220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785937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87872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79386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noProof="0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626200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871576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4315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22819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535925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289069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4931375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958433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340943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67744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154832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0141898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094086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01737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933012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8253842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247403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95956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771820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48933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A76C9-7A27-BAF3-2F98-34647BD30C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9B670-E04A-5264-7230-C475A45CE8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D8DBA-BAD1-B18A-1BDA-711AE9A4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078F96-793C-33F2-35B0-BA7F62953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9A1DA-13B3-07DA-5F9A-2158A81B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5330638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1FF1C-F77C-76E4-1C5A-EE274FAAD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8076B1-9A44-F5A7-9558-1106F56C8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19D9-54B4-B8DA-40EE-8EC43F848E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BBD0B-3FF4-B093-1BEA-0FD03038E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B3976-21F4-1879-DB7A-4CE44D226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7623252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C4C55-0084-447F-2C99-195CCE7CC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7AB162-56AF-D5AF-4516-C851C75AB1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53031-49EC-B86D-A066-653EAC8FD0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98E68-CD78-01D1-D075-74B894AD7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B0710-9279-99BE-D5DF-127B583BD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6507279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197B8-C2ED-2002-A67A-965A7752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ADB89-40A2-AF73-13B0-258B6A6CD5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66A74-736E-DFD7-DD1D-781C0CBCE0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CE6120-F378-3AD9-72F3-8C46CE24A2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9C58BB-AEE1-773A-77F9-85CA602AA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B271E1-E2C1-253D-29DF-E2A4B022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1948147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3C257-135B-E508-C598-64596B982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616B5-A74D-20C2-32B8-C379DB554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A82F2-2582-16D2-F257-8AFCF3EDCE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32F4F5-0A66-9345-A3F2-5C55852F9B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B6AA87-A006-401E-1F1F-9EF44E4003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9B0F17-035A-B1C5-F81D-293B260659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57BAC4-B60F-4F77-5A4D-5EEB4CB1E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A2ACFA-24EB-EC05-351C-BF2C02AA8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1580959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E0D12-17B3-7916-DB16-470FFD799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DA4D91-31DB-BDE5-F8E1-9B1EC00B04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0B887F-4BF3-FD84-2E38-36873A3E8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DCAB8-1728-FE56-5214-000CE3BA8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93488825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E315CB-4D5D-53FD-2993-A9ED5F2F71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69E37-E77B-95CF-6A79-58DCD77AF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CE4FB-AFCF-0374-CB1E-DCB52DAF9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621265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0E8AC-0B09-9BB7-9FC9-71EBF8E6E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E51708-A630-3969-EA5E-11B12722B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5E1C2E-C926-2AC1-50C0-038B7E8AC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EA194-C524-E9D3-427C-16C739CC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1A8C3F-4D7F-00FE-EC81-A3DF6D402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5873A-3845-CD6D-0D2D-A3A56FD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11184188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4DB66-6007-3D79-EA28-348475B67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13B4E-8947-237B-68ED-6F2666937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8C885-CFF3-C20F-5367-8BEB9893D7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55447-648F-83E8-344F-6DF35C0647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3A1C7-5A37-C387-D138-8DA7D620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D8D2B5-719E-37CF-9B71-10B82CF3D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959450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C93D-38BF-F5B2-CD8D-55D346482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116CF-A06A-4296-E4BD-9DE9269E40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0932B2-B98D-4EDB-6863-5F7050E78C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39C7E-5100-C40D-DE26-76CAEF94E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1B97B-5A4C-AD5B-440A-D218D115D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5154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06928-5F00-E012-9CAC-3AA66BC2DB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78F9D-589F-1885-16A3-93A9B6C3C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fr-FR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3A18-878C-C03B-3B61-014FFCBB9F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A055BBBE-EBFC-4DBF-A5CA-B074AA7661C5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61B052-2337-BA37-8C0C-B09B5ED9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9699F-A553-1333-EC78-7D7B4D0F1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8BB36-08C2-41E7-8B17-73289892D41F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01399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fr-FR" noProof="0" smtClean="0"/>
              <a:t>14/03/2024</a:t>
            </a:fld>
            <a:endParaRPr lang="fr-FR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 noProof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noProof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Click to edit Master text styles</a:t>
            </a:r>
          </a:p>
          <a:p>
            <a:pPr lvl="1"/>
            <a:r>
              <a:rPr lang="fr-FR" noProof="0"/>
              <a:t>Second level</a:t>
            </a:r>
          </a:p>
          <a:p>
            <a:pPr lvl="2"/>
            <a:r>
              <a:rPr lang="fr-FR" noProof="0"/>
              <a:t>Third level</a:t>
            </a:r>
          </a:p>
          <a:p>
            <a:pPr lvl="3"/>
            <a:r>
              <a:rPr lang="fr-FR" noProof="0"/>
              <a:t>Fourth level</a:t>
            </a:r>
          </a:p>
          <a:p>
            <a:pPr lvl="4"/>
            <a:r>
              <a:rPr lang="fr-FR" noProof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fr-FR" noProof="0" smtClean="0"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accent5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lephants playing in the dirt&#10;&#10;Description automatically generated with low confidence">
            <a:extLst>
              <a:ext uri="{FF2B5EF4-FFF2-40B4-BE49-F238E27FC236}">
                <a16:creationId xmlns:a16="http://schemas.microsoft.com/office/drawing/2014/main" id="{3951C9FB-1A6B-BD7D-42B5-C4F3E766CE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36" y="1913103"/>
            <a:ext cx="9220671" cy="3614676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#CotedIvoireEDS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696287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609212-0AFA-BD44-BB7F-4D988B3E7A6C}"/>
              </a:ext>
            </a:extLst>
          </p:cNvPr>
          <p:cNvSpPr txBox="1"/>
          <p:nvPr userDrawn="1"/>
        </p:nvSpPr>
        <p:spPr>
          <a:xfrm>
            <a:off x="306371" y="5634884"/>
            <a:ext cx="85312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 Enquête Démographique et de Santé en Côte d’Ivoire (EDS-CI)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F87D67-C9E5-B72C-E461-0C92C6194BCD}"/>
              </a:ext>
            </a:extLst>
          </p:cNvPr>
          <p:cNvSpPr/>
          <p:nvPr userDrawn="1"/>
        </p:nvSpPr>
        <p:spPr>
          <a:xfrm>
            <a:off x="0" y="1615250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5C1480-E9EB-4FAB-EAC9-59696CD82C10}"/>
              </a:ext>
            </a:extLst>
          </p:cNvPr>
          <p:cNvSpPr/>
          <p:nvPr userDrawn="1"/>
        </p:nvSpPr>
        <p:spPr>
          <a:xfrm>
            <a:off x="0" y="5542961"/>
            <a:ext cx="9144000" cy="919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925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bg1"/>
          </a:solidFill>
          <a:latin typeface="Source Sans Pro SemiBold" panose="020B0603030403020204" pitchFamily="34" charset="0"/>
          <a:ea typeface="Source Sans Pro SemiBold" panose="020B06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40476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74218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01214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15ADF9-723A-C595-80F4-C05B4521E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fr-FR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FF085-491B-C8AC-99E7-0CBDB23C3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7DDC3-C254-2524-D6C4-402F6D1EEE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F28BB36-08C2-41E7-8B17-73289892D41F}" type="slidenum">
              <a:rPr lang="fr-FR" noProof="0" smtClean="0"/>
              <a:pPr/>
              <a:t>‹#›</a:t>
            </a:fld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46608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088"/>
            <a:ext cx="9144000" cy="1209675"/>
          </a:xfrm>
          <a:prstGeom prst="rect">
            <a:avLst/>
          </a:prstGeom>
        </p:spPr>
        <p:txBody>
          <a:bodyPr/>
          <a:lstStyle/>
          <a:p>
            <a:r>
              <a:rPr lang="fr-FR" noProof="0" dirty="0"/>
              <a:t>Situation des enfants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47984737"/>
              </p:ext>
            </p:extLst>
          </p:nvPr>
        </p:nvGraphicFramePr>
        <p:xfrm>
          <a:off x="423860" y="1709848"/>
          <a:ext cx="8296279" cy="490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241751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Discipline de l’enfant selon le sexe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AAA70E-3C26-CE05-62EF-70317ECE70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587" y="1108388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des différentes formes de discipline au cours du mois ayant précédé l’interview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C27BED3-0618-9DC8-029F-865DD60CC5C0}"/>
              </a:ext>
            </a:extLst>
          </p:cNvPr>
          <p:cNvSpPr txBox="1">
            <a:spLocks/>
          </p:cNvSpPr>
          <p:nvPr/>
        </p:nvSpPr>
        <p:spPr>
          <a:xfrm>
            <a:off x="7153835" y="789779"/>
            <a:ext cx="198011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16.2.1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8EA063B4-1E0F-99E5-BEAB-C456BCE6E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4">
            <a:extLst>
              <a:ext uri="{FF2B5EF4-FFF2-40B4-BE49-F238E27FC236}">
                <a16:creationId xmlns:a16="http://schemas.microsoft.com/office/drawing/2014/main" id="{51B3522E-8383-CC88-7D0B-EE00921FE38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68189" y="279541"/>
            <a:ext cx="6061075" cy="6061075"/>
            <a:chOff x="1110" y="402"/>
            <a:chExt cx="3818" cy="3818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8B1D7F3B-1482-5915-6D52-AB28F99FB9C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10" y="402"/>
              <a:ext cx="3818" cy="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3F45606B-80F1-DDD0-8E21-589CBCCBB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3309"/>
              <a:ext cx="366" cy="216"/>
            </a:xfrm>
            <a:custGeom>
              <a:avLst/>
              <a:gdLst>
                <a:gd name="T0" fmla="*/ 318 w 366"/>
                <a:gd name="T1" fmla="*/ 139 h 216"/>
                <a:gd name="T2" fmla="*/ 331 w 366"/>
                <a:gd name="T3" fmla="*/ 145 h 216"/>
                <a:gd name="T4" fmla="*/ 341 w 366"/>
                <a:gd name="T5" fmla="*/ 152 h 216"/>
                <a:gd name="T6" fmla="*/ 351 w 366"/>
                <a:gd name="T7" fmla="*/ 157 h 216"/>
                <a:gd name="T8" fmla="*/ 354 w 366"/>
                <a:gd name="T9" fmla="*/ 167 h 216"/>
                <a:gd name="T10" fmla="*/ 361 w 366"/>
                <a:gd name="T11" fmla="*/ 173 h 216"/>
                <a:gd name="T12" fmla="*/ 321 w 366"/>
                <a:gd name="T13" fmla="*/ 183 h 216"/>
                <a:gd name="T14" fmla="*/ 315 w 366"/>
                <a:gd name="T15" fmla="*/ 198 h 216"/>
                <a:gd name="T16" fmla="*/ 295 w 366"/>
                <a:gd name="T17" fmla="*/ 213 h 216"/>
                <a:gd name="T18" fmla="*/ 287 w 366"/>
                <a:gd name="T19" fmla="*/ 211 h 216"/>
                <a:gd name="T20" fmla="*/ 280 w 366"/>
                <a:gd name="T21" fmla="*/ 208 h 216"/>
                <a:gd name="T22" fmla="*/ 272 w 366"/>
                <a:gd name="T23" fmla="*/ 206 h 216"/>
                <a:gd name="T24" fmla="*/ 262 w 366"/>
                <a:gd name="T25" fmla="*/ 206 h 216"/>
                <a:gd name="T26" fmla="*/ 254 w 366"/>
                <a:gd name="T27" fmla="*/ 203 h 216"/>
                <a:gd name="T28" fmla="*/ 244 w 366"/>
                <a:gd name="T29" fmla="*/ 203 h 216"/>
                <a:gd name="T30" fmla="*/ 239 w 366"/>
                <a:gd name="T31" fmla="*/ 198 h 216"/>
                <a:gd name="T32" fmla="*/ 229 w 366"/>
                <a:gd name="T33" fmla="*/ 198 h 216"/>
                <a:gd name="T34" fmla="*/ 221 w 366"/>
                <a:gd name="T35" fmla="*/ 201 h 216"/>
                <a:gd name="T36" fmla="*/ 214 w 366"/>
                <a:gd name="T37" fmla="*/ 203 h 216"/>
                <a:gd name="T38" fmla="*/ 203 w 366"/>
                <a:gd name="T39" fmla="*/ 203 h 216"/>
                <a:gd name="T40" fmla="*/ 196 w 366"/>
                <a:gd name="T41" fmla="*/ 206 h 216"/>
                <a:gd name="T42" fmla="*/ 186 w 366"/>
                <a:gd name="T43" fmla="*/ 206 h 216"/>
                <a:gd name="T44" fmla="*/ 175 w 366"/>
                <a:gd name="T45" fmla="*/ 206 h 216"/>
                <a:gd name="T46" fmla="*/ 168 w 366"/>
                <a:gd name="T47" fmla="*/ 208 h 216"/>
                <a:gd name="T48" fmla="*/ 158 w 366"/>
                <a:gd name="T49" fmla="*/ 208 h 216"/>
                <a:gd name="T50" fmla="*/ 147 w 366"/>
                <a:gd name="T51" fmla="*/ 211 h 216"/>
                <a:gd name="T52" fmla="*/ 137 w 366"/>
                <a:gd name="T53" fmla="*/ 211 h 216"/>
                <a:gd name="T54" fmla="*/ 130 w 366"/>
                <a:gd name="T55" fmla="*/ 213 h 216"/>
                <a:gd name="T56" fmla="*/ 119 w 366"/>
                <a:gd name="T57" fmla="*/ 213 h 216"/>
                <a:gd name="T58" fmla="*/ 112 w 366"/>
                <a:gd name="T59" fmla="*/ 216 h 216"/>
                <a:gd name="T60" fmla="*/ 97 w 366"/>
                <a:gd name="T61" fmla="*/ 206 h 216"/>
                <a:gd name="T62" fmla="*/ 89 w 366"/>
                <a:gd name="T63" fmla="*/ 178 h 216"/>
                <a:gd name="T64" fmla="*/ 66 w 366"/>
                <a:gd name="T65" fmla="*/ 170 h 216"/>
                <a:gd name="T66" fmla="*/ 81 w 366"/>
                <a:gd name="T67" fmla="*/ 104 h 216"/>
                <a:gd name="T68" fmla="*/ 81 w 366"/>
                <a:gd name="T69" fmla="*/ 94 h 216"/>
                <a:gd name="T70" fmla="*/ 41 w 366"/>
                <a:gd name="T71" fmla="*/ 63 h 216"/>
                <a:gd name="T72" fmla="*/ 28 w 366"/>
                <a:gd name="T73" fmla="*/ 22 h 216"/>
                <a:gd name="T74" fmla="*/ 86 w 366"/>
                <a:gd name="T75" fmla="*/ 15 h 216"/>
                <a:gd name="T76" fmla="*/ 97 w 366"/>
                <a:gd name="T77" fmla="*/ 15 h 216"/>
                <a:gd name="T78" fmla="*/ 178 w 366"/>
                <a:gd name="T79" fmla="*/ 20 h 216"/>
                <a:gd name="T80" fmla="*/ 237 w 366"/>
                <a:gd name="T81" fmla="*/ 7 h 216"/>
                <a:gd name="T82" fmla="*/ 247 w 366"/>
                <a:gd name="T83" fmla="*/ 5 h 216"/>
                <a:gd name="T84" fmla="*/ 254 w 366"/>
                <a:gd name="T85" fmla="*/ 2 h 216"/>
                <a:gd name="T86" fmla="*/ 254 w 366"/>
                <a:gd name="T87" fmla="*/ 15 h 216"/>
                <a:gd name="T88" fmla="*/ 257 w 366"/>
                <a:gd name="T89" fmla="*/ 25 h 216"/>
                <a:gd name="T90" fmla="*/ 262 w 366"/>
                <a:gd name="T91" fmla="*/ 33 h 216"/>
                <a:gd name="T92" fmla="*/ 270 w 366"/>
                <a:gd name="T93" fmla="*/ 38 h 216"/>
                <a:gd name="T94" fmla="*/ 275 w 366"/>
                <a:gd name="T95" fmla="*/ 45 h 216"/>
                <a:gd name="T96" fmla="*/ 285 w 366"/>
                <a:gd name="T97" fmla="*/ 58 h 216"/>
                <a:gd name="T98" fmla="*/ 287 w 366"/>
                <a:gd name="T99" fmla="*/ 66 h 216"/>
                <a:gd name="T100" fmla="*/ 295 w 366"/>
                <a:gd name="T101" fmla="*/ 66 h 216"/>
                <a:gd name="T102" fmla="*/ 303 w 366"/>
                <a:gd name="T103" fmla="*/ 68 h 216"/>
                <a:gd name="T104" fmla="*/ 305 w 366"/>
                <a:gd name="T105" fmla="*/ 76 h 216"/>
                <a:gd name="T106" fmla="*/ 310 w 366"/>
                <a:gd name="T107" fmla="*/ 86 h 216"/>
                <a:gd name="T108" fmla="*/ 310 w 366"/>
                <a:gd name="T109" fmla="*/ 94 h 216"/>
                <a:gd name="T110" fmla="*/ 310 w 366"/>
                <a:gd name="T111" fmla="*/ 99 h 216"/>
                <a:gd name="T112" fmla="*/ 315 w 366"/>
                <a:gd name="T113" fmla="*/ 104 h 216"/>
                <a:gd name="T114" fmla="*/ 318 w 366"/>
                <a:gd name="T115" fmla="*/ 111 h 216"/>
                <a:gd name="T116" fmla="*/ 315 w 366"/>
                <a:gd name="T117" fmla="*/ 119 h 216"/>
                <a:gd name="T118" fmla="*/ 310 w 366"/>
                <a:gd name="T119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216">
                  <a:moveTo>
                    <a:pt x="313" y="134"/>
                  </a:moveTo>
                  <a:lnTo>
                    <a:pt x="313" y="137"/>
                  </a:lnTo>
                  <a:lnTo>
                    <a:pt x="315" y="137"/>
                  </a:lnTo>
                  <a:lnTo>
                    <a:pt x="318" y="139"/>
                  </a:lnTo>
                  <a:lnTo>
                    <a:pt x="321" y="139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31" y="145"/>
                  </a:lnTo>
                  <a:lnTo>
                    <a:pt x="333" y="145"/>
                  </a:lnTo>
                  <a:lnTo>
                    <a:pt x="336" y="147"/>
                  </a:lnTo>
                  <a:lnTo>
                    <a:pt x="338" y="150"/>
                  </a:lnTo>
                  <a:lnTo>
                    <a:pt x="341" y="152"/>
                  </a:lnTo>
                  <a:lnTo>
                    <a:pt x="343" y="155"/>
                  </a:lnTo>
                  <a:lnTo>
                    <a:pt x="346" y="155"/>
                  </a:lnTo>
                  <a:lnTo>
                    <a:pt x="349" y="157"/>
                  </a:lnTo>
                  <a:lnTo>
                    <a:pt x="351" y="157"/>
                  </a:lnTo>
                  <a:lnTo>
                    <a:pt x="351" y="160"/>
                  </a:lnTo>
                  <a:lnTo>
                    <a:pt x="351" y="165"/>
                  </a:lnTo>
                  <a:lnTo>
                    <a:pt x="351" y="167"/>
                  </a:lnTo>
                  <a:lnTo>
                    <a:pt x="354" y="167"/>
                  </a:lnTo>
                  <a:lnTo>
                    <a:pt x="354" y="170"/>
                  </a:lnTo>
                  <a:lnTo>
                    <a:pt x="356" y="170"/>
                  </a:lnTo>
                  <a:lnTo>
                    <a:pt x="359" y="173"/>
                  </a:lnTo>
                  <a:lnTo>
                    <a:pt x="361" y="173"/>
                  </a:lnTo>
                  <a:lnTo>
                    <a:pt x="364" y="173"/>
                  </a:lnTo>
                  <a:lnTo>
                    <a:pt x="366" y="175"/>
                  </a:lnTo>
                  <a:lnTo>
                    <a:pt x="331" y="188"/>
                  </a:lnTo>
                  <a:lnTo>
                    <a:pt x="321" y="183"/>
                  </a:lnTo>
                  <a:lnTo>
                    <a:pt x="313" y="190"/>
                  </a:lnTo>
                  <a:lnTo>
                    <a:pt x="313" y="193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1"/>
                  </a:lnTo>
                  <a:lnTo>
                    <a:pt x="303" y="198"/>
                  </a:lnTo>
                  <a:lnTo>
                    <a:pt x="298" y="213"/>
                  </a:lnTo>
                  <a:lnTo>
                    <a:pt x="295" y="213"/>
                  </a:lnTo>
                  <a:lnTo>
                    <a:pt x="295" y="211"/>
                  </a:lnTo>
                  <a:lnTo>
                    <a:pt x="293" y="211"/>
                  </a:lnTo>
                  <a:lnTo>
                    <a:pt x="290" y="211"/>
                  </a:lnTo>
                  <a:lnTo>
                    <a:pt x="287" y="211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2" y="208"/>
                  </a:lnTo>
                  <a:lnTo>
                    <a:pt x="280" y="208"/>
                  </a:lnTo>
                  <a:lnTo>
                    <a:pt x="277" y="208"/>
                  </a:lnTo>
                  <a:lnTo>
                    <a:pt x="275" y="208"/>
                  </a:lnTo>
                  <a:lnTo>
                    <a:pt x="275" y="206"/>
                  </a:lnTo>
                  <a:lnTo>
                    <a:pt x="272" y="206"/>
                  </a:lnTo>
                  <a:lnTo>
                    <a:pt x="270" y="206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2" y="206"/>
                  </a:lnTo>
                  <a:lnTo>
                    <a:pt x="259" y="206"/>
                  </a:lnTo>
                  <a:lnTo>
                    <a:pt x="259" y="203"/>
                  </a:lnTo>
                  <a:lnTo>
                    <a:pt x="257" y="203"/>
                  </a:lnTo>
                  <a:lnTo>
                    <a:pt x="254" y="203"/>
                  </a:lnTo>
                  <a:lnTo>
                    <a:pt x="252" y="203"/>
                  </a:lnTo>
                  <a:lnTo>
                    <a:pt x="249" y="203"/>
                  </a:lnTo>
                  <a:lnTo>
                    <a:pt x="247" y="203"/>
                  </a:lnTo>
                  <a:lnTo>
                    <a:pt x="244" y="203"/>
                  </a:lnTo>
                  <a:lnTo>
                    <a:pt x="244" y="201"/>
                  </a:lnTo>
                  <a:lnTo>
                    <a:pt x="242" y="201"/>
                  </a:lnTo>
                  <a:lnTo>
                    <a:pt x="239" y="201"/>
                  </a:lnTo>
                  <a:lnTo>
                    <a:pt x="239" y="198"/>
                  </a:lnTo>
                  <a:lnTo>
                    <a:pt x="237" y="198"/>
                  </a:lnTo>
                  <a:lnTo>
                    <a:pt x="234" y="198"/>
                  </a:lnTo>
                  <a:lnTo>
                    <a:pt x="231" y="198"/>
                  </a:lnTo>
                  <a:lnTo>
                    <a:pt x="229" y="198"/>
                  </a:lnTo>
                  <a:lnTo>
                    <a:pt x="226" y="198"/>
                  </a:lnTo>
                  <a:lnTo>
                    <a:pt x="224" y="198"/>
                  </a:lnTo>
                  <a:lnTo>
                    <a:pt x="221" y="198"/>
                  </a:lnTo>
                  <a:lnTo>
                    <a:pt x="221" y="201"/>
                  </a:lnTo>
                  <a:lnTo>
                    <a:pt x="219" y="201"/>
                  </a:lnTo>
                  <a:lnTo>
                    <a:pt x="219" y="203"/>
                  </a:lnTo>
                  <a:lnTo>
                    <a:pt x="216" y="203"/>
                  </a:lnTo>
                  <a:lnTo>
                    <a:pt x="214" y="203"/>
                  </a:lnTo>
                  <a:lnTo>
                    <a:pt x="211" y="203"/>
                  </a:lnTo>
                  <a:lnTo>
                    <a:pt x="209" y="203"/>
                  </a:lnTo>
                  <a:lnTo>
                    <a:pt x="206" y="203"/>
                  </a:lnTo>
                  <a:lnTo>
                    <a:pt x="203" y="203"/>
                  </a:lnTo>
                  <a:lnTo>
                    <a:pt x="201" y="203"/>
                  </a:lnTo>
                  <a:lnTo>
                    <a:pt x="198" y="203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3" y="206"/>
                  </a:lnTo>
                  <a:lnTo>
                    <a:pt x="191" y="206"/>
                  </a:lnTo>
                  <a:lnTo>
                    <a:pt x="188" y="206"/>
                  </a:lnTo>
                  <a:lnTo>
                    <a:pt x="186" y="206"/>
                  </a:lnTo>
                  <a:lnTo>
                    <a:pt x="183" y="206"/>
                  </a:lnTo>
                  <a:lnTo>
                    <a:pt x="181" y="206"/>
                  </a:lnTo>
                  <a:lnTo>
                    <a:pt x="178" y="206"/>
                  </a:lnTo>
                  <a:lnTo>
                    <a:pt x="175" y="206"/>
                  </a:lnTo>
                  <a:lnTo>
                    <a:pt x="175" y="208"/>
                  </a:lnTo>
                  <a:lnTo>
                    <a:pt x="173" y="208"/>
                  </a:lnTo>
                  <a:lnTo>
                    <a:pt x="170" y="208"/>
                  </a:lnTo>
                  <a:lnTo>
                    <a:pt x="168" y="208"/>
                  </a:lnTo>
                  <a:lnTo>
                    <a:pt x="165" y="208"/>
                  </a:lnTo>
                  <a:lnTo>
                    <a:pt x="163" y="208"/>
                  </a:lnTo>
                  <a:lnTo>
                    <a:pt x="160" y="208"/>
                  </a:lnTo>
                  <a:lnTo>
                    <a:pt x="158" y="208"/>
                  </a:lnTo>
                  <a:lnTo>
                    <a:pt x="158" y="211"/>
                  </a:lnTo>
                  <a:lnTo>
                    <a:pt x="155" y="211"/>
                  </a:lnTo>
                  <a:lnTo>
                    <a:pt x="150" y="211"/>
                  </a:lnTo>
                  <a:lnTo>
                    <a:pt x="147" y="211"/>
                  </a:lnTo>
                  <a:lnTo>
                    <a:pt x="145" y="211"/>
                  </a:lnTo>
                  <a:lnTo>
                    <a:pt x="142" y="211"/>
                  </a:lnTo>
                  <a:lnTo>
                    <a:pt x="140" y="211"/>
                  </a:lnTo>
                  <a:lnTo>
                    <a:pt x="137" y="211"/>
                  </a:lnTo>
                  <a:lnTo>
                    <a:pt x="137" y="213"/>
                  </a:lnTo>
                  <a:lnTo>
                    <a:pt x="135" y="213"/>
                  </a:lnTo>
                  <a:lnTo>
                    <a:pt x="132" y="213"/>
                  </a:lnTo>
                  <a:lnTo>
                    <a:pt x="130" y="213"/>
                  </a:lnTo>
                  <a:lnTo>
                    <a:pt x="127" y="213"/>
                  </a:lnTo>
                  <a:lnTo>
                    <a:pt x="125" y="213"/>
                  </a:lnTo>
                  <a:lnTo>
                    <a:pt x="122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7" y="216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2" y="206"/>
                  </a:lnTo>
                  <a:lnTo>
                    <a:pt x="97" y="206"/>
                  </a:lnTo>
                  <a:lnTo>
                    <a:pt x="94" y="183"/>
                  </a:lnTo>
                  <a:lnTo>
                    <a:pt x="91" y="180"/>
                  </a:lnTo>
                  <a:lnTo>
                    <a:pt x="89" y="180"/>
                  </a:lnTo>
                  <a:lnTo>
                    <a:pt x="89" y="178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4" y="175"/>
                  </a:lnTo>
                  <a:lnTo>
                    <a:pt x="66" y="170"/>
                  </a:lnTo>
                  <a:lnTo>
                    <a:pt x="79" y="109"/>
                  </a:lnTo>
                  <a:lnTo>
                    <a:pt x="79" y="106"/>
                  </a:lnTo>
                  <a:lnTo>
                    <a:pt x="81" y="106"/>
                  </a:lnTo>
                  <a:lnTo>
                    <a:pt x="81" y="104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79" y="78"/>
                  </a:lnTo>
                  <a:lnTo>
                    <a:pt x="61" y="71"/>
                  </a:lnTo>
                  <a:lnTo>
                    <a:pt x="41" y="63"/>
                  </a:lnTo>
                  <a:lnTo>
                    <a:pt x="7" y="61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8" y="22"/>
                  </a:lnTo>
                  <a:lnTo>
                    <a:pt x="35" y="25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1" y="15"/>
                  </a:lnTo>
                  <a:lnTo>
                    <a:pt x="94" y="15"/>
                  </a:lnTo>
                  <a:lnTo>
                    <a:pt x="97" y="15"/>
                  </a:lnTo>
                  <a:lnTo>
                    <a:pt x="104" y="17"/>
                  </a:lnTo>
                  <a:lnTo>
                    <a:pt x="104" y="15"/>
                  </a:lnTo>
                  <a:lnTo>
                    <a:pt x="107" y="15"/>
                  </a:lnTo>
                  <a:lnTo>
                    <a:pt x="178" y="20"/>
                  </a:lnTo>
                  <a:lnTo>
                    <a:pt x="229" y="15"/>
                  </a:lnTo>
                  <a:lnTo>
                    <a:pt x="231" y="12"/>
                  </a:lnTo>
                  <a:lnTo>
                    <a:pt x="234" y="10"/>
                  </a:lnTo>
                  <a:lnTo>
                    <a:pt x="237" y="7"/>
                  </a:lnTo>
                  <a:lnTo>
                    <a:pt x="239" y="7"/>
                  </a:lnTo>
                  <a:lnTo>
                    <a:pt x="242" y="7"/>
                  </a:lnTo>
                  <a:lnTo>
                    <a:pt x="244" y="5"/>
                  </a:lnTo>
                  <a:lnTo>
                    <a:pt x="247" y="5"/>
                  </a:lnTo>
                  <a:lnTo>
                    <a:pt x="249" y="5"/>
                  </a:lnTo>
                  <a:lnTo>
                    <a:pt x="252" y="5"/>
                  </a:lnTo>
                  <a:lnTo>
                    <a:pt x="254" y="0"/>
                  </a:lnTo>
                  <a:lnTo>
                    <a:pt x="254" y="2"/>
                  </a:lnTo>
                  <a:lnTo>
                    <a:pt x="254" y="5"/>
                  </a:lnTo>
                  <a:lnTo>
                    <a:pt x="254" y="7"/>
                  </a:lnTo>
                  <a:lnTo>
                    <a:pt x="257" y="10"/>
                  </a:lnTo>
                  <a:lnTo>
                    <a:pt x="254" y="15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7" y="22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59" y="28"/>
                  </a:lnTo>
                  <a:lnTo>
                    <a:pt x="262" y="30"/>
                  </a:lnTo>
                  <a:lnTo>
                    <a:pt x="262" y="33"/>
                  </a:lnTo>
                  <a:lnTo>
                    <a:pt x="262" y="35"/>
                  </a:lnTo>
                  <a:lnTo>
                    <a:pt x="265" y="38"/>
                  </a:lnTo>
                  <a:lnTo>
                    <a:pt x="267" y="38"/>
                  </a:lnTo>
                  <a:lnTo>
                    <a:pt x="270" y="38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5" y="43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7" y="48"/>
                  </a:lnTo>
                  <a:lnTo>
                    <a:pt x="282" y="56"/>
                  </a:lnTo>
                  <a:lnTo>
                    <a:pt x="285" y="58"/>
                  </a:lnTo>
                  <a:lnTo>
                    <a:pt x="287" y="58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6"/>
                  </a:lnTo>
                  <a:lnTo>
                    <a:pt x="290" y="68"/>
                  </a:lnTo>
                  <a:lnTo>
                    <a:pt x="290" y="66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3" y="71"/>
                  </a:lnTo>
                  <a:lnTo>
                    <a:pt x="305" y="71"/>
                  </a:lnTo>
                  <a:lnTo>
                    <a:pt x="305" y="73"/>
                  </a:lnTo>
                  <a:lnTo>
                    <a:pt x="305" y="76"/>
                  </a:lnTo>
                  <a:lnTo>
                    <a:pt x="308" y="76"/>
                  </a:lnTo>
                  <a:lnTo>
                    <a:pt x="310" y="78"/>
                  </a:lnTo>
                  <a:lnTo>
                    <a:pt x="310" y="83"/>
                  </a:lnTo>
                  <a:lnTo>
                    <a:pt x="310" y="86"/>
                  </a:lnTo>
                  <a:lnTo>
                    <a:pt x="313" y="89"/>
                  </a:lnTo>
                  <a:lnTo>
                    <a:pt x="313" y="91"/>
                  </a:lnTo>
                  <a:lnTo>
                    <a:pt x="310" y="91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10" y="94"/>
                  </a:lnTo>
                  <a:lnTo>
                    <a:pt x="310" y="96"/>
                  </a:lnTo>
                  <a:lnTo>
                    <a:pt x="310" y="99"/>
                  </a:lnTo>
                  <a:lnTo>
                    <a:pt x="310" y="101"/>
                  </a:lnTo>
                  <a:lnTo>
                    <a:pt x="313" y="101"/>
                  </a:lnTo>
                  <a:lnTo>
                    <a:pt x="313" y="104"/>
                  </a:lnTo>
                  <a:lnTo>
                    <a:pt x="315" y="104"/>
                  </a:lnTo>
                  <a:lnTo>
                    <a:pt x="318" y="106"/>
                  </a:lnTo>
                  <a:lnTo>
                    <a:pt x="321" y="109"/>
                  </a:lnTo>
                  <a:lnTo>
                    <a:pt x="318" y="109"/>
                  </a:lnTo>
                  <a:lnTo>
                    <a:pt x="318" y="111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5" y="117"/>
                  </a:lnTo>
                  <a:lnTo>
                    <a:pt x="315" y="119"/>
                  </a:lnTo>
                  <a:lnTo>
                    <a:pt x="313" y="122"/>
                  </a:lnTo>
                  <a:lnTo>
                    <a:pt x="313" y="124"/>
                  </a:lnTo>
                  <a:lnTo>
                    <a:pt x="310" y="127"/>
                  </a:lnTo>
                  <a:lnTo>
                    <a:pt x="310" y="129"/>
                  </a:lnTo>
                  <a:lnTo>
                    <a:pt x="313" y="129"/>
                  </a:lnTo>
                  <a:lnTo>
                    <a:pt x="313" y="132"/>
                  </a:lnTo>
                  <a:lnTo>
                    <a:pt x="313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0F7182BB-C5D0-6C24-313E-72298C4D4D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8" y="2827"/>
              <a:ext cx="1120" cy="1146"/>
            </a:xfrm>
            <a:custGeom>
              <a:avLst/>
              <a:gdLst>
                <a:gd name="T0" fmla="*/ 170 w 1120"/>
                <a:gd name="T1" fmla="*/ 1095 h 1146"/>
                <a:gd name="T2" fmla="*/ 134 w 1120"/>
                <a:gd name="T3" fmla="*/ 1113 h 1146"/>
                <a:gd name="T4" fmla="*/ 101 w 1120"/>
                <a:gd name="T5" fmla="*/ 1133 h 1146"/>
                <a:gd name="T6" fmla="*/ 66 w 1120"/>
                <a:gd name="T7" fmla="*/ 1146 h 1146"/>
                <a:gd name="T8" fmla="*/ 22 w 1120"/>
                <a:gd name="T9" fmla="*/ 1105 h 1146"/>
                <a:gd name="T10" fmla="*/ 17 w 1120"/>
                <a:gd name="T11" fmla="*/ 1026 h 1146"/>
                <a:gd name="T12" fmla="*/ 17 w 1120"/>
                <a:gd name="T13" fmla="*/ 975 h 1146"/>
                <a:gd name="T14" fmla="*/ 5 w 1120"/>
                <a:gd name="T15" fmla="*/ 907 h 1146"/>
                <a:gd name="T16" fmla="*/ 30 w 1120"/>
                <a:gd name="T17" fmla="*/ 856 h 1146"/>
                <a:gd name="T18" fmla="*/ 22 w 1120"/>
                <a:gd name="T19" fmla="*/ 805 h 1146"/>
                <a:gd name="T20" fmla="*/ 45 w 1120"/>
                <a:gd name="T21" fmla="*/ 761 h 1146"/>
                <a:gd name="T22" fmla="*/ 66 w 1120"/>
                <a:gd name="T23" fmla="*/ 693 h 1146"/>
                <a:gd name="T24" fmla="*/ 91 w 1120"/>
                <a:gd name="T25" fmla="*/ 667 h 1146"/>
                <a:gd name="T26" fmla="*/ 117 w 1120"/>
                <a:gd name="T27" fmla="*/ 639 h 1146"/>
                <a:gd name="T28" fmla="*/ 78 w 1120"/>
                <a:gd name="T29" fmla="*/ 591 h 1146"/>
                <a:gd name="T30" fmla="*/ 101 w 1120"/>
                <a:gd name="T31" fmla="*/ 545 h 1146"/>
                <a:gd name="T32" fmla="*/ 114 w 1120"/>
                <a:gd name="T33" fmla="*/ 487 h 1146"/>
                <a:gd name="T34" fmla="*/ 330 w 1120"/>
                <a:gd name="T35" fmla="*/ 21 h 1146"/>
                <a:gd name="T36" fmla="*/ 318 w 1120"/>
                <a:gd name="T37" fmla="*/ 59 h 1146"/>
                <a:gd name="T38" fmla="*/ 611 w 1120"/>
                <a:gd name="T39" fmla="*/ 151 h 1146"/>
                <a:gd name="T40" fmla="*/ 641 w 1120"/>
                <a:gd name="T41" fmla="*/ 268 h 1146"/>
                <a:gd name="T42" fmla="*/ 687 w 1120"/>
                <a:gd name="T43" fmla="*/ 359 h 1146"/>
                <a:gd name="T44" fmla="*/ 715 w 1120"/>
                <a:gd name="T45" fmla="*/ 408 h 1146"/>
                <a:gd name="T46" fmla="*/ 799 w 1120"/>
                <a:gd name="T47" fmla="*/ 431 h 1146"/>
                <a:gd name="T48" fmla="*/ 819 w 1120"/>
                <a:gd name="T49" fmla="*/ 471 h 1146"/>
                <a:gd name="T50" fmla="*/ 824 w 1120"/>
                <a:gd name="T51" fmla="*/ 510 h 1146"/>
                <a:gd name="T52" fmla="*/ 982 w 1120"/>
                <a:gd name="T53" fmla="*/ 497 h 1146"/>
                <a:gd name="T54" fmla="*/ 1102 w 1120"/>
                <a:gd name="T55" fmla="*/ 764 h 1146"/>
                <a:gd name="T56" fmla="*/ 1059 w 1120"/>
                <a:gd name="T57" fmla="*/ 769 h 1146"/>
                <a:gd name="T58" fmla="*/ 1048 w 1120"/>
                <a:gd name="T59" fmla="*/ 756 h 1146"/>
                <a:gd name="T60" fmla="*/ 1038 w 1120"/>
                <a:gd name="T61" fmla="*/ 754 h 1146"/>
                <a:gd name="T62" fmla="*/ 1036 w 1120"/>
                <a:gd name="T63" fmla="*/ 769 h 1146"/>
                <a:gd name="T64" fmla="*/ 1033 w 1120"/>
                <a:gd name="T65" fmla="*/ 774 h 1146"/>
                <a:gd name="T66" fmla="*/ 997 w 1120"/>
                <a:gd name="T67" fmla="*/ 782 h 1146"/>
                <a:gd name="T68" fmla="*/ 964 w 1120"/>
                <a:gd name="T69" fmla="*/ 782 h 1146"/>
                <a:gd name="T70" fmla="*/ 949 w 1120"/>
                <a:gd name="T71" fmla="*/ 779 h 1146"/>
                <a:gd name="T72" fmla="*/ 939 w 1120"/>
                <a:gd name="T73" fmla="*/ 782 h 1146"/>
                <a:gd name="T74" fmla="*/ 916 w 1120"/>
                <a:gd name="T75" fmla="*/ 792 h 1146"/>
                <a:gd name="T76" fmla="*/ 888 w 1120"/>
                <a:gd name="T77" fmla="*/ 802 h 1146"/>
                <a:gd name="T78" fmla="*/ 855 w 1120"/>
                <a:gd name="T79" fmla="*/ 812 h 1146"/>
                <a:gd name="T80" fmla="*/ 822 w 1120"/>
                <a:gd name="T81" fmla="*/ 828 h 1146"/>
                <a:gd name="T82" fmla="*/ 786 w 1120"/>
                <a:gd name="T83" fmla="*/ 845 h 1146"/>
                <a:gd name="T84" fmla="*/ 748 w 1120"/>
                <a:gd name="T85" fmla="*/ 861 h 1146"/>
                <a:gd name="T86" fmla="*/ 715 w 1120"/>
                <a:gd name="T87" fmla="*/ 876 h 1146"/>
                <a:gd name="T88" fmla="*/ 682 w 1120"/>
                <a:gd name="T89" fmla="*/ 891 h 1146"/>
                <a:gd name="T90" fmla="*/ 641 w 1120"/>
                <a:gd name="T91" fmla="*/ 904 h 1146"/>
                <a:gd name="T92" fmla="*/ 600 w 1120"/>
                <a:gd name="T93" fmla="*/ 917 h 1146"/>
                <a:gd name="T94" fmla="*/ 572 w 1120"/>
                <a:gd name="T95" fmla="*/ 927 h 1146"/>
                <a:gd name="T96" fmla="*/ 529 w 1120"/>
                <a:gd name="T97" fmla="*/ 937 h 1146"/>
                <a:gd name="T98" fmla="*/ 511 w 1120"/>
                <a:gd name="T99" fmla="*/ 942 h 1146"/>
                <a:gd name="T100" fmla="*/ 499 w 1120"/>
                <a:gd name="T101" fmla="*/ 957 h 1146"/>
                <a:gd name="T102" fmla="*/ 473 w 1120"/>
                <a:gd name="T103" fmla="*/ 950 h 1146"/>
                <a:gd name="T104" fmla="*/ 473 w 1120"/>
                <a:gd name="T105" fmla="*/ 963 h 1146"/>
                <a:gd name="T106" fmla="*/ 437 w 1120"/>
                <a:gd name="T107" fmla="*/ 975 h 1146"/>
                <a:gd name="T108" fmla="*/ 397 w 1120"/>
                <a:gd name="T109" fmla="*/ 983 h 1146"/>
                <a:gd name="T110" fmla="*/ 356 w 1120"/>
                <a:gd name="T111" fmla="*/ 991 h 1146"/>
                <a:gd name="T112" fmla="*/ 330 w 1120"/>
                <a:gd name="T113" fmla="*/ 1013 h 1146"/>
                <a:gd name="T114" fmla="*/ 305 w 1120"/>
                <a:gd name="T115" fmla="*/ 1036 h 1146"/>
                <a:gd name="T116" fmla="*/ 269 w 1120"/>
                <a:gd name="T117" fmla="*/ 1054 h 1146"/>
                <a:gd name="T118" fmla="*/ 229 w 1120"/>
                <a:gd name="T119" fmla="*/ 1062 h 1146"/>
                <a:gd name="T120" fmla="*/ 483 w 1120"/>
                <a:gd name="T121" fmla="*/ 95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146">
                  <a:moveTo>
                    <a:pt x="196" y="1075"/>
                  </a:moveTo>
                  <a:lnTo>
                    <a:pt x="193" y="1075"/>
                  </a:lnTo>
                  <a:lnTo>
                    <a:pt x="193" y="1077"/>
                  </a:lnTo>
                  <a:lnTo>
                    <a:pt x="190" y="1077"/>
                  </a:lnTo>
                  <a:lnTo>
                    <a:pt x="188" y="1077"/>
                  </a:lnTo>
                  <a:lnTo>
                    <a:pt x="188" y="1080"/>
                  </a:lnTo>
                  <a:lnTo>
                    <a:pt x="185" y="1080"/>
                  </a:lnTo>
                  <a:lnTo>
                    <a:pt x="185" y="1082"/>
                  </a:lnTo>
                  <a:lnTo>
                    <a:pt x="183" y="1082"/>
                  </a:lnTo>
                  <a:lnTo>
                    <a:pt x="183" y="1085"/>
                  </a:lnTo>
                  <a:lnTo>
                    <a:pt x="185" y="1085"/>
                  </a:lnTo>
                  <a:lnTo>
                    <a:pt x="185" y="1087"/>
                  </a:lnTo>
                  <a:lnTo>
                    <a:pt x="183" y="1087"/>
                  </a:lnTo>
                  <a:lnTo>
                    <a:pt x="183" y="1090"/>
                  </a:lnTo>
                  <a:lnTo>
                    <a:pt x="183" y="1092"/>
                  </a:lnTo>
                  <a:lnTo>
                    <a:pt x="180" y="1092"/>
                  </a:lnTo>
                  <a:lnTo>
                    <a:pt x="178" y="1092"/>
                  </a:lnTo>
                  <a:lnTo>
                    <a:pt x="175" y="1092"/>
                  </a:lnTo>
                  <a:lnTo>
                    <a:pt x="173" y="1092"/>
                  </a:lnTo>
                  <a:lnTo>
                    <a:pt x="173" y="1095"/>
                  </a:lnTo>
                  <a:lnTo>
                    <a:pt x="170" y="1095"/>
                  </a:lnTo>
                  <a:lnTo>
                    <a:pt x="168" y="1095"/>
                  </a:lnTo>
                  <a:lnTo>
                    <a:pt x="165" y="1095"/>
                  </a:lnTo>
                  <a:lnTo>
                    <a:pt x="162" y="1095"/>
                  </a:lnTo>
                  <a:lnTo>
                    <a:pt x="162" y="1097"/>
                  </a:lnTo>
                  <a:lnTo>
                    <a:pt x="160" y="1097"/>
                  </a:lnTo>
                  <a:lnTo>
                    <a:pt x="157" y="1097"/>
                  </a:lnTo>
                  <a:lnTo>
                    <a:pt x="155" y="1097"/>
                  </a:lnTo>
                  <a:lnTo>
                    <a:pt x="155" y="1100"/>
                  </a:lnTo>
                  <a:lnTo>
                    <a:pt x="152" y="1100"/>
                  </a:lnTo>
                  <a:lnTo>
                    <a:pt x="150" y="1100"/>
                  </a:lnTo>
                  <a:lnTo>
                    <a:pt x="150" y="1103"/>
                  </a:lnTo>
                  <a:lnTo>
                    <a:pt x="150" y="1105"/>
                  </a:lnTo>
                  <a:lnTo>
                    <a:pt x="147" y="1105"/>
                  </a:lnTo>
                  <a:lnTo>
                    <a:pt x="147" y="1108"/>
                  </a:lnTo>
                  <a:lnTo>
                    <a:pt x="145" y="1108"/>
                  </a:lnTo>
                  <a:lnTo>
                    <a:pt x="145" y="1110"/>
                  </a:lnTo>
                  <a:lnTo>
                    <a:pt x="142" y="1110"/>
                  </a:lnTo>
                  <a:lnTo>
                    <a:pt x="142" y="1113"/>
                  </a:lnTo>
                  <a:lnTo>
                    <a:pt x="140" y="1113"/>
                  </a:lnTo>
                  <a:lnTo>
                    <a:pt x="137" y="1113"/>
                  </a:lnTo>
                  <a:lnTo>
                    <a:pt x="134" y="1113"/>
                  </a:lnTo>
                  <a:lnTo>
                    <a:pt x="134" y="1115"/>
                  </a:lnTo>
                  <a:lnTo>
                    <a:pt x="132" y="1115"/>
                  </a:lnTo>
                  <a:lnTo>
                    <a:pt x="129" y="1115"/>
                  </a:lnTo>
                  <a:lnTo>
                    <a:pt x="129" y="1118"/>
                  </a:lnTo>
                  <a:lnTo>
                    <a:pt x="127" y="1118"/>
                  </a:lnTo>
                  <a:lnTo>
                    <a:pt x="127" y="1120"/>
                  </a:lnTo>
                  <a:lnTo>
                    <a:pt x="124" y="1120"/>
                  </a:lnTo>
                  <a:lnTo>
                    <a:pt x="124" y="1123"/>
                  </a:lnTo>
                  <a:lnTo>
                    <a:pt x="122" y="1123"/>
                  </a:lnTo>
                  <a:lnTo>
                    <a:pt x="119" y="1123"/>
                  </a:lnTo>
                  <a:lnTo>
                    <a:pt x="119" y="1125"/>
                  </a:lnTo>
                  <a:lnTo>
                    <a:pt x="117" y="1125"/>
                  </a:lnTo>
                  <a:lnTo>
                    <a:pt x="114" y="1125"/>
                  </a:lnTo>
                  <a:lnTo>
                    <a:pt x="112" y="1125"/>
                  </a:lnTo>
                  <a:lnTo>
                    <a:pt x="112" y="1128"/>
                  </a:lnTo>
                  <a:lnTo>
                    <a:pt x="109" y="1128"/>
                  </a:lnTo>
                  <a:lnTo>
                    <a:pt x="106" y="1128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4" y="1133"/>
                  </a:lnTo>
                  <a:lnTo>
                    <a:pt x="101" y="1133"/>
                  </a:lnTo>
                  <a:lnTo>
                    <a:pt x="101" y="1136"/>
                  </a:lnTo>
                  <a:lnTo>
                    <a:pt x="99" y="1136"/>
                  </a:lnTo>
                  <a:lnTo>
                    <a:pt x="96" y="1136"/>
                  </a:lnTo>
                  <a:lnTo>
                    <a:pt x="94" y="1136"/>
                  </a:lnTo>
                  <a:lnTo>
                    <a:pt x="94" y="1138"/>
                  </a:lnTo>
                  <a:lnTo>
                    <a:pt x="91" y="1138"/>
                  </a:lnTo>
                  <a:lnTo>
                    <a:pt x="89" y="1138"/>
                  </a:lnTo>
                  <a:lnTo>
                    <a:pt x="86" y="1138"/>
                  </a:lnTo>
                  <a:lnTo>
                    <a:pt x="84" y="1138"/>
                  </a:lnTo>
                  <a:lnTo>
                    <a:pt x="81" y="1138"/>
                  </a:lnTo>
                  <a:lnTo>
                    <a:pt x="81" y="1141"/>
                  </a:lnTo>
                  <a:lnTo>
                    <a:pt x="78" y="1141"/>
                  </a:lnTo>
                  <a:lnTo>
                    <a:pt x="76" y="1141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1" y="1143"/>
                  </a:lnTo>
                  <a:lnTo>
                    <a:pt x="68" y="1143"/>
                  </a:lnTo>
                  <a:lnTo>
                    <a:pt x="68" y="1146"/>
                  </a:lnTo>
                  <a:lnTo>
                    <a:pt x="66" y="1146"/>
                  </a:lnTo>
                  <a:lnTo>
                    <a:pt x="63" y="1146"/>
                  </a:lnTo>
                  <a:lnTo>
                    <a:pt x="61" y="1146"/>
                  </a:lnTo>
                  <a:lnTo>
                    <a:pt x="58" y="1146"/>
                  </a:lnTo>
                  <a:lnTo>
                    <a:pt x="56" y="1146"/>
                  </a:lnTo>
                  <a:lnTo>
                    <a:pt x="53" y="1146"/>
                  </a:lnTo>
                  <a:lnTo>
                    <a:pt x="45" y="1146"/>
                  </a:lnTo>
                  <a:lnTo>
                    <a:pt x="43" y="1146"/>
                  </a:lnTo>
                  <a:lnTo>
                    <a:pt x="40" y="1146"/>
                  </a:lnTo>
                  <a:lnTo>
                    <a:pt x="38" y="1146"/>
                  </a:lnTo>
                  <a:lnTo>
                    <a:pt x="40" y="1146"/>
                  </a:lnTo>
                  <a:lnTo>
                    <a:pt x="38" y="1143"/>
                  </a:lnTo>
                  <a:lnTo>
                    <a:pt x="25" y="1136"/>
                  </a:lnTo>
                  <a:lnTo>
                    <a:pt x="22" y="1133"/>
                  </a:lnTo>
                  <a:lnTo>
                    <a:pt x="20" y="1131"/>
                  </a:lnTo>
                  <a:lnTo>
                    <a:pt x="20" y="1128"/>
                  </a:lnTo>
                  <a:lnTo>
                    <a:pt x="22" y="1123"/>
                  </a:lnTo>
                  <a:lnTo>
                    <a:pt x="30" y="1113"/>
                  </a:lnTo>
                  <a:lnTo>
                    <a:pt x="30" y="1110"/>
                  </a:lnTo>
                  <a:lnTo>
                    <a:pt x="30" y="1108"/>
                  </a:lnTo>
                  <a:lnTo>
                    <a:pt x="25" y="1105"/>
                  </a:lnTo>
                  <a:lnTo>
                    <a:pt x="22" y="1105"/>
                  </a:lnTo>
                  <a:lnTo>
                    <a:pt x="22" y="1103"/>
                  </a:lnTo>
                  <a:lnTo>
                    <a:pt x="20" y="1097"/>
                  </a:lnTo>
                  <a:lnTo>
                    <a:pt x="17" y="1092"/>
                  </a:lnTo>
                  <a:lnTo>
                    <a:pt x="20" y="1090"/>
                  </a:lnTo>
                  <a:lnTo>
                    <a:pt x="20" y="1085"/>
                  </a:lnTo>
                  <a:lnTo>
                    <a:pt x="22" y="1080"/>
                  </a:lnTo>
                  <a:lnTo>
                    <a:pt x="25" y="1069"/>
                  </a:lnTo>
                  <a:lnTo>
                    <a:pt x="22" y="1062"/>
                  </a:lnTo>
                  <a:lnTo>
                    <a:pt x="20" y="1062"/>
                  </a:lnTo>
                  <a:lnTo>
                    <a:pt x="20" y="1059"/>
                  </a:lnTo>
                  <a:lnTo>
                    <a:pt x="17" y="1057"/>
                  </a:lnTo>
                  <a:lnTo>
                    <a:pt x="20" y="1054"/>
                  </a:lnTo>
                  <a:lnTo>
                    <a:pt x="22" y="1052"/>
                  </a:lnTo>
                  <a:lnTo>
                    <a:pt x="20" y="1047"/>
                  </a:lnTo>
                  <a:lnTo>
                    <a:pt x="22" y="1044"/>
                  </a:lnTo>
                  <a:lnTo>
                    <a:pt x="22" y="1039"/>
                  </a:lnTo>
                  <a:lnTo>
                    <a:pt x="20" y="1039"/>
                  </a:lnTo>
                  <a:lnTo>
                    <a:pt x="15" y="1034"/>
                  </a:lnTo>
                  <a:lnTo>
                    <a:pt x="15" y="1031"/>
                  </a:lnTo>
                  <a:lnTo>
                    <a:pt x="15" y="1029"/>
                  </a:lnTo>
                  <a:lnTo>
                    <a:pt x="17" y="1026"/>
                  </a:lnTo>
                  <a:lnTo>
                    <a:pt x="20" y="1026"/>
                  </a:lnTo>
                  <a:lnTo>
                    <a:pt x="22" y="1026"/>
                  </a:lnTo>
                  <a:lnTo>
                    <a:pt x="22" y="1024"/>
                  </a:lnTo>
                  <a:lnTo>
                    <a:pt x="25" y="1016"/>
                  </a:lnTo>
                  <a:lnTo>
                    <a:pt x="25" y="1013"/>
                  </a:lnTo>
                  <a:lnTo>
                    <a:pt x="25" y="1011"/>
                  </a:lnTo>
                  <a:lnTo>
                    <a:pt x="22" y="1003"/>
                  </a:lnTo>
                  <a:lnTo>
                    <a:pt x="22" y="998"/>
                  </a:lnTo>
                  <a:lnTo>
                    <a:pt x="20" y="996"/>
                  </a:lnTo>
                  <a:lnTo>
                    <a:pt x="17" y="996"/>
                  </a:lnTo>
                  <a:lnTo>
                    <a:pt x="15" y="996"/>
                  </a:lnTo>
                  <a:lnTo>
                    <a:pt x="12" y="993"/>
                  </a:lnTo>
                  <a:lnTo>
                    <a:pt x="15" y="991"/>
                  </a:lnTo>
                  <a:lnTo>
                    <a:pt x="15" y="988"/>
                  </a:lnTo>
                  <a:lnTo>
                    <a:pt x="17" y="988"/>
                  </a:lnTo>
                  <a:lnTo>
                    <a:pt x="20" y="988"/>
                  </a:lnTo>
                  <a:lnTo>
                    <a:pt x="22" y="985"/>
                  </a:lnTo>
                  <a:lnTo>
                    <a:pt x="20" y="983"/>
                  </a:lnTo>
                  <a:lnTo>
                    <a:pt x="17" y="980"/>
                  </a:lnTo>
                  <a:lnTo>
                    <a:pt x="17" y="978"/>
                  </a:lnTo>
                  <a:lnTo>
                    <a:pt x="17" y="975"/>
                  </a:lnTo>
                  <a:lnTo>
                    <a:pt x="22" y="975"/>
                  </a:lnTo>
                  <a:lnTo>
                    <a:pt x="22" y="973"/>
                  </a:lnTo>
                  <a:lnTo>
                    <a:pt x="22" y="970"/>
                  </a:lnTo>
                  <a:lnTo>
                    <a:pt x="22" y="968"/>
                  </a:lnTo>
                  <a:lnTo>
                    <a:pt x="20" y="960"/>
                  </a:lnTo>
                  <a:lnTo>
                    <a:pt x="20" y="955"/>
                  </a:lnTo>
                  <a:lnTo>
                    <a:pt x="22" y="952"/>
                  </a:lnTo>
                  <a:lnTo>
                    <a:pt x="20" y="940"/>
                  </a:lnTo>
                  <a:lnTo>
                    <a:pt x="17" y="937"/>
                  </a:lnTo>
                  <a:lnTo>
                    <a:pt x="17" y="935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4"/>
                  </a:lnTo>
                  <a:lnTo>
                    <a:pt x="17" y="924"/>
                  </a:lnTo>
                  <a:lnTo>
                    <a:pt x="7" y="922"/>
                  </a:lnTo>
                  <a:lnTo>
                    <a:pt x="2" y="914"/>
                  </a:lnTo>
                  <a:lnTo>
                    <a:pt x="5" y="912"/>
                  </a:lnTo>
                  <a:lnTo>
                    <a:pt x="5" y="909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5" y="907"/>
                  </a:lnTo>
                  <a:lnTo>
                    <a:pt x="7" y="904"/>
                  </a:lnTo>
                  <a:lnTo>
                    <a:pt x="10" y="901"/>
                  </a:lnTo>
                  <a:lnTo>
                    <a:pt x="7" y="899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6"/>
                  </a:lnTo>
                  <a:lnTo>
                    <a:pt x="5" y="884"/>
                  </a:lnTo>
                  <a:lnTo>
                    <a:pt x="5" y="881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0" y="871"/>
                  </a:lnTo>
                  <a:lnTo>
                    <a:pt x="0" y="868"/>
                  </a:lnTo>
                  <a:lnTo>
                    <a:pt x="2" y="863"/>
                  </a:lnTo>
                  <a:lnTo>
                    <a:pt x="7" y="861"/>
                  </a:lnTo>
                  <a:lnTo>
                    <a:pt x="10" y="861"/>
                  </a:lnTo>
                  <a:lnTo>
                    <a:pt x="12" y="861"/>
                  </a:lnTo>
                  <a:lnTo>
                    <a:pt x="17" y="861"/>
                  </a:lnTo>
                  <a:lnTo>
                    <a:pt x="20" y="856"/>
                  </a:lnTo>
                  <a:lnTo>
                    <a:pt x="22" y="853"/>
                  </a:lnTo>
                  <a:lnTo>
                    <a:pt x="25" y="853"/>
                  </a:lnTo>
                  <a:lnTo>
                    <a:pt x="30" y="856"/>
                  </a:lnTo>
                  <a:lnTo>
                    <a:pt x="38" y="856"/>
                  </a:lnTo>
                  <a:lnTo>
                    <a:pt x="38" y="853"/>
                  </a:lnTo>
                  <a:lnTo>
                    <a:pt x="38" y="851"/>
                  </a:lnTo>
                  <a:lnTo>
                    <a:pt x="33" y="848"/>
                  </a:lnTo>
                  <a:lnTo>
                    <a:pt x="30" y="843"/>
                  </a:lnTo>
                  <a:lnTo>
                    <a:pt x="30" y="840"/>
                  </a:lnTo>
                  <a:lnTo>
                    <a:pt x="33" y="838"/>
                  </a:lnTo>
                  <a:lnTo>
                    <a:pt x="33" y="835"/>
                  </a:lnTo>
                  <a:lnTo>
                    <a:pt x="28" y="830"/>
                  </a:lnTo>
                  <a:lnTo>
                    <a:pt x="25" y="830"/>
                  </a:lnTo>
                  <a:lnTo>
                    <a:pt x="22" y="830"/>
                  </a:lnTo>
                  <a:lnTo>
                    <a:pt x="22" y="828"/>
                  </a:lnTo>
                  <a:lnTo>
                    <a:pt x="20" y="825"/>
                  </a:lnTo>
                  <a:lnTo>
                    <a:pt x="25" y="820"/>
                  </a:lnTo>
                  <a:lnTo>
                    <a:pt x="28" y="817"/>
                  </a:lnTo>
                  <a:lnTo>
                    <a:pt x="30" y="815"/>
                  </a:lnTo>
                  <a:lnTo>
                    <a:pt x="30" y="812"/>
                  </a:lnTo>
                  <a:lnTo>
                    <a:pt x="28" y="810"/>
                  </a:lnTo>
                  <a:lnTo>
                    <a:pt x="25" y="807"/>
                  </a:lnTo>
                  <a:lnTo>
                    <a:pt x="25" y="805"/>
                  </a:lnTo>
                  <a:lnTo>
                    <a:pt x="22" y="805"/>
                  </a:lnTo>
                  <a:lnTo>
                    <a:pt x="22" y="802"/>
                  </a:lnTo>
                  <a:lnTo>
                    <a:pt x="25" y="800"/>
                  </a:lnTo>
                  <a:lnTo>
                    <a:pt x="25" y="797"/>
                  </a:lnTo>
                  <a:lnTo>
                    <a:pt x="28" y="795"/>
                  </a:lnTo>
                  <a:lnTo>
                    <a:pt x="28" y="792"/>
                  </a:lnTo>
                  <a:lnTo>
                    <a:pt x="25" y="787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2" y="779"/>
                  </a:lnTo>
                  <a:lnTo>
                    <a:pt x="22" y="777"/>
                  </a:lnTo>
                  <a:lnTo>
                    <a:pt x="22" y="774"/>
                  </a:lnTo>
                  <a:lnTo>
                    <a:pt x="25" y="772"/>
                  </a:lnTo>
                  <a:lnTo>
                    <a:pt x="28" y="769"/>
                  </a:lnTo>
                  <a:lnTo>
                    <a:pt x="28" y="767"/>
                  </a:lnTo>
                  <a:lnTo>
                    <a:pt x="30" y="767"/>
                  </a:lnTo>
                  <a:lnTo>
                    <a:pt x="33" y="764"/>
                  </a:lnTo>
                  <a:lnTo>
                    <a:pt x="35" y="761"/>
                  </a:lnTo>
                  <a:lnTo>
                    <a:pt x="38" y="759"/>
                  </a:lnTo>
                  <a:lnTo>
                    <a:pt x="40" y="759"/>
                  </a:lnTo>
                  <a:lnTo>
                    <a:pt x="43" y="759"/>
                  </a:lnTo>
                  <a:lnTo>
                    <a:pt x="45" y="761"/>
                  </a:lnTo>
                  <a:lnTo>
                    <a:pt x="45" y="764"/>
                  </a:lnTo>
                  <a:lnTo>
                    <a:pt x="48" y="764"/>
                  </a:lnTo>
                  <a:lnTo>
                    <a:pt x="50" y="764"/>
                  </a:lnTo>
                  <a:lnTo>
                    <a:pt x="53" y="759"/>
                  </a:lnTo>
                  <a:lnTo>
                    <a:pt x="53" y="756"/>
                  </a:lnTo>
                  <a:lnTo>
                    <a:pt x="58" y="751"/>
                  </a:lnTo>
                  <a:lnTo>
                    <a:pt x="61" y="749"/>
                  </a:lnTo>
                  <a:lnTo>
                    <a:pt x="61" y="744"/>
                  </a:lnTo>
                  <a:lnTo>
                    <a:pt x="63" y="739"/>
                  </a:lnTo>
                  <a:lnTo>
                    <a:pt x="66" y="733"/>
                  </a:lnTo>
                  <a:lnTo>
                    <a:pt x="66" y="728"/>
                  </a:lnTo>
                  <a:lnTo>
                    <a:pt x="66" y="723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6" y="713"/>
                  </a:lnTo>
                  <a:lnTo>
                    <a:pt x="68" y="711"/>
                  </a:lnTo>
                  <a:lnTo>
                    <a:pt x="68" y="708"/>
                  </a:lnTo>
                  <a:lnTo>
                    <a:pt x="68" y="705"/>
                  </a:lnTo>
                  <a:lnTo>
                    <a:pt x="63" y="700"/>
                  </a:lnTo>
                  <a:lnTo>
                    <a:pt x="63" y="695"/>
                  </a:lnTo>
                  <a:lnTo>
                    <a:pt x="66" y="693"/>
                  </a:lnTo>
                  <a:lnTo>
                    <a:pt x="68" y="690"/>
                  </a:lnTo>
                  <a:lnTo>
                    <a:pt x="71" y="688"/>
                  </a:lnTo>
                  <a:lnTo>
                    <a:pt x="71" y="685"/>
                  </a:lnTo>
                  <a:lnTo>
                    <a:pt x="71" y="683"/>
                  </a:lnTo>
                  <a:lnTo>
                    <a:pt x="71" y="680"/>
                  </a:lnTo>
                  <a:lnTo>
                    <a:pt x="71" y="677"/>
                  </a:lnTo>
                  <a:lnTo>
                    <a:pt x="66" y="675"/>
                  </a:lnTo>
                  <a:lnTo>
                    <a:pt x="68" y="667"/>
                  </a:lnTo>
                  <a:lnTo>
                    <a:pt x="71" y="670"/>
                  </a:lnTo>
                  <a:lnTo>
                    <a:pt x="73" y="670"/>
                  </a:lnTo>
                  <a:lnTo>
                    <a:pt x="73" y="672"/>
                  </a:lnTo>
                  <a:lnTo>
                    <a:pt x="76" y="667"/>
                  </a:lnTo>
                  <a:lnTo>
                    <a:pt x="78" y="665"/>
                  </a:lnTo>
                  <a:lnTo>
                    <a:pt x="84" y="665"/>
                  </a:lnTo>
                  <a:lnTo>
                    <a:pt x="91" y="660"/>
                  </a:lnTo>
                  <a:lnTo>
                    <a:pt x="94" y="657"/>
                  </a:lnTo>
                  <a:lnTo>
                    <a:pt x="96" y="657"/>
                  </a:lnTo>
                  <a:lnTo>
                    <a:pt x="96" y="660"/>
                  </a:lnTo>
                  <a:lnTo>
                    <a:pt x="96" y="665"/>
                  </a:lnTo>
                  <a:lnTo>
                    <a:pt x="94" y="667"/>
                  </a:lnTo>
                  <a:lnTo>
                    <a:pt x="91" y="667"/>
                  </a:lnTo>
                  <a:lnTo>
                    <a:pt x="89" y="667"/>
                  </a:lnTo>
                  <a:lnTo>
                    <a:pt x="94" y="675"/>
                  </a:lnTo>
                  <a:lnTo>
                    <a:pt x="91" y="677"/>
                  </a:lnTo>
                  <a:lnTo>
                    <a:pt x="91" y="680"/>
                  </a:lnTo>
                  <a:lnTo>
                    <a:pt x="94" y="680"/>
                  </a:lnTo>
                  <a:lnTo>
                    <a:pt x="99" y="677"/>
                  </a:lnTo>
                  <a:lnTo>
                    <a:pt x="101" y="672"/>
                  </a:lnTo>
                  <a:lnTo>
                    <a:pt x="101" y="670"/>
                  </a:lnTo>
                  <a:lnTo>
                    <a:pt x="101" y="667"/>
                  </a:lnTo>
                  <a:lnTo>
                    <a:pt x="106" y="665"/>
                  </a:lnTo>
                  <a:lnTo>
                    <a:pt x="106" y="662"/>
                  </a:lnTo>
                  <a:lnTo>
                    <a:pt x="109" y="662"/>
                  </a:lnTo>
                  <a:lnTo>
                    <a:pt x="109" y="655"/>
                  </a:lnTo>
                  <a:lnTo>
                    <a:pt x="109" y="652"/>
                  </a:lnTo>
                  <a:lnTo>
                    <a:pt x="112" y="652"/>
                  </a:lnTo>
                  <a:lnTo>
                    <a:pt x="112" y="655"/>
                  </a:lnTo>
                  <a:lnTo>
                    <a:pt x="114" y="652"/>
                  </a:lnTo>
                  <a:lnTo>
                    <a:pt x="117" y="649"/>
                  </a:lnTo>
                  <a:lnTo>
                    <a:pt x="122" y="642"/>
                  </a:lnTo>
                  <a:lnTo>
                    <a:pt x="122" y="639"/>
                  </a:lnTo>
                  <a:lnTo>
                    <a:pt x="117" y="639"/>
                  </a:lnTo>
                  <a:lnTo>
                    <a:pt x="114" y="637"/>
                  </a:lnTo>
                  <a:lnTo>
                    <a:pt x="114" y="634"/>
                  </a:lnTo>
                  <a:lnTo>
                    <a:pt x="114" y="629"/>
                  </a:lnTo>
                  <a:lnTo>
                    <a:pt x="114" y="627"/>
                  </a:lnTo>
                  <a:lnTo>
                    <a:pt x="114" y="621"/>
                  </a:lnTo>
                  <a:lnTo>
                    <a:pt x="114" y="616"/>
                  </a:lnTo>
                  <a:lnTo>
                    <a:pt x="117" y="616"/>
                  </a:lnTo>
                  <a:lnTo>
                    <a:pt x="117" y="614"/>
                  </a:lnTo>
                  <a:lnTo>
                    <a:pt x="114" y="614"/>
                  </a:lnTo>
                  <a:lnTo>
                    <a:pt x="112" y="614"/>
                  </a:lnTo>
                  <a:lnTo>
                    <a:pt x="109" y="616"/>
                  </a:lnTo>
                  <a:lnTo>
                    <a:pt x="109" y="621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1" y="621"/>
                  </a:lnTo>
                  <a:lnTo>
                    <a:pt x="94" y="616"/>
                  </a:lnTo>
                  <a:lnTo>
                    <a:pt x="89" y="614"/>
                  </a:lnTo>
                  <a:lnTo>
                    <a:pt x="89" y="604"/>
                  </a:lnTo>
                  <a:lnTo>
                    <a:pt x="84" y="599"/>
                  </a:lnTo>
                  <a:lnTo>
                    <a:pt x="78" y="593"/>
                  </a:lnTo>
                  <a:lnTo>
                    <a:pt x="78" y="591"/>
                  </a:lnTo>
                  <a:lnTo>
                    <a:pt x="78" y="588"/>
                  </a:lnTo>
                  <a:lnTo>
                    <a:pt x="78" y="586"/>
                  </a:lnTo>
                  <a:lnTo>
                    <a:pt x="81" y="586"/>
                  </a:lnTo>
                  <a:lnTo>
                    <a:pt x="86" y="588"/>
                  </a:lnTo>
                  <a:lnTo>
                    <a:pt x="91" y="591"/>
                  </a:lnTo>
                  <a:lnTo>
                    <a:pt x="94" y="591"/>
                  </a:lnTo>
                  <a:lnTo>
                    <a:pt x="94" y="588"/>
                  </a:lnTo>
                  <a:lnTo>
                    <a:pt x="96" y="583"/>
                  </a:lnTo>
                  <a:lnTo>
                    <a:pt x="94" y="576"/>
                  </a:lnTo>
                  <a:lnTo>
                    <a:pt x="91" y="571"/>
                  </a:lnTo>
                  <a:lnTo>
                    <a:pt x="91" y="568"/>
                  </a:lnTo>
                  <a:lnTo>
                    <a:pt x="91" y="563"/>
                  </a:lnTo>
                  <a:lnTo>
                    <a:pt x="94" y="560"/>
                  </a:lnTo>
                  <a:lnTo>
                    <a:pt x="101" y="560"/>
                  </a:lnTo>
                  <a:lnTo>
                    <a:pt x="101" y="558"/>
                  </a:lnTo>
                  <a:lnTo>
                    <a:pt x="101" y="553"/>
                  </a:lnTo>
                  <a:lnTo>
                    <a:pt x="104" y="550"/>
                  </a:lnTo>
                  <a:lnTo>
                    <a:pt x="106" y="550"/>
                  </a:lnTo>
                  <a:lnTo>
                    <a:pt x="109" y="548"/>
                  </a:lnTo>
                  <a:lnTo>
                    <a:pt x="106" y="548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4" y="540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4" y="543"/>
                  </a:lnTo>
                  <a:lnTo>
                    <a:pt x="114" y="540"/>
                  </a:lnTo>
                  <a:lnTo>
                    <a:pt x="114" y="538"/>
                  </a:lnTo>
                  <a:lnTo>
                    <a:pt x="109" y="535"/>
                  </a:lnTo>
                  <a:lnTo>
                    <a:pt x="106" y="532"/>
                  </a:lnTo>
                  <a:lnTo>
                    <a:pt x="104" y="530"/>
                  </a:lnTo>
                  <a:lnTo>
                    <a:pt x="106" y="525"/>
                  </a:lnTo>
                  <a:lnTo>
                    <a:pt x="104" y="515"/>
                  </a:lnTo>
                  <a:lnTo>
                    <a:pt x="106" y="512"/>
                  </a:lnTo>
                  <a:lnTo>
                    <a:pt x="106" y="510"/>
                  </a:lnTo>
                  <a:lnTo>
                    <a:pt x="112" y="512"/>
                  </a:lnTo>
                  <a:lnTo>
                    <a:pt x="117" y="512"/>
                  </a:lnTo>
                  <a:lnTo>
                    <a:pt x="117" y="510"/>
                  </a:lnTo>
                  <a:lnTo>
                    <a:pt x="114" y="502"/>
                  </a:lnTo>
                  <a:lnTo>
                    <a:pt x="114" y="499"/>
                  </a:lnTo>
                  <a:lnTo>
                    <a:pt x="117" y="492"/>
                  </a:lnTo>
                  <a:lnTo>
                    <a:pt x="114" y="487"/>
                  </a:lnTo>
                  <a:lnTo>
                    <a:pt x="104" y="484"/>
                  </a:lnTo>
                  <a:lnTo>
                    <a:pt x="104" y="482"/>
                  </a:lnTo>
                  <a:lnTo>
                    <a:pt x="104" y="479"/>
                  </a:lnTo>
                  <a:lnTo>
                    <a:pt x="267" y="466"/>
                  </a:lnTo>
                  <a:lnTo>
                    <a:pt x="267" y="448"/>
                  </a:lnTo>
                  <a:lnTo>
                    <a:pt x="267" y="446"/>
                  </a:lnTo>
                  <a:lnTo>
                    <a:pt x="267" y="385"/>
                  </a:lnTo>
                  <a:lnTo>
                    <a:pt x="267" y="306"/>
                  </a:lnTo>
                  <a:lnTo>
                    <a:pt x="267" y="303"/>
                  </a:lnTo>
                  <a:lnTo>
                    <a:pt x="267" y="296"/>
                  </a:lnTo>
                  <a:lnTo>
                    <a:pt x="267" y="260"/>
                  </a:lnTo>
                  <a:lnTo>
                    <a:pt x="246" y="151"/>
                  </a:lnTo>
                  <a:lnTo>
                    <a:pt x="246" y="51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3"/>
                  </a:lnTo>
                  <a:lnTo>
                    <a:pt x="323" y="6"/>
                  </a:lnTo>
                  <a:lnTo>
                    <a:pt x="325" y="13"/>
                  </a:lnTo>
                  <a:lnTo>
                    <a:pt x="328" y="16"/>
                  </a:lnTo>
                  <a:lnTo>
                    <a:pt x="330" y="18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8"/>
                  </a:lnTo>
                  <a:lnTo>
                    <a:pt x="333" y="31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9"/>
                  </a:lnTo>
                  <a:lnTo>
                    <a:pt x="333" y="41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23" y="51"/>
                  </a:lnTo>
                  <a:lnTo>
                    <a:pt x="320" y="51"/>
                  </a:lnTo>
                  <a:lnTo>
                    <a:pt x="315" y="51"/>
                  </a:lnTo>
                  <a:lnTo>
                    <a:pt x="313" y="49"/>
                  </a:lnTo>
                  <a:lnTo>
                    <a:pt x="310" y="49"/>
                  </a:lnTo>
                  <a:lnTo>
                    <a:pt x="310" y="51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15" y="59"/>
                  </a:lnTo>
                  <a:lnTo>
                    <a:pt x="318" y="59"/>
                  </a:lnTo>
                  <a:lnTo>
                    <a:pt x="323" y="72"/>
                  </a:lnTo>
                  <a:lnTo>
                    <a:pt x="407" y="161"/>
                  </a:lnTo>
                  <a:lnTo>
                    <a:pt x="448" y="161"/>
                  </a:lnTo>
                  <a:lnTo>
                    <a:pt x="478" y="161"/>
                  </a:lnTo>
                  <a:lnTo>
                    <a:pt x="527" y="123"/>
                  </a:lnTo>
                  <a:lnTo>
                    <a:pt x="567" y="153"/>
                  </a:lnTo>
                  <a:lnTo>
                    <a:pt x="577" y="151"/>
                  </a:lnTo>
                  <a:lnTo>
                    <a:pt x="580" y="151"/>
                  </a:lnTo>
                  <a:lnTo>
                    <a:pt x="583" y="148"/>
                  </a:lnTo>
                  <a:lnTo>
                    <a:pt x="588" y="146"/>
                  </a:lnTo>
                  <a:lnTo>
                    <a:pt x="590" y="143"/>
                  </a:lnTo>
                  <a:lnTo>
                    <a:pt x="593" y="143"/>
                  </a:lnTo>
                  <a:lnTo>
                    <a:pt x="598" y="140"/>
                  </a:lnTo>
                  <a:lnTo>
                    <a:pt x="600" y="138"/>
                  </a:lnTo>
                  <a:lnTo>
                    <a:pt x="603" y="138"/>
                  </a:lnTo>
                  <a:lnTo>
                    <a:pt x="605" y="138"/>
                  </a:lnTo>
                  <a:lnTo>
                    <a:pt x="605" y="140"/>
                  </a:lnTo>
                  <a:lnTo>
                    <a:pt x="608" y="143"/>
                  </a:lnTo>
                  <a:lnTo>
                    <a:pt x="608" y="146"/>
                  </a:lnTo>
                  <a:lnTo>
                    <a:pt x="611" y="148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6"/>
                  </a:lnTo>
                  <a:lnTo>
                    <a:pt x="611" y="158"/>
                  </a:lnTo>
                  <a:lnTo>
                    <a:pt x="613" y="163"/>
                  </a:lnTo>
                  <a:lnTo>
                    <a:pt x="613" y="181"/>
                  </a:lnTo>
                  <a:lnTo>
                    <a:pt x="613" y="184"/>
                  </a:lnTo>
                  <a:lnTo>
                    <a:pt x="613" y="186"/>
                  </a:lnTo>
                  <a:lnTo>
                    <a:pt x="616" y="199"/>
                  </a:lnTo>
                  <a:lnTo>
                    <a:pt x="618" y="207"/>
                  </a:lnTo>
                  <a:lnTo>
                    <a:pt x="618" y="209"/>
                  </a:lnTo>
                  <a:lnTo>
                    <a:pt x="628" y="227"/>
                  </a:lnTo>
                  <a:lnTo>
                    <a:pt x="628" y="230"/>
                  </a:lnTo>
                  <a:lnTo>
                    <a:pt x="628" y="232"/>
                  </a:lnTo>
                  <a:lnTo>
                    <a:pt x="628" y="237"/>
                  </a:lnTo>
                  <a:lnTo>
                    <a:pt x="631" y="242"/>
                  </a:lnTo>
                  <a:lnTo>
                    <a:pt x="633" y="247"/>
                  </a:lnTo>
                  <a:lnTo>
                    <a:pt x="636" y="252"/>
                  </a:lnTo>
                  <a:lnTo>
                    <a:pt x="636" y="255"/>
                  </a:lnTo>
                  <a:lnTo>
                    <a:pt x="639" y="258"/>
                  </a:lnTo>
                  <a:lnTo>
                    <a:pt x="641" y="263"/>
                  </a:lnTo>
                  <a:lnTo>
                    <a:pt x="641" y="268"/>
                  </a:lnTo>
                  <a:lnTo>
                    <a:pt x="644" y="273"/>
                  </a:lnTo>
                  <a:lnTo>
                    <a:pt x="646" y="275"/>
                  </a:lnTo>
                  <a:lnTo>
                    <a:pt x="651" y="280"/>
                  </a:lnTo>
                  <a:lnTo>
                    <a:pt x="656" y="283"/>
                  </a:lnTo>
                  <a:lnTo>
                    <a:pt x="669" y="291"/>
                  </a:lnTo>
                  <a:lnTo>
                    <a:pt x="674" y="296"/>
                  </a:lnTo>
                  <a:lnTo>
                    <a:pt x="677" y="296"/>
                  </a:lnTo>
                  <a:lnTo>
                    <a:pt x="679" y="298"/>
                  </a:lnTo>
                  <a:lnTo>
                    <a:pt x="682" y="303"/>
                  </a:lnTo>
                  <a:lnTo>
                    <a:pt x="684" y="306"/>
                  </a:lnTo>
                  <a:lnTo>
                    <a:pt x="684" y="308"/>
                  </a:lnTo>
                  <a:lnTo>
                    <a:pt x="684" y="329"/>
                  </a:lnTo>
                  <a:lnTo>
                    <a:pt x="684" y="334"/>
                  </a:lnTo>
                  <a:lnTo>
                    <a:pt x="684" y="342"/>
                  </a:lnTo>
                  <a:lnTo>
                    <a:pt x="687" y="344"/>
                  </a:lnTo>
                  <a:lnTo>
                    <a:pt x="687" y="347"/>
                  </a:lnTo>
                  <a:lnTo>
                    <a:pt x="689" y="349"/>
                  </a:lnTo>
                  <a:lnTo>
                    <a:pt x="687" y="352"/>
                  </a:lnTo>
                  <a:lnTo>
                    <a:pt x="687" y="354"/>
                  </a:lnTo>
                  <a:lnTo>
                    <a:pt x="687" y="357"/>
                  </a:lnTo>
                  <a:lnTo>
                    <a:pt x="687" y="359"/>
                  </a:lnTo>
                  <a:lnTo>
                    <a:pt x="689" y="362"/>
                  </a:lnTo>
                  <a:lnTo>
                    <a:pt x="692" y="364"/>
                  </a:lnTo>
                  <a:lnTo>
                    <a:pt x="695" y="367"/>
                  </a:lnTo>
                  <a:lnTo>
                    <a:pt x="697" y="367"/>
                  </a:lnTo>
                  <a:lnTo>
                    <a:pt x="700" y="367"/>
                  </a:lnTo>
                  <a:lnTo>
                    <a:pt x="702" y="370"/>
                  </a:lnTo>
                  <a:lnTo>
                    <a:pt x="705" y="370"/>
                  </a:lnTo>
                  <a:lnTo>
                    <a:pt x="705" y="372"/>
                  </a:lnTo>
                  <a:lnTo>
                    <a:pt x="707" y="375"/>
                  </a:lnTo>
                  <a:lnTo>
                    <a:pt x="710" y="382"/>
                  </a:lnTo>
                  <a:lnTo>
                    <a:pt x="707" y="390"/>
                  </a:lnTo>
                  <a:lnTo>
                    <a:pt x="707" y="392"/>
                  </a:lnTo>
                  <a:lnTo>
                    <a:pt x="707" y="395"/>
                  </a:lnTo>
                  <a:lnTo>
                    <a:pt x="710" y="398"/>
                  </a:lnTo>
                  <a:lnTo>
                    <a:pt x="712" y="398"/>
                  </a:lnTo>
                  <a:lnTo>
                    <a:pt x="712" y="400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7" y="408"/>
                  </a:lnTo>
                  <a:lnTo>
                    <a:pt x="715" y="408"/>
                  </a:lnTo>
                  <a:lnTo>
                    <a:pt x="715" y="410"/>
                  </a:lnTo>
                  <a:lnTo>
                    <a:pt x="717" y="413"/>
                  </a:lnTo>
                  <a:lnTo>
                    <a:pt x="717" y="415"/>
                  </a:lnTo>
                  <a:lnTo>
                    <a:pt x="720" y="418"/>
                  </a:lnTo>
                  <a:lnTo>
                    <a:pt x="723" y="415"/>
                  </a:lnTo>
                  <a:lnTo>
                    <a:pt x="725" y="413"/>
                  </a:lnTo>
                  <a:lnTo>
                    <a:pt x="728" y="413"/>
                  </a:lnTo>
                  <a:lnTo>
                    <a:pt x="733" y="410"/>
                  </a:lnTo>
                  <a:lnTo>
                    <a:pt x="758" y="410"/>
                  </a:lnTo>
                  <a:lnTo>
                    <a:pt x="768" y="410"/>
                  </a:lnTo>
                  <a:lnTo>
                    <a:pt x="771" y="410"/>
                  </a:lnTo>
                  <a:lnTo>
                    <a:pt x="781" y="410"/>
                  </a:lnTo>
                  <a:lnTo>
                    <a:pt x="781" y="415"/>
                  </a:lnTo>
                  <a:lnTo>
                    <a:pt x="779" y="418"/>
                  </a:lnTo>
                  <a:lnTo>
                    <a:pt x="781" y="418"/>
                  </a:lnTo>
                  <a:lnTo>
                    <a:pt x="781" y="420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96" y="426"/>
                  </a:lnTo>
                  <a:lnTo>
                    <a:pt x="799" y="428"/>
                  </a:lnTo>
                  <a:lnTo>
                    <a:pt x="799" y="431"/>
                  </a:lnTo>
                  <a:lnTo>
                    <a:pt x="799" y="433"/>
                  </a:lnTo>
                  <a:lnTo>
                    <a:pt x="796" y="436"/>
                  </a:lnTo>
                  <a:lnTo>
                    <a:pt x="794" y="436"/>
                  </a:lnTo>
                  <a:lnTo>
                    <a:pt x="794" y="438"/>
                  </a:lnTo>
                  <a:lnTo>
                    <a:pt x="794" y="441"/>
                  </a:lnTo>
                  <a:lnTo>
                    <a:pt x="796" y="443"/>
                  </a:lnTo>
                  <a:lnTo>
                    <a:pt x="799" y="441"/>
                  </a:lnTo>
                  <a:lnTo>
                    <a:pt x="801" y="441"/>
                  </a:lnTo>
                  <a:lnTo>
                    <a:pt x="801" y="443"/>
                  </a:lnTo>
                  <a:lnTo>
                    <a:pt x="801" y="446"/>
                  </a:lnTo>
                  <a:lnTo>
                    <a:pt x="801" y="448"/>
                  </a:lnTo>
                  <a:lnTo>
                    <a:pt x="804" y="451"/>
                  </a:lnTo>
                  <a:lnTo>
                    <a:pt x="807" y="459"/>
                  </a:lnTo>
                  <a:lnTo>
                    <a:pt x="809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4"/>
                  </a:lnTo>
                  <a:lnTo>
                    <a:pt x="812" y="466"/>
                  </a:lnTo>
                  <a:lnTo>
                    <a:pt x="814" y="469"/>
                  </a:lnTo>
                  <a:lnTo>
                    <a:pt x="817" y="469"/>
                  </a:lnTo>
                  <a:lnTo>
                    <a:pt x="819" y="471"/>
                  </a:lnTo>
                  <a:lnTo>
                    <a:pt x="822" y="476"/>
                  </a:lnTo>
                  <a:lnTo>
                    <a:pt x="824" y="476"/>
                  </a:lnTo>
                  <a:lnTo>
                    <a:pt x="827" y="476"/>
                  </a:lnTo>
                  <a:lnTo>
                    <a:pt x="827" y="479"/>
                  </a:lnTo>
                  <a:lnTo>
                    <a:pt x="827" y="482"/>
                  </a:lnTo>
                  <a:lnTo>
                    <a:pt x="824" y="484"/>
                  </a:lnTo>
                  <a:lnTo>
                    <a:pt x="824" y="487"/>
                  </a:lnTo>
                  <a:lnTo>
                    <a:pt x="824" y="489"/>
                  </a:lnTo>
                  <a:lnTo>
                    <a:pt x="824" y="492"/>
                  </a:lnTo>
                  <a:lnTo>
                    <a:pt x="824" y="494"/>
                  </a:lnTo>
                  <a:lnTo>
                    <a:pt x="822" y="494"/>
                  </a:lnTo>
                  <a:lnTo>
                    <a:pt x="819" y="494"/>
                  </a:lnTo>
                  <a:lnTo>
                    <a:pt x="819" y="497"/>
                  </a:lnTo>
                  <a:lnTo>
                    <a:pt x="822" y="497"/>
                  </a:lnTo>
                  <a:lnTo>
                    <a:pt x="824" y="499"/>
                  </a:lnTo>
                  <a:lnTo>
                    <a:pt x="822" y="499"/>
                  </a:lnTo>
                  <a:lnTo>
                    <a:pt x="822" y="502"/>
                  </a:lnTo>
                  <a:lnTo>
                    <a:pt x="822" y="504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10"/>
                  </a:lnTo>
                  <a:lnTo>
                    <a:pt x="824" y="512"/>
                  </a:lnTo>
                  <a:lnTo>
                    <a:pt x="827" y="515"/>
                  </a:lnTo>
                  <a:lnTo>
                    <a:pt x="827" y="517"/>
                  </a:lnTo>
                  <a:lnTo>
                    <a:pt x="827" y="520"/>
                  </a:lnTo>
                  <a:lnTo>
                    <a:pt x="829" y="522"/>
                  </a:lnTo>
                  <a:lnTo>
                    <a:pt x="829" y="525"/>
                  </a:lnTo>
                  <a:lnTo>
                    <a:pt x="832" y="525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30"/>
                  </a:lnTo>
                  <a:lnTo>
                    <a:pt x="835" y="532"/>
                  </a:lnTo>
                  <a:lnTo>
                    <a:pt x="837" y="535"/>
                  </a:lnTo>
                  <a:lnTo>
                    <a:pt x="837" y="538"/>
                  </a:lnTo>
                  <a:lnTo>
                    <a:pt x="840" y="538"/>
                  </a:lnTo>
                  <a:lnTo>
                    <a:pt x="842" y="538"/>
                  </a:lnTo>
                  <a:lnTo>
                    <a:pt x="845" y="540"/>
                  </a:lnTo>
                  <a:lnTo>
                    <a:pt x="845" y="538"/>
                  </a:lnTo>
                  <a:lnTo>
                    <a:pt x="847" y="540"/>
                  </a:lnTo>
                  <a:lnTo>
                    <a:pt x="924" y="515"/>
                  </a:lnTo>
                  <a:lnTo>
                    <a:pt x="967" y="487"/>
                  </a:lnTo>
                  <a:lnTo>
                    <a:pt x="982" y="497"/>
                  </a:lnTo>
                  <a:lnTo>
                    <a:pt x="1015" y="520"/>
                  </a:lnTo>
                  <a:lnTo>
                    <a:pt x="1025" y="517"/>
                  </a:lnTo>
                  <a:lnTo>
                    <a:pt x="1036" y="515"/>
                  </a:lnTo>
                  <a:lnTo>
                    <a:pt x="1036" y="517"/>
                  </a:lnTo>
                  <a:lnTo>
                    <a:pt x="1036" y="525"/>
                  </a:lnTo>
                  <a:lnTo>
                    <a:pt x="1046" y="538"/>
                  </a:lnTo>
                  <a:lnTo>
                    <a:pt x="1087" y="588"/>
                  </a:lnTo>
                  <a:lnTo>
                    <a:pt x="1099" y="588"/>
                  </a:lnTo>
                  <a:lnTo>
                    <a:pt x="1109" y="586"/>
                  </a:lnTo>
                  <a:lnTo>
                    <a:pt x="1117" y="700"/>
                  </a:lnTo>
                  <a:lnTo>
                    <a:pt x="1117" y="723"/>
                  </a:lnTo>
                  <a:lnTo>
                    <a:pt x="1120" y="764"/>
                  </a:lnTo>
                  <a:lnTo>
                    <a:pt x="1117" y="764"/>
                  </a:lnTo>
                  <a:lnTo>
                    <a:pt x="1115" y="764"/>
                  </a:lnTo>
                  <a:lnTo>
                    <a:pt x="1112" y="764"/>
                  </a:lnTo>
                  <a:lnTo>
                    <a:pt x="1109" y="764"/>
                  </a:lnTo>
                  <a:lnTo>
                    <a:pt x="1107" y="764"/>
                  </a:lnTo>
                  <a:lnTo>
                    <a:pt x="1104" y="764"/>
                  </a:lnTo>
                  <a:lnTo>
                    <a:pt x="1102" y="764"/>
                  </a:lnTo>
                  <a:lnTo>
                    <a:pt x="1102" y="761"/>
                  </a:lnTo>
                  <a:lnTo>
                    <a:pt x="1102" y="764"/>
                  </a:lnTo>
                  <a:lnTo>
                    <a:pt x="1102" y="767"/>
                  </a:lnTo>
                  <a:lnTo>
                    <a:pt x="1099" y="767"/>
                  </a:lnTo>
                  <a:lnTo>
                    <a:pt x="1097" y="767"/>
                  </a:lnTo>
                  <a:lnTo>
                    <a:pt x="1094" y="767"/>
                  </a:lnTo>
                  <a:lnTo>
                    <a:pt x="1092" y="767"/>
                  </a:lnTo>
                  <a:lnTo>
                    <a:pt x="1089" y="767"/>
                  </a:lnTo>
                  <a:lnTo>
                    <a:pt x="1087" y="767"/>
                  </a:lnTo>
                  <a:lnTo>
                    <a:pt x="1084" y="767"/>
                  </a:lnTo>
                  <a:lnTo>
                    <a:pt x="1081" y="767"/>
                  </a:lnTo>
                  <a:lnTo>
                    <a:pt x="1079" y="767"/>
                  </a:lnTo>
                  <a:lnTo>
                    <a:pt x="1079" y="769"/>
                  </a:lnTo>
                  <a:lnTo>
                    <a:pt x="1076" y="769"/>
                  </a:lnTo>
                  <a:lnTo>
                    <a:pt x="1074" y="769"/>
                  </a:lnTo>
                  <a:lnTo>
                    <a:pt x="1071" y="769"/>
                  </a:lnTo>
                  <a:lnTo>
                    <a:pt x="1069" y="769"/>
                  </a:lnTo>
                  <a:lnTo>
                    <a:pt x="1066" y="769"/>
                  </a:lnTo>
                  <a:lnTo>
                    <a:pt x="1064" y="769"/>
                  </a:lnTo>
                  <a:lnTo>
                    <a:pt x="1061" y="769"/>
                  </a:lnTo>
                  <a:lnTo>
                    <a:pt x="1061" y="767"/>
                  </a:lnTo>
                  <a:lnTo>
                    <a:pt x="1061" y="769"/>
                  </a:lnTo>
                  <a:lnTo>
                    <a:pt x="1059" y="769"/>
                  </a:lnTo>
                  <a:lnTo>
                    <a:pt x="1056" y="769"/>
                  </a:lnTo>
                  <a:lnTo>
                    <a:pt x="1056" y="767"/>
                  </a:lnTo>
                  <a:lnTo>
                    <a:pt x="1059" y="767"/>
                  </a:lnTo>
                  <a:lnTo>
                    <a:pt x="1059" y="769"/>
                  </a:lnTo>
                  <a:lnTo>
                    <a:pt x="1059" y="767"/>
                  </a:lnTo>
                  <a:lnTo>
                    <a:pt x="1056" y="767"/>
                  </a:lnTo>
                  <a:lnTo>
                    <a:pt x="1056" y="764"/>
                  </a:lnTo>
                  <a:lnTo>
                    <a:pt x="1056" y="761"/>
                  </a:lnTo>
                  <a:lnTo>
                    <a:pt x="1056" y="764"/>
                  </a:lnTo>
                  <a:lnTo>
                    <a:pt x="1053" y="764"/>
                  </a:lnTo>
                  <a:lnTo>
                    <a:pt x="1051" y="764"/>
                  </a:lnTo>
                  <a:lnTo>
                    <a:pt x="1048" y="764"/>
                  </a:lnTo>
                  <a:lnTo>
                    <a:pt x="1048" y="761"/>
                  </a:lnTo>
                  <a:lnTo>
                    <a:pt x="1046" y="761"/>
                  </a:lnTo>
                  <a:lnTo>
                    <a:pt x="1046" y="759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6" y="754"/>
                  </a:lnTo>
                  <a:lnTo>
                    <a:pt x="1046" y="756"/>
                  </a:lnTo>
                  <a:lnTo>
                    <a:pt x="1046" y="759"/>
                  </a:lnTo>
                  <a:lnTo>
                    <a:pt x="1043" y="759"/>
                  </a:lnTo>
                  <a:lnTo>
                    <a:pt x="1043" y="756"/>
                  </a:lnTo>
                  <a:lnTo>
                    <a:pt x="1043" y="754"/>
                  </a:lnTo>
                  <a:lnTo>
                    <a:pt x="1041" y="754"/>
                  </a:lnTo>
                  <a:lnTo>
                    <a:pt x="1041" y="756"/>
                  </a:lnTo>
                  <a:lnTo>
                    <a:pt x="1041" y="759"/>
                  </a:lnTo>
                  <a:lnTo>
                    <a:pt x="1041" y="761"/>
                  </a:lnTo>
                  <a:lnTo>
                    <a:pt x="1038" y="761"/>
                  </a:lnTo>
                  <a:lnTo>
                    <a:pt x="1038" y="759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6" y="754"/>
                  </a:lnTo>
                  <a:lnTo>
                    <a:pt x="1038" y="754"/>
                  </a:lnTo>
                  <a:lnTo>
                    <a:pt x="1036" y="754"/>
                  </a:lnTo>
                  <a:lnTo>
                    <a:pt x="1036" y="756"/>
                  </a:lnTo>
                  <a:lnTo>
                    <a:pt x="1036" y="759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1" y="761"/>
                  </a:lnTo>
                  <a:lnTo>
                    <a:pt x="1043" y="761"/>
                  </a:lnTo>
                  <a:lnTo>
                    <a:pt x="1043" y="764"/>
                  </a:lnTo>
                  <a:lnTo>
                    <a:pt x="1041" y="764"/>
                  </a:lnTo>
                  <a:lnTo>
                    <a:pt x="1038" y="764"/>
                  </a:lnTo>
                  <a:lnTo>
                    <a:pt x="1038" y="767"/>
                  </a:lnTo>
                  <a:lnTo>
                    <a:pt x="1036" y="767"/>
                  </a:lnTo>
                  <a:lnTo>
                    <a:pt x="1036" y="764"/>
                  </a:lnTo>
                  <a:lnTo>
                    <a:pt x="1033" y="764"/>
                  </a:lnTo>
                  <a:lnTo>
                    <a:pt x="1033" y="761"/>
                  </a:lnTo>
                  <a:lnTo>
                    <a:pt x="1033" y="759"/>
                  </a:lnTo>
                  <a:lnTo>
                    <a:pt x="1033" y="761"/>
                  </a:lnTo>
                  <a:lnTo>
                    <a:pt x="1033" y="764"/>
                  </a:lnTo>
                  <a:lnTo>
                    <a:pt x="1033" y="767"/>
                  </a:lnTo>
                  <a:lnTo>
                    <a:pt x="1033" y="769"/>
                  </a:lnTo>
                  <a:lnTo>
                    <a:pt x="1036" y="769"/>
                  </a:lnTo>
                  <a:lnTo>
                    <a:pt x="1036" y="767"/>
                  </a:lnTo>
                  <a:lnTo>
                    <a:pt x="1038" y="767"/>
                  </a:lnTo>
                  <a:lnTo>
                    <a:pt x="1041" y="767"/>
                  </a:lnTo>
                  <a:lnTo>
                    <a:pt x="1043" y="767"/>
                  </a:lnTo>
                  <a:lnTo>
                    <a:pt x="1046" y="767"/>
                  </a:lnTo>
                  <a:lnTo>
                    <a:pt x="1048" y="767"/>
                  </a:lnTo>
                  <a:lnTo>
                    <a:pt x="1051" y="767"/>
                  </a:lnTo>
                  <a:lnTo>
                    <a:pt x="1053" y="767"/>
                  </a:lnTo>
                  <a:lnTo>
                    <a:pt x="1056" y="767"/>
                  </a:lnTo>
                  <a:lnTo>
                    <a:pt x="1056" y="769"/>
                  </a:lnTo>
                  <a:lnTo>
                    <a:pt x="1053" y="769"/>
                  </a:lnTo>
                  <a:lnTo>
                    <a:pt x="1051" y="769"/>
                  </a:lnTo>
                  <a:lnTo>
                    <a:pt x="1051" y="772"/>
                  </a:lnTo>
                  <a:lnTo>
                    <a:pt x="1048" y="772"/>
                  </a:lnTo>
                  <a:lnTo>
                    <a:pt x="1046" y="772"/>
                  </a:lnTo>
                  <a:lnTo>
                    <a:pt x="1043" y="772"/>
                  </a:lnTo>
                  <a:lnTo>
                    <a:pt x="1041" y="772"/>
                  </a:lnTo>
                  <a:lnTo>
                    <a:pt x="1041" y="774"/>
                  </a:lnTo>
                  <a:lnTo>
                    <a:pt x="1038" y="774"/>
                  </a:lnTo>
                  <a:lnTo>
                    <a:pt x="1036" y="774"/>
                  </a:lnTo>
                  <a:lnTo>
                    <a:pt x="1033" y="774"/>
                  </a:lnTo>
                  <a:lnTo>
                    <a:pt x="1033" y="777"/>
                  </a:lnTo>
                  <a:lnTo>
                    <a:pt x="1031" y="777"/>
                  </a:lnTo>
                  <a:lnTo>
                    <a:pt x="1028" y="777"/>
                  </a:lnTo>
                  <a:lnTo>
                    <a:pt x="1025" y="777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0" y="779"/>
                  </a:lnTo>
                  <a:lnTo>
                    <a:pt x="1018" y="779"/>
                  </a:lnTo>
                  <a:lnTo>
                    <a:pt x="1015" y="779"/>
                  </a:lnTo>
                  <a:lnTo>
                    <a:pt x="1013" y="779"/>
                  </a:lnTo>
                  <a:lnTo>
                    <a:pt x="1010" y="779"/>
                  </a:lnTo>
                  <a:lnTo>
                    <a:pt x="1008" y="779"/>
                  </a:lnTo>
                  <a:lnTo>
                    <a:pt x="1005" y="779"/>
                  </a:lnTo>
                  <a:lnTo>
                    <a:pt x="1003" y="779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997" y="782"/>
                  </a:lnTo>
                  <a:lnTo>
                    <a:pt x="995" y="782"/>
                  </a:lnTo>
                  <a:lnTo>
                    <a:pt x="992" y="782"/>
                  </a:lnTo>
                  <a:lnTo>
                    <a:pt x="990" y="782"/>
                  </a:lnTo>
                  <a:lnTo>
                    <a:pt x="987" y="782"/>
                  </a:lnTo>
                  <a:lnTo>
                    <a:pt x="985" y="782"/>
                  </a:lnTo>
                  <a:lnTo>
                    <a:pt x="982" y="782"/>
                  </a:lnTo>
                  <a:lnTo>
                    <a:pt x="982" y="784"/>
                  </a:lnTo>
                  <a:lnTo>
                    <a:pt x="980" y="784"/>
                  </a:lnTo>
                  <a:lnTo>
                    <a:pt x="977" y="784"/>
                  </a:lnTo>
                  <a:lnTo>
                    <a:pt x="975" y="784"/>
                  </a:lnTo>
                  <a:lnTo>
                    <a:pt x="972" y="784"/>
                  </a:lnTo>
                  <a:lnTo>
                    <a:pt x="972" y="782"/>
                  </a:lnTo>
                  <a:lnTo>
                    <a:pt x="972" y="784"/>
                  </a:lnTo>
                  <a:lnTo>
                    <a:pt x="969" y="784"/>
                  </a:lnTo>
                  <a:lnTo>
                    <a:pt x="967" y="784"/>
                  </a:lnTo>
                  <a:lnTo>
                    <a:pt x="964" y="784"/>
                  </a:lnTo>
                  <a:lnTo>
                    <a:pt x="964" y="787"/>
                  </a:lnTo>
                  <a:lnTo>
                    <a:pt x="964" y="784"/>
                  </a:lnTo>
                  <a:lnTo>
                    <a:pt x="962" y="784"/>
                  </a:lnTo>
                  <a:lnTo>
                    <a:pt x="964" y="784"/>
                  </a:lnTo>
                  <a:lnTo>
                    <a:pt x="964" y="782"/>
                  </a:lnTo>
                  <a:lnTo>
                    <a:pt x="962" y="782"/>
                  </a:lnTo>
                  <a:lnTo>
                    <a:pt x="962" y="784"/>
                  </a:lnTo>
                  <a:lnTo>
                    <a:pt x="962" y="787"/>
                  </a:lnTo>
                  <a:lnTo>
                    <a:pt x="959" y="787"/>
                  </a:lnTo>
                  <a:lnTo>
                    <a:pt x="959" y="784"/>
                  </a:lnTo>
                  <a:lnTo>
                    <a:pt x="959" y="782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7" y="787"/>
                  </a:lnTo>
                  <a:lnTo>
                    <a:pt x="954" y="787"/>
                  </a:lnTo>
                  <a:lnTo>
                    <a:pt x="952" y="787"/>
                  </a:lnTo>
                  <a:lnTo>
                    <a:pt x="949" y="787"/>
                  </a:lnTo>
                  <a:lnTo>
                    <a:pt x="949" y="784"/>
                  </a:lnTo>
                  <a:lnTo>
                    <a:pt x="947" y="784"/>
                  </a:lnTo>
                  <a:lnTo>
                    <a:pt x="949" y="784"/>
                  </a:lnTo>
                  <a:lnTo>
                    <a:pt x="949" y="782"/>
                  </a:lnTo>
                  <a:lnTo>
                    <a:pt x="949" y="779"/>
                  </a:lnTo>
                  <a:lnTo>
                    <a:pt x="952" y="779"/>
                  </a:lnTo>
                  <a:lnTo>
                    <a:pt x="952" y="777"/>
                  </a:lnTo>
                  <a:lnTo>
                    <a:pt x="949" y="777"/>
                  </a:lnTo>
                  <a:lnTo>
                    <a:pt x="949" y="779"/>
                  </a:lnTo>
                  <a:lnTo>
                    <a:pt x="949" y="782"/>
                  </a:lnTo>
                  <a:lnTo>
                    <a:pt x="947" y="782"/>
                  </a:lnTo>
                  <a:lnTo>
                    <a:pt x="947" y="779"/>
                  </a:lnTo>
                  <a:lnTo>
                    <a:pt x="944" y="779"/>
                  </a:lnTo>
                  <a:lnTo>
                    <a:pt x="947" y="779"/>
                  </a:lnTo>
                  <a:lnTo>
                    <a:pt x="947" y="782"/>
                  </a:lnTo>
                  <a:lnTo>
                    <a:pt x="947" y="784"/>
                  </a:lnTo>
                  <a:lnTo>
                    <a:pt x="944" y="784"/>
                  </a:lnTo>
                  <a:lnTo>
                    <a:pt x="944" y="782"/>
                  </a:lnTo>
                  <a:lnTo>
                    <a:pt x="941" y="782"/>
                  </a:lnTo>
                  <a:lnTo>
                    <a:pt x="941" y="779"/>
                  </a:lnTo>
                  <a:lnTo>
                    <a:pt x="939" y="779"/>
                  </a:lnTo>
                  <a:lnTo>
                    <a:pt x="939" y="777"/>
                  </a:lnTo>
                  <a:lnTo>
                    <a:pt x="936" y="777"/>
                  </a:lnTo>
                  <a:lnTo>
                    <a:pt x="936" y="779"/>
                  </a:lnTo>
                  <a:lnTo>
                    <a:pt x="939" y="779"/>
                  </a:lnTo>
                  <a:lnTo>
                    <a:pt x="936" y="779"/>
                  </a:lnTo>
                  <a:lnTo>
                    <a:pt x="936" y="782"/>
                  </a:lnTo>
                  <a:lnTo>
                    <a:pt x="934" y="782"/>
                  </a:lnTo>
                  <a:lnTo>
                    <a:pt x="936" y="782"/>
                  </a:lnTo>
                  <a:lnTo>
                    <a:pt x="939" y="782"/>
                  </a:lnTo>
                  <a:lnTo>
                    <a:pt x="939" y="779"/>
                  </a:lnTo>
                  <a:lnTo>
                    <a:pt x="941" y="779"/>
                  </a:lnTo>
                  <a:lnTo>
                    <a:pt x="941" y="782"/>
                  </a:lnTo>
                  <a:lnTo>
                    <a:pt x="944" y="782"/>
                  </a:lnTo>
                  <a:lnTo>
                    <a:pt x="944" y="784"/>
                  </a:lnTo>
                  <a:lnTo>
                    <a:pt x="947" y="784"/>
                  </a:lnTo>
                  <a:lnTo>
                    <a:pt x="947" y="787"/>
                  </a:lnTo>
                  <a:lnTo>
                    <a:pt x="947" y="789"/>
                  </a:lnTo>
                  <a:lnTo>
                    <a:pt x="944" y="789"/>
                  </a:lnTo>
                  <a:lnTo>
                    <a:pt x="941" y="789"/>
                  </a:lnTo>
                  <a:lnTo>
                    <a:pt x="939" y="789"/>
                  </a:lnTo>
                  <a:lnTo>
                    <a:pt x="936" y="789"/>
                  </a:lnTo>
                  <a:lnTo>
                    <a:pt x="934" y="789"/>
                  </a:lnTo>
                  <a:lnTo>
                    <a:pt x="931" y="789"/>
                  </a:lnTo>
                  <a:lnTo>
                    <a:pt x="931" y="792"/>
                  </a:lnTo>
                  <a:lnTo>
                    <a:pt x="929" y="792"/>
                  </a:lnTo>
                  <a:lnTo>
                    <a:pt x="926" y="792"/>
                  </a:lnTo>
                  <a:lnTo>
                    <a:pt x="924" y="792"/>
                  </a:lnTo>
                  <a:lnTo>
                    <a:pt x="921" y="792"/>
                  </a:lnTo>
                  <a:lnTo>
                    <a:pt x="919" y="792"/>
                  </a:lnTo>
                  <a:lnTo>
                    <a:pt x="916" y="792"/>
                  </a:lnTo>
                  <a:lnTo>
                    <a:pt x="916" y="795"/>
                  </a:lnTo>
                  <a:lnTo>
                    <a:pt x="913" y="795"/>
                  </a:lnTo>
                  <a:lnTo>
                    <a:pt x="911" y="795"/>
                  </a:lnTo>
                  <a:lnTo>
                    <a:pt x="908" y="795"/>
                  </a:lnTo>
                  <a:lnTo>
                    <a:pt x="908" y="797"/>
                  </a:lnTo>
                  <a:lnTo>
                    <a:pt x="906" y="797"/>
                  </a:lnTo>
                  <a:lnTo>
                    <a:pt x="906" y="795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1" y="797"/>
                  </a:lnTo>
                  <a:lnTo>
                    <a:pt x="901" y="800"/>
                  </a:lnTo>
                  <a:lnTo>
                    <a:pt x="898" y="800"/>
                  </a:lnTo>
                  <a:lnTo>
                    <a:pt x="896" y="800"/>
                  </a:lnTo>
                  <a:lnTo>
                    <a:pt x="893" y="800"/>
                  </a:lnTo>
                  <a:lnTo>
                    <a:pt x="893" y="802"/>
                  </a:lnTo>
                  <a:lnTo>
                    <a:pt x="891" y="802"/>
                  </a:lnTo>
                  <a:lnTo>
                    <a:pt x="891" y="800"/>
                  </a:lnTo>
                  <a:lnTo>
                    <a:pt x="893" y="800"/>
                  </a:lnTo>
                  <a:lnTo>
                    <a:pt x="891" y="800"/>
                  </a:lnTo>
                  <a:lnTo>
                    <a:pt x="891" y="802"/>
                  </a:lnTo>
                  <a:lnTo>
                    <a:pt x="888" y="802"/>
                  </a:lnTo>
                  <a:lnTo>
                    <a:pt x="885" y="802"/>
                  </a:lnTo>
                  <a:lnTo>
                    <a:pt x="885" y="805"/>
                  </a:lnTo>
                  <a:lnTo>
                    <a:pt x="883" y="805"/>
                  </a:lnTo>
                  <a:lnTo>
                    <a:pt x="880" y="805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0" y="810"/>
                  </a:lnTo>
                  <a:lnTo>
                    <a:pt x="868" y="810"/>
                  </a:lnTo>
                  <a:lnTo>
                    <a:pt x="868" y="812"/>
                  </a:lnTo>
                  <a:lnTo>
                    <a:pt x="865" y="812"/>
                  </a:lnTo>
                  <a:lnTo>
                    <a:pt x="863" y="812"/>
                  </a:lnTo>
                  <a:lnTo>
                    <a:pt x="860" y="812"/>
                  </a:lnTo>
                  <a:lnTo>
                    <a:pt x="857" y="812"/>
                  </a:lnTo>
                  <a:lnTo>
                    <a:pt x="857" y="815"/>
                  </a:lnTo>
                  <a:lnTo>
                    <a:pt x="857" y="812"/>
                  </a:lnTo>
                  <a:lnTo>
                    <a:pt x="855" y="812"/>
                  </a:lnTo>
                  <a:lnTo>
                    <a:pt x="855" y="815"/>
                  </a:lnTo>
                  <a:lnTo>
                    <a:pt x="852" y="815"/>
                  </a:lnTo>
                  <a:lnTo>
                    <a:pt x="850" y="815"/>
                  </a:lnTo>
                  <a:lnTo>
                    <a:pt x="847" y="815"/>
                  </a:lnTo>
                  <a:lnTo>
                    <a:pt x="847" y="817"/>
                  </a:lnTo>
                  <a:lnTo>
                    <a:pt x="845" y="817"/>
                  </a:lnTo>
                  <a:lnTo>
                    <a:pt x="847" y="817"/>
                  </a:lnTo>
                  <a:lnTo>
                    <a:pt x="847" y="820"/>
                  </a:lnTo>
                  <a:lnTo>
                    <a:pt x="845" y="820"/>
                  </a:lnTo>
                  <a:lnTo>
                    <a:pt x="845" y="823"/>
                  </a:lnTo>
                  <a:lnTo>
                    <a:pt x="842" y="823"/>
                  </a:lnTo>
                  <a:lnTo>
                    <a:pt x="840" y="823"/>
                  </a:lnTo>
                  <a:lnTo>
                    <a:pt x="837" y="823"/>
                  </a:lnTo>
                  <a:lnTo>
                    <a:pt x="835" y="823"/>
                  </a:lnTo>
                  <a:lnTo>
                    <a:pt x="835" y="825"/>
                  </a:lnTo>
                  <a:lnTo>
                    <a:pt x="832" y="825"/>
                  </a:lnTo>
                  <a:lnTo>
                    <a:pt x="829" y="825"/>
                  </a:lnTo>
                  <a:lnTo>
                    <a:pt x="829" y="828"/>
                  </a:lnTo>
                  <a:lnTo>
                    <a:pt x="827" y="828"/>
                  </a:lnTo>
                  <a:lnTo>
                    <a:pt x="824" y="828"/>
                  </a:lnTo>
                  <a:lnTo>
                    <a:pt x="822" y="828"/>
                  </a:lnTo>
                  <a:lnTo>
                    <a:pt x="822" y="830"/>
                  </a:lnTo>
                  <a:lnTo>
                    <a:pt x="819" y="830"/>
                  </a:lnTo>
                  <a:lnTo>
                    <a:pt x="817" y="830"/>
                  </a:lnTo>
                  <a:lnTo>
                    <a:pt x="814" y="830"/>
                  </a:lnTo>
                  <a:lnTo>
                    <a:pt x="812" y="830"/>
                  </a:lnTo>
                  <a:lnTo>
                    <a:pt x="809" y="830"/>
                  </a:lnTo>
                  <a:lnTo>
                    <a:pt x="807" y="830"/>
                  </a:lnTo>
                  <a:lnTo>
                    <a:pt x="804" y="830"/>
                  </a:lnTo>
                  <a:lnTo>
                    <a:pt x="804" y="833"/>
                  </a:lnTo>
                  <a:lnTo>
                    <a:pt x="801" y="833"/>
                  </a:lnTo>
                  <a:lnTo>
                    <a:pt x="799" y="833"/>
                  </a:lnTo>
                  <a:lnTo>
                    <a:pt x="796" y="833"/>
                  </a:lnTo>
                  <a:lnTo>
                    <a:pt x="794" y="833"/>
                  </a:lnTo>
                  <a:lnTo>
                    <a:pt x="794" y="835"/>
                  </a:lnTo>
                  <a:lnTo>
                    <a:pt x="791" y="835"/>
                  </a:lnTo>
                  <a:lnTo>
                    <a:pt x="791" y="838"/>
                  </a:lnTo>
                  <a:lnTo>
                    <a:pt x="791" y="840"/>
                  </a:lnTo>
                  <a:lnTo>
                    <a:pt x="791" y="843"/>
                  </a:lnTo>
                  <a:lnTo>
                    <a:pt x="789" y="843"/>
                  </a:lnTo>
                  <a:lnTo>
                    <a:pt x="786" y="843"/>
                  </a:lnTo>
                  <a:lnTo>
                    <a:pt x="786" y="845"/>
                  </a:lnTo>
                  <a:lnTo>
                    <a:pt x="784" y="845"/>
                  </a:lnTo>
                  <a:lnTo>
                    <a:pt x="781" y="845"/>
                  </a:lnTo>
                  <a:lnTo>
                    <a:pt x="781" y="848"/>
                  </a:lnTo>
                  <a:lnTo>
                    <a:pt x="779" y="848"/>
                  </a:lnTo>
                  <a:lnTo>
                    <a:pt x="776" y="848"/>
                  </a:lnTo>
                  <a:lnTo>
                    <a:pt x="776" y="851"/>
                  </a:lnTo>
                  <a:lnTo>
                    <a:pt x="773" y="851"/>
                  </a:lnTo>
                  <a:lnTo>
                    <a:pt x="771" y="851"/>
                  </a:lnTo>
                  <a:lnTo>
                    <a:pt x="771" y="853"/>
                  </a:lnTo>
                  <a:lnTo>
                    <a:pt x="768" y="853"/>
                  </a:lnTo>
                  <a:lnTo>
                    <a:pt x="766" y="853"/>
                  </a:lnTo>
                  <a:lnTo>
                    <a:pt x="763" y="853"/>
                  </a:lnTo>
                  <a:lnTo>
                    <a:pt x="763" y="856"/>
                  </a:lnTo>
                  <a:lnTo>
                    <a:pt x="761" y="856"/>
                  </a:lnTo>
                  <a:lnTo>
                    <a:pt x="758" y="856"/>
                  </a:lnTo>
                  <a:lnTo>
                    <a:pt x="758" y="858"/>
                  </a:lnTo>
                  <a:lnTo>
                    <a:pt x="756" y="858"/>
                  </a:lnTo>
                  <a:lnTo>
                    <a:pt x="753" y="858"/>
                  </a:lnTo>
                  <a:lnTo>
                    <a:pt x="753" y="861"/>
                  </a:lnTo>
                  <a:lnTo>
                    <a:pt x="751" y="861"/>
                  </a:lnTo>
                  <a:lnTo>
                    <a:pt x="748" y="861"/>
                  </a:lnTo>
                  <a:lnTo>
                    <a:pt x="748" y="863"/>
                  </a:lnTo>
                  <a:lnTo>
                    <a:pt x="745" y="863"/>
                  </a:lnTo>
                  <a:lnTo>
                    <a:pt x="743" y="863"/>
                  </a:lnTo>
                  <a:lnTo>
                    <a:pt x="740" y="863"/>
                  </a:lnTo>
                  <a:lnTo>
                    <a:pt x="740" y="866"/>
                  </a:lnTo>
                  <a:lnTo>
                    <a:pt x="740" y="868"/>
                  </a:lnTo>
                  <a:lnTo>
                    <a:pt x="738" y="868"/>
                  </a:lnTo>
                  <a:lnTo>
                    <a:pt x="735" y="868"/>
                  </a:lnTo>
                  <a:lnTo>
                    <a:pt x="735" y="871"/>
                  </a:lnTo>
                  <a:lnTo>
                    <a:pt x="733" y="871"/>
                  </a:lnTo>
                  <a:lnTo>
                    <a:pt x="730" y="871"/>
                  </a:lnTo>
                  <a:lnTo>
                    <a:pt x="730" y="873"/>
                  </a:lnTo>
                  <a:lnTo>
                    <a:pt x="728" y="873"/>
                  </a:lnTo>
                  <a:lnTo>
                    <a:pt x="725" y="873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0" y="876"/>
                  </a:lnTo>
                  <a:lnTo>
                    <a:pt x="717" y="876"/>
                  </a:lnTo>
                  <a:lnTo>
                    <a:pt x="715" y="876"/>
                  </a:lnTo>
                  <a:lnTo>
                    <a:pt x="712" y="876"/>
                  </a:lnTo>
                  <a:lnTo>
                    <a:pt x="712" y="879"/>
                  </a:lnTo>
                  <a:lnTo>
                    <a:pt x="710" y="879"/>
                  </a:lnTo>
                  <a:lnTo>
                    <a:pt x="710" y="881"/>
                  </a:lnTo>
                  <a:lnTo>
                    <a:pt x="707" y="881"/>
                  </a:lnTo>
                  <a:lnTo>
                    <a:pt x="707" y="884"/>
                  </a:lnTo>
                  <a:lnTo>
                    <a:pt x="705" y="884"/>
                  </a:lnTo>
                  <a:lnTo>
                    <a:pt x="702" y="884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697" y="886"/>
                  </a:lnTo>
                  <a:lnTo>
                    <a:pt x="695" y="886"/>
                  </a:lnTo>
                  <a:lnTo>
                    <a:pt x="692" y="886"/>
                  </a:lnTo>
                  <a:lnTo>
                    <a:pt x="689" y="886"/>
                  </a:lnTo>
                  <a:lnTo>
                    <a:pt x="687" y="886"/>
                  </a:lnTo>
                  <a:lnTo>
                    <a:pt x="687" y="889"/>
                  </a:lnTo>
                  <a:lnTo>
                    <a:pt x="684" y="889"/>
                  </a:lnTo>
                  <a:lnTo>
                    <a:pt x="682" y="889"/>
                  </a:lnTo>
                  <a:lnTo>
                    <a:pt x="682" y="891"/>
                  </a:lnTo>
                  <a:lnTo>
                    <a:pt x="679" y="891"/>
                  </a:lnTo>
                  <a:lnTo>
                    <a:pt x="677" y="891"/>
                  </a:lnTo>
                  <a:lnTo>
                    <a:pt x="674" y="891"/>
                  </a:lnTo>
                  <a:lnTo>
                    <a:pt x="672" y="891"/>
                  </a:lnTo>
                  <a:lnTo>
                    <a:pt x="672" y="894"/>
                  </a:lnTo>
                  <a:lnTo>
                    <a:pt x="669" y="894"/>
                  </a:lnTo>
                  <a:lnTo>
                    <a:pt x="667" y="894"/>
                  </a:lnTo>
                  <a:lnTo>
                    <a:pt x="664" y="894"/>
                  </a:lnTo>
                  <a:lnTo>
                    <a:pt x="664" y="896"/>
                  </a:lnTo>
                  <a:lnTo>
                    <a:pt x="661" y="896"/>
                  </a:lnTo>
                  <a:lnTo>
                    <a:pt x="659" y="896"/>
                  </a:lnTo>
                  <a:lnTo>
                    <a:pt x="656" y="896"/>
                  </a:lnTo>
                  <a:lnTo>
                    <a:pt x="656" y="899"/>
                  </a:lnTo>
                  <a:lnTo>
                    <a:pt x="654" y="899"/>
                  </a:lnTo>
                  <a:lnTo>
                    <a:pt x="651" y="899"/>
                  </a:lnTo>
                  <a:lnTo>
                    <a:pt x="651" y="901"/>
                  </a:lnTo>
                  <a:lnTo>
                    <a:pt x="649" y="901"/>
                  </a:lnTo>
                  <a:lnTo>
                    <a:pt x="646" y="901"/>
                  </a:lnTo>
                  <a:lnTo>
                    <a:pt x="644" y="901"/>
                  </a:lnTo>
                  <a:lnTo>
                    <a:pt x="641" y="901"/>
                  </a:lnTo>
                  <a:lnTo>
                    <a:pt x="641" y="904"/>
                  </a:lnTo>
                  <a:lnTo>
                    <a:pt x="639" y="904"/>
                  </a:lnTo>
                  <a:lnTo>
                    <a:pt x="636" y="904"/>
                  </a:lnTo>
                  <a:lnTo>
                    <a:pt x="633" y="904"/>
                  </a:lnTo>
                  <a:lnTo>
                    <a:pt x="631" y="904"/>
                  </a:lnTo>
                  <a:lnTo>
                    <a:pt x="628" y="904"/>
                  </a:lnTo>
                  <a:lnTo>
                    <a:pt x="626" y="904"/>
                  </a:lnTo>
                  <a:lnTo>
                    <a:pt x="626" y="907"/>
                  </a:lnTo>
                  <a:lnTo>
                    <a:pt x="623" y="907"/>
                  </a:lnTo>
                  <a:lnTo>
                    <a:pt x="623" y="909"/>
                  </a:lnTo>
                  <a:lnTo>
                    <a:pt x="621" y="909"/>
                  </a:lnTo>
                  <a:lnTo>
                    <a:pt x="618" y="909"/>
                  </a:lnTo>
                  <a:lnTo>
                    <a:pt x="616" y="909"/>
                  </a:lnTo>
                  <a:lnTo>
                    <a:pt x="613" y="909"/>
                  </a:lnTo>
                  <a:lnTo>
                    <a:pt x="613" y="912"/>
                  </a:lnTo>
                  <a:lnTo>
                    <a:pt x="611" y="912"/>
                  </a:lnTo>
                  <a:lnTo>
                    <a:pt x="608" y="912"/>
                  </a:lnTo>
                  <a:lnTo>
                    <a:pt x="605" y="912"/>
                  </a:lnTo>
                  <a:lnTo>
                    <a:pt x="603" y="912"/>
                  </a:lnTo>
                  <a:lnTo>
                    <a:pt x="603" y="914"/>
                  </a:lnTo>
                  <a:lnTo>
                    <a:pt x="600" y="914"/>
                  </a:lnTo>
                  <a:lnTo>
                    <a:pt x="600" y="917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0" y="919"/>
                  </a:lnTo>
                  <a:lnTo>
                    <a:pt x="600" y="922"/>
                  </a:lnTo>
                  <a:lnTo>
                    <a:pt x="598" y="922"/>
                  </a:lnTo>
                  <a:lnTo>
                    <a:pt x="595" y="922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0" y="924"/>
                  </a:lnTo>
                  <a:lnTo>
                    <a:pt x="588" y="924"/>
                  </a:lnTo>
                  <a:lnTo>
                    <a:pt x="585" y="924"/>
                  </a:lnTo>
                  <a:lnTo>
                    <a:pt x="583" y="924"/>
                  </a:lnTo>
                  <a:lnTo>
                    <a:pt x="583" y="927"/>
                  </a:lnTo>
                  <a:lnTo>
                    <a:pt x="580" y="927"/>
                  </a:lnTo>
                  <a:lnTo>
                    <a:pt x="577" y="927"/>
                  </a:lnTo>
                  <a:lnTo>
                    <a:pt x="575" y="927"/>
                  </a:lnTo>
                  <a:lnTo>
                    <a:pt x="572" y="927"/>
                  </a:lnTo>
                  <a:lnTo>
                    <a:pt x="570" y="927"/>
                  </a:lnTo>
                  <a:lnTo>
                    <a:pt x="567" y="927"/>
                  </a:lnTo>
                  <a:lnTo>
                    <a:pt x="567" y="929"/>
                  </a:lnTo>
                  <a:lnTo>
                    <a:pt x="565" y="929"/>
                  </a:lnTo>
                  <a:lnTo>
                    <a:pt x="562" y="929"/>
                  </a:lnTo>
                  <a:lnTo>
                    <a:pt x="560" y="929"/>
                  </a:lnTo>
                  <a:lnTo>
                    <a:pt x="557" y="929"/>
                  </a:lnTo>
                  <a:lnTo>
                    <a:pt x="555" y="929"/>
                  </a:lnTo>
                  <a:lnTo>
                    <a:pt x="552" y="929"/>
                  </a:lnTo>
                  <a:lnTo>
                    <a:pt x="552" y="932"/>
                  </a:lnTo>
                  <a:lnTo>
                    <a:pt x="549" y="932"/>
                  </a:lnTo>
                  <a:lnTo>
                    <a:pt x="547" y="932"/>
                  </a:lnTo>
                  <a:lnTo>
                    <a:pt x="544" y="932"/>
                  </a:lnTo>
                  <a:lnTo>
                    <a:pt x="542" y="932"/>
                  </a:lnTo>
                  <a:lnTo>
                    <a:pt x="542" y="935"/>
                  </a:lnTo>
                  <a:lnTo>
                    <a:pt x="539" y="935"/>
                  </a:lnTo>
                  <a:lnTo>
                    <a:pt x="537" y="935"/>
                  </a:lnTo>
                  <a:lnTo>
                    <a:pt x="534" y="935"/>
                  </a:lnTo>
                  <a:lnTo>
                    <a:pt x="532" y="935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7" y="937"/>
                  </a:lnTo>
                  <a:lnTo>
                    <a:pt x="527" y="940"/>
                  </a:lnTo>
                  <a:lnTo>
                    <a:pt x="524" y="940"/>
                  </a:lnTo>
                  <a:lnTo>
                    <a:pt x="521" y="940"/>
                  </a:lnTo>
                  <a:lnTo>
                    <a:pt x="521" y="942"/>
                  </a:lnTo>
                  <a:lnTo>
                    <a:pt x="521" y="945"/>
                  </a:lnTo>
                  <a:lnTo>
                    <a:pt x="519" y="945"/>
                  </a:lnTo>
                  <a:lnTo>
                    <a:pt x="519" y="947"/>
                  </a:lnTo>
                  <a:lnTo>
                    <a:pt x="516" y="947"/>
                  </a:lnTo>
                  <a:lnTo>
                    <a:pt x="514" y="947"/>
                  </a:lnTo>
                  <a:lnTo>
                    <a:pt x="514" y="950"/>
                  </a:lnTo>
                  <a:lnTo>
                    <a:pt x="514" y="947"/>
                  </a:lnTo>
                  <a:lnTo>
                    <a:pt x="516" y="947"/>
                  </a:lnTo>
                  <a:lnTo>
                    <a:pt x="516" y="945"/>
                  </a:lnTo>
                  <a:lnTo>
                    <a:pt x="514" y="945"/>
                  </a:lnTo>
                  <a:lnTo>
                    <a:pt x="514" y="947"/>
                  </a:lnTo>
                  <a:lnTo>
                    <a:pt x="511" y="947"/>
                  </a:lnTo>
                  <a:lnTo>
                    <a:pt x="511" y="945"/>
                  </a:lnTo>
                  <a:lnTo>
                    <a:pt x="511" y="942"/>
                  </a:lnTo>
                  <a:lnTo>
                    <a:pt x="511" y="945"/>
                  </a:lnTo>
                  <a:lnTo>
                    <a:pt x="509" y="945"/>
                  </a:lnTo>
                  <a:lnTo>
                    <a:pt x="509" y="947"/>
                  </a:lnTo>
                  <a:lnTo>
                    <a:pt x="511" y="947"/>
                  </a:lnTo>
                  <a:lnTo>
                    <a:pt x="511" y="950"/>
                  </a:lnTo>
                  <a:lnTo>
                    <a:pt x="514" y="950"/>
                  </a:lnTo>
                  <a:lnTo>
                    <a:pt x="514" y="952"/>
                  </a:lnTo>
                  <a:lnTo>
                    <a:pt x="514" y="950"/>
                  </a:lnTo>
                  <a:lnTo>
                    <a:pt x="511" y="950"/>
                  </a:lnTo>
                  <a:lnTo>
                    <a:pt x="511" y="952"/>
                  </a:lnTo>
                  <a:lnTo>
                    <a:pt x="509" y="952"/>
                  </a:lnTo>
                  <a:lnTo>
                    <a:pt x="506" y="952"/>
                  </a:lnTo>
                  <a:lnTo>
                    <a:pt x="506" y="955"/>
                  </a:lnTo>
                  <a:lnTo>
                    <a:pt x="504" y="955"/>
                  </a:lnTo>
                  <a:lnTo>
                    <a:pt x="506" y="955"/>
                  </a:lnTo>
                  <a:lnTo>
                    <a:pt x="506" y="957"/>
                  </a:lnTo>
                  <a:lnTo>
                    <a:pt x="504" y="957"/>
                  </a:lnTo>
                  <a:lnTo>
                    <a:pt x="504" y="955"/>
                  </a:lnTo>
                  <a:lnTo>
                    <a:pt x="504" y="957"/>
                  </a:lnTo>
                  <a:lnTo>
                    <a:pt x="501" y="957"/>
                  </a:lnTo>
                  <a:lnTo>
                    <a:pt x="499" y="957"/>
                  </a:lnTo>
                  <a:lnTo>
                    <a:pt x="496" y="957"/>
                  </a:lnTo>
                  <a:lnTo>
                    <a:pt x="496" y="960"/>
                  </a:lnTo>
                  <a:lnTo>
                    <a:pt x="493" y="960"/>
                  </a:lnTo>
                  <a:lnTo>
                    <a:pt x="491" y="960"/>
                  </a:lnTo>
                  <a:lnTo>
                    <a:pt x="488" y="960"/>
                  </a:lnTo>
                  <a:lnTo>
                    <a:pt x="488" y="957"/>
                  </a:lnTo>
                  <a:lnTo>
                    <a:pt x="488" y="955"/>
                  </a:lnTo>
                  <a:lnTo>
                    <a:pt x="486" y="955"/>
                  </a:lnTo>
                  <a:lnTo>
                    <a:pt x="486" y="952"/>
                  </a:lnTo>
                  <a:lnTo>
                    <a:pt x="483" y="952"/>
                  </a:lnTo>
                  <a:lnTo>
                    <a:pt x="483" y="955"/>
                  </a:lnTo>
                  <a:lnTo>
                    <a:pt x="483" y="952"/>
                  </a:lnTo>
                  <a:lnTo>
                    <a:pt x="481" y="952"/>
                  </a:lnTo>
                  <a:lnTo>
                    <a:pt x="481" y="950"/>
                  </a:lnTo>
                  <a:lnTo>
                    <a:pt x="478" y="950"/>
                  </a:lnTo>
                  <a:lnTo>
                    <a:pt x="478" y="952"/>
                  </a:lnTo>
                  <a:lnTo>
                    <a:pt x="478" y="950"/>
                  </a:lnTo>
                  <a:lnTo>
                    <a:pt x="476" y="950"/>
                  </a:lnTo>
                  <a:lnTo>
                    <a:pt x="473" y="950"/>
                  </a:lnTo>
                  <a:lnTo>
                    <a:pt x="473" y="947"/>
                  </a:lnTo>
                  <a:lnTo>
                    <a:pt x="473" y="950"/>
                  </a:lnTo>
                  <a:lnTo>
                    <a:pt x="471" y="950"/>
                  </a:lnTo>
                  <a:lnTo>
                    <a:pt x="471" y="947"/>
                  </a:lnTo>
                  <a:lnTo>
                    <a:pt x="471" y="950"/>
                  </a:lnTo>
                  <a:lnTo>
                    <a:pt x="473" y="950"/>
                  </a:lnTo>
                  <a:lnTo>
                    <a:pt x="476" y="950"/>
                  </a:lnTo>
                  <a:lnTo>
                    <a:pt x="476" y="952"/>
                  </a:lnTo>
                  <a:lnTo>
                    <a:pt x="473" y="952"/>
                  </a:lnTo>
                  <a:lnTo>
                    <a:pt x="476" y="952"/>
                  </a:lnTo>
                  <a:lnTo>
                    <a:pt x="478" y="952"/>
                  </a:lnTo>
                  <a:lnTo>
                    <a:pt x="478" y="955"/>
                  </a:lnTo>
                  <a:lnTo>
                    <a:pt x="481" y="955"/>
                  </a:lnTo>
                  <a:lnTo>
                    <a:pt x="481" y="957"/>
                  </a:lnTo>
                  <a:lnTo>
                    <a:pt x="483" y="957"/>
                  </a:lnTo>
                  <a:lnTo>
                    <a:pt x="483" y="960"/>
                  </a:lnTo>
                  <a:lnTo>
                    <a:pt x="486" y="960"/>
                  </a:lnTo>
                  <a:lnTo>
                    <a:pt x="483" y="960"/>
                  </a:lnTo>
                  <a:lnTo>
                    <a:pt x="483" y="963"/>
                  </a:lnTo>
                  <a:lnTo>
                    <a:pt x="481" y="963"/>
                  </a:lnTo>
                  <a:lnTo>
                    <a:pt x="478" y="963"/>
                  </a:lnTo>
                  <a:lnTo>
                    <a:pt x="476" y="963"/>
                  </a:lnTo>
                  <a:lnTo>
                    <a:pt x="473" y="963"/>
                  </a:lnTo>
                  <a:lnTo>
                    <a:pt x="471" y="963"/>
                  </a:lnTo>
                  <a:lnTo>
                    <a:pt x="471" y="965"/>
                  </a:lnTo>
                  <a:lnTo>
                    <a:pt x="468" y="965"/>
                  </a:lnTo>
                  <a:lnTo>
                    <a:pt x="468" y="968"/>
                  </a:lnTo>
                  <a:lnTo>
                    <a:pt x="465" y="968"/>
                  </a:lnTo>
                  <a:lnTo>
                    <a:pt x="468" y="968"/>
                  </a:lnTo>
                  <a:lnTo>
                    <a:pt x="468" y="970"/>
                  </a:lnTo>
                  <a:lnTo>
                    <a:pt x="465" y="970"/>
                  </a:lnTo>
                  <a:lnTo>
                    <a:pt x="465" y="973"/>
                  </a:lnTo>
                  <a:lnTo>
                    <a:pt x="463" y="973"/>
                  </a:lnTo>
                  <a:lnTo>
                    <a:pt x="460" y="973"/>
                  </a:lnTo>
                  <a:lnTo>
                    <a:pt x="458" y="973"/>
                  </a:lnTo>
                  <a:lnTo>
                    <a:pt x="458" y="975"/>
                  </a:lnTo>
                  <a:lnTo>
                    <a:pt x="455" y="975"/>
                  </a:lnTo>
                  <a:lnTo>
                    <a:pt x="453" y="975"/>
                  </a:lnTo>
                  <a:lnTo>
                    <a:pt x="450" y="975"/>
                  </a:lnTo>
                  <a:lnTo>
                    <a:pt x="448" y="975"/>
                  </a:lnTo>
                  <a:lnTo>
                    <a:pt x="445" y="975"/>
                  </a:lnTo>
                  <a:lnTo>
                    <a:pt x="443" y="975"/>
                  </a:lnTo>
                  <a:lnTo>
                    <a:pt x="440" y="975"/>
                  </a:lnTo>
                  <a:lnTo>
                    <a:pt x="437" y="975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2" y="978"/>
                  </a:lnTo>
                  <a:lnTo>
                    <a:pt x="430" y="978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2" y="978"/>
                  </a:lnTo>
                  <a:lnTo>
                    <a:pt x="420" y="978"/>
                  </a:lnTo>
                  <a:lnTo>
                    <a:pt x="417" y="978"/>
                  </a:lnTo>
                  <a:lnTo>
                    <a:pt x="414" y="978"/>
                  </a:lnTo>
                  <a:lnTo>
                    <a:pt x="412" y="978"/>
                  </a:lnTo>
                  <a:lnTo>
                    <a:pt x="412" y="980"/>
                  </a:lnTo>
                  <a:lnTo>
                    <a:pt x="409" y="980"/>
                  </a:lnTo>
                  <a:lnTo>
                    <a:pt x="407" y="980"/>
                  </a:lnTo>
                  <a:lnTo>
                    <a:pt x="404" y="980"/>
                  </a:lnTo>
                  <a:lnTo>
                    <a:pt x="402" y="980"/>
                  </a:lnTo>
                  <a:lnTo>
                    <a:pt x="399" y="980"/>
                  </a:lnTo>
                  <a:lnTo>
                    <a:pt x="397" y="980"/>
                  </a:lnTo>
                  <a:lnTo>
                    <a:pt x="397" y="983"/>
                  </a:lnTo>
                  <a:lnTo>
                    <a:pt x="394" y="983"/>
                  </a:lnTo>
                  <a:lnTo>
                    <a:pt x="394" y="980"/>
                  </a:lnTo>
                  <a:lnTo>
                    <a:pt x="394" y="983"/>
                  </a:lnTo>
                  <a:lnTo>
                    <a:pt x="392" y="983"/>
                  </a:lnTo>
                  <a:lnTo>
                    <a:pt x="389" y="983"/>
                  </a:lnTo>
                  <a:lnTo>
                    <a:pt x="386" y="983"/>
                  </a:lnTo>
                  <a:lnTo>
                    <a:pt x="384" y="983"/>
                  </a:lnTo>
                  <a:lnTo>
                    <a:pt x="381" y="983"/>
                  </a:lnTo>
                  <a:lnTo>
                    <a:pt x="381" y="985"/>
                  </a:lnTo>
                  <a:lnTo>
                    <a:pt x="379" y="985"/>
                  </a:lnTo>
                  <a:lnTo>
                    <a:pt x="376" y="985"/>
                  </a:lnTo>
                  <a:lnTo>
                    <a:pt x="374" y="985"/>
                  </a:lnTo>
                  <a:lnTo>
                    <a:pt x="371" y="985"/>
                  </a:lnTo>
                  <a:lnTo>
                    <a:pt x="369" y="985"/>
                  </a:lnTo>
                  <a:lnTo>
                    <a:pt x="366" y="985"/>
                  </a:lnTo>
                  <a:lnTo>
                    <a:pt x="364" y="985"/>
                  </a:lnTo>
                  <a:lnTo>
                    <a:pt x="364" y="988"/>
                  </a:lnTo>
                  <a:lnTo>
                    <a:pt x="361" y="988"/>
                  </a:lnTo>
                  <a:lnTo>
                    <a:pt x="358" y="988"/>
                  </a:lnTo>
                  <a:lnTo>
                    <a:pt x="356" y="988"/>
                  </a:lnTo>
                  <a:lnTo>
                    <a:pt x="356" y="991"/>
                  </a:lnTo>
                  <a:lnTo>
                    <a:pt x="353" y="991"/>
                  </a:lnTo>
                  <a:lnTo>
                    <a:pt x="353" y="993"/>
                  </a:lnTo>
                  <a:lnTo>
                    <a:pt x="353" y="996"/>
                  </a:lnTo>
                  <a:lnTo>
                    <a:pt x="353" y="998"/>
                  </a:lnTo>
                  <a:lnTo>
                    <a:pt x="356" y="998"/>
                  </a:lnTo>
                  <a:lnTo>
                    <a:pt x="356" y="1001"/>
                  </a:lnTo>
                  <a:lnTo>
                    <a:pt x="353" y="1001"/>
                  </a:lnTo>
                  <a:lnTo>
                    <a:pt x="351" y="1001"/>
                  </a:lnTo>
                  <a:lnTo>
                    <a:pt x="351" y="1003"/>
                  </a:lnTo>
                  <a:lnTo>
                    <a:pt x="348" y="1003"/>
                  </a:lnTo>
                  <a:lnTo>
                    <a:pt x="346" y="1003"/>
                  </a:lnTo>
                  <a:lnTo>
                    <a:pt x="346" y="1006"/>
                  </a:lnTo>
                  <a:lnTo>
                    <a:pt x="343" y="1006"/>
                  </a:lnTo>
                  <a:lnTo>
                    <a:pt x="341" y="1006"/>
                  </a:lnTo>
                  <a:lnTo>
                    <a:pt x="341" y="1008"/>
                  </a:lnTo>
                  <a:lnTo>
                    <a:pt x="338" y="1008"/>
                  </a:lnTo>
                  <a:lnTo>
                    <a:pt x="336" y="1008"/>
                  </a:lnTo>
                  <a:lnTo>
                    <a:pt x="336" y="1011"/>
                  </a:lnTo>
                  <a:lnTo>
                    <a:pt x="333" y="1011"/>
                  </a:lnTo>
                  <a:lnTo>
                    <a:pt x="333" y="1013"/>
                  </a:lnTo>
                  <a:lnTo>
                    <a:pt x="330" y="1013"/>
                  </a:lnTo>
                  <a:lnTo>
                    <a:pt x="330" y="1016"/>
                  </a:lnTo>
                  <a:lnTo>
                    <a:pt x="328" y="1016"/>
                  </a:lnTo>
                  <a:lnTo>
                    <a:pt x="328" y="1019"/>
                  </a:lnTo>
                  <a:lnTo>
                    <a:pt x="325" y="1019"/>
                  </a:lnTo>
                  <a:lnTo>
                    <a:pt x="323" y="1019"/>
                  </a:lnTo>
                  <a:lnTo>
                    <a:pt x="323" y="1021"/>
                  </a:lnTo>
                  <a:lnTo>
                    <a:pt x="320" y="1021"/>
                  </a:lnTo>
                  <a:lnTo>
                    <a:pt x="320" y="1024"/>
                  </a:lnTo>
                  <a:lnTo>
                    <a:pt x="320" y="1026"/>
                  </a:lnTo>
                  <a:lnTo>
                    <a:pt x="318" y="1026"/>
                  </a:lnTo>
                  <a:lnTo>
                    <a:pt x="315" y="1026"/>
                  </a:lnTo>
                  <a:lnTo>
                    <a:pt x="315" y="1029"/>
                  </a:lnTo>
                  <a:lnTo>
                    <a:pt x="313" y="1029"/>
                  </a:lnTo>
                  <a:lnTo>
                    <a:pt x="313" y="1031"/>
                  </a:lnTo>
                  <a:lnTo>
                    <a:pt x="310" y="1031"/>
                  </a:lnTo>
                  <a:lnTo>
                    <a:pt x="308" y="1031"/>
                  </a:lnTo>
                  <a:lnTo>
                    <a:pt x="308" y="1034"/>
                  </a:lnTo>
                  <a:lnTo>
                    <a:pt x="305" y="1034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0" y="1036"/>
                  </a:lnTo>
                  <a:lnTo>
                    <a:pt x="300" y="1039"/>
                  </a:lnTo>
                  <a:lnTo>
                    <a:pt x="300" y="1041"/>
                  </a:lnTo>
                  <a:lnTo>
                    <a:pt x="297" y="1041"/>
                  </a:lnTo>
                  <a:lnTo>
                    <a:pt x="297" y="1044"/>
                  </a:lnTo>
                  <a:lnTo>
                    <a:pt x="295" y="1044"/>
                  </a:lnTo>
                  <a:lnTo>
                    <a:pt x="295" y="1047"/>
                  </a:lnTo>
                  <a:lnTo>
                    <a:pt x="295" y="1049"/>
                  </a:lnTo>
                  <a:lnTo>
                    <a:pt x="292" y="1049"/>
                  </a:lnTo>
                  <a:lnTo>
                    <a:pt x="290" y="1049"/>
                  </a:lnTo>
                  <a:lnTo>
                    <a:pt x="287" y="1049"/>
                  </a:lnTo>
                  <a:lnTo>
                    <a:pt x="287" y="1052"/>
                  </a:lnTo>
                  <a:lnTo>
                    <a:pt x="285" y="1052"/>
                  </a:lnTo>
                  <a:lnTo>
                    <a:pt x="282" y="1052"/>
                  </a:lnTo>
                  <a:lnTo>
                    <a:pt x="282" y="1054"/>
                  </a:lnTo>
                  <a:lnTo>
                    <a:pt x="280" y="1054"/>
                  </a:lnTo>
                  <a:lnTo>
                    <a:pt x="277" y="1054"/>
                  </a:lnTo>
                  <a:lnTo>
                    <a:pt x="274" y="1054"/>
                  </a:lnTo>
                  <a:lnTo>
                    <a:pt x="272" y="1054"/>
                  </a:lnTo>
                  <a:lnTo>
                    <a:pt x="269" y="1054"/>
                  </a:lnTo>
                  <a:lnTo>
                    <a:pt x="269" y="1057"/>
                  </a:lnTo>
                  <a:lnTo>
                    <a:pt x="267" y="1057"/>
                  </a:lnTo>
                  <a:lnTo>
                    <a:pt x="264" y="1057"/>
                  </a:lnTo>
                  <a:lnTo>
                    <a:pt x="262" y="1057"/>
                  </a:lnTo>
                  <a:lnTo>
                    <a:pt x="259" y="1057"/>
                  </a:lnTo>
                  <a:lnTo>
                    <a:pt x="257" y="1057"/>
                  </a:lnTo>
                  <a:lnTo>
                    <a:pt x="254" y="1057"/>
                  </a:lnTo>
                  <a:lnTo>
                    <a:pt x="252" y="1057"/>
                  </a:lnTo>
                  <a:lnTo>
                    <a:pt x="249" y="1057"/>
                  </a:lnTo>
                  <a:lnTo>
                    <a:pt x="249" y="1059"/>
                  </a:lnTo>
                  <a:lnTo>
                    <a:pt x="246" y="1059"/>
                  </a:lnTo>
                  <a:lnTo>
                    <a:pt x="244" y="1059"/>
                  </a:lnTo>
                  <a:lnTo>
                    <a:pt x="241" y="1059"/>
                  </a:lnTo>
                  <a:lnTo>
                    <a:pt x="239" y="1059"/>
                  </a:lnTo>
                  <a:lnTo>
                    <a:pt x="236" y="1059"/>
                  </a:lnTo>
                  <a:lnTo>
                    <a:pt x="234" y="1059"/>
                  </a:lnTo>
                  <a:lnTo>
                    <a:pt x="231" y="1059"/>
                  </a:lnTo>
                  <a:lnTo>
                    <a:pt x="231" y="1062"/>
                  </a:lnTo>
                  <a:lnTo>
                    <a:pt x="229" y="1062"/>
                  </a:lnTo>
                  <a:lnTo>
                    <a:pt x="229" y="1059"/>
                  </a:lnTo>
                  <a:lnTo>
                    <a:pt x="229" y="1062"/>
                  </a:lnTo>
                  <a:lnTo>
                    <a:pt x="226" y="1062"/>
                  </a:lnTo>
                  <a:lnTo>
                    <a:pt x="224" y="1062"/>
                  </a:lnTo>
                  <a:lnTo>
                    <a:pt x="221" y="1062"/>
                  </a:lnTo>
                  <a:lnTo>
                    <a:pt x="218" y="1062"/>
                  </a:lnTo>
                  <a:lnTo>
                    <a:pt x="216" y="1062"/>
                  </a:lnTo>
                  <a:lnTo>
                    <a:pt x="216" y="1064"/>
                  </a:lnTo>
                  <a:lnTo>
                    <a:pt x="213" y="1064"/>
                  </a:lnTo>
                  <a:lnTo>
                    <a:pt x="211" y="1064"/>
                  </a:lnTo>
                  <a:lnTo>
                    <a:pt x="211" y="1067"/>
                  </a:lnTo>
                  <a:lnTo>
                    <a:pt x="208" y="1067"/>
                  </a:lnTo>
                  <a:lnTo>
                    <a:pt x="211" y="1067"/>
                  </a:lnTo>
                  <a:lnTo>
                    <a:pt x="211" y="1069"/>
                  </a:lnTo>
                  <a:lnTo>
                    <a:pt x="208" y="1069"/>
                  </a:lnTo>
                  <a:lnTo>
                    <a:pt x="206" y="1069"/>
                  </a:lnTo>
                  <a:lnTo>
                    <a:pt x="203" y="1069"/>
                  </a:lnTo>
                  <a:lnTo>
                    <a:pt x="203" y="1072"/>
                  </a:lnTo>
                  <a:lnTo>
                    <a:pt x="201" y="1072"/>
                  </a:lnTo>
                  <a:lnTo>
                    <a:pt x="198" y="1072"/>
                  </a:lnTo>
                  <a:lnTo>
                    <a:pt x="198" y="1075"/>
                  </a:lnTo>
                  <a:lnTo>
                    <a:pt x="196" y="1075"/>
                  </a:lnTo>
                  <a:close/>
                  <a:moveTo>
                    <a:pt x="483" y="955"/>
                  </a:moveTo>
                  <a:lnTo>
                    <a:pt x="483" y="957"/>
                  </a:lnTo>
                  <a:lnTo>
                    <a:pt x="483" y="955"/>
                  </a:lnTo>
                  <a:close/>
                  <a:moveTo>
                    <a:pt x="1043" y="759"/>
                  </a:moveTo>
                  <a:lnTo>
                    <a:pt x="1043" y="761"/>
                  </a:lnTo>
                  <a:lnTo>
                    <a:pt x="1046" y="761"/>
                  </a:lnTo>
                  <a:lnTo>
                    <a:pt x="1043" y="761"/>
                  </a:lnTo>
                  <a:lnTo>
                    <a:pt x="1043" y="75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5458000F-6D02-01E2-0478-3A8ACC9E6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410"/>
              <a:ext cx="588" cy="1189"/>
            </a:xfrm>
            <a:custGeom>
              <a:avLst/>
              <a:gdLst>
                <a:gd name="T0" fmla="*/ 435 w 588"/>
                <a:gd name="T1" fmla="*/ 802 h 1189"/>
                <a:gd name="T2" fmla="*/ 481 w 588"/>
                <a:gd name="T3" fmla="*/ 911 h 1189"/>
                <a:gd name="T4" fmla="*/ 552 w 588"/>
                <a:gd name="T5" fmla="*/ 906 h 1189"/>
                <a:gd name="T6" fmla="*/ 588 w 588"/>
                <a:gd name="T7" fmla="*/ 1051 h 1189"/>
                <a:gd name="T8" fmla="*/ 565 w 588"/>
                <a:gd name="T9" fmla="*/ 1094 h 1189"/>
                <a:gd name="T10" fmla="*/ 575 w 588"/>
                <a:gd name="T11" fmla="*/ 1128 h 1189"/>
                <a:gd name="T12" fmla="*/ 565 w 588"/>
                <a:gd name="T13" fmla="*/ 1173 h 1189"/>
                <a:gd name="T14" fmla="*/ 514 w 588"/>
                <a:gd name="T15" fmla="*/ 1168 h 1189"/>
                <a:gd name="T16" fmla="*/ 432 w 588"/>
                <a:gd name="T17" fmla="*/ 1171 h 1189"/>
                <a:gd name="T18" fmla="*/ 371 w 588"/>
                <a:gd name="T19" fmla="*/ 1178 h 1189"/>
                <a:gd name="T20" fmla="*/ 333 w 588"/>
                <a:gd name="T21" fmla="*/ 1171 h 1189"/>
                <a:gd name="T22" fmla="*/ 295 w 588"/>
                <a:gd name="T23" fmla="*/ 1163 h 1189"/>
                <a:gd name="T24" fmla="*/ 257 w 588"/>
                <a:gd name="T25" fmla="*/ 1156 h 1189"/>
                <a:gd name="T26" fmla="*/ 216 w 588"/>
                <a:gd name="T27" fmla="*/ 1150 h 1189"/>
                <a:gd name="T28" fmla="*/ 178 w 588"/>
                <a:gd name="T29" fmla="*/ 1143 h 1189"/>
                <a:gd name="T30" fmla="*/ 132 w 588"/>
                <a:gd name="T31" fmla="*/ 1140 h 1189"/>
                <a:gd name="T32" fmla="*/ 94 w 588"/>
                <a:gd name="T33" fmla="*/ 1133 h 1189"/>
                <a:gd name="T34" fmla="*/ 53 w 588"/>
                <a:gd name="T35" fmla="*/ 1128 h 1189"/>
                <a:gd name="T36" fmla="*/ 15 w 588"/>
                <a:gd name="T37" fmla="*/ 1120 h 1189"/>
                <a:gd name="T38" fmla="*/ 68 w 588"/>
                <a:gd name="T39" fmla="*/ 1074 h 1189"/>
                <a:gd name="T40" fmla="*/ 79 w 588"/>
                <a:gd name="T41" fmla="*/ 1107 h 1189"/>
                <a:gd name="T42" fmla="*/ 112 w 588"/>
                <a:gd name="T43" fmla="*/ 1097 h 1189"/>
                <a:gd name="T44" fmla="*/ 114 w 588"/>
                <a:gd name="T45" fmla="*/ 1066 h 1189"/>
                <a:gd name="T46" fmla="*/ 107 w 588"/>
                <a:gd name="T47" fmla="*/ 1018 h 1189"/>
                <a:gd name="T48" fmla="*/ 104 w 588"/>
                <a:gd name="T49" fmla="*/ 975 h 1189"/>
                <a:gd name="T50" fmla="*/ 127 w 588"/>
                <a:gd name="T51" fmla="*/ 939 h 1189"/>
                <a:gd name="T52" fmla="*/ 147 w 588"/>
                <a:gd name="T53" fmla="*/ 896 h 1189"/>
                <a:gd name="T54" fmla="*/ 180 w 588"/>
                <a:gd name="T55" fmla="*/ 868 h 1189"/>
                <a:gd name="T56" fmla="*/ 221 w 588"/>
                <a:gd name="T57" fmla="*/ 825 h 1189"/>
                <a:gd name="T58" fmla="*/ 211 w 588"/>
                <a:gd name="T59" fmla="*/ 792 h 1189"/>
                <a:gd name="T60" fmla="*/ 216 w 588"/>
                <a:gd name="T61" fmla="*/ 728 h 1189"/>
                <a:gd name="T62" fmla="*/ 231 w 588"/>
                <a:gd name="T63" fmla="*/ 672 h 1189"/>
                <a:gd name="T64" fmla="*/ 236 w 588"/>
                <a:gd name="T65" fmla="*/ 641 h 1189"/>
                <a:gd name="T66" fmla="*/ 198 w 588"/>
                <a:gd name="T67" fmla="*/ 598 h 1189"/>
                <a:gd name="T68" fmla="*/ 196 w 588"/>
                <a:gd name="T69" fmla="*/ 552 h 1189"/>
                <a:gd name="T70" fmla="*/ 142 w 588"/>
                <a:gd name="T71" fmla="*/ 507 h 1189"/>
                <a:gd name="T72" fmla="*/ 107 w 588"/>
                <a:gd name="T73" fmla="*/ 433 h 1189"/>
                <a:gd name="T74" fmla="*/ 73 w 588"/>
                <a:gd name="T75" fmla="*/ 372 h 1189"/>
                <a:gd name="T76" fmla="*/ 30 w 588"/>
                <a:gd name="T77" fmla="*/ 356 h 1189"/>
                <a:gd name="T78" fmla="*/ 33 w 588"/>
                <a:gd name="T79" fmla="*/ 326 h 1189"/>
                <a:gd name="T80" fmla="*/ 48 w 588"/>
                <a:gd name="T81" fmla="*/ 298 h 1189"/>
                <a:gd name="T82" fmla="*/ 38 w 588"/>
                <a:gd name="T83" fmla="*/ 260 h 1189"/>
                <a:gd name="T84" fmla="*/ 63 w 588"/>
                <a:gd name="T85" fmla="*/ 224 h 1189"/>
                <a:gd name="T86" fmla="*/ 43 w 588"/>
                <a:gd name="T87" fmla="*/ 216 h 1189"/>
                <a:gd name="T88" fmla="*/ 48 w 588"/>
                <a:gd name="T89" fmla="*/ 186 h 1189"/>
                <a:gd name="T90" fmla="*/ 96 w 588"/>
                <a:gd name="T91" fmla="*/ 158 h 1189"/>
                <a:gd name="T92" fmla="*/ 122 w 588"/>
                <a:gd name="T93" fmla="*/ 140 h 1189"/>
                <a:gd name="T94" fmla="*/ 142 w 588"/>
                <a:gd name="T95" fmla="*/ 138 h 1189"/>
                <a:gd name="T96" fmla="*/ 119 w 588"/>
                <a:gd name="T97" fmla="*/ 122 h 1189"/>
                <a:gd name="T98" fmla="*/ 109 w 588"/>
                <a:gd name="T99" fmla="*/ 79 h 1189"/>
                <a:gd name="T100" fmla="*/ 142 w 588"/>
                <a:gd name="T101" fmla="*/ 74 h 1189"/>
                <a:gd name="T102" fmla="*/ 152 w 588"/>
                <a:gd name="T103" fmla="*/ 41 h 1189"/>
                <a:gd name="T104" fmla="*/ 155 w 588"/>
                <a:gd name="T105" fmla="*/ 18 h 1189"/>
                <a:gd name="T106" fmla="*/ 193 w 588"/>
                <a:gd name="T107" fmla="*/ 5 h 1189"/>
                <a:gd name="T108" fmla="*/ 211 w 588"/>
                <a:gd name="T109" fmla="*/ 8 h 1189"/>
                <a:gd name="T110" fmla="*/ 226 w 588"/>
                <a:gd name="T111" fmla="*/ 31 h 1189"/>
                <a:gd name="T112" fmla="*/ 290 w 588"/>
                <a:gd name="T113" fmla="*/ 43 h 1189"/>
                <a:gd name="T114" fmla="*/ 300 w 588"/>
                <a:gd name="T115" fmla="*/ 13 h 1189"/>
                <a:gd name="T116" fmla="*/ 331 w 588"/>
                <a:gd name="T117" fmla="*/ 87 h 1189"/>
                <a:gd name="T118" fmla="*/ 384 w 588"/>
                <a:gd name="T119" fmla="*/ 130 h 1189"/>
                <a:gd name="T120" fmla="*/ 397 w 588"/>
                <a:gd name="T121" fmla="*/ 163 h 1189"/>
                <a:gd name="T122" fmla="*/ 341 w 588"/>
                <a:gd name="T123" fmla="*/ 336 h 1189"/>
                <a:gd name="T124" fmla="*/ 346 w 588"/>
                <a:gd name="T125" fmla="*/ 52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8" h="1189">
                  <a:moveTo>
                    <a:pt x="364" y="580"/>
                  </a:moveTo>
                  <a:lnTo>
                    <a:pt x="369" y="588"/>
                  </a:lnTo>
                  <a:lnTo>
                    <a:pt x="371" y="593"/>
                  </a:lnTo>
                  <a:lnTo>
                    <a:pt x="374" y="598"/>
                  </a:lnTo>
                  <a:lnTo>
                    <a:pt x="379" y="608"/>
                  </a:lnTo>
                  <a:lnTo>
                    <a:pt x="392" y="631"/>
                  </a:lnTo>
                  <a:lnTo>
                    <a:pt x="397" y="662"/>
                  </a:lnTo>
                  <a:lnTo>
                    <a:pt x="397" y="667"/>
                  </a:lnTo>
                  <a:lnTo>
                    <a:pt x="397" y="675"/>
                  </a:lnTo>
                  <a:lnTo>
                    <a:pt x="399" y="682"/>
                  </a:lnTo>
                  <a:lnTo>
                    <a:pt x="404" y="705"/>
                  </a:lnTo>
                  <a:lnTo>
                    <a:pt x="412" y="725"/>
                  </a:lnTo>
                  <a:lnTo>
                    <a:pt x="412" y="731"/>
                  </a:lnTo>
                  <a:lnTo>
                    <a:pt x="420" y="746"/>
                  </a:lnTo>
                  <a:lnTo>
                    <a:pt x="422" y="748"/>
                  </a:lnTo>
                  <a:lnTo>
                    <a:pt x="435" y="779"/>
                  </a:lnTo>
                  <a:lnTo>
                    <a:pt x="435" y="787"/>
                  </a:lnTo>
                  <a:lnTo>
                    <a:pt x="435" y="802"/>
                  </a:lnTo>
                  <a:lnTo>
                    <a:pt x="435" y="812"/>
                  </a:lnTo>
                  <a:lnTo>
                    <a:pt x="435" y="817"/>
                  </a:lnTo>
                  <a:lnTo>
                    <a:pt x="432" y="837"/>
                  </a:lnTo>
                  <a:lnTo>
                    <a:pt x="432" y="840"/>
                  </a:lnTo>
                  <a:lnTo>
                    <a:pt x="432" y="850"/>
                  </a:lnTo>
                  <a:lnTo>
                    <a:pt x="432" y="860"/>
                  </a:lnTo>
                  <a:lnTo>
                    <a:pt x="437" y="860"/>
                  </a:lnTo>
                  <a:lnTo>
                    <a:pt x="440" y="863"/>
                  </a:lnTo>
                  <a:lnTo>
                    <a:pt x="445" y="860"/>
                  </a:lnTo>
                  <a:lnTo>
                    <a:pt x="450" y="860"/>
                  </a:lnTo>
                  <a:lnTo>
                    <a:pt x="455" y="860"/>
                  </a:lnTo>
                  <a:lnTo>
                    <a:pt x="468" y="860"/>
                  </a:lnTo>
                  <a:lnTo>
                    <a:pt x="465" y="881"/>
                  </a:lnTo>
                  <a:lnTo>
                    <a:pt x="463" y="899"/>
                  </a:lnTo>
                  <a:lnTo>
                    <a:pt x="465" y="901"/>
                  </a:lnTo>
                  <a:lnTo>
                    <a:pt x="473" y="901"/>
                  </a:lnTo>
                  <a:lnTo>
                    <a:pt x="476" y="909"/>
                  </a:lnTo>
                  <a:lnTo>
                    <a:pt x="481" y="911"/>
                  </a:lnTo>
                  <a:lnTo>
                    <a:pt x="483" y="911"/>
                  </a:lnTo>
                  <a:lnTo>
                    <a:pt x="486" y="906"/>
                  </a:lnTo>
                  <a:lnTo>
                    <a:pt x="493" y="906"/>
                  </a:lnTo>
                  <a:lnTo>
                    <a:pt x="496" y="904"/>
                  </a:lnTo>
                  <a:lnTo>
                    <a:pt x="499" y="904"/>
                  </a:lnTo>
                  <a:lnTo>
                    <a:pt x="501" y="901"/>
                  </a:lnTo>
                  <a:lnTo>
                    <a:pt x="509" y="896"/>
                  </a:lnTo>
                  <a:lnTo>
                    <a:pt x="511" y="896"/>
                  </a:lnTo>
                  <a:lnTo>
                    <a:pt x="511" y="891"/>
                  </a:lnTo>
                  <a:lnTo>
                    <a:pt x="516" y="891"/>
                  </a:lnTo>
                  <a:lnTo>
                    <a:pt x="516" y="888"/>
                  </a:lnTo>
                  <a:lnTo>
                    <a:pt x="519" y="893"/>
                  </a:lnTo>
                  <a:lnTo>
                    <a:pt x="529" y="896"/>
                  </a:lnTo>
                  <a:lnTo>
                    <a:pt x="537" y="901"/>
                  </a:lnTo>
                  <a:lnTo>
                    <a:pt x="542" y="904"/>
                  </a:lnTo>
                  <a:lnTo>
                    <a:pt x="544" y="904"/>
                  </a:lnTo>
                  <a:lnTo>
                    <a:pt x="547" y="906"/>
                  </a:lnTo>
                  <a:lnTo>
                    <a:pt x="552" y="906"/>
                  </a:lnTo>
                  <a:lnTo>
                    <a:pt x="555" y="904"/>
                  </a:lnTo>
                  <a:lnTo>
                    <a:pt x="557" y="911"/>
                  </a:lnTo>
                  <a:lnTo>
                    <a:pt x="562" y="911"/>
                  </a:lnTo>
                  <a:lnTo>
                    <a:pt x="562" y="916"/>
                  </a:lnTo>
                  <a:lnTo>
                    <a:pt x="565" y="916"/>
                  </a:lnTo>
                  <a:lnTo>
                    <a:pt x="570" y="921"/>
                  </a:lnTo>
                  <a:lnTo>
                    <a:pt x="565" y="942"/>
                  </a:lnTo>
                  <a:lnTo>
                    <a:pt x="565" y="947"/>
                  </a:lnTo>
                  <a:lnTo>
                    <a:pt x="570" y="970"/>
                  </a:lnTo>
                  <a:lnTo>
                    <a:pt x="575" y="1003"/>
                  </a:lnTo>
                  <a:lnTo>
                    <a:pt x="577" y="1013"/>
                  </a:lnTo>
                  <a:lnTo>
                    <a:pt x="580" y="1016"/>
                  </a:lnTo>
                  <a:lnTo>
                    <a:pt x="585" y="1023"/>
                  </a:lnTo>
                  <a:lnTo>
                    <a:pt x="588" y="1031"/>
                  </a:lnTo>
                  <a:lnTo>
                    <a:pt x="588" y="1033"/>
                  </a:lnTo>
                  <a:lnTo>
                    <a:pt x="588" y="1046"/>
                  </a:lnTo>
                  <a:lnTo>
                    <a:pt x="588" y="1049"/>
                  </a:lnTo>
                  <a:lnTo>
                    <a:pt x="588" y="1051"/>
                  </a:lnTo>
                  <a:lnTo>
                    <a:pt x="588" y="1054"/>
                  </a:lnTo>
                  <a:lnTo>
                    <a:pt x="580" y="1051"/>
                  </a:lnTo>
                  <a:lnTo>
                    <a:pt x="572" y="1054"/>
                  </a:lnTo>
                  <a:lnTo>
                    <a:pt x="567" y="1049"/>
                  </a:lnTo>
                  <a:lnTo>
                    <a:pt x="565" y="1049"/>
                  </a:lnTo>
                  <a:lnTo>
                    <a:pt x="560" y="1054"/>
                  </a:lnTo>
                  <a:lnTo>
                    <a:pt x="565" y="1056"/>
                  </a:lnTo>
                  <a:lnTo>
                    <a:pt x="560" y="1059"/>
                  </a:lnTo>
                  <a:lnTo>
                    <a:pt x="565" y="1064"/>
                  </a:lnTo>
                  <a:lnTo>
                    <a:pt x="565" y="1066"/>
                  </a:lnTo>
                  <a:lnTo>
                    <a:pt x="562" y="1077"/>
                  </a:lnTo>
                  <a:lnTo>
                    <a:pt x="562" y="1079"/>
                  </a:lnTo>
                  <a:lnTo>
                    <a:pt x="557" y="1079"/>
                  </a:lnTo>
                  <a:lnTo>
                    <a:pt x="557" y="1082"/>
                  </a:lnTo>
                  <a:lnTo>
                    <a:pt x="557" y="1087"/>
                  </a:lnTo>
                  <a:lnTo>
                    <a:pt x="557" y="1089"/>
                  </a:lnTo>
                  <a:lnTo>
                    <a:pt x="565" y="1092"/>
                  </a:lnTo>
                  <a:lnTo>
                    <a:pt x="565" y="1094"/>
                  </a:lnTo>
                  <a:lnTo>
                    <a:pt x="560" y="1094"/>
                  </a:lnTo>
                  <a:lnTo>
                    <a:pt x="565" y="1100"/>
                  </a:lnTo>
                  <a:lnTo>
                    <a:pt x="572" y="1097"/>
                  </a:lnTo>
                  <a:lnTo>
                    <a:pt x="572" y="1105"/>
                  </a:lnTo>
                  <a:lnTo>
                    <a:pt x="570" y="1105"/>
                  </a:lnTo>
                  <a:lnTo>
                    <a:pt x="572" y="1107"/>
                  </a:lnTo>
                  <a:lnTo>
                    <a:pt x="567" y="1107"/>
                  </a:lnTo>
                  <a:lnTo>
                    <a:pt x="567" y="1110"/>
                  </a:lnTo>
                  <a:lnTo>
                    <a:pt x="572" y="1110"/>
                  </a:lnTo>
                  <a:lnTo>
                    <a:pt x="572" y="1112"/>
                  </a:lnTo>
                  <a:lnTo>
                    <a:pt x="570" y="1112"/>
                  </a:lnTo>
                  <a:lnTo>
                    <a:pt x="570" y="1120"/>
                  </a:lnTo>
                  <a:lnTo>
                    <a:pt x="567" y="1120"/>
                  </a:lnTo>
                  <a:lnTo>
                    <a:pt x="567" y="1122"/>
                  </a:lnTo>
                  <a:lnTo>
                    <a:pt x="570" y="1125"/>
                  </a:lnTo>
                  <a:lnTo>
                    <a:pt x="572" y="1128"/>
                  </a:lnTo>
                  <a:lnTo>
                    <a:pt x="572" y="1125"/>
                  </a:lnTo>
                  <a:lnTo>
                    <a:pt x="575" y="1128"/>
                  </a:lnTo>
                  <a:lnTo>
                    <a:pt x="577" y="1133"/>
                  </a:lnTo>
                  <a:lnTo>
                    <a:pt x="577" y="1135"/>
                  </a:lnTo>
                  <a:lnTo>
                    <a:pt x="580" y="1140"/>
                  </a:lnTo>
                  <a:lnTo>
                    <a:pt x="577" y="1145"/>
                  </a:lnTo>
                  <a:lnTo>
                    <a:pt x="583" y="1148"/>
                  </a:lnTo>
                  <a:lnTo>
                    <a:pt x="580" y="1150"/>
                  </a:lnTo>
                  <a:lnTo>
                    <a:pt x="583" y="1150"/>
                  </a:lnTo>
                  <a:lnTo>
                    <a:pt x="585" y="1150"/>
                  </a:lnTo>
                  <a:lnTo>
                    <a:pt x="588" y="1158"/>
                  </a:lnTo>
                  <a:lnTo>
                    <a:pt x="588" y="1161"/>
                  </a:lnTo>
                  <a:lnTo>
                    <a:pt x="585" y="1161"/>
                  </a:lnTo>
                  <a:lnTo>
                    <a:pt x="583" y="1161"/>
                  </a:lnTo>
                  <a:lnTo>
                    <a:pt x="580" y="1166"/>
                  </a:lnTo>
                  <a:lnTo>
                    <a:pt x="580" y="1171"/>
                  </a:lnTo>
                  <a:lnTo>
                    <a:pt x="572" y="1171"/>
                  </a:lnTo>
                  <a:lnTo>
                    <a:pt x="572" y="1178"/>
                  </a:lnTo>
                  <a:lnTo>
                    <a:pt x="570" y="1176"/>
                  </a:lnTo>
                  <a:lnTo>
                    <a:pt x="565" y="1173"/>
                  </a:lnTo>
                  <a:lnTo>
                    <a:pt x="560" y="1173"/>
                  </a:lnTo>
                  <a:lnTo>
                    <a:pt x="557" y="1173"/>
                  </a:lnTo>
                  <a:lnTo>
                    <a:pt x="557" y="1168"/>
                  </a:lnTo>
                  <a:lnTo>
                    <a:pt x="555" y="1173"/>
                  </a:lnTo>
                  <a:lnTo>
                    <a:pt x="552" y="1176"/>
                  </a:lnTo>
                  <a:lnTo>
                    <a:pt x="549" y="1176"/>
                  </a:lnTo>
                  <a:lnTo>
                    <a:pt x="547" y="1173"/>
                  </a:lnTo>
                  <a:lnTo>
                    <a:pt x="544" y="1176"/>
                  </a:lnTo>
                  <a:lnTo>
                    <a:pt x="544" y="1173"/>
                  </a:lnTo>
                  <a:lnTo>
                    <a:pt x="542" y="1173"/>
                  </a:lnTo>
                  <a:lnTo>
                    <a:pt x="539" y="1176"/>
                  </a:lnTo>
                  <a:lnTo>
                    <a:pt x="534" y="1171"/>
                  </a:lnTo>
                  <a:lnTo>
                    <a:pt x="532" y="1171"/>
                  </a:lnTo>
                  <a:lnTo>
                    <a:pt x="532" y="1173"/>
                  </a:lnTo>
                  <a:lnTo>
                    <a:pt x="529" y="1176"/>
                  </a:lnTo>
                  <a:lnTo>
                    <a:pt x="524" y="1176"/>
                  </a:lnTo>
                  <a:lnTo>
                    <a:pt x="519" y="1171"/>
                  </a:lnTo>
                  <a:lnTo>
                    <a:pt x="514" y="1168"/>
                  </a:lnTo>
                  <a:lnTo>
                    <a:pt x="509" y="1168"/>
                  </a:lnTo>
                  <a:lnTo>
                    <a:pt x="506" y="1168"/>
                  </a:lnTo>
                  <a:lnTo>
                    <a:pt x="504" y="1168"/>
                  </a:lnTo>
                  <a:lnTo>
                    <a:pt x="501" y="1171"/>
                  </a:lnTo>
                  <a:lnTo>
                    <a:pt x="493" y="1171"/>
                  </a:lnTo>
                  <a:lnTo>
                    <a:pt x="486" y="1171"/>
                  </a:lnTo>
                  <a:lnTo>
                    <a:pt x="481" y="1176"/>
                  </a:lnTo>
                  <a:lnTo>
                    <a:pt x="483" y="1184"/>
                  </a:lnTo>
                  <a:lnTo>
                    <a:pt x="481" y="1184"/>
                  </a:lnTo>
                  <a:lnTo>
                    <a:pt x="473" y="1184"/>
                  </a:lnTo>
                  <a:lnTo>
                    <a:pt x="471" y="1189"/>
                  </a:lnTo>
                  <a:lnTo>
                    <a:pt x="468" y="1189"/>
                  </a:lnTo>
                  <a:lnTo>
                    <a:pt x="463" y="1186"/>
                  </a:lnTo>
                  <a:lnTo>
                    <a:pt x="455" y="1186"/>
                  </a:lnTo>
                  <a:lnTo>
                    <a:pt x="448" y="1181"/>
                  </a:lnTo>
                  <a:lnTo>
                    <a:pt x="443" y="1176"/>
                  </a:lnTo>
                  <a:lnTo>
                    <a:pt x="437" y="1171"/>
                  </a:lnTo>
                  <a:lnTo>
                    <a:pt x="432" y="1171"/>
                  </a:lnTo>
                  <a:lnTo>
                    <a:pt x="427" y="1168"/>
                  </a:lnTo>
                  <a:lnTo>
                    <a:pt x="425" y="1171"/>
                  </a:lnTo>
                  <a:lnTo>
                    <a:pt x="417" y="1171"/>
                  </a:lnTo>
                  <a:lnTo>
                    <a:pt x="417" y="1173"/>
                  </a:lnTo>
                  <a:lnTo>
                    <a:pt x="409" y="1171"/>
                  </a:lnTo>
                  <a:lnTo>
                    <a:pt x="407" y="1173"/>
                  </a:lnTo>
                  <a:lnTo>
                    <a:pt x="404" y="1176"/>
                  </a:lnTo>
                  <a:lnTo>
                    <a:pt x="394" y="1171"/>
                  </a:lnTo>
                  <a:lnTo>
                    <a:pt x="392" y="1173"/>
                  </a:lnTo>
                  <a:lnTo>
                    <a:pt x="387" y="1173"/>
                  </a:lnTo>
                  <a:lnTo>
                    <a:pt x="387" y="1181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9" y="1181"/>
                  </a:lnTo>
                  <a:lnTo>
                    <a:pt x="376" y="1181"/>
                  </a:lnTo>
                  <a:lnTo>
                    <a:pt x="374" y="1181"/>
                  </a:lnTo>
                  <a:lnTo>
                    <a:pt x="374" y="1178"/>
                  </a:lnTo>
                  <a:lnTo>
                    <a:pt x="371" y="1178"/>
                  </a:lnTo>
                  <a:lnTo>
                    <a:pt x="369" y="1178"/>
                  </a:lnTo>
                  <a:lnTo>
                    <a:pt x="366" y="1178"/>
                  </a:lnTo>
                  <a:lnTo>
                    <a:pt x="364" y="1178"/>
                  </a:lnTo>
                  <a:lnTo>
                    <a:pt x="361" y="1178"/>
                  </a:lnTo>
                  <a:lnTo>
                    <a:pt x="361" y="1176"/>
                  </a:lnTo>
                  <a:lnTo>
                    <a:pt x="359" y="1176"/>
                  </a:lnTo>
                  <a:lnTo>
                    <a:pt x="356" y="1176"/>
                  </a:lnTo>
                  <a:lnTo>
                    <a:pt x="353" y="1176"/>
                  </a:lnTo>
                  <a:lnTo>
                    <a:pt x="351" y="1176"/>
                  </a:lnTo>
                  <a:lnTo>
                    <a:pt x="351" y="1173"/>
                  </a:lnTo>
                  <a:lnTo>
                    <a:pt x="348" y="1173"/>
                  </a:lnTo>
                  <a:lnTo>
                    <a:pt x="346" y="1173"/>
                  </a:lnTo>
                  <a:lnTo>
                    <a:pt x="343" y="1173"/>
                  </a:lnTo>
                  <a:lnTo>
                    <a:pt x="341" y="1173"/>
                  </a:lnTo>
                  <a:lnTo>
                    <a:pt x="338" y="1173"/>
                  </a:lnTo>
                  <a:lnTo>
                    <a:pt x="336" y="1173"/>
                  </a:lnTo>
                  <a:lnTo>
                    <a:pt x="336" y="1171"/>
                  </a:lnTo>
                  <a:lnTo>
                    <a:pt x="333" y="1171"/>
                  </a:lnTo>
                  <a:lnTo>
                    <a:pt x="331" y="1171"/>
                  </a:lnTo>
                  <a:lnTo>
                    <a:pt x="328" y="1171"/>
                  </a:lnTo>
                  <a:lnTo>
                    <a:pt x="325" y="1171"/>
                  </a:lnTo>
                  <a:lnTo>
                    <a:pt x="325" y="1168"/>
                  </a:lnTo>
                  <a:lnTo>
                    <a:pt x="323" y="1168"/>
                  </a:lnTo>
                  <a:lnTo>
                    <a:pt x="320" y="1168"/>
                  </a:lnTo>
                  <a:lnTo>
                    <a:pt x="318" y="1168"/>
                  </a:lnTo>
                  <a:lnTo>
                    <a:pt x="315" y="1168"/>
                  </a:lnTo>
                  <a:lnTo>
                    <a:pt x="313" y="1168"/>
                  </a:lnTo>
                  <a:lnTo>
                    <a:pt x="310" y="1168"/>
                  </a:lnTo>
                  <a:lnTo>
                    <a:pt x="310" y="1166"/>
                  </a:lnTo>
                  <a:lnTo>
                    <a:pt x="308" y="1166"/>
                  </a:lnTo>
                  <a:lnTo>
                    <a:pt x="305" y="1166"/>
                  </a:lnTo>
                  <a:lnTo>
                    <a:pt x="303" y="1166"/>
                  </a:lnTo>
                  <a:lnTo>
                    <a:pt x="300" y="1166"/>
                  </a:lnTo>
                  <a:lnTo>
                    <a:pt x="300" y="1163"/>
                  </a:lnTo>
                  <a:lnTo>
                    <a:pt x="297" y="1163"/>
                  </a:lnTo>
                  <a:lnTo>
                    <a:pt x="295" y="1163"/>
                  </a:lnTo>
                  <a:lnTo>
                    <a:pt x="292" y="1163"/>
                  </a:lnTo>
                  <a:lnTo>
                    <a:pt x="290" y="1163"/>
                  </a:lnTo>
                  <a:lnTo>
                    <a:pt x="287" y="1163"/>
                  </a:lnTo>
                  <a:lnTo>
                    <a:pt x="285" y="1163"/>
                  </a:lnTo>
                  <a:lnTo>
                    <a:pt x="285" y="1161"/>
                  </a:lnTo>
                  <a:lnTo>
                    <a:pt x="282" y="1161"/>
                  </a:lnTo>
                  <a:lnTo>
                    <a:pt x="280" y="1161"/>
                  </a:lnTo>
                  <a:lnTo>
                    <a:pt x="277" y="1161"/>
                  </a:lnTo>
                  <a:lnTo>
                    <a:pt x="275" y="1161"/>
                  </a:lnTo>
                  <a:lnTo>
                    <a:pt x="272" y="1161"/>
                  </a:lnTo>
                  <a:lnTo>
                    <a:pt x="272" y="1158"/>
                  </a:lnTo>
                  <a:lnTo>
                    <a:pt x="269" y="1158"/>
                  </a:lnTo>
                  <a:lnTo>
                    <a:pt x="267" y="1158"/>
                  </a:lnTo>
                  <a:lnTo>
                    <a:pt x="264" y="1158"/>
                  </a:lnTo>
                  <a:lnTo>
                    <a:pt x="262" y="1158"/>
                  </a:lnTo>
                  <a:lnTo>
                    <a:pt x="259" y="1158"/>
                  </a:lnTo>
                  <a:lnTo>
                    <a:pt x="257" y="1158"/>
                  </a:lnTo>
                  <a:lnTo>
                    <a:pt x="257" y="1156"/>
                  </a:lnTo>
                  <a:lnTo>
                    <a:pt x="254" y="1156"/>
                  </a:lnTo>
                  <a:lnTo>
                    <a:pt x="252" y="1156"/>
                  </a:lnTo>
                  <a:lnTo>
                    <a:pt x="249" y="1156"/>
                  </a:lnTo>
                  <a:lnTo>
                    <a:pt x="247" y="1156"/>
                  </a:lnTo>
                  <a:lnTo>
                    <a:pt x="244" y="1156"/>
                  </a:lnTo>
                  <a:lnTo>
                    <a:pt x="244" y="1153"/>
                  </a:lnTo>
                  <a:lnTo>
                    <a:pt x="241" y="1153"/>
                  </a:lnTo>
                  <a:lnTo>
                    <a:pt x="239" y="1153"/>
                  </a:lnTo>
                  <a:lnTo>
                    <a:pt x="236" y="1153"/>
                  </a:lnTo>
                  <a:lnTo>
                    <a:pt x="234" y="1153"/>
                  </a:lnTo>
                  <a:lnTo>
                    <a:pt x="231" y="1153"/>
                  </a:lnTo>
                  <a:lnTo>
                    <a:pt x="229" y="1153"/>
                  </a:lnTo>
                  <a:lnTo>
                    <a:pt x="229" y="1150"/>
                  </a:lnTo>
                  <a:lnTo>
                    <a:pt x="226" y="1150"/>
                  </a:lnTo>
                  <a:lnTo>
                    <a:pt x="224" y="1150"/>
                  </a:lnTo>
                  <a:lnTo>
                    <a:pt x="221" y="1150"/>
                  </a:lnTo>
                  <a:lnTo>
                    <a:pt x="219" y="1150"/>
                  </a:lnTo>
                  <a:lnTo>
                    <a:pt x="216" y="1150"/>
                  </a:lnTo>
                  <a:lnTo>
                    <a:pt x="213" y="1150"/>
                  </a:lnTo>
                  <a:lnTo>
                    <a:pt x="211" y="1150"/>
                  </a:lnTo>
                  <a:lnTo>
                    <a:pt x="211" y="1148"/>
                  </a:lnTo>
                  <a:lnTo>
                    <a:pt x="208" y="1148"/>
                  </a:lnTo>
                  <a:lnTo>
                    <a:pt x="206" y="1148"/>
                  </a:lnTo>
                  <a:lnTo>
                    <a:pt x="203" y="1148"/>
                  </a:lnTo>
                  <a:lnTo>
                    <a:pt x="201" y="1148"/>
                  </a:lnTo>
                  <a:lnTo>
                    <a:pt x="198" y="1148"/>
                  </a:lnTo>
                  <a:lnTo>
                    <a:pt x="198" y="1145"/>
                  </a:lnTo>
                  <a:lnTo>
                    <a:pt x="196" y="1145"/>
                  </a:lnTo>
                  <a:lnTo>
                    <a:pt x="193" y="1145"/>
                  </a:lnTo>
                  <a:lnTo>
                    <a:pt x="191" y="1145"/>
                  </a:lnTo>
                  <a:lnTo>
                    <a:pt x="188" y="1145"/>
                  </a:lnTo>
                  <a:lnTo>
                    <a:pt x="185" y="1145"/>
                  </a:lnTo>
                  <a:lnTo>
                    <a:pt x="183" y="1145"/>
                  </a:lnTo>
                  <a:lnTo>
                    <a:pt x="180" y="1145"/>
                  </a:lnTo>
                  <a:lnTo>
                    <a:pt x="178" y="1145"/>
                  </a:lnTo>
                  <a:lnTo>
                    <a:pt x="178" y="1143"/>
                  </a:lnTo>
                  <a:lnTo>
                    <a:pt x="175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68" y="1143"/>
                  </a:lnTo>
                  <a:lnTo>
                    <a:pt x="165" y="1143"/>
                  </a:lnTo>
                  <a:lnTo>
                    <a:pt x="163" y="1143"/>
                  </a:lnTo>
                  <a:lnTo>
                    <a:pt x="160" y="1143"/>
                  </a:lnTo>
                  <a:lnTo>
                    <a:pt x="157" y="1143"/>
                  </a:lnTo>
                  <a:lnTo>
                    <a:pt x="155" y="1143"/>
                  </a:lnTo>
                  <a:lnTo>
                    <a:pt x="152" y="1143"/>
                  </a:lnTo>
                  <a:lnTo>
                    <a:pt x="150" y="1143"/>
                  </a:lnTo>
                  <a:lnTo>
                    <a:pt x="150" y="1140"/>
                  </a:lnTo>
                  <a:lnTo>
                    <a:pt x="147" y="1140"/>
                  </a:lnTo>
                  <a:lnTo>
                    <a:pt x="142" y="1140"/>
                  </a:lnTo>
                  <a:lnTo>
                    <a:pt x="140" y="1140"/>
                  </a:lnTo>
                  <a:lnTo>
                    <a:pt x="137" y="1140"/>
                  </a:lnTo>
                  <a:lnTo>
                    <a:pt x="135" y="1140"/>
                  </a:lnTo>
                  <a:lnTo>
                    <a:pt x="132" y="1140"/>
                  </a:lnTo>
                  <a:lnTo>
                    <a:pt x="129" y="1140"/>
                  </a:lnTo>
                  <a:lnTo>
                    <a:pt x="127" y="1140"/>
                  </a:lnTo>
                  <a:lnTo>
                    <a:pt x="127" y="1138"/>
                  </a:lnTo>
                  <a:lnTo>
                    <a:pt x="124" y="1138"/>
                  </a:lnTo>
                  <a:lnTo>
                    <a:pt x="122" y="1138"/>
                  </a:lnTo>
                  <a:lnTo>
                    <a:pt x="119" y="1138"/>
                  </a:lnTo>
                  <a:lnTo>
                    <a:pt x="117" y="1138"/>
                  </a:lnTo>
                  <a:lnTo>
                    <a:pt x="114" y="1138"/>
                  </a:lnTo>
                  <a:lnTo>
                    <a:pt x="112" y="1138"/>
                  </a:lnTo>
                  <a:lnTo>
                    <a:pt x="109" y="1138"/>
                  </a:lnTo>
                  <a:lnTo>
                    <a:pt x="109" y="1135"/>
                  </a:lnTo>
                  <a:lnTo>
                    <a:pt x="107" y="1135"/>
                  </a:lnTo>
                  <a:lnTo>
                    <a:pt x="104" y="1135"/>
                  </a:lnTo>
                  <a:lnTo>
                    <a:pt x="101" y="1135"/>
                  </a:lnTo>
                  <a:lnTo>
                    <a:pt x="99" y="1135"/>
                  </a:lnTo>
                  <a:lnTo>
                    <a:pt x="96" y="1135"/>
                  </a:lnTo>
                  <a:lnTo>
                    <a:pt x="94" y="1135"/>
                  </a:lnTo>
                  <a:lnTo>
                    <a:pt x="94" y="1133"/>
                  </a:lnTo>
                  <a:lnTo>
                    <a:pt x="91" y="1133"/>
                  </a:lnTo>
                  <a:lnTo>
                    <a:pt x="89" y="1133"/>
                  </a:lnTo>
                  <a:lnTo>
                    <a:pt x="86" y="1133"/>
                  </a:lnTo>
                  <a:lnTo>
                    <a:pt x="84" y="1133"/>
                  </a:lnTo>
                  <a:lnTo>
                    <a:pt x="81" y="1133"/>
                  </a:lnTo>
                  <a:lnTo>
                    <a:pt x="79" y="1133"/>
                  </a:lnTo>
                  <a:lnTo>
                    <a:pt x="76" y="1133"/>
                  </a:lnTo>
                  <a:lnTo>
                    <a:pt x="73" y="1133"/>
                  </a:lnTo>
                  <a:lnTo>
                    <a:pt x="73" y="1130"/>
                  </a:lnTo>
                  <a:lnTo>
                    <a:pt x="71" y="1130"/>
                  </a:lnTo>
                  <a:lnTo>
                    <a:pt x="68" y="1130"/>
                  </a:lnTo>
                  <a:lnTo>
                    <a:pt x="66" y="1130"/>
                  </a:lnTo>
                  <a:lnTo>
                    <a:pt x="63" y="1130"/>
                  </a:lnTo>
                  <a:lnTo>
                    <a:pt x="61" y="1130"/>
                  </a:lnTo>
                  <a:lnTo>
                    <a:pt x="61" y="1128"/>
                  </a:lnTo>
                  <a:lnTo>
                    <a:pt x="58" y="1128"/>
                  </a:lnTo>
                  <a:lnTo>
                    <a:pt x="56" y="1128"/>
                  </a:lnTo>
                  <a:lnTo>
                    <a:pt x="53" y="1128"/>
                  </a:lnTo>
                  <a:lnTo>
                    <a:pt x="51" y="1128"/>
                  </a:lnTo>
                  <a:lnTo>
                    <a:pt x="48" y="1128"/>
                  </a:lnTo>
                  <a:lnTo>
                    <a:pt x="45" y="1128"/>
                  </a:lnTo>
                  <a:lnTo>
                    <a:pt x="45" y="1125"/>
                  </a:lnTo>
                  <a:lnTo>
                    <a:pt x="43" y="1125"/>
                  </a:lnTo>
                  <a:lnTo>
                    <a:pt x="40" y="1125"/>
                  </a:lnTo>
                  <a:lnTo>
                    <a:pt x="38" y="1125"/>
                  </a:lnTo>
                  <a:lnTo>
                    <a:pt x="35" y="1125"/>
                  </a:lnTo>
                  <a:lnTo>
                    <a:pt x="33" y="1125"/>
                  </a:lnTo>
                  <a:lnTo>
                    <a:pt x="33" y="1122"/>
                  </a:lnTo>
                  <a:lnTo>
                    <a:pt x="30" y="1122"/>
                  </a:lnTo>
                  <a:lnTo>
                    <a:pt x="28" y="1122"/>
                  </a:lnTo>
                  <a:lnTo>
                    <a:pt x="25" y="1122"/>
                  </a:lnTo>
                  <a:lnTo>
                    <a:pt x="23" y="1122"/>
                  </a:lnTo>
                  <a:lnTo>
                    <a:pt x="23" y="1120"/>
                  </a:lnTo>
                  <a:lnTo>
                    <a:pt x="20" y="1120"/>
                  </a:lnTo>
                  <a:lnTo>
                    <a:pt x="17" y="1120"/>
                  </a:lnTo>
                  <a:lnTo>
                    <a:pt x="15" y="1120"/>
                  </a:lnTo>
                  <a:lnTo>
                    <a:pt x="15" y="1117"/>
                  </a:lnTo>
                  <a:lnTo>
                    <a:pt x="12" y="1117"/>
                  </a:lnTo>
                  <a:lnTo>
                    <a:pt x="10" y="1117"/>
                  </a:lnTo>
                  <a:lnTo>
                    <a:pt x="10" y="1115"/>
                  </a:lnTo>
                  <a:lnTo>
                    <a:pt x="7" y="1115"/>
                  </a:lnTo>
                  <a:lnTo>
                    <a:pt x="5" y="1115"/>
                  </a:lnTo>
                  <a:lnTo>
                    <a:pt x="2" y="1115"/>
                  </a:lnTo>
                  <a:lnTo>
                    <a:pt x="2" y="1112"/>
                  </a:lnTo>
                  <a:lnTo>
                    <a:pt x="0" y="1112"/>
                  </a:lnTo>
                  <a:lnTo>
                    <a:pt x="5" y="1097"/>
                  </a:lnTo>
                  <a:lnTo>
                    <a:pt x="17" y="1100"/>
                  </a:lnTo>
                  <a:lnTo>
                    <a:pt x="17" y="1097"/>
                  </a:lnTo>
                  <a:lnTo>
                    <a:pt x="17" y="1094"/>
                  </a:lnTo>
                  <a:lnTo>
                    <a:pt x="15" y="1092"/>
                  </a:lnTo>
                  <a:lnTo>
                    <a:pt x="15" y="1089"/>
                  </a:lnTo>
                  <a:lnTo>
                    <a:pt x="23" y="1082"/>
                  </a:lnTo>
                  <a:lnTo>
                    <a:pt x="33" y="1087"/>
                  </a:lnTo>
                  <a:lnTo>
                    <a:pt x="68" y="1074"/>
                  </a:lnTo>
                  <a:lnTo>
                    <a:pt x="68" y="1077"/>
                  </a:lnTo>
                  <a:lnTo>
                    <a:pt x="68" y="1079"/>
                  </a:lnTo>
                  <a:lnTo>
                    <a:pt x="66" y="1082"/>
                  </a:lnTo>
                  <a:lnTo>
                    <a:pt x="63" y="1087"/>
                  </a:lnTo>
                  <a:lnTo>
                    <a:pt x="63" y="1089"/>
                  </a:lnTo>
                  <a:lnTo>
                    <a:pt x="63" y="1094"/>
                  </a:lnTo>
                  <a:lnTo>
                    <a:pt x="63" y="1100"/>
                  </a:lnTo>
                  <a:lnTo>
                    <a:pt x="68" y="1102"/>
                  </a:lnTo>
                  <a:lnTo>
                    <a:pt x="68" y="1105"/>
                  </a:lnTo>
                  <a:lnTo>
                    <a:pt x="68" y="1107"/>
                  </a:lnTo>
                  <a:lnTo>
                    <a:pt x="71" y="1110"/>
                  </a:lnTo>
                  <a:lnTo>
                    <a:pt x="68" y="1112"/>
                  </a:lnTo>
                  <a:lnTo>
                    <a:pt x="68" y="1115"/>
                  </a:lnTo>
                  <a:lnTo>
                    <a:pt x="71" y="1115"/>
                  </a:lnTo>
                  <a:lnTo>
                    <a:pt x="73" y="1112"/>
                  </a:lnTo>
                  <a:lnTo>
                    <a:pt x="73" y="1110"/>
                  </a:lnTo>
                  <a:lnTo>
                    <a:pt x="76" y="1110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4" y="1110"/>
                  </a:lnTo>
                  <a:lnTo>
                    <a:pt x="86" y="1110"/>
                  </a:lnTo>
                  <a:lnTo>
                    <a:pt x="89" y="1110"/>
                  </a:lnTo>
                  <a:lnTo>
                    <a:pt x="91" y="1110"/>
                  </a:lnTo>
                  <a:lnTo>
                    <a:pt x="94" y="1110"/>
                  </a:lnTo>
                  <a:lnTo>
                    <a:pt x="94" y="1107"/>
                  </a:lnTo>
                  <a:lnTo>
                    <a:pt x="96" y="1105"/>
                  </a:lnTo>
                  <a:lnTo>
                    <a:pt x="96" y="1102"/>
                  </a:lnTo>
                  <a:lnTo>
                    <a:pt x="96" y="1100"/>
                  </a:lnTo>
                  <a:lnTo>
                    <a:pt x="99" y="1097"/>
                  </a:lnTo>
                  <a:lnTo>
                    <a:pt x="99" y="1094"/>
                  </a:lnTo>
                  <a:lnTo>
                    <a:pt x="101" y="1094"/>
                  </a:lnTo>
                  <a:lnTo>
                    <a:pt x="104" y="1092"/>
                  </a:lnTo>
                  <a:lnTo>
                    <a:pt x="107" y="1092"/>
                  </a:lnTo>
                  <a:lnTo>
                    <a:pt x="109" y="1094"/>
                  </a:lnTo>
                  <a:lnTo>
                    <a:pt x="112" y="1094"/>
                  </a:lnTo>
                  <a:lnTo>
                    <a:pt x="112" y="1097"/>
                  </a:lnTo>
                  <a:lnTo>
                    <a:pt x="114" y="1097"/>
                  </a:lnTo>
                  <a:lnTo>
                    <a:pt x="117" y="1097"/>
                  </a:lnTo>
                  <a:lnTo>
                    <a:pt x="119" y="1097"/>
                  </a:lnTo>
                  <a:lnTo>
                    <a:pt x="122" y="1094"/>
                  </a:lnTo>
                  <a:lnTo>
                    <a:pt x="122" y="1092"/>
                  </a:lnTo>
                  <a:lnTo>
                    <a:pt x="124" y="1092"/>
                  </a:lnTo>
                  <a:lnTo>
                    <a:pt x="124" y="1089"/>
                  </a:lnTo>
                  <a:lnTo>
                    <a:pt x="124" y="1087"/>
                  </a:lnTo>
                  <a:lnTo>
                    <a:pt x="122" y="1084"/>
                  </a:lnTo>
                  <a:lnTo>
                    <a:pt x="119" y="1082"/>
                  </a:lnTo>
                  <a:lnTo>
                    <a:pt x="119" y="1079"/>
                  </a:lnTo>
                  <a:lnTo>
                    <a:pt x="119" y="1074"/>
                  </a:lnTo>
                  <a:lnTo>
                    <a:pt x="122" y="1074"/>
                  </a:lnTo>
                  <a:lnTo>
                    <a:pt x="122" y="1072"/>
                  </a:lnTo>
                  <a:lnTo>
                    <a:pt x="122" y="1069"/>
                  </a:lnTo>
                  <a:lnTo>
                    <a:pt x="119" y="1066"/>
                  </a:lnTo>
                  <a:lnTo>
                    <a:pt x="117" y="1066"/>
                  </a:lnTo>
                  <a:lnTo>
                    <a:pt x="114" y="1066"/>
                  </a:lnTo>
                  <a:lnTo>
                    <a:pt x="114" y="1064"/>
                  </a:lnTo>
                  <a:lnTo>
                    <a:pt x="114" y="1061"/>
                  </a:lnTo>
                  <a:lnTo>
                    <a:pt x="114" y="1059"/>
                  </a:lnTo>
                  <a:lnTo>
                    <a:pt x="112" y="1056"/>
                  </a:lnTo>
                  <a:lnTo>
                    <a:pt x="112" y="1054"/>
                  </a:lnTo>
                  <a:lnTo>
                    <a:pt x="109" y="1051"/>
                  </a:lnTo>
                  <a:lnTo>
                    <a:pt x="109" y="1049"/>
                  </a:lnTo>
                  <a:lnTo>
                    <a:pt x="112" y="1046"/>
                  </a:lnTo>
                  <a:lnTo>
                    <a:pt x="112" y="1044"/>
                  </a:lnTo>
                  <a:lnTo>
                    <a:pt x="112" y="1041"/>
                  </a:lnTo>
                  <a:lnTo>
                    <a:pt x="109" y="1041"/>
                  </a:lnTo>
                  <a:lnTo>
                    <a:pt x="109" y="1036"/>
                  </a:lnTo>
                  <a:lnTo>
                    <a:pt x="109" y="1033"/>
                  </a:lnTo>
                  <a:lnTo>
                    <a:pt x="109" y="1031"/>
                  </a:lnTo>
                  <a:lnTo>
                    <a:pt x="109" y="1023"/>
                  </a:lnTo>
                  <a:lnTo>
                    <a:pt x="109" y="1021"/>
                  </a:lnTo>
                  <a:lnTo>
                    <a:pt x="107" y="1021"/>
                  </a:lnTo>
                  <a:lnTo>
                    <a:pt x="107" y="1018"/>
                  </a:lnTo>
                  <a:lnTo>
                    <a:pt x="104" y="1016"/>
                  </a:lnTo>
                  <a:lnTo>
                    <a:pt x="101" y="1013"/>
                  </a:lnTo>
                  <a:lnTo>
                    <a:pt x="99" y="1010"/>
                  </a:lnTo>
                  <a:lnTo>
                    <a:pt x="99" y="1008"/>
                  </a:lnTo>
                  <a:lnTo>
                    <a:pt x="99" y="1005"/>
                  </a:lnTo>
                  <a:lnTo>
                    <a:pt x="101" y="1003"/>
                  </a:lnTo>
                  <a:lnTo>
                    <a:pt x="101" y="1000"/>
                  </a:lnTo>
                  <a:lnTo>
                    <a:pt x="101" y="998"/>
                  </a:lnTo>
                  <a:lnTo>
                    <a:pt x="101" y="995"/>
                  </a:lnTo>
                  <a:lnTo>
                    <a:pt x="104" y="993"/>
                  </a:lnTo>
                  <a:lnTo>
                    <a:pt x="104" y="990"/>
                  </a:lnTo>
                  <a:lnTo>
                    <a:pt x="104" y="988"/>
                  </a:lnTo>
                  <a:lnTo>
                    <a:pt x="104" y="985"/>
                  </a:lnTo>
                  <a:lnTo>
                    <a:pt x="104" y="982"/>
                  </a:lnTo>
                  <a:lnTo>
                    <a:pt x="101" y="980"/>
                  </a:lnTo>
                  <a:lnTo>
                    <a:pt x="101" y="977"/>
                  </a:lnTo>
                  <a:lnTo>
                    <a:pt x="101" y="975"/>
                  </a:lnTo>
                  <a:lnTo>
                    <a:pt x="104" y="975"/>
                  </a:lnTo>
                  <a:lnTo>
                    <a:pt x="104" y="972"/>
                  </a:lnTo>
                  <a:lnTo>
                    <a:pt x="104" y="970"/>
                  </a:lnTo>
                  <a:lnTo>
                    <a:pt x="104" y="967"/>
                  </a:lnTo>
                  <a:lnTo>
                    <a:pt x="101" y="967"/>
                  </a:lnTo>
                  <a:lnTo>
                    <a:pt x="104" y="965"/>
                  </a:lnTo>
                  <a:lnTo>
                    <a:pt x="107" y="965"/>
                  </a:lnTo>
                  <a:lnTo>
                    <a:pt x="109" y="962"/>
                  </a:lnTo>
                  <a:lnTo>
                    <a:pt x="114" y="955"/>
                  </a:lnTo>
                  <a:lnTo>
                    <a:pt x="117" y="955"/>
                  </a:lnTo>
                  <a:lnTo>
                    <a:pt x="117" y="952"/>
                  </a:lnTo>
                  <a:lnTo>
                    <a:pt x="119" y="949"/>
                  </a:lnTo>
                  <a:lnTo>
                    <a:pt x="122" y="949"/>
                  </a:lnTo>
                  <a:lnTo>
                    <a:pt x="122" y="947"/>
                  </a:lnTo>
                  <a:lnTo>
                    <a:pt x="122" y="944"/>
                  </a:lnTo>
                  <a:lnTo>
                    <a:pt x="124" y="944"/>
                  </a:lnTo>
                  <a:lnTo>
                    <a:pt x="124" y="942"/>
                  </a:lnTo>
                  <a:lnTo>
                    <a:pt x="124" y="939"/>
                  </a:lnTo>
                  <a:lnTo>
                    <a:pt x="127" y="939"/>
                  </a:lnTo>
                  <a:lnTo>
                    <a:pt x="127" y="937"/>
                  </a:lnTo>
                  <a:lnTo>
                    <a:pt x="127" y="934"/>
                  </a:lnTo>
                  <a:lnTo>
                    <a:pt x="127" y="932"/>
                  </a:lnTo>
                  <a:lnTo>
                    <a:pt x="129" y="932"/>
                  </a:lnTo>
                  <a:lnTo>
                    <a:pt x="132" y="929"/>
                  </a:lnTo>
                  <a:lnTo>
                    <a:pt x="135" y="929"/>
                  </a:lnTo>
                  <a:lnTo>
                    <a:pt x="135" y="927"/>
                  </a:lnTo>
                  <a:lnTo>
                    <a:pt x="137" y="924"/>
                  </a:lnTo>
                  <a:lnTo>
                    <a:pt x="140" y="924"/>
                  </a:lnTo>
                  <a:lnTo>
                    <a:pt x="140" y="921"/>
                  </a:lnTo>
                  <a:lnTo>
                    <a:pt x="142" y="921"/>
                  </a:lnTo>
                  <a:lnTo>
                    <a:pt x="142" y="919"/>
                  </a:lnTo>
                  <a:lnTo>
                    <a:pt x="142" y="916"/>
                  </a:lnTo>
                  <a:lnTo>
                    <a:pt x="140" y="906"/>
                  </a:lnTo>
                  <a:lnTo>
                    <a:pt x="140" y="904"/>
                  </a:lnTo>
                  <a:lnTo>
                    <a:pt x="140" y="901"/>
                  </a:lnTo>
                  <a:lnTo>
                    <a:pt x="142" y="901"/>
                  </a:lnTo>
                  <a:lnTo>
                    <a:pt x="147" y="896"/>
                  </a:lnTo>
                  <a:lnTo>
                    <a:pt x="150" y="896"/>
                  </a:lnTo>
                  <a:lnTo>
                    <a:pt x="152" y="896"/>
                  </a:lnTo>
                  <a:lnTo>
                    <a:pt x="152" y="893"/>
                  </a:lnTo>
                  <a:lnTo>
                    <a:pt x="155" y="893"/>
                  </a:lnTo>
                  <a:lnTo>
                    <a:pt x="155" y="891"/>
                  </a:lnTo>
                  <a:lnTo>
                    <a:pt x="157" y="891"/>
                  </a:lnTo>
                  <a:lnTo>
                    <a:pt x="157" y="888"/>
                  </a:lnTo>
                  <a:lnTo>
                    <a:pt x="157" y="886"/>
                  </a:lnTo>
                  <a:lnTo>
                    <a:pt x="160" y="886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5" y="878"/>
                  </a:lnTo>
                  <a:lnTo>
                    <a:pt x="170" y="873"/>
                  </a:lnTo>
                  <a:lnTo>
                    <a:pt x="173" y="873"/>
                  </a:lnTo>
                  <a:lnTo>
                    <a:pt x="175" y="873"/>
                  </a:lnTo>
                  <a:lnTo>
                    <a:pt x="178" y="873"/>
                  </a:lnTo>
                  <a:lnTo>
                    <a:pt x="180" y="871"/>
                  </a:lnTo>
                  <a:lnTo>
                    <a:pt x="180" y="868"/>
                  </a:lnTo>
                  <a:lnTo>
                    <a:pt x="183" y="865"/>
                  </a:lnTo>
                  <a:lnTo>
                    <a:pt x="185" y="865"/>
                  </a:lnTo>
                  <a:lnTo>
                    <a:pt x="191" y="858"/>
                  </a:lnTo>
                  <a:lnTo>
                    <a:pt x="191" y="855"/>
                  </a:lnTo>
                  <a:lnTo>
                    <a:pt x="191" y="850"/>
                  </a:lnTo>
                  <a:lnTo>
                    <a:pt x="193" y="848"/>
                  </a:lnTo>
                  <a:lnTo>
                    <a:pt x="196" y="848"/>
                  </a:lnTo>
                  <a:lnTo>
                    <a:pt x="196" y="845"/>
                  </a:lnTo>
                  <a:lnTo>
                    <a:pt x="201" y="843"/>
                  </a:lnTo>
                  <a:lnTo>
                    <a:pt x="203" y="840"/>
                  </a:lnTo>
                  <a:lnTo>
                    <a:pt x="206" y="837"/>
                  </a:lnTo>
                  <a:lnTo>
                    <a:pt x="208" y="835"/>
                  </a:lnTo>
                  <a:lnTo>
                    <a:pt x="213" y="832"/>
                  </a:lnTo>
                  <a:lnTo>
                    <a:pt x="216" y="830"/>
                  </a:lnTo>
                  <a:lnTo>
                    <a:pt x="219" y="830"/>
                  </a:lnTo>
                  <a:lnTo>
                    <a:pt x="221" y="830"/>
                  </a:lnTo>
                  <a:lnTo>
                    <a:pt x="221" y="827"/>
                  </a:lnTo>
                  <a:lnTo>
                    <a:pt x="221" y="825"/>
                  </a:lnTo>
                  <a:lnTo>
                    <a:pt x="219" y="825"/>
                  </a:lnTo>
                  <a:lnTo>
                    <a:pt x="216" y="822"/>
                  </a:lnTo>
                  <a:lnTo>
                    <a:pt x="213" y="822"/>
                  </a:lnTo>
                  <a:lnTo>
                    <a:pt x="211" y="822"/>
                  </a:lnTo>
                  <a:lnTo>
                    <a:pt x="208" y="822"/>
                  </a:lnTo>
                  <a:lnTo>
                    <a:pt x="206" y="822"/>
                  </a:lnTo>
                  <a:lnTo>
                    <a:pt x="206" y="820"/>
                  </a:lnTo>
                  <a:lnTo>
                    <a:pt x="206" y="817"/>
                  </a:lnTo>
                  <a:lnTo>
                    <a:pt x="206" y="815"/>
                  </a:lnTo>
                  <a:lnTo>
                    <a:pt x="206" y="812"/>
                  </a:lnTo>
                  <a:lnTo>
                    <a:pt x="206" y="809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08" y="802"/>
                  </a:lnTo>
                  <a:lnTo>
                    <a:pt x="208" y="799"/>
                  </a:lnTo>
                  <a:lnTo>
                    <a:pt x="211" y="797"/>
                  </a:lnTo>
                  <a:lnTo>
                    <a:pt x="208" y="792"/>
                  </a:lnTo>
                  <a:lnTo>
                    <a:pt x="211" y="792"/>
                  </a:lnTo>
                  <a:lnTo>
                    <a:pt x="211" y="787"/>
                  </a:lnTo>
                  <a:lnTo>
                    <a:pt x="216" y="789"/>
                  </a:lnTo>
                  <a:lnTo>
                    <a:pt x="213" y="784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08" y="779"/>
                  </a:lnTo>
                  <a:lnTo>
                    <a:pt x="206" y="769"/>
                  </a:lnTo>
                  <a:lnTo>
                    <a:pt x="208" y="761"/>
                  </a:lnTo>
                  <a:lnTo>
                    <a:pt x="208" y="759"/>
                  </a:lnTo>
                  <a:lnTo>
                    <a:pt x="213" y="751"/>
                  </a:lnTo>
                  <a:lnTo>
                    <a:pt x="216" y="746"/>
                  </a:lnTo>
                  <a:lnTo>
                    <a:pt x="216" y="743"/>
                  </a:lnTo>
                  <a:lnTo>
                    <a:pt x="219" y="741"/>
                  </a:lnTo>
                  <a:lnTo>
                    <a:pt x="221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9" y="728"/>
                  </a:lnTo>
                  <a:lnTo>
                    <a:pt x="216" y="728"/>
                  </a:lnTo>
                  <a:lnTo>
                    <a:pt x="219" y="725"/>
                  </a:lnTo>
                  <a:lnTo>
                    <a:pt x="219" y="723"/>
                  </a:lnTo>
                  <a:lnTo>
                    <a:pt x="221" y="723"/>
                  </a:lnTo>
                  <a:lnTo>
                    <a:pt x="226" y="723"/>
                  </a:lnTo>
                  <a:lnTo>
                    <a:pt x="231" y="723"/>
                  </a:lnTo>
                  <a:lnTo>
                    <a:pt x="234" y="718"/>
                  </a:lnTo>
                  <a:lnTo>
                    <a:pt x="236" y="710"/>
                  </a:lnTo>
                  <a:lnTo>
                    <a:pt x="236" y="708"/>
                  </a:lnTo>
                  <a:lnTo>
                    <a:pt x="236" y="705"/>
                  </a:lnTo>
                  <a:lnTo>
                    <a:pt x="241" y="703"/>
                  </a:lnTo>
                  <a:lnTo>
                    <a:pt x="241" y="700"/>
                  </a:lnTo>
                  <a:lnTo>
                    <a:pt x="239" y="695"/>
                  </a:lnTo>
                  <a:lnTo>
                    <a:pt x="236" y="690"/>
                  </a:lnTo>
                  <a:lnTo>
                    <a:pt x="234" y="685"/>
                  </a:lnTo>
                  <a:lnTo>
                    <a:pt x="229" y="682"/>
                  </a:lnTo>
                  <a:lnTo>
                    <a:pt x="234" y="677"/>
                  </a:lnTo>
                  <a:lnTo>
                    <a:pt x="234" y="675"/>
                  </a:lnTo>
                  <a:lnTo>
                    <a:pt x="231" y="672"/>
                  </a:lnTo>
                  <a:lnTo>
                    <a:pt x="229" y="672"/>
                  </a:lnTo>
                  <a:lnTo>
                    <a:pt x="226" y="672"/>
                  </a:lnTo>
                  <a:lnTo>
                    <a:pt x="224" y="675"/>
                  </a:lnTo>
                  <a:lnTo>
                    <a:pt x="224" y="672"/>
                  </a:lnTo>
                  <a:lnTo>
                    <a:pt x="224" y="667"/>
                  </a:lnTo>
                  <a:lnTo>
                    <a:pt x="226" y="664"/>
                  </a:lnTo>
                  <a:lnTo>
                    <a:pt x="229" y="664"/>
                  </a:lnTo>
                  <a:lnTo>
                    <a:pt x="231" y="662"/>
                  </a:lnTo>
                  <a:lnTo>
                    <a:pt x="234" y="662"/>
                  </a:lnTo>
                  <a:lnTo>
                    <a:pt x="236" y="664"/>
                  </a:lnTo>
                  <a:lnTo>
                    <a:pt x="239" y="662"/>
                  </a:lnTo>
                  <a:lnTo>
                    <a:pt x="239" y="659"/>
                  </a:lnTo>
                  <a:lnTo>
                    <a:pt x="239" y="657"/>
                  </a:lnTo>
                  <a:lnTo>
                    <a:pt x="234" y="652"/>
                  </a:lnTo>
                  <a:lnTo>
                    <a:pt x="231" y="649"/>
                  </a:lnTo>
                  <a:lnTo>
                    <a:pt x="231" y="644"/>
                  </a:lnTo>
                  <a:lnTo>
                    <a:pt x="231" y="641"/>
                  </a:lnTo>
                  <a:lnTo>
                    <a:pt x="236" y="641"/>
                  </a:lnTo>
                  <a:lnTo>
                    <a:pt x="239" y="641"/>
                  </a:lnTo>
                  <a:lnTo>
                    <a:pt x="239" y="634"/>
                  </a:lnTo>
                  <a:lnTo>
                    <a:pt x="239" y="631"/>
                  </a:lnTo>
                  <a:lnTo>
                    <a:pt x="231" y="626"/>
                  </a:lnTo>
                  <a:lnTo>
                    <a:pt x="231" y="624"/>
                  </a:lnTo>
                  <a:lnTo>
                    <a:pt x="226" y="613"/>
                  </a:lnTo>
                  <a:lnTo>
                    <a:pt x="224" y="606"/>
                  </a:lnTo>
                  <a:lnTo>
                    <a:pt x="221" y="606"/>
                  </a:lnTo>
                  <a:lnTo>
                    <a:pt x="208" y="606"/>
                  </a:lnTo>
                  <a:lnTo>
                    <a:pt x="208" y="608"/>
                  </a:lnTo>
                  <a:lnTo>
                    <a:pt x="208" y="613"/>
                  </a:lnTo>
                  <a:lnTo>
                    <a:pt x="213" y="619"/>
                  </a:lnTo>
                  <a:lnTo>
                    <a:pt x="206" y="616"/>
                  </a:lnTo>
                  <a:lnTo>
                    <a:pt x="206" y="611"/>
                  </a:lnTo>
                  <a:lnTo>
                    <a:pt x="206" y="606"/>
                  </a:lnTo>
                  <a:lnTo>
                    <a:pt x="203" y="603"/>
                  </a:lnTo>
                  <a:lnTo>
                    <a:pt x="203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6"/>
                  </a:lnTo>
                  <a:lnTo>
                    <a:pt x="193" y="593"/>
                  </a:lnTo>
                  <a:lnTo>
                    <a:pt x="193" y="588"/>
                  </a:lnTo>
                  <a:lnTo>
                    <a:pt x="196" y="585"/>
                  </a:lnTo>
                  <a:lnTo>
                    <a:pt x="198" y="583"/>
                  </a:lnTo>
                  <a:lnTo>
                    <a:pt x="211" y="588"/>
                  </a:lnTo>
                  <a:lnTo>
                    <a:pt x="213" y="588"/>
                  </a:lnTo>
                  <a:lnTo>
                    <a:pt x="213" y="585"/>
                  </a:lnTo>
                  <a:lnTo>
                    <a:pt x="213" y="583"/>
                  </a:lnTo>
                  <a:lnTo>
                    <a:pt x="213" y="580"/>
                  </a:lnTo>
                  <a:lnTo>
                    <a:pt x="208" y="578"/>
                  </a:lnTo>
                  <a:lnTo>
                    <a:pt x="206" y="578"/>
                  </a:lnTo>
                  <a:lnTo>
                    <a:pt x="203" y="575"/>
                  </a:lnTo>
                  <a:lnTo>
                    <a:pt x="201" y="568"/>
                  </a:lnTo>
                  <a:lnTo>
                    <a:pt x="198" y="557"/>
                  </a:lnTo>
                  <a:lnTo>
                    <a:pt x="198" y="555"/>
                  </a:lnTo>
                  <a:lnTo>
                    <a:pt x="196" y="552"/>
                  </a:lnTo>
                  <a:lnTo>
                    <a:pt x="188" y="545"/>
                  </a:lnTo>
                  <a:lnTo>
                    <a:pt x="188" y="542"/>
                  </a:lnTo>
                  <a:lnTo>
                    <a:pt x="183" y="540"/>
                  </a:lnTo>
                  <a:lnTo>
                    <a:pt x="183" y="537"/>
                  </a:lnTo>
                  <a:lnTo>
                    <a:pt x="183" y="532"/>
                  </a:lnTo>
                  <a:lnTo>
                    <a:pt x="185" y="527"/>
                  </a:lnTo>
                  <a:lnTo>
                    <a:pt x="183" y="527"/>
                  </a:lnTo>
                  <a:lnTo>
                    <a:pt x="178" y="527"/>
                  </a:lnTo>
                  <a:lnTo>
                    <a:pt x="178" y="519"/>
                  </a:lnTo>
                  <a:lnTo>
                    <a:pt x="178" y="517"/>
                  </a:lnTo>
                  <a:lnTo>
                    <a:pt x="168" y="507"/>
                  </a:lnTo>
                  <a:lnTo>
                    <a:pt x="165" y="507"/>
                  </a:lnTo>
                  <a:lnTo>
                    <a:pt x="157" y="509"/>
                  </a:lnTo>
                  <a:lnTo>
                    <a:pt x="160" y="509"/>
                  </a:lnTo>
                  <a:lnTo>
                    <a:pt x="160" y="514"/>
                  </a:lnTo>
                  <a:lnTo>
                    <a:pt x="157" y="517"/>
                  </a:lnTo>
                  <a:lnTo>
                    <a:pt x="145" y="507"/>
                  </a:lnTo>
                  <a:lnTo>
                    <a:pt x="142" y="507"/>
                  </a:lnTo>
                  <a:lnTo>
                    <a:pt x="140" y="507"/>
                  </a:lnTo>
                  <a:lnTo>
                    <a:pt x="137" y="512"/>
                  </a:lnTo>
                  <a:lnTo>
                    <a:pt x="132" y="507"/>
                  </a:lnTo>
                  <a:lnTo>
                    <a:pt x="127" y="501"/>
                  </a:lnTo>
                  <a:lnTo>
                    <a:pt x="127" y="499"/>
                  </a:lnTo>
                  <a:lnTo>
                    <a:pt x="124" y="499"/>
                  </a:lnTo>
                  <a:lnTo>
                    <a:pt x="124" y="486"/>
                  </a:lnTo>
                  <a:lnTo>
                    <a:pt x="122" y="484"/>
                  </a:lnTo>
                  <a:lnTo>
                    <a:pt x="112" y="476"/>
                  </a:lnTo>
                  <a:lnTo>
                    <a:pt x="109" y="479"/>
                  </a:lnTo>
                  <a:lnTo>
                    <a:pt x="109" y="473"/>
                  </a:lnTo>
                  <a:lnTo>
                    <a:pt x="107" y="468"/>
                  </a:lnTo>
                  <a:lnTo>
                    <a:pt x="107" y="466"/>
                  </a:lnTo>
                  <a:lnTo>
                    <a:pt x="114" y="453"/>
                  </a:lnTo>
                  <a:lnTo>
                    <a:pt x="112" y="443"/>
                  </a:lnTo>
                  <a:lnTo>
                    <a:pt x="109" y="440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28"/>
                  </a:lnTo>
                  <a:lnTo>
                    <a:pt x="104" y="425"/>
                  </a:lnTo>
                  <a:lnTo>
                    <a:pt x="101" y="420"/>
                  </a:lnTo>
                  <a:lnTo>
                    <a:pt x="99" y="417"/>
                  </a:lnTo>
                  <a:lnTo>
                    <a:pt x="101" y="412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6" y="397"/>
                  </a:lnTo>
                  <a:lnTo>
                    <a:pt x="86" y="395"/>
                  </a:lnTo>
                  <a:lnTo>
                    <a:pt x="86" y="389"/>
                  </a:lnTo>
                  <a:lnTo>
                    <a:pt x="86" y="387"/>
                  </a:lnTo>
                  <a:lnTo>
                    <a:pt x="91" y="384"/>
                  </a:lnTo>
                  <a:lnTo>
                    <a:pt x="91" y="377"/>
                  </a:lnTo>
                  <a:lnTo>
                    <a:pt x="89" y="372"/>
                  </a:lnTo>
                  <a:lnTo>
                    <a:pt x="79" y="369"/>
                  </a:lnTo>
                  <a:lnTo>
                    <a:pt x="73" y="372"/>
                  </a:lnTo>
                  <a:lnTo>
                    <a:pt x="68" y="379"/>
                  </a:lnTo>
                  <a:lnTo>
                    <a:pt x="63" y="379"/>
                  </a:lnTo>
                  <a:lnTo>
                    <a:pt x="61" y="377"/>
                  </a:lnTo>
                  <a:lnTo>
                    <a:pt x="58" y="377"/>
                  </a:lnTo>
                  <a:lnTo>
                    <a:pt x="56" y="374"/>
                  </a:lnTo>
                  <a:lnTo>
                    <a:pt x="48" y="374"/>
                  </a:lnTo>
                  <a:lnTo>
                    <a:pt x="48" y="377"/>
                  </a:lnTo>
                  <a:lnTo>
                    <a:pt x="45" y="382"/>
                  </a:lnTo>
                  <a:lnTo>
                    <a:pt x="43" y="384"/>
                  </a:lnTo>
                  <a:lnTo>
                    <a:pt x="43" y="382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0" y="374"/>
                  </a:lnTo>
                  <a:lnTo>
                    <a:pt x="40" y="372"/>
                  </a:lnTo>
                  <a:lnTo>
                    <a:pt x="40" y="369"/>
                  </a:lnTo>
                  <a:lnTo>
                    <a:pt x="38" y="367"/>
                  </a:lnTo>
                  <a:lnTo>
                    <a:pt x="33" y="359"/>
                  </a:lnTo>
                  <a:lnTo>
                    <a:pt x="30" y="356"/>
                  </a:lnTo>
                  <a:lnTo>
                    <a:pt x="28" y="356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5" y="344"/>
                  </a:lnTo>
                  <a:lnTo>
                    <a:pt x="45" y="341"/>
                  </a:lnTo>
                  <a:lnTo>
                    <a:pt x="43" y="336"/>
                  </a:lnTo>
                  <a:lnTo>
                    <a:pt x="40" y="334"/>
                  </a:lnTo>
                  <a:lnTo>
                    <a:pt x="40" y="331"/>
                  </a:lnTo>
                  <a:lnTo>
                    <a:pt x="40" y="328"/>
                  </a:lnTo>
                  <a:lnTo>
                    <a:pt x="38" y="328"/>
                  </a:lnTo>
                  <a:lnTo>
                    <a:pt x="38" y="326"/>
                  </a:lnTo>
                  <a:lnTo>
                    <a:pt x="35" y="326"/>
                  </a:lnTo>
                  <a:lnTo>
                    <a:pt x="33" y="326"/>
                  </a:lnTo>
                  <a:lnTo>
                    <a:pt x="33" y="323"/>
                  </a:lnTo>
                  <a:lnTo>
                    <a:pt x="33" y="321"/>
                  </a:lnTo>
                  <a:lnTo>
                    <a:pt x="33" y="318"/>
                  </a:lnTo>
                  <a:lnTo>
                    <a:pt x="30" y="316"/>
                  </a:lnTo>
                  <a:lnTo>
                    <a:pt x="30" y="313"/>
                  </a:lnTo>
                  <a:lnTo>
                    <a:pt x="28" y="313"/>
                  </a:lnTo>
                  <a:lnTo>
                    <a:pt x="28" y="311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8" y="306"/>
                  </a:lnTo>
                  <a:lnTo>
                    <a:pt x="40" y="306"/>
                  </a:lnTo>
                  <a:lnTo>
                    <a:pt x="43" y="306"/>
                  </a:lnTo>
                  <a:lnTo>
                    <a:pt x="45" y="306"/>
                  </a:lnTo>
                  <a:lnTo>
                    <a:pt x="48" y="306"/>
                  </a:lnTo>
                  <a:lnTo>
                    <a:pt x="48" y="303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8" y="293"/>
                  </a:lnTo>
                  <a:lnTo>
                    <a:pt x="48" y="290"/>
                  </a:lnTo>
                  <a:lnTo>
                    <a:pt x="48" y="288"/>
                  </a:lnTo>
                  <a:lnTo>
                    <a:pt x="51" y="285"/>
                  </a:lnTo>
                  <a:lnTo>
                    <a:pt x="53" y="285"/>
                  </a:lnTo>
                  <a:lnTo>
                    <a:pt x="53" y="283"/>
                  </a:lnTo>
                  <a:lnTo>
                    <a:pt x="56" y="283"/>
                  </a:lnTo>
                  <a:lnTo>
                    <a:pt x="56" y="280"/>
                  </a:lnTo>
                  <a:lnTo>
                    <a:pt x="53" y="278"/>
                  </a:lnTo>
                  <a:lnTo>
                    <a:pt x="53" y="275"/>
                  </a:lnTo>
                  <a:lnTo>
                    <a:pt x="51" y="272"/>
                  </a:lnTo>
                  <a:lnTo>
                    <a:pt x="45" y="270"/>
                  </a:lnTo>
                  <a:lnTo>
                    <a:pt x="45" y="267"/>
                  </a:lnTo>
                  <a:lnTo>
                    <a:pt x="40" y="265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38" y="260"/>
                  </a:lnTo>
                  <a:lnTo>
                    <a:pt x="38" y="257"/>
                  </a:lnTo>
                  <a:lnTo>
                    <a:pt x="40" y="257"/>
                  </a:lnTo>
                  <a:lnTo>
                    <a:pt x="40" y="255"/>
                  </a:lnTo>
                  <a:lnTo>
                    <a:pt x="43" y="255"/>
                  </a:lnTo>
                  <a:lnTo>
                    <a:pt x="43" y="252"/>
                  </a:lnTo>
                  <a:lnTo>
                    <a:pt x="45" y="247"/>
                  </a:lnTo>
                  <a:lnTo>
                    <a:pt x="48" y="244"/>
                  </a:lnTo>
                  <a:lnTo>
                    <a:pt x="51" y="244"/>
                  </a:lnTo>
                  <a:lnTo>
                    <a:pt x="51" y="242"/>
                  </a:lnTo>
                  <a:lnTo>
                    <a:pt x="53" y="239"/>
                  </a:lnTo>
                  <a:lnTo>
                    <a:pt x="56" y="239"/>
                  </a:lnTo>
                  <a:lnTo>
                    <a:pt x="56" y="237"/>
                  </a:lnTo>
                  <a:lnTo>
                    <a:pt x="58" y="234"/>
                  </a:lnTo>
                  <a:lnTo>
                    <a:pt x="61" y="234"/>
                  </a:lnTo>
                  <a:lnTo>
                    <a:pt x="61" y="232"/>
                  </a:lnTo>
                  <a:lnTo>
                    <a:pt x="61" y="229"/>
                  </a:lnTo>
                  <a:lnTo>
                    <a:pt x="63" y="227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1"/>
                  </a:lnTo>
                  <a:lnTo>
                    <a:pt x="61" y="209"/>
                  </a:lnTo>
                  <a:lnTo>
                    <a:pt x="58" y="209"/>
                  </a:lnTo>
                  <a:lnTo>
                    <a:pt x="58" y="206"/>
                  </a:lnTo>
                  <a:lnTo>
                    <a:pt x="56" y="206"/>
                  </a:lnTo>
                  <a:lnTo>
                    <a:pt x="53" y="206"/>
                  </a:lnTo>
                  <a:lnTo>
                    <a:pt x="51" y="206"/>
                  </a:lnTo>
                  <a:lnTo>
                    <a:pt x="51" y="209"/>
                  </a:lnTo>
                  <a:lnTo>
                    <a:pt x="48" y="209"/>
                  </a:lnTo>
                  <a:lnTo>
                    <a:pt x="48" y="211"/>
                  </a:lnTo>
                  <a:lnTo>
                    <a:pt x="45" y="214"/>
                  </a:lnTo>
                  <a:lnTo>
                    <a:pt x="45" y="216"/>
                  </a:lnTo>
                  <a:lnTo>
                    <a:pt x="43" y="216"/>
                  </a:lnTo>
                  <a:lnTo>
                    <a:pt x="43" y="219"/>
                  </a:lnTo>
                  <a:lnTo>
                    <a:pt x="43" y="222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8" y="219"/>
                  </a:lnTo>
                  <a:lnTo>
                    <a:pt x="35" y="219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5" y="211"/>
                  </a:lnTo>
                  <a:lnTo>
                    <a:pt x="35" y="204"/>
                  </a:lnTo>
                  <a:lnTo>
                    <a:pt x="38" y="199"/>
                  </a:lnTo>
                  <a:lnTo>
                    <a:pt x="40" y="199"/>
                  </a:lnTo>
                  <a:lnTo>
                    <a:pt x="40" y="196"/>
                  </a:lnTo>
                  <a:lnTo>
                    <a:pt x="43" y="194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1" y="186"/>
                  </a:lnTo>
                  <a:lnTo>
                    <a:pt x="53" y="183"/>
                  </a:lnTo>
                  <a:lnTo>
                    <a:pt x="56" y="183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3"/>
                  </a:lnTo>
                  <a:lnTo>
                    <a:pt x="71" y="178"/>
                  </a:lnTo>
                  <a:lnTo>
                    <a:pt x="71" y="176"/>
                  </a:lnTo>
                  <a:lnTo>
                    <a:pt x="73" y="173"/>
                  </a:lnTo>
                  <a:lnTo>
                    <a:pt x="79" y="171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89" y="163"/>
                  </a:lnTo>
                  <a:lnTo>
                    <a:pt x="91" y="160"/>
                  </a:lnTo>
                  <a:lnTo>
                    <a:pt x="96" y="158"/>
                  </a:lnTo>
                  <a:lnTo>
                    <a:pt x="99" y="158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9" y="160"/>
                  </a:lnTo>
                  <a:lnTo>
                    <a:pt x="112" y="163"/>
                  </a:lnTo>
                  <a:lnTo>
                    <a:pt x="112" y="160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7" y="155"/>
                  </a:lnTo>
                  <a:lnTo>
                    <a:pt x="117" y="153"/>
                  </a:lnTo>
                  <a:lnTo>
                    <a:pt x="119" y="153"/>
                  </a:lnTo>
                  <a:lnTo>
                    <a:pt x="119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5"/>
                  </a:lnTo>
                  <a:lnTo>
                    <a:pt x="117" y="143"/>
                  </a:lnTo>
                  <a:lnTo>
                    <a:pt x="119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43"/>
                  </a:lnTo>
                  <a:lnTo>
                    <a:pt x="127" y="143"/>
                  </a:lnTo>
                  <a:lnTo>
                    <a:pt x="129" y="143"/>
                  </a:lnTo>
                  <a:lnTo>
                    <a:pt x="132" y="143"/>
                  </a:lnTo>
                  <a:lnTo>
                    <a:pt x="132" y="145"/>
                  </a:lnTo>
                  <a:lnTo>
                    <a:pt x="135" y="145"/>
                  </a:lnTo>
                  <a:lnTo>
                    <a:pt x="137" y="145"/>
                  </a:lnTo>
                  <a:lnTo>
                    <a:pt x="137" y="148"/>
                  </a:lnTo>
                  <a:lnTo>
                    <a:pt x="140" y="150"/>
                  </a:lnTo>
                  <a:lnTo>
                    <a:pt x="140" y="153"/>
                  </a:lnTo>
                  <a:lnTo>
                    <a:pt x="142" y="150"/>
                  </a:lnTo>
                  <a:lnTo>
                    <a:pt x="142" y="148"/>
                  </a:lnTo>
                  <a:lnTo>
                    <a:pt x="140" y="145"/>
                  </a:lnTo>
                  <a:lnTo>
                    <a:pt x="140" y="143"/>
                  </a:lnTo>
                  <a:lnTo>
                    <a:pt x="142" y="143"/>
                  </a:lnTo>
                  <a:lnTo>
                    <a:pt x="142" y="140"/>
                  </a:lnTo>
                  <a:lnTo>
                    <a:pt x="142" y="138"/>
                  </a:lnTo>
                  <a:lnTo>
                    <a:pt x="145" y="138"/>
                  </a:lnTo>
                  <a:lnTo>
                    <a:pt x="145" y="135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30"/>
                  </a:lnTo>
                  <a:lnTo>
                    <a:pt x="147" y="130"/>
                  </a:lnTo>
                  <a:lnTo>
                    <a:pt x="145" y="130"/>
                  </a:lnTo>
                  <a:lnTo>
                    <a:pt x="142" y="130"/>
                  </a:lnTo>
                  <a:lnTo>
                    <a:pt x="142" y="132"/>
                  </a:lnTo>
                  <a:lnTo>
                    <a:pt x="140" y="132"/>
                  </a:lnTo>
                  <a:lnTo>
                    <a:pt x="137" y="132"/>
                  </a:lnTo>
                  <a:lnTo>
                    <a:pt x="135" y="132"/>
                  </a:lnTo>
                  <a:lnTo>
                    <a:pt x="132" y="132"/>
                  </a:lnTo>
                  <a:lnTo>
                    <a:pt x="129" y="132"/>
                  </a:lnTo>
                  <a:lnTo>
                    <a:pt x="127" y="130"/>
                  </a:lnTo>
                  <a:lnTo>
                    <a:pt x="122" y="127"/>
                  </a:lnTo>
                  <a:lnTo>
                    <a:pt x="119" y="125"/>
                  </a:lnTo>
                  <a:lnTo>
                    <a:pt x="119" y="122"/>
                  </a:lnTo>
                  <a:lnTo>
                    <a:pt x="117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09" y="120"/>
                  </a:lnTo>
                  <a:lnTo>
                    <a:pt x="109" y="117"/>
                  </a:lnTo>
                  <a:lnTo>
                    <a:pt x="109" y="112"/>
                  </a:lnTo>
                  <a:lnTo>
                    <a:pt x="109" y="110"/>
                  </a:lnTo>
                  <a:lnTo>
                    <a:pt x="109" y="107"/>
                  </a:lnTo>
                  <a:lnTo>
                    <a:pt x="107" y="104"/>
                  </a:lnTo>
                  <a:lnTo>
                    <a:pt x="107" y="102"/>
                  </a:lnTo>
                  <a:lnTo>
                    <a:pt x="107" y="99"/>
                  </a:lnTo>
                  <a:lnTo>
                    <a:pt x="107" y="97"/>
                  </a:lnTo>
                  <a:lnTo>
                    <a:pt x="104" y="94"/>
                  </a:lnTo>
                  <a:lnTo>
                    <a:pt x="107" y="89"/>
                  </a:lnTo>
                  <a:lnTo>
                    <a:pt x="107" y="87"/>
                  </a:lnTo>
                  <a:lnTo>
                    <a:pt x="107" y="82"/>
                  </a:lnTo>
                  <a:lnTo>
                    <a:pt x="109" y="82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4" y="82"/>
                  </a:lnTo>
                  <a:lnTo>
                    <a:pt x="119" y="82"/>
                  </a:lnTo>
                  <a:lnTo>
                    <a:pt x="119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7" y="87"/>
                  </a:lnTo>
                  <a:lnTo>
                    <a:pt x="127" y="89"/>
                  </a:lnTo>
                  <a:lnTo>
                    <a:pt x="129" y="92"/>
                  </a:lnTo>
                  <a:lnTo>
                    <a:pt x="132" y="89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7" y="87"/>
                  </a:lnTo>
                  <a:lnTo>
                    <a:pt x="137" y="84"/>
                  </a:lnTo>
                  <a:lnTo>
                    <a:pt x="140" y="84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5" y="69"/>
                  </a:lnTo>
                  <a:lnTo>
                    <a:pt x="145" y="66"/>
                  </a:lnTo>
                  <a:lnTo>
                    <a:pt x="145" y="64"/>
                  </a:lnTo>
                  <a:lnTo>
                    <a:pt x="142" y="61"/>
                  </a:lnTo>
                  <a:lnTo>
                    <a:pt x="140" y="59"/>
                  </a:lnTo>
                  <a:lnTo>
                    <a:pt x="135" y="54"/>
                  </a:lnTo>
                  <a:lnTo>
                    <a:pt x="135" y="51"/>
                  </a:lnTo>
                  <a:lnTo>
                    <a:pt x="135" y="48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5" y="38"/>
                  </a:lnTo>
                  <a:lnTo>
                    <a:pt x="147" y="38"/>
                  </a:lnTo>
                  <a:lnTo>
                    <a:pt x="150" y="38"/>
                  </a:lnTo>
                  <a:lnTo>
                    <a:pt x="152" y="41"/>
                  </a:lnTo>
                  <a:lnTo>
                    <a:pt x="155" y="41"/>
                  </a:lnTo>
                  <a:lnTo>
                    <a:pt x="160" y="41"/>
                  </a:lnTo>
                  <a:lnTo>
                    <a:pt x="163" y="41"/>
                  </a:lnTo>
                  <a:lnTo>
                    <a:pt x="163" y="38"/>
                  </a:lnTo>
                  <a:lnTo>
                    <a:pt x="165" y="38"/>
                  </a:lnTo>
                  <a:lnTo>
                    <a:pt x="168" y="36"/>
                  </a:lnTo>
                  <a:lnTo>
                    <a:pt x="170" y="36"/>
                  </a:lnTo>
                  <a:lnTo>
                    <a:pt x="168" y="36"/>
                  </a:lnTo>
                  <a:lnTo>
                    <a:pt x="165" y="36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57" y="31"/>
                  </a:lnTo>
                  <a:lnTo>
                    <a:pt x="155" y="28"/>
                  </a:lnTo>
                  <a:lnTo>
                    <a:pt x="152" y="26"/>
                  </a:lnTo>
                  <a:lnTo>
                    <a:pt x="152" y="23"/>
                  </a:lnTo>
                  <a:lnTo>
                    <a:pt x="155" y="20"/>
                  </a:lnTo>
                  <a:lnTo>
                    <a:pt x="155" y="18"/>
                  </a:lnTo>
                  <a:lnTo>
                    <a:pt x="157" y="15"/>
                  </a:lnTo>
                  <a:lnTo>
                    <a:pt x="157" y="13"/>
                  </a:lnTo>
                  <a:lnTo>
                    <a:pt x="163" y="10"/>
                  </a:lnTo>
                  <a:lnTo>
                    <a:pt x="163" y="8"/>
                  </a:lnTo>
                  <a:lnTo>
                    <a:pt x="165" y="8"/>
                  </a:lnTo>
                  <a:lnTo>
                    <a:pt x="168" y="8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5" y="3"/>
                  </a:lnTo>
                  <a:lnTo>
                    <a:pt x="178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8" y="5"/>
                  </a:lnTo>
                  <a:lnTo>
                    <a:pt x="191" y="5"/>
                  </a:lnTo>
                  <a:lnTo>
                    <a:pt x="193" y="5"/>
                  </a:lnTo>
                  <a:lnTo>
                    <a:pt x="196" y="5"/>
                  </a:lnTo>
                  <a:lnTo>
                    <a:pt x="196" y="3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3"/>
                  </a:lnTo>
                  <a:lnTo>
                    <a:pt x="203" y="5"/>
                  </a:lnTo>
                  <a:lnTo>
                    <a:pt x="203" y="8"/>
                  </a:lnTo>
                  <a:lnTo>
                    <a:pt x="206" y="8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1" y="5"/>
                  </a:lnTo>
                  <a:lnTo>
                    <a:pt x="211" y="8"/>
                  </a:lnTo>
                  <a:lnTo>
                    <a:pt x="211" y="10"/>
                  </a:lnTo>
                  <a:lnTo>
                    <a:pt x="211" y="8"/>
                  </a:lnTo>
                  <a:lnTo>
                    <a:pt x="213" y="8"/>
                  </a:lnTo>
                  <a:lnTo>
                    <a:pt x="216" y="8"/>
                  </a:lnTo>
                  <a:lnTo>
                    <a:pt x="219" y="10"/>
                  </a:lnTo>
                  <a:lnTo>
                    <a:pt x="216" y="10"/>
                  </a:lnTo>
                  <a:lnTo>
                    <a:pt x="219" y="10"/>
                  </a:lnTo>
                  <a:lnTo>
                    <a:pt x="219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8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31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6" y="38"/>
                  </a:lnTo>
                  <a:lnTo>
                    <a:pt x="229" y="38"/>
                  </a:lnTo>
                  <a:lnTo>
                    <a:pt x="229" y="41"/>
                  </a:lnTo>
                  <a:lnTo>
                    <a:pt x="229" y="43"/>
                  </a:lnTo>
                  <a:lnTo>
                    <a:pt x="229" y="46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4" y="51"/>
                  </a:lnTo>
                  <a:lnTo>
                    <a:pt x="234" y="54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6" y="59"/>
                  </a:lnTo>
                  <a:lnTo>
                    <a:pt x="239" y="59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90" y="43"/>
                  </a:lnTo>
                  <a:lnTo>
                    <a:pt x="290" y="41"/>
                  </a:lnTo>
                  <a:lnTo>
                    <a:pt x="290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2" y="31"/>
                  </a:lnTo>
                  <a:lnTo>
                    <a:pt x="292" y="28"/>
                  </a:lnTo>
                  <a:lnTo>
                    <a:pt x="290" y="26"/>
                  </a:lnTo>
                  <a:lnTo>
                    <a:pt x="290" y="23"/>
                  </a:lnTo>
                  <a:lnTo>
                    <a:pt x="290" y="20"/>
                  </a:lnTo>
                  <a:lnTo>
                    <a:pt x="287" y="20"/>
                  </a:lnTo>
                  <a:lnTo>
                    <a:pt x="285" y="18"/>
                  </a:lnTo>
                  <a:lnTo>
                    <a:pt x="282" y="15"/>
                  </a:lnTo>
                  <a:lnTo>
                    <a:pt x="285" y="15"/>
                  </a:lnTo>
                  <a:lnTo>
                    <a:pt x="287" y="15"/>
                  </a:lnTo>
                  <a:lnTo>
                    <a:pt x="290" y="15"/>
                  </a:lnTo>
                  <a:lnTo>
                    <a:pt x="290" y="13"/>
                  </a:lnTo>
                  <a:lnTo>
                    <a:pt x="295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5" y="13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5" y="18"/>
                  </a:lnTo>
                  <a:lnTo>
                    <a:pt x="318" y="20"/>
                  </a:lnTo>
                  <a:lnTo>
                    <a:pt x="320" y="59"/>
                  </a:lnTo>
                  <a:lnTo>
                    <a:pt x="320" y="61"/>
                  </a:lnTo>
                  <a:lnTo>
                    <a:pt x="320" y="64"/>
                  </a:lnTo>
                  <a:lnTo>
                    <a:pt x="323" y="66"/>
                  </a:lnTo>
                  <a:lnTo>
                    <a:pt x="325" y="69"/>
                  </a:lnTo>
                  <a:lnTo>
                    <a:pt x="328" y="69"/>
                  </a:lnTo>
                  <a:lnTo>
                    <a:pt x="331" y="71"/>
                  </a:lnTo>
                  <a:lnTo>
                    <a:pt x="331" y="74"/>
                  </a:lnTo>
                  <a:lnTo>
                    <a:pt x="331" y="76"/>
                  </a:lnTo>
                  <a:lnTo>
                    <a:pt x="331" y="87"/>
                  </a:lnTo>
                  <a:lnTo>
                    <a:pt x="333" y="89"/>
                  </a:lnTo>
                  <a:lnTo>
                    <a:pt x="336" y="89"/>
                  </a:lnTo>
                  <a:lnTo>
                    <a:pt x="336" y="92"/>
                  </a:lnTo>
                  <a:lnTo>
                    <a:pt x="338" y="92"/>
                  </a:lnTo>
                  <a:lnTo>
                    <a:pt x="341" y="92"/>
                  </a:lnTo>
                  <a:lnTo>
                    <a:pt x="343" y="94"/>
                  </a:lnTo>
                  <a:lnTo>
                    <a:pt x="346" y="94"/>
                  </a:lnTo>
                  <a:lnTo>
                    <a:pt x="346" y="97"/>
                  </a:lnTo>
                  <a:lnTo>
                    <a:pt x="348" y="94"/>
                  </a:lnTo>
                  <a:lnTo>
                    <a:pt x="351" y="97"/>
                  </a:lnTo>
                  <a:lnTo>
                    <a:pt x="374" y="112"/>
                  </a:lnTo>
                  <a:lnTo>
                    <a:pt x="374" y="115"/>
                  </a:lnTo>
                  <a:lnTo>
                    <a:pt x="376" y="117"/>
                  </a:lnTo>
                  <a:lnTo>
                    <a:pt x="376" y="120"/>
                  </a:lnTo>
                  <a:lnTo>
                    <a:pt x="379" y="120"/>
                  </a:lnTo>
                  <a:lnTo>
                    <a:pt x="381" y="125"/>
                  </a:lnTo>
                  <a:lnTo>
                    <a:pt x="384" y="127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9" y="135"/>
                  </a:lnTo>
                  <a:lnTo>
                    <a:pt x="392" y="138"/>
                  </a:lnTo>
                  <a:lnTo>
                    <a:pt x="394" y="140"/>
                  </a:lnTo>
                  <a:lnTo>
                    <a:pt x="394" y="143"/>
                  </a:lnTo>
                  <a:lnTo>
                    <a:pt x="397" y="143"/>
                  </a:lnTo>
                  <a:lnTo>
                    <a:pt x="397" y="145"/>
                  </a:lnTo>
                  <a:lnTo>
                    <a:pt x="399" y="145"/>
                  </a:lnTo>
                  <a:lnTo>
                    <a:pt x="399" y="148"/>
                  </a:lnTo>
                  <a:lnTo>
                    <a:pt x="402" y="148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3"/>
                  </a:lnTo>
                  <a:lnTo>
                    <a:pt x="407" y="153"/>
                  </a:lnTo>
                  <a:lnTo>
                    <a:pt x="407" y="155"/>
                  </a:lnTo>
                  <a:lnTo>
                    <a:pt x="404" y="155"/>
                  </a:lnTo>
                  <a:lnTo>
                    <a:pt x="397" y="158"/>
                  </a:lnTo>
                  <a:lnTo>
                    <a:pt x="397" y="163"/>
                  </a:lnTo>
                  <a:lnTo>
                    <a:pt x="392" y="171"/>
                  </a:lnTo>
                  <a:lnTo>
                    <a:pt x="376" y="199"/>
                  </a:lnTo>
                  <a:lnTo>
                    <a:pt x="374" y="199"/>
                  </a:lnTo>
                  <a:lnTo>
                    <a:pt x="371" y="206"/>
                  </a:lnTo>
                  <a:lnTo>
                    <a:pt x="369" y="209"/>
                  </a:lnTo>
                  <a:lnTo>
                    <a:pt x="364" y="216"/>
                  </a:lnTo>
                  <a:lnTo>
                    <a:pt x="341" y="255"/>
                  </a:lnTo>
                  <a:lnTo>
                    <a:pt x="325" y="280"/>
                  </a:lnTo>
                  <a:lnTo>
                    <a:pt x="323" y="303"/>
                  </a:lnTo>
                  <a:lnTo>
                    <a:pt x="323" y="306"/>
                  </a:lnTo>
                  <a:lnTo>
                    <a:pt x="325" y="311"/>
                  </a:lnTo>
                  <a:lnTo>
                    <a:pt x="328" y="313"/>
                  </a:lnTo>
                  <a:lnTo>
                    <a:pt x="336" y="318"/>
                  </a:lnTo>
                  <a:lnTo>
                    <a:pt x="336" y="326"/>
                  </a:lnTo>
                  <a:lnTo>
                    <a:pt x="338" y="328"/>
                  </a:lnTo>
                  <a:lnTo>
                    <a:pt x="341" y="334"/>
                  </a:lnTo>
                  <a:lnTo>
                    <a:pt x="343" y="336"/>
                  </a:lnTo>
                  <a:lnTo>
                    <a:pt x="341" y="336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1" y="346"/>
                  </a:lnTo>
                  <a:lnTo>
                    <a:pt x="325" y="361"/>
                  </a:lnTo>
                  <a:lnTo>
                    <a:pt x="320" y="364"/>
                  </a:lnTo>
                  <a:lnTo>
                    <a:pt x="320" y="367"/>
                  </a:lnTo>
                  <a:lnTo>
                    <a:pt x="315" y="372"/>
                  </a:lnTo>
                  <a:lnTo>
                    <a:pt x="313" y="384"/>
                  </a:lnTo>
                  <a:lnTo>
                    <a:pt x="313" y="389"/>
                  </a:lnTo>
                  <a:lnTo>
                    <a:pt x="318" y="395"/>
                  </a:lnTo>
                  <a:lnTo>
                    <a:pt x="323" y="397"/>
                  </a:lnTo>
                  <a:lnTo>
                    <a:pt x="320" y="423"/>
                  </a:lnTo>
                  <a:lnTo>
                    <a:pt x="320" y="428"/>
                  </a:lnTo>
                  <a:lnTo>
                    <a:pt x="325" y="443"/>
                  </a:lnTo>
                  <a:lnTo>
                    <a:pt x="325" y="445"/>
                  </a:lnTo>
                  <a:lnTo>
                    <a:pt x="336" y="486"/>
                  </a:lnTo>
                  <a:lnTo>
                    <a:pt x="343" y="519"/>
                  </a:lnTo>
                  <a:lnTo>
                    <a:pt x="346" y="527"/>
                  </a:lnTo>
                  <a:lnTo>
                    <a:pt x="348" y="529"/>
                  </a:lnTo>
                  <a:lnTo>
                    <a:pt x="348" y="537"/>
                  </a:lnTo>
                  <a:lnTo>
                    <a:pt x="351" y="542"/>
                  </a:lnTo>
                  <a:lnTo>
                    <a:pt x="353" y="545"/>
                  </a:lnTo>
                  <a:lnTo>
                    <a:pt x="353" y="550"/>
                  </a:lnTo>
                  <a:lnTo>
                    <a:pt x="353" y="555"/>
                  </a:lnTo>
                  <a:lnTo>
                    <a:pt x="353" y="575"/>
                  </a:lnTo>
                  <a:lnTo>
                    <a:pt x="353" y="580"/>
                  </a:lnTo>
                  <a:lnTo>
                    <a:pt x="356" y="580"/>
                  </a:lnTo>
                  <a:lnTo>
                    <a:pt x="364" y="58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91EC4C8A-ED9B-FB4D-F841-D105EFCAD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776"/>
              <a:ext cx="830" cy="1033"/>
            </a:xfrm>
            <a:custGeom>
              <a:avLst/>
              <a:gdLst>
                <a:gd name="T0" fmla="*/ 511 w 830"/>
                <a:gd name="T1" fmla="*/ 804 h 1033"/>
                <a:gd name="T2" fmla="*/ 501 w 830"/>
                <a:gd name="T3" fmla="*/ 837 h 1033"/>
                <a:gd name="T4" fmla="*/ 506 w 830"/>
                <a:gd name="T5" fmla="*/ 871 h 1033"/>
                <a:gd name="T6" fmla="*/ 506 w 830"/>
                <a:gd name="T7" fmla="*/ 904 h 1033"/>
                <a:gd name="T8" fmla="*/ 504 w 830"/>
                <a:gd name="T9" fmla="*/ 947 h 1033"/>
                <a:gd name="T10" fmla="*/ 506 w 830"/>
                <a:gd name="T11" fmla="*/ 985 h 1033"/>
                <a:gd name="T12" fmla="*/ 514 w 830"/>
                <a:gd name="T13" fmla="*/ 1026 h 1033"/>
                <a:gd name="T14" fmla="*/ 494 w 830"/>
                <a:gd name="T15" fmla="*/ 1008 h 1033"/>
                <a:gd name="T16" fmla="*/ 478 w 830"/>
                <a:gd name="T17" fmla="*/ 965 h 1033"/>
                <a:gd name="T18" fmla="*/ 430 w 830"/>
                <a:gd name="T19" fmla="*/ 947 h 1033"/>
                <a:gd name="T20" fmla="*/ 404 w 830"/>
                <a:gd name="T21" fmla="*/ 919 h 1033"/>
                <a:gd name="T22" fmla="*/ 376 w 830"/>
                <a:gd name="T23" fmla="*/ 896 h 1033"/>
                <a:gd name="T24" fmla="*/ 341 w 830"/>
                <a:gd name="T25" fmla="*/ 863 h 1033"/>
                <a:gd name="T26" fmla="*/ 323 w 830"/>
                <a:gd name="T27" fmla="*/ 837 h 1033"/>
                <a:gd name="T28" fmla="*/ 300 w 830"/>
                <a:gd name="T29" fmla="*/ 812 h 1033"/>
                <a:gd name="T30" fmla="*/ 262 w 830"/>
                <a:gd name="T31" fmla="*/ 797 h 1033"/>
                <a:gd name="T32" fmla="*/ 252 w 830"/>
                <a:gd name="T33" fmla="*/ 756 h 1033"/>
                <a:gd name="T34" fmla="*/ 206 w 830"/>
                <a:gd name="T35" fmla="*/ 726 h 1033"/>
                <a:gd name="T36" fmla="*/ 165 w 830"/>
                <a:gd name="T37" fmla="*/ 682 h 1033"/>
                <a:gd name="T38" fmla="*/ 147 w 830"/>
                <a:gd name="T39" fmla="*/ 619 h 1033"/>
                <a:gd name="T40" fmla="*/ 163 w 830"/>
                <a:gd name="T41" fmla="*/ 552 h 1033"/>
                <a:gd name="T42" fmla="*/ 94 w 830"/>
                <a:gd name="T43" fmla="*/ 570 h 1033"/>
                <a:gd name="T44" fmla="*/ 28 w 830"/>
                <a:gd name="T45" fmla="*/ 527 h 1033"/>
                <a:gd name="T46" fmla="*/ 10 w 830"/>
                <a:gd name="T47" fmla="*/ 479 h 1033"/>
                <a:gd name="T48" fmla="*/ 20 w 830"/>
                <a:gd name="T49" fmla="*/ 425 h 1033"/>
                <a:gd name="T50" fmla="*/ 28 w 830"/>
                <a:gd name="T51" fmla="*/ 362 h 1033"/>
                <a:gd name="T52" fmla="*/ 30 w 830"/>
                <a:gd name="T53" fmla="*/ 331 h 1033"/>
                <a:gd name="T54" fmla="*/ 18 w 830"/>
                <a:gd name="T55" fmla="*/ 300 h 1033"/>
                <a:gd name="T56" fmla="*/ 23 w 830"/>
                <a:gd name="T57" fmla="*/ 278 h 1033"/>
                <a:gd name="T58" fmla="*/ 28 w 830"/>
                <a:gd name="T59" fmla="*/ 234 h 1033"/>
                <a:gd name="T60" fmla="*/ 124 w 830"/>
                <a:gd name="T61" fmla="*/ 166 h 1033"/>
                <a:gd name="T62" fmla="*/ 186 w 830"/>
                <a:gd name="T63" fmla="*/ 127 h 1033"/>
                <a:gd name="T64" fmla="*/ 206 w 830"/>
                <a:gd name="T65" fmla="*/ 89 h 1033"/>
                <a:gd name="T66" fmla="*/ 229 w 830"/>
                <a:gd name="T67" fmla="*/ 56 h 1033"/>
                <a:gd name="T68" fmla="*/ 267 w 830"/>
                <a:gd name="T69" fmla="*/ 10 h 1033"/>
                <a:gd name="T70" fmla="*/ 318 w 830"/>
                <a:gd name="T71" fmla="*/ 23 h 1033"/>
                <a:gd name="T72" fmla="*/ 382 w 830"/>
                <a:gd name="T73" fmla="*/ 41 h 1033"/>
                <a:gd name="T74" fmla="*/ 417 w 830"/>
                <a:gd name="T75" fmla="*/ 89 h 1033"/>
                <a:gd name="T76" fmla="*/ 481 w 830"/>
                <a:gd name="T77" fmla="*/ 115 h 1033"/>
                <a:gd name="T78" fmla="*/ 562 w 830"/>
                <a:gd name="T79" fmla="*/ 138 h 1033"/>
                <a:gd name="T80" fmla="*/ 628 w 830"/>
                <a:gd name="T81" fmla="*/ 138 h 1033"/>
                <a:gd name="T82" fmla="*/ 641 w 830"/>
                <a:gd name="T83" fmla="*/ 64 h 1033"/>
                <a:gd name="T84" fmla="*/ 763 w 830"/>
                <a:gd name="T85" fmla="*/ 66 h 1033"/>
                <a:gd name="T86" fmla="*/ 802 w 830"/>
                <a:gd name="T87" fmla="*/ 120 h 1033"/>
                <a:gd name="T88" fmla="*/ 825 w 830"/>
                <a:gd name="T89" fmla="*/ 155 h 1033"/>
                <a:gd name="T90" fmla="*/ 743 w 830"/>
                <a:gd name="T91" fmla="*/ 201 h 1033"/>
                <a:gd name="T92" fmla="*/ 692 w 830"/>
                <a:gd name="T93" fmla="*/ 186 h 1033"/>
                <a:gd name="T94" fmla="*/ 649 w 830"/>
                <a:gd name="T95" fmla="*/ 224 h 1033"/>
                <a:gd name="T96" fmla="*/ 667 w 830"/>
                <a:gd name="T97" fmla="*/ 278 h 1033"/>
                <a:gd name="T98" fmla="*/ 738 w 830"/>
                <a:gd name="T99" fmla="*/ 326 h 1033"/>
                <a:gd name="T100" fmla="*/ 735 w 830"/>
                <a:gd name="T101" fmla="*/ 402 h 1033"/>
                <a:gd name="T102" fmla="*/ 728 w 830"/>
                <a:gd name="T103" fmla="*/ 443 h 1033"/>
                <a:gd name="T104" fmla="*/ 723 w 830"/>
                <a:gd name="T105" fmla="*/ 486 h 1033"/>
                <a:gd name="T106" fmla="*/ 705 w 830"/>
                <a:gd name="T107" fmla="*/ 593 h 1033"/>
                <a:gd name="T108" fmla="*/ 733 w 830"/>
                <a:gd name="T109" fmla="*/ 629 h 1033"/>
                <a:gd name="T110" fmla="*/ 730 w 830"/>
                <a:gd name="T111" fmla="*/ 708 h 1033"/>
                <a:gd name="T112" fmla="*/ 677 w 830"/>
                <a:gd name="T113" fmla="*/ 743 h 1033"/>
                <a:gd name="T114" fmla="*/ 656 w 830"/>
                <a:gd name="T115" fmla="*/ 779 h 1033"/>
                <a:gd name="T116" fmla="*/ 646 w 830"/>
                <a:gd name="T117" fmla="*/ 799 h 1033"/>
                <a:gd name="T118" fmla="*/ 595 w 830"/>
                <a:gd name="T119" fmla="*/ 792 h 1033"/>
                <a:gd name="T120" fmla="*/ 562 w 830"/>
                <a:gd name="T121" fmla="*/ 75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0" h="1033">
                  <a:moveTo>
                    <a:pt x="544" y="764"/>
                  </a:moveTo>
                  <a:lnTo>
                    <a:pt x="539" y="766"/>
                  </a:lnTo>
                  <a:lnTo>
                    <a:pt x="537" y="769"/>
                  </a:lnTo>
                  <a:lnTo>
                    <a:pt x="534" y="771"/>
                  </a:lnTo>
                  <a:lnTo>
                    <a:pt x="534" y="776"/>
                  </a:lnTo>
                  <a:lnTo>
                    <a:pt x="534" y="779"/>
                  </a:lnTo>
                  <a:lnTo>
                    <a:pt x="532" y="779"/>
                  </a:lnTo>
                  <a:lnTo>
                    <a:pt x="527" y="779"/>
                  </a:lnTo>
                  <a:lnTo>
                    <a:pt x="524" y="781"/>
                  </a:lnTo>
                  <a:lnTo>
                    <a:pt x="522" y="781"/>
                  </a:lnTo>
                  <a:lnTo>
                    <a:pt x="522" y="787"/>
                  </a:lnTo>
                  <a:lnTo>
                    <a:pt x="522" y="789"/>
                  </a:lnTo>
                  <a:lnTo>
                    <a:pt x="519" y="797"/>
                  </a:lnTo>
                  <a:lnTo>
                    <a:pt x="519" y="802"/>
                  </a:lnTo>
                  <a:lnTo>
                    <a:pt x="516" y="804"/>
                  </a:lnTo>
                  <a:lnTo>
                    <a:pt x="514" y="804"/>
                  </a:lnTo>
                  <a:lnTo>
                    <a:pt x="511" y="804"/>
                  </a:lnTo>
                  <a:lnTo>
                    <a:pt x="506" y="802"/>
                  </a:lnTo>
                  <a:lnTo>
                    <a:pt x="504" y="802"/>
                  </a:lnTo>
                  <a:lnTo>
                    <a:pt x="499" y="802"/>
                  </a:lnTo>
                  <a:lnTo>
                    <a:pt x="496" y="802"/>
                  </a:lnTo>
                  <a:lnTo>
                    <a:pt x="494" y="804"/>
                  </a:lnTo>
                  <a:lnTo>
                    <a:pt x="494" y="807"/>
                  </a:lnTo>
                  <a:lnTo>
                    <a:pt x="494" y="809"/>
                  </a:lnTo>
                  <a:lnTo>
                    <a:pt x="494" y="812"/>
                  </a:lnTo>
                  <a:lnTo>
                    <a:pt x="494" y="817"/>
                  </a:lnTo>
                  <a:lnTo>
                    <a:pt x="499" y="817"/>
                  </a:lnTo>
                  <a:lnTo>
                    <a:pt x="501" y="820"/>
                  </a:lnTo>
                  <a:lnTo>
                    <a:pt x="501" y="822"/>
                  </a:lnTo>
                  <a:lnTo>
                    <a:pt x="501" y="825"/>
                  </a:lnTo>
                  <a:lnTo>
                    <a:pt x="499" y="827"/>
                  </a:lnTo>
                  <a:lnTo>
                    <a:pt x="499" y="832"/>
                  </a:lnTo>
                  <a:lnTo>
                    <a:pt x="499" y="835"/>
                  </a:lnTo>
                  <a:lnTo>
                    <a:pt x="501" y="837"/>
                  </a:lnTo>
                  <a:lnTo>
                    <a:pt x="501" y="840"/>
                  </a:lnTo>
                  <a:lnTo>
                    <a:pt x="499" y="843"/>
                  </a:lnTo>
                  <a:lnTo>
                    <a:pt x="496" y="840"/>
                  </a:lnTo>
                  <a:lnTo>
                    <a:pt x="496" y="843"/>
                  </a:lnTo>
                  <a:lnTo>
                    <a:pt x="496" y="845"/>
                  </a:lnTo>
                  <a:lnTo>
                    <a:pt x="499" y="845"/>
                  </a:lnTo>
                  <a:lnTo>
                    <a:pt x="501" y="845"/>
                  </a:lnTo>
                  <a:lnTo>
                    <a:pt x="504" y="848"/>
                  </a:lnTo>
                  <a:lnTo>
                    <a:pt x="501" y="853"/>
                  </a:lnTo>
                  <a:lnTo>
                    <a:pt x="501" y="855"/>
                  </a:lnTo>
                  <a:lnTo>
                    <a:pt x="504" y="858"/>
                  </a:lnTo>
                  <a:lnTo>
                    <a:pt x="509" y="858"/>
                  </a:lnTo>
                  <a:lnTo>
                    <a:pt x="511" y="860"/>
                  </a:lnTo>
                  <a:lnTo>
                    <a:pt x="509" y="863"/>
                  </a:lnTo>
                  <a:lnTo>
                    <a:pt x="506" y="865"/>
                  </a:lnTo>
                  <a:lnTo>
                    <a:pt x="504" y="868"/>
                  </a:lnTo>
                  <a:lnTo>
                    <a:pt x="506" y="871"/>
                  </a:lnTo>
                  <a:lnTo>
                    <a:pt x="506" y="873"/>
                  </a:lnTo>
                  <a:lnTo>
                    <a:pt x="509" y="873"/>
                  </a:lnTo>
                  <a:lnTo>
                    <a:pt x="509" y="878"/>
                  </a:lnTo>
                  <a:lnTo>
                    <a:pt x="511" y="878"/>
                  </a:lnTo>
                  <a:lnTo>
                    <a:pt x="511" y="881"/>
                  </a:lnTo>
                  <a:lnTo>
                    <a:pt x="509" y="881"/>
                  </a:lnTo>
                  <a:lnTo>
                    <a:pt x="506" y="883"/>
                  </a:lnTo>
                  <a:lnTo>
                    <a:pt x="506" y="886"/>
                  </a:lnTo>
                  <a:lnTo>
                    <a:pt x="509" y="888"/>
                  </a:lnTo>
                  <a:lnTo>
                    <a:pt x="511" y="891"/>
                  </a:lnTo>
                  <a:lnTo>
                    <a:pt x="514" y="891"/>
                  </a:lnTo>
                  <a:lnTo>
                    <a:pt x="516" y="891"/>
                  </a:lnTo>
                  <a:lnTo>
                    <a:pt x="514" y="893"/>
                  </a:lnTo>
                  <a:lnTo>
                    <a:pt x="511" y="896"/>
                  </a:lnTo>
                  <a:lnTo>
                    <a:pt x="509" y="896"/>
                  </a:lnTo>
                  <a:lnTo>
                    <a:pt x="506" y="901"/>
                  </a:lnTo>
                  <a:lnTo>
                    <a:pt x="506" y="904"/>
                  </a:lnTo>
                  <a:lnTo>
                    <a:pt x="509" y="906"/>
                  </a:lnTo>
                  <a:lnTo>
                    <a:pt x="511" y="909"/>
                  </a:lnTo>
                  <a:lnTo>
                    <a:pt x="511" y="911"/>
                  </a:lnTo>
                  <a:lnTo>
                    <a:pt x="511" y="914"/>
                  </a:lnTo>
                  <a:lnTo>
                    <a:pt x="509" y="914"/>
                  </a:lnTo>
                  <a:lnTo>
                    <a:pt x="509" y="916"/>
                  </a:lnTo>
                  <a:lnTo>
                    <a:pt x="506" y="916"/>
                  </a:lnTo>
                  <a:lnTo>
                    <a:pt x="506" y="919"/>
                  </a:lnTo>
                  <a:lnTo>
                    <a:pt x="506" y="921"/>
                  </a:lnTo>
                  <a:lnTo>
                    <a:pt x="506" y="924"/>
                  </a:lnTo>
                  <a:lnTo>
                    <a:pt x="509" y="927"/>
                  </a:lnTo>
                  <a:lnTo>
                    <a:pt x="506" y="932"/>
                  </a:lnTo>
                  <a:lnTo>
                    <a:pt x="504" y="937"/>
                  </a:lnTo>
                  <a:lnTo>
                    <a:pt x="501" y="939"/>
                  </a:lnTo>
                  <a:lnTo>
                    <a:pt x="501" y="942"/>
                  </a:lnTo>
                  <a:lnTo>
                    <a:pt x="504" y="944"/>
                  </a:lnTo>
                  <a:lnTo>
                    <a:pt x="504" y="947"/>
                  </a:lnTo>
                  <a:lnTo>
                    <a:pt x="504" y="949"/>
                  </a:lnTo>
                  <a:lnTo>
                    <a:pt x="501" y="952"/>
                  </a:lnTo>
                  <a:lnTo>
                    <a:pt x="499" y="955"/>
                  </a:lnTo>
                  <a:lnTo>
                    <a:pt x="504" y="957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1" y="965"/>
                  </a:lnTo>
                  <a:lnTo>
                    <a:pt x="501" y="967"/>
                  </a:lnTo>
                  <a:lnTo>
                    <a:pt x="499" y="970"/>
                  </a:lnTo>
                  <a:lnTo>
                    <a:pt x="499" y="972"/>
                  </a:lnTo>
                  <a:lnTo>
                    <a:pt x="501" y="970"/>
                  </a:lnTo>
                  <a:lnTo>
                    <a:pt x="504" y="972"/>
                  </a:lnTo>
                  <a:lnTo>
                    <a:pt x="506" y="975"/>
                  </a:lnTo>
                  <a:lnTo>
                    <a:pt x="506" y="977"/>
                  </a:lnTo>
                  <a:lnTo>
                    <a:pt x="506" y="980"/>
                  </a:lnTo>
                  <a:lnTo>
                    <a:pt x="506" y="983"/>
                  </a:lnTo>
                  <a:lnTo>
                    <a:pt x="506" y="985"/>
                  </a:lnTo>
                  <a:lnTo>
                    <a:pt x="509" y="988"/>
                  </a:lnTo>
                  <a:lnTo>
                    <a:pt x="509" y="990"/>
                  </a:lnTo>
                  <a:lnTo>
                    <a:pt x="506" y="993"/>
                  </a:lnTo>
                  <a:lnTo>
                    <a:pt x="506" y="995"/>
                  </a:lnTo>
                  <a:lnTo>
                    <a:pt x="504" y="998"/>
                  </a:lnTo>
                  <a:lnTo>
                    <a:pt x="506" y="1000"/>
                  </a:lnTo>
                  <a:lnTo>
                    <a:pt x="506" y="1003"/>
                  </a:lnTo>
                  <a:lnTo>
                    <a:pt x="509" y="1005"/>
                  </a:lnTo>
                  <a:lnTo>
                    <a:pt x="509" y="1008"/>
                  </a:lnTo>
                  <a:lnTo>
                    <a:pt x="511" y="1011"/>
                  </a:lnTo>
                  <a:lnTo>
                    <a:pt x="514" y="1013"/>
                  </a:lnTo>
                  <a:lnTo>
                    <a:pt x="516" y="1016"/>
                  </a:lnTo>
                  <a:lnTo>
                    <a:pt x="514" y="1018"/>
                  </a:lnTo>
                  <a:lnTo>
                    <a:pt x="511" y="1018"/>
                  </a:lnTo>
                  <a:lnTo>
                    <a:pt x="516" y="1021"/>
                  </a:lnTo>
                  <a:lnTo>
                    <a:pt x="516" y="1023"/>
                  </a:lnTo>
                  <a:lnTo>
                    <a:pt x="514" y="1026"/>
                  </a:lnTo>
                  <a:lnTo>
                    <a:pt x="514" y="1028"/>
                  </a:lnTo>
                  <a:lnTo>
                    <a:pt x="516" y="1031"/>
                  </a:lnTo>
                  <a:lnTo>
                    <a:pt x="514" y="1033"/>
                  </a:lnTo>
                  <a:lnTo>
                    <a:pt x="511" y="1031"/>
                  </a:lnTo>
                  <a:lnTo>
                    <a:pt x="509" y="1031"/>
                  </a:lnTo>
                  <a:lnTo>
                    <a:pt x="506" y="1031"/>
                  </a:lnTo>
                  <a:lnTo>
                    <a:pt x="504" y="1031"/>
                  </a:lnTo>
                  <a:lnTo>
                    <a:pt x="501" y="1028"/>
                  </a:lnTo>
                  <a:lnTo>
                    <a:pt x="499" y="1026"/>
                  </a:lnTo>
                  <a:lnTo>
                    <a:pt x="499" y="1023"/>
                  </a:lnTo>
                  <a:lnTo>
                    <a:pt x="499" y="1021"/>
                  </a:lnTo>
                  <a:lnTo>
                    <a:pt x="499" y="1018"/>
                  </a:lnTo>
                  <a:lnTo>
                    <a:pt x="499" y="1016"/>
                  </a:lnTo>
                  <a:lnTo>
                    <a:pt x="496" y="1013"/>
                  </a:lnTo>
                  <a:lnTo>
                    <a:pt x="494" y="1013"/>
                  </a:lnTo>
                  <a:lnTo>
                    <a:pt x="491" y="1011"/>
                  </a:lnTo>
                  <a:lnTo>
                    <a:pt x="494" y="1008"/>
                  </a:lnTo>
                  <a:lnTo>
                    <a:pt x="494" y="1005"/>
                  </a:lnTo>
                  <a:lnTo>
                    <a:pt x="496" y="1003"/>
                  </a:lnTo>
                  <a:lnTo>
                    <a:pt x="491" y="998"/>
                  </a:lnTo>
                  <a:lnTo>
                    <a:pt x="488" y="995"/>
                  </a:lnTo>
                  <a:lnTo>
                    <a:pt x="488" y="990"/>
                  </a:lnTo>
                  <a:lnTo>
                    <a:pt x="486" y="990"/>
                  </a:lnTo>
                  <a:lnTo>
                    <a:pt x="486" y="988"/>
                  </a:lnTo>
                  <a:lnTo>
                    <a:pt x="486" y="985"/>
                  </a:lnTo>
                  <a:lnTo>
                    <a:pt x="488" y="983"/>
                  </a:lnTo>
                  <a:lnTo>
                    <a:pt x="488" y="980"/>
                  </a:lnTo>
                  <a:lnTo>
                    <a:pt x="486" y="980"/>
                  </a:lnTo>
                  <a:lnTo>
                    <a:pt x="486" y="977"/>
                  </a:lnTo>
                  <a:lnTo>
                    <a:pt x="486" y="975"/>
                  </a:lnTo>
                  <a:lnTo>
                    <a:pt x="483" y="972"/>
                  </a:lnTo>
                  <a:lnTo>
                    <a:pt x="481" y="970"/>
                  </a:lnTo>
                  <a:lnTo>
                    <a:pt x="478" y="967"/>
                  </a:lnTo>
                  <a:lnTo>
                    <a:pt x="478" y="965"/>
                  </a:lnTo>
                  <a:lnTo>
                    <a:pt x="476" y="962"/>
                  </a:lnTo>
                  <a:lnTo>
                    <a:pt x="473" y="960"/>
                  </a:lnTo>
                  <a:lnTo>
                    <a:pt x="471" y="960"/>
                  </a:lnTo>
                  <a:lnTo>
                    <a:pt x="466" y="955"/>
                  </a:lnTo>
                  <a:lnTo>
                    <a:pt x="463" y="952"/>
                  </a:lnTo>
                  <a:lnTo>
                    <a:pt x="460" y="949"/>
                  </a:lnTo>
                  <a:lnTo>
                    <a:pt x="458" y="949"/>
                  </a:lnTo>
                  <a:lnTo>
                    <a:pt x="455" y="947"/>
                  </a:lnTo>
                  <a:lnTo>
                    <a:pt x="453" y="947"/>
                  </a:lnTo>
                  <a:lnTo>
                    <a:pt x="448" y="944"/>
                  </a:lnTo>
                  <a:lnTo>
                    <a:pt x="445" y="947"/>
                  </a:lnTo>
                  <a:lnTo>
                    <a:pt x="443" y="944"/>
                  </a:lnTo>
                  <a:lnTo>
                    <a:pt x="440" y="944"/>
                  </a:lnTo>
                  <a:lnTo>
                    <a:pt x="438" y="944"/>
                  </a:lnTo>
                  <a:lnTo>
                    <a:pt x="435" y="944"/>
                  </a:lnTo>
                  <a:lnTo>
                    <a:pt x="432" y="944"/>
                  </a:lnTo>
                  <a:lnTo>
                    <a:pt x="430" y="947"/>
                  </a:lnTo>
                  <a:lnTo>
                    <a:pt x="427" y="944"/>
                  </a:lnTo>
                  <a:lnTo>
                    <a:pt x="425" y="944"/>
                  </a:lnTo>
                  <a:lnTo>
                    <a:pt x="425" y="942"/>
                  </a:lnTo>
                  <a:lnTo>
                    <a:pt x="420" y="942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5" y="942"/>
                  </a:lnTo>
                  <a:lnTo>
                    <a:pt x="412" y="942"/>
                  </a:lnTo>
                  <a:lnTo>
                    <a:pt x="412" y="937"/>
                  </a:lnTo>
                  <a:lnTo>
                    <a:pt x="412" y="934"/>
                  </a:lnTo>
                  <a:lnTo>
                    <a:pt x="412" y="932"/>
                  </a:lnTo>
                  <a:lnTo>
                    <a:pt x="412" y="929"/>
                  </a:lnTo>
                  <a:lnTo>
                    <a:pt x="412" y="927"/>
                  </a:lnTo>
                  <a:lnTo>
                    <a:pt x="410" y="924"/>
                  </a:lnTo>
                  <a:lnTo>
                    <a:pt x="410" y="921"/>
                  </a:lnTo>
                  <a:lnTo>
                    <a:pt x="407" y="919"/>
                  </a:lnTo>
                  <a:lnTo>
                    <a:pt x="404" y="919"/>
                  </a:lnTo>
                  <a:lnTo>
                    <a:pt x="404" y="916"/>
                  </a:lnTo>
                  <a:lnTo>
                    <a:pt x="402" y="911"/>
                  </a:lnTo>
                  <a:lnTo>
                    <a:pt x="399" y="911"/>
                  </a:lnTo>
                  <a:lnTo>
                    <a:pt x="397" y="914"/>
                  </a:lnTo>
                  <a:lnTo>
                    <a:pt x="394" y="911"/>
                  </a:lnTo>
                  <a:lnTo>
                    <a:pt x="394" y="909"/>
                  </a:lnTo>
                  <a:lnTo>
                    <a:pt x="394" y="906"/>
                  </a:lnTo>
                  <a:lnTo>
                    <a:pt x="397" y="904"/>
                  </a:lnTo>
                  <a:lnTo>
                    <a:pt x="394" y="901"/>
                  </a:lnTo>
                  <a:lnTo>
                    <a:pt x="392" y="901"/>
                  </a:lnTo>
                  <a:lnTo>
                    <a:pt x="389" y="904"/>
                  </a:lnTo>
                  <a:lnTo>
                    <a:pt x="387" y="904"/>
                  </a:lnTo>
                  <a:lnTo>
                    <a:pt x="384" y="901"/>
                  </a:lnTo>
                  <a:lnTo>
                    <a:pt x="384" y="899"/>
                  </a:lnTo>
                  <a:lnTo>
                    <a:pt x="382" y="899"/>
                  </a:lnTo>
                  <a:lnTo>
                    <a:pt x="379" y="896"/>
                  </a:lnTo>
                  <a:lnTo>
                    <a:pt x="376" y="896"/>
                  </a:lnTo>
                  <a:lnTo>
                    <a:pt x="376" y="893"/>
                  </a:lnTo>
                  <a:lnTo>
                    <a:pt x="374" y="893"/>
                  </a:lnTo>
                  <a:lnTo>
                    <a:pt x="371" y="891"/>
                  </a:lnTo>
                  <a:lnTo>
                    <a:pt x="369" y="888"/>
                  </a:lnTo>
                  <a:lnTo>
                    <a:pt x="366" y="886"/>
                  </a:lnTo>
                  <a:lnTo>
                    <a:pt x="364" y="883"/>
                  </a:lnTo>
                  <a:lnTo>
                    <a:pt x="364" y="881"/>
                  </a:lnTo>
                  <a:lnTo>
                    <a:pt x="361" y="876"/>
                  </a:lnTo>
                  <a:lnTo>
                    <a:pt x="359" y="873"/>
                  </a:lnTo>
                  <a:lnTo>
                    <a:pt x="356" y="873"/>
                  </a:lnTo>
                  <a:lnTo>
                    <a:pt x="354" y="871"/>
                  </a:lnTo>
                  <a:lnTo>
                    <a:pt x="351" y="868"/>
                  </a:lnTo>
                  <a:lnTo>
                    <a:pt x="348" y="865"/>
                  </a:lnTo>
                  <a:lnTo>
                    <a:pt x="346" y="865"/>
                  </a:lnTo>
                  <a:lnTo>
                    <a:pt x="346" y="863"/>
                  </a:lnTo>
                  <a:lnTo>
                    <a:pt x="343" y="863"/>
                  </a:lnTo>
                  <a:lnTo>
                    <a:pt x="341" y="863"/>
                  </a:lnTo>
                  <a:lnTo>
                    <a:pt x="338" y="863"/>
                  </a:lnTo>
                  <a:lnTo>
                    <a:pt x="336" y="860"/>
                  </a:lnTo>
                  <a:lnTo>
                    <a:pt x="333" y="860"/>
                  </a:lnTo>
                  <a:lnTo>
                    <a:pt x="333" y="858"/>
                  </a:lnTo>
                  <a:lnTo>
                    <a:pt x="331" y="858"/>
                  </a:lnTo>
                  <a:lnTo>
                    <a:pt x="328" y="858"/>
                  </a:lnTo>
                  <a:lnTo>
                    <a:pt x="328" y="855"/>
                  </a:lnTo>
                  <a:lnTo>
                    <a:pt x="328" y="853"/>
                  </a:lnTo>
                  <a:lnTo>
                    <a:pt x="326" y="853"/>
                  </a:lnTo>
                  <a:lnTo>
                    <a:pt x="326" y="850"/>
                  </a:lnTo>
                  <a:lnTo>
                    <a:pt x="323" y="850"/>
                  </a:lnTo>
                  <a:lnTo>
                    <a:pt x="323" y="848"/>
                  </a:lnTo>
                  <a:lnTo>
                    <a:pt x="323" y="845"/>
                  </a:lnTo>
                  <a:lnTo>
                    <a:pt x="323" y="843"/>
                  </a:lnTo>
                  <a:lnTo>
                    <a:pt x="326" y="840"/>
                  </a:lnTo>
                  <a:lnTo>
                    <a:pt x="323" y="840"/>
                  </a:lnTo>
                  <a:lnTo>
                    <a:pt x="323" y="837"/>
                  </a:lnTo>
                  <a:lnTo>
                    <a:pt x="320" y="837"/>
                  </a:lnTo>
                  <a:lnTo>
                    <a:pt x="320" y="835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0"/>
                  </a:lnTo>
                  <a:lnTo>
                    <a:pt x="315" y="827"/>
                  </a:lnTo>
                  <a:lnTo>
                    <a:pt x="318" y="827"/>
                  </a:lnTo>
                  <a:lnTo>
                    <a:pt x="318" y="825"/>
                  </a:lnTo>
                  <a:lnTo>
                    <a:pt x="315" y="825"/>
                  </a:lnTo>
                  <a:lnTo>
                    <a:pt x="313" y="822"/>
                  </a:lnTo>
                  <a:lnTo>
                    <a:pt x="310" y="820"/>
                  </a:lnTo>
                  <a:lnTo>
                    <a:pt x="310" y="817"/>
                  </a:lnTo>
                  <a:lnTo>
                    <a:pt x="310" y="815"/>
                  </a:lnTo>
                  <a:lnTo>
                    <a:pt x="308" y="815"/>
                  </a:lnTo>
                  <a:lnTo>
                    <a:pt x="305" y="815"/>
                  </a:lnTo>
                  <a:lnTo>
                    <a:pt x="303" y="812"/>
                  </a:lnTo>
                  <a:lnTo>
                    <a:pt x="300" y="812"/>
                  </a:lnTo>
                  <a:lnTo>
                    <a:pt x="298" y="809"/>
                  </a:lnTo>
                  <a:lnTo>
                    <a:pt x="295" y="807"/>
                  </a:lnTo>
                  <a:lnTo>
                    <a:pt x="292" y="807"/>
                  </a:lnTo>
                  <a:lnTo>
                    <a:pt x="290" y="807"/>
                  </a:lnTo>
                  <a:lnTo>
                    <a:pt x="287" y="804"/>
                  </a:lnTo>
                  <a:lnTo>
                    <a:pt x="285" y="804"/>
                  </a:lnTo>
                  <a:lnTo>
                    <a:pt x="282" y="802"/>
                  </a:lnTo>
                  <a:lnTo>
                    <a:pt x="280" y="802"/>
                  </a:lnTo>
                  <a:lnTo>
                    <a:pt x="277" y="802"/>
                  </a:lnTo>
                  <a:lnTo>
                    <a:pt x="275" y="799"/>
                  </a:lnTo>
                  <a:lnTo>
                    <a:pt x="275" y="797"/>
                  </a:lnTo>
                  <a:lnTo>
                    <a:pt x="272" y="797"/>
                  </a:lnTo>
                  <a:lnTo>
                    <a:pt x="270" y="797"/>
                  </a:lnTo>
                  <a:lnTo>
                    <a:pt x="270" y="799"/>
                  </a:lnTo>
                  <a:lnTo>
                    <a:pt x="267" y="799"/>
                  </a:lnTo>
                  <a:lnTo>
                    <a:pt x="264" y="797"/>
                  </a:lnTo>
                  <a:lnTo>
                    <a:pt x="262" y="797"/>
                  </a:lnTo>
                  <a:lnTo>
                    <a:pt x="259" y="797"/>
                  </a:lnTo>
                  <a:lnTo>
                    <a:pt x="257" y="794"/>
                  </a:lnTo>
                  <a:lnTo>
                    <a:pt x="257" y="792"/>
                  </a:lnTo>
                  <a:lnTo>
                    <a:pt x="254" y="789"/>
                  </a:lnTo>
                  <a:lnTo>
                    <a:pt x="254" y="787"/>
                  </a:lnTo>
                  <a:lnTo>
                    <a:pt x="254" y="784"/>
                  </a:lnTo>
                  <a:lnTo>
                    <a:pt x="254" y="781"/>
                  </a:lnTo>
                  <a:lnTo>
                    <a:pt x="254" y="779"/>
                  </a:lnTo>
                  <a:lnTo>
                    <a:pt x="254" y="776"/>
                  </a:lnTo>
                  <a:lnTo>
                    <a:pt x="254" y="774"/>
                  </a:lnTo>
                  <a:lnTo>
                    <a:pt x="254" y="771"/>
                  </a:lnTo>
                  <a:lnTo>
                    <a:pt x="254" y="769"/>
                  </a:lnTo>
                  <a:lnTo>
                    <a:pt x="252" y="766"/>
                  </a:lnTo>
                  <a:lnTo>
                    <a:pt x="252" y="764"/>
                  </a:lnTo>
                  <a:lnTo>
                    <a:pt x="252" y="761"/>
                  </a:lnTo>
                  <a:lnTo>
                    <a:pt x="252" y="759"/>
                  </a:lnTo>
                  <a:lnTo>
                    <a:pt x="252" y="756"/>
                  </a:lnTo>
                  <a:lnTo>
                    <a:pt x="252" y="754"/>
                  </a:lnTo>
                  <a:lnTo>
                    <a:pt x="249" y="751"/>
                  </a:lnTo>
                  <a:lnTo>
                    <a:pt x="249" y="748"/>
                  </a:lnTo>
                  <a:lnTo>
                    <a:pt x="247" y="748"/>
                  </a:lnTo>
                  <a:lnTo>
                    <a:pt x="247" y="746"/>
                  </a:lnTo>
                  <a:lnTo>
                    <a:pt x="242" y="743"/>
                  </a:lnTo>
                  <a:lnTo>
                    <a:pt x="239" y="743"/>
                  </a:lnTo>
                  <a:lnTo>
                    <a:pt x="236" y="741"/>
                  </a:lnTo>
                  <a:lnTo>
                    <a:pt x="234" y="741"/>
                  </a:lnTo>
                  <a:lnTo>
                    <a:pt x="224" y="738"/>
                  </a:lnTo>
                  <a:lnTo>
                    <a:pt x="224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1" y="726"/>
                  </a:lnTo>
                  <a:lnTo>
                    <a:pt x="208" y="726"/>
                  </a:lnTo>
                  <a:lnTo>
                    <a:pt x="206" y="726"/>
                  </a:lnTo>
                  <a:lnTo>
                    <a:pt x="203" y="723"/>
                  </a:lnTo>
                  <a:lnTo>
                    <a:pt x="198" y="720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6" y="708"/>
                  </a:lnTo>
                  <a:lnTo>
                    <a:pt x="186" y="705"/>
                  </a:lnTo>
                  <a:lnTo>
                    <a:pt x="186" y="703"/>
                  </a:lnTo>
                  <a:lnTo>
                    <a:pt x="178" y="698"/>
                  </a:lnTo>
                  <a:lnTo>
                    <a:pt x="175" y="698"/>
                  </a:lnTo>
                  <a:lnTo>
                    <a:pt x="173" y="698"/>
                  </a:lnTo>
                  <a:lnTo>
                    <a:pt x="170" y="698"/>
                  </a:lnTo>
                  <a:lnTo>
                    <a:pt x="175" y="687"/>
                  </a:lnTo>
                  <a:lnTo>
                    <a:pt x="175" y="685"/>
                  </a:lnTo>
                  <a:lnTo>
                    <a:pt x="170" y="682"/>
                  </a:lnTo>
                  <a:lnTo>
                    <a:pt x="165" y="682"/>
                  </a:lnTo>
                  <a:lnTo>
                    <a:pt x="155" y="690"/>
                  </a:lnTo>
                  <a:lnTo>
                    <a:pt x="150" y="692"/>
                  </a:lnTo>
                  <a:lnTo>
                    <a:pt x="150" y="695"/>
                  </a:lnTo>
                  <a:lnTo>
                    <a:pt x="135" y="685"/>
                  </a:lnTo>
                  <a:lnTo>
                    <a:pt x="132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7" y="672"/>
                  </a:lnTo>
                  <a:lnTo>
                    <a:pt x="127" y="664"/>
                  </a:lnTo>
                  <a:lnTo>
                    <a:pt x="127" y="662"/>
                  </a:lnTo>
                  <a:lnTo>
                    <a:pt x="132" y="654"/>
                  </a:lnTo>
                  <a:lnTo>
                    <a:pt x="137" y="642"/>
                  </a:lnTo>
                  <a:lnTo>
                    <a:pt x="140" y="639"/>
                  </a:lnTo>
                  <a:lnTo>
                    <a:pt x="142" y="631"/>
                  </a:lnTo>
                  <a:lnTo>
                    <a:pt x="145" y="629"/>
                  </a:lnTo>
                  <a:lnTo>
                    <a:pt x="147" y="624"/>
                  </a:lnTo>
                  <a:lnTo>
                    <a:pt x="147" y="619"/>
                  </a:lnTo>
                  <a:lnTo>
                    <a:pt x="147" y="614"/>
                  </a:lnTo>
                  <a:lnTo>
                    <a:pt x="147" y="601"/>
                  </a:lnTo>
                  <a:lnTo>
                    <a:pt x="145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50" y="591"/>
                  </a:lnTo>
                  <a:lnTo>
                    <a:pt x="152" y="586"/>
                  </a:lnTo>
                  <a:lnTo>
                    <a:pt x="158" y="580"/>
                  </a:lnTo>
                  <a:lnTo>
                    <a:pt x="160" y="573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3" y="565"/>
                  </a:lnTo>
                  <a:lnTo>
                    <a:pt x="163" y="563"/>
                  </a:lnTo>
                  <a:lnTo>
                    <a:pt x="163" y="560"/>
                  </a:lnTo>
                  <a:lnTo>
                    <a:pt x="163" y="558"/>
                  </a:lnTo>
                  <a:lnTo>
                    <a:pt x="163" y="555"/>
                  </a:lnTo>
                  <a:lnTo>
                    <a:pt x="163" y="552"/>
                  </a:lnTo>
                  <a:lnTo>
                    <a:pt x="165" y="555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3" y="550"/>
                  </a:lnTo>
                  <a:lnTo>
                    <a:pt x="158" y="550"/>
                  </a:lnTo>
                  <a:lnTo>
                    <a:pt x="155" y="547"/>
                  </a:lnTo>
                  <a:lnTo>
                    <a:pt x="147" y="550"/>
                  </a:lnTo>
                  <a:lnTo>
                    <a:pt x="147" y="555"/>
                  </a:lnTo>
                  <a:lnTo>
                    <a:pt x="145" y="558"/>
                  </a:lnTo>
                  <a:lnTo>
                    <a:pt x="142" y="560"/>
                  </a:lnTo>
                  <a:lnTo>
                    <a:pt x="132" y="558"/>
                  </a:lnTo>
                  <a:lnTo>
                    <a:pt x="119" y="563"/>
                  </a:lnTo>
                  <a:lnTo>
                    <a:pt x="117" y="565"/>
                  </a:lnTo>
                  <a:lnTo>
                    <a:pt x="104" y="570"/>
                  </a:lnTo>
                  <a:lnTo>
                    <a:pt x="96" y="570"/>
                  </a:lnTo>
                  <a:lnTo>
                    <a:pt x="94" y="570"/>
                  </a:lnTo>
                  <a:lnTo>
                    <a:pt x="89" y="568"/>
                  </a:lnTo>
                  <a:lnTo>
                    <a:pt x="84" y="568"/>
                  </a:lnTo>
                  <a:lnTo>
                    <a:pt x="81" y="568"/>
                  </a:lnTo>
                  <a:lnTo>
                    <a:pt x="71" y="568"/>
                  </a:lnTo>
                  <a:lnTo>
                    <a:pt x="63" y="568"/>
                  </a:lnTo>
                  <a:lnTo>
                    <a:pt x="56" y="568"/>
                  </a:lnTo>
                  <a:lnTo>
                    <a:pt x="51" y="560"/>
                  </a:lnTo>
                  <a:lnTo>
                    <a:pt x="48" y="558"/>
                  </a:lnTo>
                  <a:lnTo>
                    <a:pt x="46" y="555"/>
                  </a:lnTo>
                  <a:lnTo>
                    <a:pt x="43" y="552"/>
                  </a:lnTo>
                  <a:lnTo>
                    <a:pt x="35" y="542"/>
                  </a:lnTo>
                  <a:lnTo>
                    <a:pt x="35" y="540"/>
                  </a:lnTo>
                  <a:lnTo>
                    <a:pt x="33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28" y="530"/>
                  </a:lnTo>
                  <a:lnTo>
                    <a:pt x="28" y="527"/>
                  </a:lnTo>
                  <a:lnTo>
                    <a:pt x="23" y="522"/>
                  </a:lnTo>
                  <a:lnTo>
                    <a:pt x="23" y="519"/>
                  </a:lnTo>
                  <a:lnTo>
                    <a:pt x="20" y="517"/>
                  </a:lnTo>
                  <a:lnTo>
                    <a:pt x="18" y="514"/>
                  </a:lnTo>
                  <a:lnTo>
                    <a:pt x="18" y="512"/>
                  </a:lnTo>
                  <a:lnTo>
                    <a:pt x="15" y="507"/>
                  </a:lnTo>
                  <a:lnTo>
                    <a:pt x="18" y="504"/>
                  </a:lnTo>
                  <a:lnTo>
                    <a:pt x="18" y="502"/>
                  </a:lnTo>
                  <a:lnTo>
                    <a:pt x="15" y="499"/>
                  </a:lnTo>
                  <a:lnTo>
                    <a:pt x="12" y="499"/>
                  </a:lnTo>
                  <a:lnTo>
                    <a:pt x="10" y="499"/>
                  </a:lnTo>
                  <a:lnTo>
                    <a:pt x="10" y="496"/>
                  </a:lnTo>
                  <a:lnTo>
                    <a:pt x="10" y="494"/>
                  </a:lnTo>
                  <a:lnTo>
                    <a:pt x="7" y="486"/>
                  </a:lnTo>
                  <a:lnTo>
                    <a:pt x="10" y="484"/>
                  </a:lnTo>
                  <a:lnTo>
                    <a:pt x="7" y="481"/>
                  </a:lnTo>
                  <a:lnTo>
                    <a:pt x="10" y="479"/>
                  </a:lnTo>
                  <a:lnTo>
                    <a:pt x="12" y="476"/>
                  </a:lnTo>
                  <a:lnTo>
                    <a:pt x="10" y="471"/>
                  </a:lnTo>
                  <a:lnTo>
                    <a:pt x="7" y="468"/>
                  </a:lnTo>
                  <a:lnTo>
                    <a:pt x="10" y="458"/>
                  </a:lnTo>
                  <a:lnTo>
                    <a:pt x="12" y="456"/>
                  </a:lnTo>
                  <a:lnTo>
                    <a:pt x="7" y="451"/>
                  </a:lnTo>
                  <a:lnTo>
                    <a:pt x="10" y="451"/>
                  </a:lnTo>
                  <a:lnTo>
                    <a:pt x="12" y="446"/>
                  </a:lnTo>
                  <a:lnTo>
                    <a:pt x="18" y="443"/>
                  </a:lnTo>
                  <a:lnTo>
                    <a:pt x="18" y="438"/>
                  </a:lnTo>
                  <a:lnTo>
                    <a:pt x="20" y="435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15" y="428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0" y="425"/>
                  </a:lnTo>
                  <a:lnTo>
                    <a:pt x="18" y="423"/>
                  </a:lnTo>
                  <a:lnTo>
                    <a:pt x="18" y="418"/>
                  </a:lnTo>
                  <a:lnTo>
                    <a:pt x="15" y="415"/>
                  </a:lnTo>
                  <a:lnTo>
                    <a:pt x="18" y="410"/>
                  </a:lnTo>
                  <a:lnTo>
                    <a:pt x="23" y="410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0" y="395"/>
                  </a:lnTo>
                  <a:lnTo>
                    <a:pt x="23" y="392"/>
                  </a:lnTo>
                  <a:lnTo>
                    <a:pt x="20" y="390"/>
                  </a:lnTo>
                  <a:lnTo>
                    <a:pt x="23" y="384"/>
                  </a:lnTo>
                  <a:lnTo>
                    <a:pt x="23" y="382"/>
                  </a:lnTo>
                  <a:lnTo>
                    <a:pt x="20" y="379"/>
                  </a:lnTo>
                  <a:lnTo>
                    <a:pt x="28" y="377"/>
                  </a:lnTo>
                  <a:lnTo>
                    <a:pt x="25" y="369"/>
                  </a:lnTo>
                  <a:lnTo>
                    <a:pt x="25" y="364"/>
                  </a:lnTo>
                  <a:lnTo>
                    <a:pt x="28" y="362"/>
                  </a:lnTo>
                  <a:lnTo>
                    <a:pt x="30" y="362"/>
                  </a:lnTo>
                  <a:lnTo>
                    <a:pt x="30" y="359"/>
                  </a:lnTo>
                  <a:lnTo>
                    <a:pt x="25" y="356"/>
                  </a:lnTo>
                  <a:lnTo>
                    <a:pt x="25" y="354"/>
                  </a:lnTo>
                  <a:lnTo>
                    <a:pt x="28" y="351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3" y="346"/>
                  </a:lnTo>
                  <a:lnTo>
                    <a:pt x="33" y="344"/>
                  </a:lnTo>
                  <a:lnTo>
                    <a:pt x="35" y="341"/>
                  </a:lnTo>
                  <a:lnTo>
                    <a:pt x="33" y="341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30" y="336"/>
                  </a:lnTo>
                  <a:lnTo>
                    <a:pt x="30" y="334"/>
                  </a:lnTo>
                  <a:lnTo>
                    <a:pt x="30" y="331"/>
                  </a:lnTo>
                  <a:lnTo>
                    <a:pt x="30" y="328"/>
                  </a:lnTo>
                  <a:lnTo>
                    <a:pt x="30" y="326"/>
                  </a:lnTo>
                  <a:lnTo>
                    <a:pt x="28" y="323"/>
                  </a:lnTo>
                  <a:lnTo>
                    <a:pt x="25" y="323"/>
                  </a:lnTo>
                  <a:lnTo>
                    <a:pt x="23" y="323"/>
                  </a:lnTo>
                  <a:lnTo>
                    <a:pt x="20" y="323"/>
                  </a:lnTo>
                  <a:lnTo>
                    <a:pt x="18" y="323"/>
                  </a:lnTo>
                  <a:lnTo>
                    <a:pt x="15" y="323"/>
                  </a:lnTo>
                  <a:lnTo>
                    <a:pt x="12" y="323"/>
                  </a:lnTo>
                  <a:lnTo>
                    <a:pt x="12" y="321"/>
                  </a:lnTo>
                  <a:lnTo>
                    <a:pt x="15" y="313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23" y="308"/>
                  </a:lnTo>
                  <a:lnTo>
                    <a:pt x="23" y="306"/>
                  </a:lnTo>
                  <a:lnTo>
                    <a:pt x="20" y="303"/>
                  </a:lnTo>
                  <a:lnTo>
                    <a:pt x="18" y="300"/>
                  </a:lnTo>
                  <a:lnTo>
                    <a:pt x="18" y="298"/>
                  </a:lnTo>
                  <a:lnTo>
                    <a:pt x="12" y="298"/>
                  </a:lnTo>
                  <a:lnTo>
                    <a:pt x="10" y="300"/>
                  </a:lnTo>
                  <a:lnTo>
                    <a:pt x="7" y="300"/>
                  </a:lnTo>
                  <a:lnTo>
                    <a:pt x="5" y="303"/>
                  </a:lnTo>
                  <a:lnTo>
                    <a:pt x="2" y="300"/>
                  </a:lnTo>
                  <a:lnTo>
                    <a:pt x="0" y="293"/>
                  </a:lnTo>
                  <a:lnTo>
                    <a:pt x="2" y="290"/>
                  </a:lnTo>
                  <a:lnTo>
                    <a:pt x="7" y="288"/>
                  </a:lnTo>
                  <a:lnTo>
                    <a:pt x="7" y="285"/>
                  </a:lnTo>
                  <a:lnTo>
                    <a:pt x="5" y="285"/>
                  </a:lnTo>
                  <a:lnTo>
                    <a:pt x="0" y="283"/>
                  </a:lnTo>
                  <a:lnTo>
                    <a:pt x="2" y="280"/>
                  </a:lnTo>
                  <a:lnTo>
                    <a:pt x="5" y="280"/>
                  </a:lnTo>
                  <a:lnTo>
                    <a:pt x="10" y="280"/>
                  </a:lnTo>
                  <a:lnTo>
                    <a:pt x="20" y="278"/>
                  </a:lnTo>
                  <a:lnTo>
                    <a:pt x="23" y="278"/>
                  </a:lnTo>
                  <a:lnTo>
                    <a:pt x="25" y="278"/>
                  </a:lnTo>
                  <a:lnTo>
                    <a:pt x="25" y="270"/>
                  </a:lnTo>
                  <a:lnTo>
                    <a:pt x="25" y="267"/>
                  </a:lnTo>
                  <a:lnTo>
                    <a:pt x="20" y="267"/>
                  </a:lnTo>
                  <a:lnTo>
                    <a:pt x="18" y="270"/>
                  </a:lnTo>
                  <a:lnTo>
                    <a:pt x="15" y="270"/>
                  </a:lnTo>
                  <a:lnTo>
                    <a:pt x="12" y="270"/>
                  </a:lnTo>
                  <a:lnTo>
                    <a:pt x="10" y="267"/>
                  </a:lnTo>
                  <a:lnTo>
                    <a:pt x="7" y="265"/>
                  </a:lnTo>
                  <a:lnTo>
                    <a:pt x="10" y="262"/>
                  </a:lnTo>
                  <a:lnTo>
                    <a:pt x="15" y="257"/>
                  </a:lnTo>
                  <a:lnTo>
                    <a:pt x="15" y="255"/>
                  </a:lnTo>
                  <a:lnTo>
                    <a:pt x="18" y="255"/>
                  </a:lnTo>
                  <a:lnTo>
                    <a:pt x="18" y="250"/>
                  </a:lnTo>
                  <a:lnTo>
                    <a:pt x="20" y="250"/>
                  </a:lnTo>
                  <a:lnTo>
                    <a:pt x="18" y="247"/>
                  </a:lnTo>
                  <a:lnTo>
                    <a:pt x="28" y="234"/>
                  </a:lnTo>
                  <a:lnTo>
                    <a:pt x="33" y="229"/>
                  </a:lnTo>
                  <a:lnTo>
                    <a:pt x="35" y="227"/>
                  </a:lnTo>
                  <a:lnTo>
                    <a:pt x="46" y="224"/>
                  </a:lnTo>
                  <a:lnTo>
                    <a:pt x="63" y="216"/>
                  </a:lnTo>
                  <a:lnTo>
                    <a:pt x="74" y="209"/>
                  </a:lnTo>
                  <a:lnTo>
                    <a:pt x="79" y="204"/>
                  </a:lnTo>
                  <a:lnTo>
                    <a:pt x="81" y="199"/>
                  </a:lnTo>
                  <a:lnTo>
                    <a:pt x="84" y="191"/>
                  </a:lnTo>
                  <a:lnTo>
                    <a:pt x="94" y="173"/>
                  </a:lnTo>
                  <a:lnTo>
                    <a:pt x="94" y="168"/>
                  </a:lnTo>
                  <a:lnTo>
                    <a:pt x="96" y="163"/>
                  </a:lnTo>
                  <a:lnTo>
                    <a:pt x="99" y="163"/>
                  </a:lnTo>
                  <a:lnTo>
                    <a:pt x="104" y="163"/>
                  </a:lnTo>
                  <a:lnTo>
                    <a:pt x="114" y="166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4" y="166"/>
                  </a:lnTo>
                  <a:lnTo>
                    <a:pt x="127" y="166"/>
                  </a:lnTo>
                  <a:lnTo>
                    <a:pt x="130" y="163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5" y="158"/>
                  </a:lnTo>
                  <a:lnTo>
                    <a:pt x="142" y="150"/>
                  </a:lnTo>
                  <a:lnTo>
                    <a:pt x="147" y="150"/>
                  </a:lnTo>
                  <a:lnTo>
                    <a:pt x="155" y="148"/>
                  </a:lnTo>
                  <a:lnTo>
                    <a:pt x="158" y="148"/>
                  </a:lnTo>
                  <a:lnTo>
                    <a:pt x="163" y="148"/>
                  </a:lnTo>
                  <a:lnTo>
                    <a:pt x="168" y="143"/>
                  </a:lnTo>
                  <a:lnTo>
                    <a:pt x="170" y="138"/>
                  </a:lnTo>
                  <a:lnTo>
                    <a:pt x="173" y="138"/>
                  </a:lnTo>
                  <a:lnTo>
                    <a:pt x="173" y="135"/>
                  </a:lnTo>
                  <a:lnTo>
                    <a:pt x="178" y="133"/>
                  </a:lnTo>
                  <a:lnTo>
                    <a:pt x="183" y="130"/>
                  </a:lnTo>
                  <a:lnTo>
                    <a:pt x="186" y="127"/>
                  </a:lnTo>
                  <a:lnTo>
                    <a:pt x="191" y="115"/>
                  </a:lnTo>
                  <a:lnTo>
                    <a:pt x="193" y="115"/>
                  </a:lnTo>
                  <a:lnTo>
                    <a:pt x="193" y="112"/>
                  </a:lnTo>
                  <a:lnTo>
                    <a:pt x="196" y="110"/>
                  </a:lnTo>
                  <a:lnTo>
                    <a:pt x="198" y="110"/>
                  </a:lnTo>
                  <a:lnTo>
                    <a:pt x="201" y="107"/>
                  </a:lnTo>
                  <a:lnTo>
                    <a:pt x="203" y="105"/>
                  </a:lnTo>
                  <a:lnTo>
                    <a:pt x="206" y="102"/>
                  </a:lnTo>
                  <a:lnTo>
                    <a:pt x="211" y="102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4" y="97"/>
                  </a:lnTo>
                  <a:lnTo>
                    <a:pt x="214" y="94"/>
                  </a:lnTo>
                  <a:lnTo>
                    <a:pt x="208" y="94"/>
                  </a:lnTo>
                  <a:lnTo>
                    <a:pt x="206" y="94"/>
                  </a:lnTo>
                  <a:lnTo>
                    <a:pt x="203" y="92"/>
                  </a:lnTo>
                  <a:lnTo>
                    <a:pt x="206" y="89"/>
                  </a:lnTo>
                  <a:lnTo>
                    <a:pt x="206" y="87"/>
                  </a:lnTo>
                  <a:lnTo>
                    <a:pt x="208" y="87"/>
                  </a:lnTo>
                  <a:lnTo>
                    <a:pt x="211" y="87"/>
                  </a:lnTo>
                  <a:lnTo>
                    <a:pt x="214" y="87"/>
                  </a:lnTo>
                  <a:lnTo>
                    <a:pt x="214" y="84"/>
                  </a:lnTo>
                  <a:lnTo>
                    <a:pt x="214" y="79"/>
                  </a:lnTo>
                  <a:lnTo>
                    <a:pt x="214" y="77"/>
                  </a:lnTo>
                  <a:lnTo>
                    <a:pt x="216" y="74"/>
                  </a:lnTo>
                  <a:lnTo>
                    <a:pt x="224" y="74"/>
                  </a:lnTo>
                  <a:lnTo>
                    <a:pt x="226" y="74"/>
                  </a:lnTo>
                  <a:lnTo>
                    <a:pt x="229" y="71"/>
                  </a:lnTo>
                  <a:lnTo>
                    <a:pt x="229" y="69"/>
                  </a:lnTo>
                  <a:lnTo>
                    <a:pt x="229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4" y="59"/>
                  </a:lnTo>
                  <a:lnTo>
                    <a:pt x="229" y="56"/>
                  </a:lnTo>
                  <a:lnTo>
                    <a:pt x="229" y="54"/>
                  </a:lnTo>
                  <a:lnTo>
                    <a:pt x="229" y="51"/>
                  </a:lnTo>
                  <a:lnTo>
                    <a:pt x="226" y="49"/>
                  </a:lnTo>
                  <a:lnTo>
                    <a:pt x="221" y="49"/>
                  </a:lnTo>
                  <a:lnTo>
                    <a:pt x="221" y="46"/>
                  </a:lnTo>
                  <a:lnTo>
                    <a:pt x="226" y="36"/>
                  </a:lnTo>
                  <a:lnTo>
                    <a:pt x="229" y="36"/>
                  </a:lnTo>
                  <a:lnTo>
                    <a:pt x="229" y="33"/>
                  </a:lnTo>
                  <a:lnTo>
                    <a:pt x="229" y="31"/>
                  </a:lnTo>
                  <a:lnTo>
                    <a:pt x="234" y="31"/>
                  </a:lnTo>
                  <a:lnTo>
                    <a:pt x="239" y="28"/>
                  </a:lnTo>
                  <a:lnTo>
                    <a:pt x="247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57" y="23"/>
                  </a:lnTo>
                  <a:lnTo>
                    <a:pt x="262" y="18"/>
                  </a:lnTo>
                  <a:lnTo>
                    <a:pt x="267" y="10"/>
                  </a:lnTo>
                  <a:lnTo>
                    <a:pt x="270" y="8"/>
                  </a:lnTo>
                  <a:lnTo>
                    <a:pt x="270" y="3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0" y="3"/>
                  </a:lnTo>
                  <a:lnTo>
                    <a:pt x="282" y="3"/>
                  </a:lnTo>
                  <a:lnTo>
                    <a:pt x="285" y="8"/>
                  </a:lnTo>
                  <a:lnTo>
                    <a:pt x="285" y="18"/>
                  </a:lnTo>
                  <a:lnTo>
                    <a:pt x="287" y="21"/>
                  </a:lnTo>
                  <a:lnTo>
                    <a:pt x="292" y="21"/>
                  </a:lnTo>
                  <a:lnTo>
                    <a:pt x="300" y="18"/>
                  </a:lnTo>
                  <a:lnTo>
                    <a:pt x="305" y="18"/>
                  </a:lnTo>
                  <a:lnTo>
                    <a:pt x="310" y="21"/>
                  </a:lnTo>
                  <a:lnTo>
                    <a:pt x="313" y="23"/>
                  </a:lnTo>
                  <a:lnTo>
                    <a:pt x="315" y="23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8"/>
                  </a:lnTo>
                  <a:lnTo>
                    <a:pt x="338" y="8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56" y="5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71" y="8"/>
                  </a:lnTo>
                  <a:lnTo>
                    <a:pt x="371" y="10"/>
                  </a:lnTo>
                  <a:lnTo>
                    <a:pt x="374" y="10"/>
                  </a:lnTo>
                  <a:lnTo>
                    <a:pt x="374" y="13"/>
                  </a:lnTo>
                  <a:lnTo>
                    <a:pt x="376" y="15"/>
                  </a:lnTo>
                  <a:lnTo>
                    <a:pt x="379" y="36"/>
                  </a:lnTo>
                  <a:lnTo>
                    <a:pt x="382" y="41"/>
                  </a:lnTo>
                  <a:lnTo>
                    <a:pt x="382" y="43"/>
                  </a:lnTo>
                  <a:lnTo>
                    <a:pt x="384" y="46"/>
                  </a:lnTo>
                  <a:lnTo>
                    <a:pt x="387" y="49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4" y="56"/>
                  </a:lnTo>
                  <a:lnTo>
                    <a:pt x="399" y="59"/>
                  </a:lnTo>
                  <a:lnTo>
                    <a:pt x="404" y="59"/>
                  </a:lnTo>
                  <a:lnTo>
                    <a:pt x="407" y="59"/>
                  </a:lnTo>
                  <a:lnTo>
                    <a:pt x="410" y="61"/>
                  </a:lnTo>
                  <a:lnTo>
                    <a:pt x="415" y="61"/>
                  </a:lnTo>
                  <a:lnTo>
                    <a:pt x="417" y="64"/>
                  </a:lnTo>
                  <a:lnTo>
                    <a:pt x="420" y="66"/>
                  </a:lnTo>
                  <a:lnTo>
                    <a:pt x="420" y="79"/>
                  </a:lnTo>
                  <a:lnTo>
                    <a:pt x="417" y="84"/>
                  </a:lnTo>
                  <a:lnTo>
                    <a:pt x="417" y="87"/>
                  </a:lnTo>
                  <a:lnTo>
                    <a:pt x="417" y="89"/>
                  </a:lnTo>
                  <a:lnTo>
                    <a:pt x="415" y="94"/>
                  </a:lnTo>
                  <a:lnTo>
                    <a:pt x="410" y="107"/>
                  </a:lnTo>
                  <a:lnTo>
                    <a:pt x="412" y="112"/>
                  </a:lnTo>
                  <a:lnTo>
                    <a:pt x="417" y="110"/>
                  </a:lnTo>
                  <a:lnTo>
                    <a:pt x="422" y="110"/>
                  </a:lnTo>
                  <a:lnTo>
                    <a:pt x="427" y="112"/>
                  </a:lnTo>
                  <a:lnTo>
                    <a:pt x="430" y="112"/>
                  </a:lnTo>
                  <a:lnTo>
                    <a:pt x="435" y="115"/>
                  </a:lnTo>
                  <a:lnTo>
                    <a:pt x="443" y="107"/>
                  </a:lnTo>
                  <a:lnTo>
                    <a:pt x="455" y="105"/>
                  </a:lnTo>
                  <a:lnTo>
                    <a:pt x="458" y="107"/>
                  </a:lnTo>
                  <a:lnTo>
                    <a:pt x="460" y="115"/>
                  </a:lnTo>
                  <a:lnTo>
                    <a:pt x="463" y="117"/>
                  </a:lnTo>
                  <a:lnTo>
                    <a:pt x="466" y="115"/>
                  </a:lnTo>
                  <a:lnTo>
                    <a:pt x="473" y="115"/>
                  </a:lnTo>
                  <a:lnTo>
                    <a:pt x="478" y="115"/>
                  </a:lnTo>
                  <a:lnTo>
                    <a:pt x="481" y="115"/>
                  </a:lnTo>
                  <a:lnTo>
                    <a:pt x="488" y="117"/>
                  </a:lnTo>
                  <a:lnTo>
                    <a:pt x="491" y="120"/>
                  </a:lnTo>
                  <a:lnTo>
                    <a:pt x="496" y="120"/>
                  </a:lnTo>
                  <a:lnTo>
                    <a:pt x="504" y="122"/>
                  </a:lnTo>
                  <a:lnTo>
                    <a:pt x="511" y="120"/>
                  </a:lnTo>
                  <a:lnTo>
                    <a:pt x="516" y="120"/>
                  </a:lnTo>
                  <a:lnTo>
                    <a:pt x="519" y="122"/>
                  </a:lnTo>
                  <a:lnTo>
                    <a:pt x="522" y="122"/>
                  </a:lnTo>
                  <a:lnTo>
                    <a:pt x="524" y="127"/>
                  </a:lnTo>
                  <a:lnTo>
                    <a:pt x="529" y="130"/>
                  </a:lnTo>
                  <a:lnTo>
                    <a:pt x="537" y="127"/>
                  </a:lnTo>
                  <a:lnTo>
                    <a:pt x="539" y="130"/>
                  </a:lnTo>
                  <a:lnTo>
                    <a:pt x="544" y="133"/>
                  </a:lnTo>
                  <a:lnTo>
                    <a:pt x="547" y="135"/>
                  </a:lnTo>
                  <a:lnTo>
                    <a:pt x="550" y="135"/>
                  </a:lnTo>
                  <a:lnTo>
                    <a:pt x="560" y="138"/>
                  </a:lnTo>
                  <a:lnTo>
                    <a:pt x="562" y="138"/>
                  </a:lnTo>
                  <a:lnTo>
                    <a:pt x="567" y="140"/>
                  </a:lnTo>
                  <a:lnTo>
                    <a:pt x="570" y="145"/>
                  </a:lnTo>
                  <a:lnTo>
                    <a:pt x="572" y="155"/>
                  </a:lnTo>
                  <a:lnTo>
                    <a:pt x="575" y="160"/>
                  </a:lnTo>
                  <a:lnTo>
                    <a:pt x="580" y="166"/>
                  </a:lnTo>
                  <a:lnTo>
                    <a:pt x="583" y="168"/>
                  </a:lnTo>
                  <a:lnTo>
                    <a:pt x="585" y="171"/>
                  </a:lnTo>
                  <a:lnTo>
                    <a:pt x="588" y="171"/>
                  </a:lnTo>
                  <a:lnTo>
                    <a:pt x="593" y="171"/>
                  </a:lnTo>
                  <a:lnTo>
                    <a:pt x="595" y="168"/>
                  </a:lnTo>
                  <a:lnTo>
                    <a:pt x="600" y="166"/>
                  </a:lnTo>
                  <a:lnTo>
                    <a:pt x="618" y="155"/>
                  </a:lnTo>
                  <a:lnTo>
                    <a:pt x="621" y="153"/>
                  </a:lnTo>
                  <a:lnTo>
                    <a:pt x="623" y="150"/>
                  </a:lnTo>
                  <a:lnTo>
                    <a:pt x="626" y="150"/>
                  </a:lnTo>
                  <a:lnTo>
                    <a:pt x="626" y="145"/>
                  </a:lnTo>
                  <a:lnTo>
                    <a:pt x="628" y="138"/>
                  </a:lnTo>
                  <a:lnTo>
                    <a:pt x="626" y="130"/>
                  </a:lnTo>
                  <a:lnTo>
                    <a:pt x="623" y="122"/>
                  </a:lnTo>
                  <a:lnTo>
                    <a:pt x="621" y="117"/>
                  </a:lnTo>
                  <a:lnTo>
                    <a:pt x="616" y="112"/>
                  </a:lnTo>
                  <a:lnTo>
                    <a:pt x="616" y="107"/>
                  </a:lnTo>
                  <a:lnTo>
                    <a:pt x="613" y="105"/>
                  </a:lnTo>
                  <a:lnTo>
                    <a:pt x="611" y="97"/>
                  </a:lnTo>
                  <a:lnTo>
                    <a:pt x="611" y="92"/>
                  </a:lnTo>
                  <a:lnTo>
                    <a:pt x="621" y="77"/>
                  </a:lnTo>
                  <a:lnTo>
                    <a:pt x="626" y="74"/>
                  </a:lnTo>
                  <a:lnTo>
                    <a:pt x="626" y="71"/>
                  </a:lnTo>
                  <a:lnTo>
                    <a:pt x="628" y="71"/>
                  </a:lnTo>
                  <a:lnTo>
                    <a:pt x="631" y="66"/>
                  </a:lnTo>
                  <a:lnTo>
                    <a:pt x="634" y="64"/>
                  </a:lnTo>
                  <a:lnTo>
                    <a:pt x="636" y="61"/>
                  </a:lnTo>
                  <a:lnTo>
                    <a:pt x="641" y="61"/>
                  </a:lnTo>
                  <a:lnTo>
                    <a:pt x="641" y="64"/>
                  </a:lnTo>
                  <a:lnTo>
                    <a:pt x="644" y="64"/>
                  </a:lnTo>
                  <a:lnTo>
                    <a:pt x="656" y="61"/>
                  </a:lnTo>
                  <a:lnTo>
                    <a:pt x="662" y="61"/>
                  </a:lnTo>
                  <a:lnTo>
                    <a:pt x="679" y="66"/>
                  </a:lnTo>
                  <a:lnTo>
                    <a:pt x="684" y="66"/>
                  </a:lnTo>
                  <a:lnTo>
                    <a:pt x="687" y="64"/>
                  </a:lnTo>
                  <a:lnTo>
                    <a:pt x="692" y="61"/>
                  </a:lnTo>
                  <a:lnTo>
                    <a:pt x="692" y="59"/>
                  </a:lnTo>
                  <a:lnTo>
                    <a:pt x="695" y="59"/>
                  </a:lnTo>
                  <a:lnTo>
                    <a:pt x="702" y="56"/>
                  </a:lnTo>
                  <a:lnTo>
                    <a:pt x="715" y="54"/>
                  </a:lnTo>
                  <a:lnTo>
                    <a:pt x="718" y="54"/>
                  </a:lnTo>
                  <a:lnTo>
                    <a:pt x="728" y="51"/>
                  </a:lnTo>
                  <a:lnTo>
                    <a:pt x="733" y="51"/>
                  </a:lnTo>
                  <a:lnTo>
                    <a:pt x="753" y="59"/>
                  </a:lnTo>
                  <a:lnTo>
                    <a:pt x="761" y="66"/>
                  </a:lnTo>
                  <a:lnTo>
                    <a:pt x="763" y="66"/>
                  </a:lnTo>
                  <a:lnTo>
                    <a:pt x="766" y="69"/>
                  </a:lnTo>
                  <a:lnTo>
                    <a:pt x="771" y="69"/>
                  </a:lnTo>
                  <a:lnTo>
                    <a:pt x="779" y="66"/>
                  </a:lnTo>
                  <a:lnTo>
                    <a:pt x="781" y="64"/>
                  </a:lnTo>
                  <a:lnTo>
                    <a:pt x="784" y="59"/>
                  </a:lnTo>
                  <a:lnTo>
                    <a:pt x="784" y="56"/>
                  </a:lnTo>
                  <a:lnTo>
                    <a:pt x="791" y="71"/>
                  </a:lnTo>
                  <a:lnTo>
                    <a:pt x="794" y="74"/>
                  </a:lnTo>
                  <a:lnTo>
                    <a:pt x="794" y="79"/>
                  </a:lnTo>
                  <a:lnTo>
                    <a:pt x="797" y="82"/>
                  </a:lnTo>
                  <a:lnTo>
                    <a:pt x="799" y="89"/>
                  </a:lnTo>
                  <a:lnTo>
                    <a:pt x="802" y="92"/>
                  </a:lnTo>
                  <a:lnTo>
                    <a:pt x="802" y="105"/>
                  </a:lnTo>
                  <a:lnTo>
                    <a:pt x="804" y="110"/>
                  </a:lnTo>
                  <a:lnTo>
                    <a:pt x="802" y="112"/>
                  </a:lnTo>
                  <a:lnTo>
                    <a:pt x="802" y="117"/>
                  </a:lnTo>
                  <a:lnTo>
                    <a:pt x="802" y="120"/>
                  </a:lnTo>
                  <a:lnTo>
                    <a:pt x="804" y="125"/>
                  </a:lnTo>
                  <a:lnTo>
                    <a:pt x="807" y="125"/>
                  </a:lnTo>
                  <a:lnTo>
                    <a:pt x="807" y="127"/>
                  </a:lnTo>
                  <a:lnTo>
                    <a:pt x="809" y="130"/>
                  </a:lnTo>
                  <a:lnTo>
                    <a:pt x="812" y="130"/>
                  </a:lnTo>
                  <a:lnTo>
                    <a:pt x="814" y="130"/>
                  </a:lnTo>
                  <a:lnTo>
                    <a:pt x="817" y="130"/>
                  </a:lnTo>
                  <a:lnTo>
                    <a:pt x="819" y="130"/>
                  </a:lnTo>
                  <a:lnTo>
                    <a:pt x="822" y="133"/>
                  </a:lnTo>
                  <a:lnTo>
                    <a:pt x="825" y="133"/>
                  </a:lnTo>
                  <a:lnTo>
                    <a:pt x="825" y="135"/>
                  </a:lnTo>
                  <a:lnTo>
                    <a:pt x="827" y="138"/>
                  </a:lnTo>
                  <a:lnTo>
                    <a:pt x="825" y="140"/>
                  </a:lnTo>
                  <a:lnTo>
                    <a:pt x="825" y="145"/>
                  </a:lnTo>
                  <a:lnTo>
                    <a:pt x="825" y="148"/>
                  </a:lnTo>
                  <a:lnTo>
                    <a:pt x="825" y="153"/>
                  </a:lnTo>
                  <a:lnTo>
                    <a:pt x="825" y="155"/>
                  </a:lnTo>
                  <a:lnTo>
                    <a:pt x="825" y="158"/>
                  </a:lnTo>
                  <a:lnTo>
                    <a:pt x="827" y="160"/>
                  </a:lnTo>
                  <a:lnTo>
                    <a:pt x="827" y="163"/>
                  </a:lnTo>
                  <a:lnTo>
                    <a:pt x="830" y="163"/>
                  </a:lnTo>
                  <a:lnTo>
                    <a:pt x="830" y="166"/>
                  </a:lnTo>
                  <a:lnTo>
                    <a:pt x="830" y="168"/>
                  </a:lnTo>
                  <a:lnTo>
                    <a:pt x="819" y="176"/>
                  </a:lnTo>
                  <a:lnTo>
                    <a:pt x="804" y="181"/>
                  </a:lnTo>
                  <a:lnTo>
                    <a:pt x="794" y="186"/>
                  </a:lnTo>
                  <a:lnTo>
                    <a:pt x="786" y="186"/>
                  </a:lnTo>
                  <a:lnTo>
                    <a:pt x="784" y="188"/>
                  </a:lnTo>
                  <a:lnTo>
                    <a:pt x="774" y="194"/>
                  </a:lnTo>
                  <a:lnTo>
                    <a:pt x="769" y="199"/>
                  </a:lnTo>
                  <a:lnTo>
                    <a:pt x="763" y="201"/>
                  </a:lnTo>
                  <a:lnTo>
                    <a:pt x="761" y="201"/>
                  </a:lnTo>
                  <a:lnTo>
                    <a:pt x="751" y="201"/>
                  </a:lnTo>
                  <a:lnTo>
                    <a:pt x="743" y="201"/>
                  </a:lnTo>
                  <a:lnTo>
                    <a:pt x="738" y="199"/>
                  </a:lnTo>
                  <a:lnTo>
                    <a:pt x="735" y="196"/>
                  </a:lnTo>
                  <a:lnTo>
                    <a:pt x="733" y="191"/>
                  </a:lnTo>
                  <a:lnTo>
                    <a:pt x="728" y="188"/>
                  </a:lnTo>
                  <a:lnTo>
                    <a:pt x="725" y="183"/>
                  </a:lnTo>
                  <a:lnTo>
                    <a:pt x="723" y="183"/>
                  </a:lnTo>
                  <a:lnTo>
                    <a:pt x="720" y="183"/>
                  </a:lnTo>
                  <a:lnTo>
                    <a:pt x="715" y="183"/>
                  </a:lnTo>
                  <a:lnTo>
                    <a:pt x="712" y="181"/>
                  </a:lnTo>
                  <a:lnTo>
                    <a:pt x="710" y="183"/>
                  </a:lnTo>
                  <a:lnTo>
                    <a:pt x="707" y="183"/>
                  </a:lnTo>
                  <a:lnTo>
                    <a:pt x="705" y="181"/>
                  </a:lnTo>
                  <a:lnTo>
                    <a:pt x="702" y="181"/>
                  </a:lnTo>
                  <a:lnTo>
                    <a:pt x="700" y="181"/>
                  </a:lnTo>
                  <a:lnTo>
                    <a:pt x="700" y="183"/>
                  </a:lnTo>
                  <a:lnTo>
                    <a:pt x="695" y="183"/>
                  </a:lnTo>
                  <a:lnTo>
                    <a:pt x="692" y="186"/>
                  </a:lnTo>
                  <a:lnTo>
                    <a:pt x="690" y="186"/>
                  </a:lnTo>
                  <a:lnTo>
                    <a:pt x="684" y="186"/>
                  </a:lnTo>
                  <a:lnTo>
                    <a:pt x="679" y="191"/>
                  </a:lnTo>
                  <a:lnTo>
                    <a:pt x="677" y="188"/>
                  </a:lnTo>
                  <a:lnTo>
                    <a:pt x="674" y="191"/>
                  </a:lnTo>
                  <a:lnTo>
                    <a:pt x="674" y="194"/>
                  </a:lnTo>
                  <a:lnTo>
                    <a:pt x="672" y="196"/>
                  </a:lnTo>
                  <a:lnTo>
                    <a:pt x="669" y="199"/>
                  </a:lnTo>
                  <a:lnTo>
                    <a:pt x="667" y="199"/>
                  </a:lnTo>
                  <a:lnTo>
                    <a:pt x="664" y="201"/>
                  </a:lnTo>
                  <a:lnTo>
                    <a:pt x="662" y="204"/>
                  </a:lnTo>
                  <a:lnTo>
                    <a:pt x="662" y="209"/>
                  </a:lnTo>
                  <a:lnTo>
                    <a:pt x="656" y="214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49" y="222"/>
                  </a:lnTo>
                  <a:lnTo>
                    <a:pt x="649" y="224"/>
                  </a:lnTo>
                  <a:lnTo>
                    <a:pt x="649" y="227"/>
                  </a:lnTo>
                  <a:lnTo>
                    <a:pt x="646" y="229"/>
                  </a:lnTo>
                  <a:lnTo>
                    <a:pt x="649" y="234"/>
                  </a:lnTo>
                  <a:lnTo>
                    <a:pt x="649" y="237"/>
                  </a:lnTo>
                  <a:lnTo>
                    <a:pt x="649" y="239"/>
                  </a:lnTo>
                  <a:lnTo>
                    <a:pt x="646" y="242"/>
                  </a:lnTo>
                  <a:lnTo>
                    <a:pt x="646" y="244"/>
                  </a:lnTo>
                  <a:lnTo>
                    <a:pt x="639" y="257"/>
                  </a:lnTo>
                  <a:lnTo>
                    <a:pt x="636" y="257"/>
                  </a:lnTo>
                  <a:lnTo>
                    <a:pt x="634" y="262"/>
                  </a:lnTo>
                  <a:lnTo>
                    <a:pt x="631" y="265"/>
                  </a:lnTo>
                  <a:lnTo>
                    <a:pt x="631" y="270"/>
                  </a:lnTo>
                  <a:lnTo>
                    <a:pt x="636" y="272"/>
                  </a:lnTo>
                  <a:lnTo>
                    <a:pt x="644" y="272"/>
                  </a:lnTo>
                  <a:lnTo>
                    <a:pt x="654" y="275"/>
                  </a:lnTo>
                  <a:lnTo>
                    <a:pt x="664" y="278"/>
                  </a:lnTo>
                  <a:lnTo>
                    <a:pt x="667" y="278"/>
                  </a:lnTo>
                  <a:lnTo>
                    <a:pt x="672" y="278"/>
                  </a:lnTo>
                  <a:lnTo>
                    <a:pt x="674" y="275"/>
                  </a:lnTo>
                  <a:lnTo>
                    <a:pt x="679" y="275"/>
                  </a:lnTo>
                  <a:lnTo>
                    <a:pt x="684" y="278"/>
                  </a:lnTo>
                  <a:lnTo>
                    <a:pt x="690" y="283"/>
                  </a:lnTo>
                  <a:lnTo>
                    <a:pt x="695" y="285"/>
                  </a:lnTo>
                  <a:lnTo>
                    <a:pt x="700" y="288"/>
                  </a:lnTo>
                  <a:lnTo>
                    <a:pt x="705" y="290"/>
                  </a:lnTo>
                  <a:lnTo>
                    <a:pt x="710" y="295"/>
                  </a:lnTo>
                  <a:lnTo>
                    <a:pt x="718" y="300"/>
                  </a:lnTo>
                  <a:lnTo>
                    <a:pt x="720" y="300"/>
                  </a:lnTo>
                  <a:lnTo>
                    <a:pt x="723" y="303"/>
                  </a:lnTo>
                  <a:lnTo>
                    <a:pt x="728" y="308"/>
                  </a:lnTo>
                  <a:lnTo>
                    <a:pt x="730" y="311"/>
                  </a:lnTo>
                  <a:lnTo>
                    <a:pt x="733" y="316"/>
                  </a:lnTo>
                  <a:lnTo>
                    <a:pt x="735" y="321"/>
                  </a:lnTo>
                  <a:lnTo>
                    <a:pt x="738" y="326"/>
                  </a:lnTo>
                  <a:lnTo>
                    <a:pt x="738" y="331"/>
                  </a:lnTo>
                  <a:lnTo>
                    <a:pt x="735" y="339"/>
                  </a:lnTo>
                  <a:lnTo>
                    <a:pt x="735" y="346"/>
                  </a:lnTo>
                  <a:lnTo>
                    <a:pt x="735" y="354"/>
                  </a:lnTo>
                  <a:lnTo>
                    <a:pt x="733" y="359"/>
                  </a:lnTo>
                  <a:lnTo>
                    <a:pt x="730" y="369"/>
                  </a:lnTo>
                  <a:lnTo>
                    <a:pt x="730" y="374"/>
                  </a:lnTo>
                  <a:lnTo>
                    <a:pt x="733" y="377"/>
                  </a:lnTo>
                  <a:lnTo>
                    <a:pt x="735" y="377"/>
                  </a:lnTo>
                  <a:lnTo>
                    <a:pt x="741" y="382"/>
                  </a:lnTo>
                  <a:lnTo>
                    <a:pt x="743" y="382"/>
                  </a:lnTo>
                  <a:lnTo>
                    <a:pt x="746" y="384"/>
                  </a:lnTo>
                  <a:lnTo>
                    <a:pt x="743" y="387"/>
                  </a:lnTo>
                  <a:lnTo>
                    <a:pt x="741" y="392"/>
                  </a:lnTo>
                  <a:lnTo>
                    <a:pt x="741" y="395"/>
                  </a:lnTo>
                  <a:lnTo>
                    <a:pt x="738" y="397"/>
                  </a:lnTo>
                  <a:lnTo>
                    <a:pt x="735" y="402"/>
                  </a:lnTo>
                  <a:lnTo>
                    <a:pt x="735" y="407"/>
                  </a:lnTo>
                  <a:lnTo>
                    <a:pt x="735" y="410"/>
                  </a:lnTo>
                  <a:lnTo>
                    <a:pt x="741" y="410"/>
                  </a:lnTo>
                  <a:lnTo>
                    <a:pt x="743" y="412"/>
                  </a:lnTo>
                  <a:lnTo>
                    <a:pt x="743" y="415"/>
                  </a:lnTo>
                  <a:lnTo>
                    <a:pt x="741" y="415"/>
                  </a:lnTo>
                  <a:lnTo>
                    <a:pt x="735" y="418"/>
                  </a:lnTo>
                  <a:lnTo>
                    <a:pt x="733" y="420"/>
                  </a:lnTo>
                  <a:lnTo>
                    <a:pt x="733" y="425"/>
                  </a:lnTo>
                  <a:lnTo>
                    <a:pt x="733" y="428"/>
                  </a:lnTo>
                  <a:lnTo>
                    <a:pt x="733" y="430"/>
                  </a:lnTo>
                  <a:lnTo>
                    <a:pt x="733" y="433"/>
                  </a:lnTo>
                  <a:lnTo>
                    <a:pt x="730" y="433"/>
                  </a:lnTo>
                  <a:lnTo>
                    <a:pt x="728" y="435"/>
                  </a:lnTo>
                  <a:lnTo>
                    <a:pt x="725" y="438"/>
                  </a:lnTo>
                  <a:lnTo>
                    <a:pt x="725" y="440"/>
                  </a:lnTo>
                  <a:lnTo>
                    <a:pt x="728" y="443"/>
                  </a:lnTo>
                  <a:lnTo>
                    <a:pt x="725" y="446"/>
                  </a:lnTo>
                  <a:lnTo>
                    <a:pt x="725" y="448"/>
                  </a:lnTo>
                  <a:lnTo>
                    <a:pt x="725" y="453"/>
                  </a:lnTo>
                  <a:lnTo>
                    <a:pt x="723" y="456"/>
                  </a:lnTo>
                  <a:lnTo>
                    <a:pt x="725" y="458"/>
                  </a:lnTo>
                  <a:lnTo>
                    <a:pt x="725" y="463"/>
                  </a:lnTo>
                  <a:lnTo>
                    <a:pt x="728" y="466"/>
                  </a:lnTo>
                  <a:lnTo>
                    <a:pt x="725" y="468"/>
                  </a:lnTo>
                  <a:lnTo>
                    <a:pt x="720" y="468"/>
                  </a:lnTo>
                  <a:lnTo>
                    <a:pt x="720" y="471"/>
                  </a:lnTo>
                  <a:lnTo>
                    <a:pt x="720" y="474"/>
                  </a:lnTo>
                  <a:lnTo>
                    <a:pt x="718" y="476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3" y="486"/>
                  </a:lnTo>
                  <a:lnTo>
                    <a:pt x="725" y="486"/>
                  </a:lnTo>
                  <a:lnTo>
                    <a:pt x="725" y="491"/>
                  </a:lnTo>
                  <a:lnTo>
                    <a:pt x="728" y="491"/>
                  </a:lnTo>
                  <a:lnTo>
                    <a:pt x="735" y="499"/>
                  </a:lnTo>
                  <a:lnTo>
                    <a:pt x="738" y="502"/>
                  </a:lnTo>
                  <a:lnTo>
                    <a:pt x="718" y="517"/>
                  </a:lnTo>
                  <a:lnTo>
                    <a:pt x="720" y="537"/>
                  </a:lnTo>
                  <a:lnTo>
                    <a:pt x="720" y="545"/>
                  </a:lnTo>
                  <a:lnTo>
                    <a:pt x="718" y="555"/>
                  </a:lnTo>
                  <a:lnTo>
                    <a:pt x="718" y="560"/>
                  </a:lnTo>
                  <a:lnTo>
                    <a:pt x="718" y="565"/>
                  </a:lnTo>
                  <a:lnTo>
                    <a:pt x="718" y="568"/>
                  </a:lnTo>
                  <a:lnTo>
                    <a:pt x="715" y="575"/>
                  </a:lnTo>
                  <a:lnTo>
                    <a:pt x="715" y="583"/>
                  </a:lnTo>
                  <a:lnTo>
                    <a:pt x="712" y="586"/>
                  </a:lnTo>
                  <a:lnTo>
                    <a:pt x="710" y="591"/>
                  </a:lnTo>
                  <a:lnTo>
                    <a:pt x="705" y="593"/>
                  </a:lnTo>
                  <a:lnTo>
                    <a:pt x="707" y="596"/>
                  </a:lnTo>
                  <a:lnTo>
                    <a:pt x="712" y="598"/>
                  </a:lnTo>
                  <a:lnTo>
                    <a:pt x="715" y="603"/>
                  </a:lnTo>
                  <a:lnTo>
                    <a:pt x="720" y="606"/>
                  </a:lnTo>
                  <a:lnTo>
                    <a:pt x="718" y="608"/>
                  </a:lnTo>
                  <a:lnTo>
                    <a:pt x="718" y="611"/>
                  </a:lnTo>
                  <a:lnTo>
                    <a:pt x="718" y="616"/>
                  </a:lnTo>
                  <a:lnTo>
                    <a:pt x="718" y="619"/>
                  </a:lnTo>
                  <a:lnTo>
                    <a:pt x="718" y="621"/>
                  </a:lnTo>
                  <a:lnTo>
                    <a:pt x="715" y="624"/>
                  </a:lnTo>
                  <a:lnTo>
                    <a:pt x="718" y="626"/>
                  </a:lnTo>
                  <a:lnTo>
                    <a:pt x="720" y="629"/>
                  </a:lnTo>
                  <a:lnTo>
                    <a:pt x="723" y="629"/>
                  </a:lnTo>
                  <a:lnTo>
                    <a:pt x="725" y="629"/>
                  </a:lnTo>
                  <a:lnTo>
                    <a:pt x="728" y="629"/>
                  </a:lnTo>
                  <a:lnTo>
                    <a:pt x="730" y="629"/>
                  </a:lnTo>
                  <a:lnTo>
                    <a:pt x="733" y="629"/>
                  </a:lnTo>
                  <a:lnTo>
                    <a:pt x="735" y="631"/>
                  </a:lnTo>
                  <a:lnTo>
                    <a:pt x="738" y="631"/>
                  </a:lnTo>
                  <a:lnTo>
                    <a:pt x="738" y="636"/>
                  </a:lnTo>
                  <a:lnTo>
                    <a:pt x="738" y="642"/>
                  </a:lnTo>
                  <a:lnTo>
                    <a:pt x="735" y="644"/>
                  </a:lnTo>
                  <a:lnTo>
                    <a:pt x="735" y="652"/>
                  </a:lnTo>
                  <a:lnTo>
                    <a:pt x="735" y="657"/>
                  </a:lnTo>
                  <a:lnTo>
                    <a:pt x="735" y="662"/>
                  </a:lnTo>
                  <a:lnTo>
                    <a:pt x="735" y="667"/>
                  </a:lnTo>
                  <a:lnTo>
                    <a:pt x="733" y="672"/>
                  </a:lnTo>
                  <a:lnTo>
                    <a:pt x="733" y="677"/>
                  </a:lnTo>
                  <a:lnTo>
                    <a:pt x="733" y="682"/>
                  </a:lnTo>
                  <a:lnTo>
                    <a:pt x="733" y="687"/>
                  </a:lnTo>
                  <a:lnTo>
                    <a:pt x="733" y="692"/>
                  </a:lnTo>
                  <a:lnTo>
                    <a:pt x="730" y="698"/>
                  </a:lnTo>
                  <a:lnTo>
                    <a:pt x="730" y="703"/>
                  </a:lnTo>
                  <a:lnTo>
                    <a:pt x="730" y="708"/>
                  </a:lnTo>
                  <a:lnTo>
                    <a:pt x="730" y="713"/>
                  </a:lnTo>
                  <a:lnTo>
                    <a:pt x="728" y="715"/>
                  </a:lnTo>
                  <a:lnTo>
                    <a:pt x="725" y="723"/>
                  </a:lnTo>
                  <a:lnTo>
                    <a:pt x="723" y="726"/>
                  </a:lnTo>
                  <a:lnTo>
                    <a:pt x="720" y="728"/>
                  </a:lnTo>
                  <a:lnTo>
                    <a:pt x="715" y="731"/>
                  </a:lnTo>
                  <a:lnTo>
                    <a:pt x="712" y="731"/>
                  </a:lnTo>
                  <a:lnTo>
                    <a:pt x="705" y="736"/>
                  </a:lnTo>
                  <a:lnTo>
                    <a:pt x="700" y="736"/>
                  </a:lnTo>
                  <a:lnTo>
                    <a:pt x="697" y="738"/>
                  </a:lnTo>
                  <a:lnTo>
                    <a:pt x="695" y="741"/>
                  </a:lnTo>
                  <a:lnTo>
                    <a:pt x="692" y="743"/>
                  </a:lnTo>
                  <a:lnTo>
                    <a:pt x="690" y="743"/>
                  </a:lnTo>
                  <a:lnTo>
                    <a:pt x="684" y="741"/>
                  </a:lnTo>
                  <a:lnTo>
                    <a:pt x="682" y="741"/>
                  </a:lnTo>
                  <a:lnTo>
                    <a:pt x="679" y="743"/>
                  </a:lnTo>
                  <a:lnTo>
                    <a:pt x="677" y="743"/>
                  </a:lnTo>
                  <a:lnTo>
                    <a:pt x="674" y="746"/>
                  </a:lnTo>
                  <a:lnTo>
                    <a:pt x="672" y="748"/>
                  </a:lnTo>
                  <a:lnTo>
                    <a:pt x="669" y="751"/>
                  </a:lnTo>
                  <a:lnTo>
                    <a:pt x="667" y="751"/>
                  </a:lnTo>
                  <a:lnTo>
                    <a:pt x="664" y="748"/>
                  </a:lnTo>
                  <a:lnTo>
                    <a:pt x="662" y="748"/>
                  </a:lnTo>
                  <a:lnTo>
                    <a:pt x="659" y="751"/>
                  </a:lnTo>
                  <a:lnTo>
                    <a:pt x="659" y="754"/>
                  </a:lnTo>
                  <a:lnTo>
                    <a:pt x="659" y="756"/>
                  </a:lnTo>
                  <a:lnTo>
                    <a:pt x="656" y="759"/>
                  </a:lnTo>
                  <a:lnTo>
                    <a:pt x="656" y="764"/>
                  </a:lnTo>
                  <a:lnTo>
                    <a:pt x="656" y="766"/>
                  </a:lnTo>
                  <a:lnTo>
                    <a:pt x="656" y="769"/>
                  </a:lnTo>
                  <a:lnTo>
                    <a:pt x="656" y="771"/>
                  </a:lnTo>
                  <a:lnTo>
                    <a:pt x="656" y="774"/>
                  </a:lnTo>
                  <a:lnTo>
                    <a:pt x="656" y="776"/>
                  </a:lnTo>
                  <a:lnTo>
                    <a:pt x="656" y="779"/>
                  </a:lnTo>
                  <a:lnTo>
                    <a:pt x="656" y="781"/>
                  </a:lnTo>
                  <a:lnTo>
                    <a:pt x="656" y="784"/>
                  </a:lnTo>
                  <a:lnTo>
                    <a:pt x="656" y="787"/>
                  </a:lnTo>
                  <a:lnTo>
                    <a:pt x="656" y="789"/>
                  </a:lnTo>
                  <a:lnTo>
                    <a:pt x="656" y="792"/>
                  </a:lnTo>
                  <a:lnTo>
                    <a:pt x="656" y="797"/>
                  </a:lnTo>
                  <a:lnTo>
                    <a:pt x="656" y="799"/>
                  </a:lnTo>
                  <a:lnTo>
                    <a:pt x="659" y="802"/>
                  </a:lnTo>
                  <a:lnTo>
                    <a:pt x="659" y="804"/>
                  </a:lnTo>
                  <a:lnTo>
                    <a:pt x="659" y="807"/>
                  </a:lnTo>
                  <a:lnTo>
                    <a:pt x="659" y="809"/>
                  </a:lnTo>
                  <a:lnTo>
                    <a:pt x="656" y="809"/>
                  </a:lnTo>
                  <a:lnTo>
                    <a:pt x="654" y="809"/>
                  </a:lnTo>
                  <a:lnTo>
                    <a:pt x="651" y="807"/>
                  </a:lnTo>
                  <a:lnTo>
                    <a:pt x="649" y="804"/>
                  </a:lnTo>
                  <a:lnTo>
                    <a:pt x="649" y="802"/>
                  </a:lnTo>
                  <a:lnTo>
                    <a:pt x="646" y="799"/>
                  </a:lnTo>
                  <a:lnTo>
                    <a:pt x="644" y="797"/>
                  </a:lnTo>
                  <a:lnTo>
                    <a:pt x="641" y="794"/>
                  </a:lnTo>
                  <a:lnTo>
                    <a:pt x="639" y="792"/>
                  </a:lnTo>
                  <a:lnTo>
                    <a:pt x="636" y="792"/>
                  </a:lnTo>
                  <a:lnTo>
                    <a:pt x="634" y="794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3" y="797"/>
                  </a:lnTo>
                  <a:lnTo>
                    <a:pt x="623" y="794"/>
                  </a:lnTo>
                  <a:lnTo>
                    <a:pt x="618" y="794"/>
                  </a:lnTo>
                  <a:lnTo>
                    <a:pt x="616" y="792"/>
                  </a:lnTo>
                  <a:lnTo>
                    <a:pt x="613" y="792"/>
                  </a:lnTo>
                  <a:lnTo>
                    <a:pt x="611" y="792"/>
                  </a:lnTo>
                  <a:lnTo>
                    <a:pt x="606" y="794"/>
                  </a:lnTo>
                  <a:lnTo>
                    <a:pt x="600" y="794"/>
                  </a:lnTo>
                  <a:lnTo>
                    <a:pt x="598" y="794"/>
                  </a:lnTo>
                  <a:lnTo>
                    <a:pt x="595" y="792"/>
                  </a:lnTo>
                  <a:lnTo>
                    <a:pt x="593" y="792"/>
                  </a:lnTo>
                  <a:lnTo>
                    <a:pt x="590" y="789"/>
                  </a:lnTo>
                  <a:lnTo>
                    <a:pt x="588" y="787"/>
                  </a:lnTo>
                  <a:lnTo>
                    <a:pt x="585" y="784"/>
                  </a:lnTo>
                  <a:lnTo>
                    <a:pt x="585" y="779"/>
                  </a:lnTo>
                  <a:lnTo>
                    <a:pt x="583" y="776"/>
                  </a:lnTo>
                  <a:lnTo>
                    <a:pt x="583" y="774"/>
                  </a:lnTo>
                  <a:lnTo>
                    <a:pt x="580" y="769"/>
                  </a:lnTo>
                  <a:lnTo>
                    <a:pt x="578" y="766"/>
                  </a:lnTo>
                  <a:lnTo>
                    <a:pt x="575" y="764"/>
                  </a:lnTo>
                  <a:lnTo>
                    <a:pt x="575" y="761"/>
                  </a:lnTo>
                  <a:lnTo>
                    <a:pt x="572" y="761"/>
                  </a:lnTo>
                  <a:lnTo>
                    <a:pt x="570" y="759"/>
                  </a:lnTo>
                  <a:lnTo>
                    <a:pt x="567" y="759"/>
                  </a:lnTo>
                  <a:lnTo>
                    <a:pt x="565" y="756"/>
                  </a:lnTo>
                  <a:lnTo>
                    <a:pt x="562" y="756"/>
                  </a:lnTo>
                  <a:lnTo>
                    <a:pt x="562" y="754"/>
                  </a:lnTo>
                  <a:lnTo>
                    <a:pt x="560" y="754"/>
                  </a:lnTo>
                  <a:lnTo>
                    <a:pt x="557" y="751"/>
                  </a:lnTo>
                  <a:lnTo>
                    <a:pt x="552" y="751"/>
                  </a:lnTo>
                  <a:lnTo>
                    <a:pt x="550" y="754"/>
                  </a:lnTo>
                  <a:lnTo>
                    <a:pt x="547" y="756"/>
                  </a:lnTo>
                  <a:lnTo>
                    <a:pt x="544" y="761"/>
                  </a:lnTo>
                  <a:lnTo>
                    <a:pt x="544" y="764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C19FC26D-F20C-76B1-9C0E-1CD22AD1B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2777"/>
              <a:ext cx="784" cy="786"/>
            </a:xfrm>
            <a:custGeom>
              <a:avLst/>
              <a:gdLst>
                <a:gd name="T0" fmla="*/ 377 w 784"/>
                <a:gd name="T1" fmla="*/ 547 h 786"/>
                <a:gd name="T2" fmla="*/ 235 w 784"/>
                <a:gd name="T3" fmla="*/ 588 h 786"/>
                <a:gd name="T4" fmla="*/ 230 w 784"/>
                <a:gd name="T5" fmla="*/ 580 h 786"/>
                <a:gd name="T6" fmla="*/ 224 w 784"/>
                <a:gd name="T7" fmla="*/ 575 h 786"/>
                <a:gd name="T8" fmla="*/ 219 w 784"/>
                <a:gd name="T9" fmla="*/ 562 h 786"/>
                <a:gd name="T10" fmla="*/ 217 w 784"/>
                <a:gd name="T11" fmla="*/ 552 h 786"/>
                <a:gd name="T12" fmla="*/ 214 w 784"/>
                <a:gd name="T13" fmla="*/ 547 h 786"/>
                <a:gd name="T14" fmla="*/ 219 w 784"/>
                <a:gd name="T15" fmla="*/ 544 h 786"/>
                <a:gd name="T16" fmla="*/ 219 w 784"/>
                <a:gd name="T17" fmla="*/ 534 h 786"/>
                <a:gd name="T18" fmla="*/ 222 w 784"/>
                <a:gd name="T19" fmla="*/ 526 h 786"/>
                <a:gd name="T20" fmla="*/ 207 w 784"/>
                <a:gd name="T21" fmla="*/ 516 h 786"/>
                <a:gd name="T22" fmla="*/ 199 w 784"/>
                <a:gd name="T23" fmla="*/ 501 h 786"/>
                <a:gd name="T24" fmla="*/ 189 w 784"/>
                <a:gd name="T25" fmla="*/ 491 h 786"/>
                <a:gd name="T26" fmla="*/ 194 w 784"/>
                <a:gd name="T27" fmla="*/ 481 h 786"/>
                <a:gd name="T28" fmla="*/ 179 w 784"/>
                <a:gd name="T29" fmla="*/ 470 h 786"/>
                <a:gd name="T30" fmla="*/ 176 w 784"/>
                <a:gd name="T31" fmla="*/ 460 h 786"/>
                <a:gd name="T32" fmla="*/ 118 w 784"/>
                <a:gd name="T33" fmla="*/ 465 h 786"/>
                <a:gd name="T34" fmla="*/ 112 w 784"/>
                <a:gd name="T35" fmla="*/ 458 h 786"/>
                <a:gd name="T36" fmla="*/ 102 w 784"/>
                <a:gd name="T37" fmla="*/ 445 h 786"/>
                <a:gd name="T38" fmla="*/ 100 w 784"/>
                <a:gd name="T39" fmla="*/ 420 h 786"/>
                <a:gd name="T40" fmla="*/ 87 w 784"/>
                <a:gd name="T41" fmla="*/ 414 h 786"/>
                <a:gd name="T42" fmla="*/ 82 w 784"/>
                <a:gd name="T43" fmla="*/ 397 h 786"/>
                <a:gd name="T44" fmla="*/ 79 w 784"/>
                <a:gd name="T45" fmla="*/ 356 h 786"/>
                <a:gd name="T46" fmla="*/ 46 w 784"/>
                <a:gd name="T47" fmla="*/ 330 h 786"/>
                <a:gd name="T48" fmla="*/ 31 w 784"/>
                <a:gd name="T49" fmla="*/ 302 h 786"/>
                <a:gd name="T50" fmla="*/ 13 w 784"/>
                <a:gd name="T51" fmla="*/ 259 h 786"/>
                <a:gd name="T52" fmla="*/ 8 w 784"/>
                <a:gd name="T53" fmla="*/ 213 h 786"/>
                <a:gd name="T54" fmla="*/ 3 w 784"/>
                <a:gd name="T55" fmla="*/ 196 h 786"/>
                <a:gd name="T56" fmla="*/ 36 w 784"/>
                <a:gd name="T57" fmla="*/ 183 h 786"/>
                <a:gd name="T58" fmla="*/ 125 w 784"/>
                <a:gd name="T59" fmla="*/ 170 h 786"/>
                <a:gd name="T60" fmla="*/ 153 w 784"/>
                <a:gd name="T61" fmla="*/ 170 h 786"/>
                <a:gd name="T62" fmla="*/ 174 w 784"/>
                <a:gd name="T63" fmla="*/ 160 h 786"/>
                <a:gd name="T64" fmla="*/ 181 w 784"/>
                <a:gd name="T65" fmla="*/ 142 h 786"/>
                <a:gd name="T66" fmla="*/ 186 w 784"/>
                <a:gd name="T67" fmla="*/ 119 h 786"/>
                <a:gd name="T68" fmla="*/ 199 w 784"/>
                <a:gd name="T69" fmla="*/ 99 h 786"/>
                <a:gd name="T70" fmla="*/ 204 w 784"/>
                <a:gd name="T71" fmla="*/ 81 h 786"/>
                <a:gd name="T72" fmla="*/ 364 w 784"/>
                <a:gd name="T73" fmla="*/ 81 h 786"/>
                <a:gd name="T74" fmla="*/ 543 w 784"/>
                <a:gd name="T75" fmla="*/ 28 h 786"/>
                <a:gd name="T76" fmla="*/ 591 w 784"/>
                <a:gd name="T77" fmla="*/ 33 h 786"/>
                <a:gd name="T78" fmla="*/ 594 w 784"/>
                <a:gd name="T79" fmla="*/ 53 h 786"/>
                <a:gd name="T80" fmla="*/ 581 w 784"/>
                <a:gd name="T81" fmla="*/ 71 h 786"/>
                <a:gd name="T82" fmla="*/ 591 w 784"/>
                <a:gd name="T83" fmla="*/ 94 h 786"/>
                <a:gd name="T84" fmla="*/ 586 w 784"/>
                <a:gd name="T85" fmla="*/ 122 h 786"/>
                <a:gd name="T86" fmla="*/ 599 w 784"/>
                <a:gd name="T87" fmla="*/ 147 h 786"/>
                <a:gd name="T88" fmla="*/ 619 w 784"/>
                <a:gd name="T89" fmla="*/ 145 h 786"/>
                <a:gd name="T90" fmla="*/ 639 w 784"/>
                <a:gd name="T91" fmla="*/ 145 h 786"/>
                <a:gd name="T92" fmla="*/ 734 w 784"/>
                <a:gd name="T93" fmla="*/ 323 h 786"/>
                <a:gd name="T94" fmla="*/ 784 w 784"/>
                <a:gd name="T95" fmla="*/ 440 h 786"/>
                <a:gd name="T96" fmla="*/ 741 w 784"/>
                <a:gd name="T97" fmla="*/ 572 h 786"/>
                <a:gd name="T98" fmla="*/ 746 w 784"/>
                <a:gd name="T99" fmla="*/ 588 h 786"/>
                <a:gd name="T100" fmla="*/ 746 w 784"/>
                <a:gd name="T101" fmla="*/ 603 h 786"/>
                <a:gd name="T102" fmla="*/ 739 w 784"/>
                <a:gd name="T103" fmla="*/ 613 h 786"/>
                <a:gd name="T104" fmla="*/ 736 w 784"/>
                <a:gd name="T105" fmla="*/ 626 h 786"/>
                <a:gd name="T106" fmla="*/ 734 w 784"/>
                <a:gd name="T107" fmla="*/ 636 h 786"/>
                <a:gd name="T108" fmla="*/ 728 w 784"/>
                <a:gd name="T109" fmla="*/ 643 h 786"/>
                <a:gd name="T110" fmla="*/ 726 w 784"/>
                <a:gd name="T111" fmla="*/ 654 h 786"/>
                <a:gd name="T112" fmla="*/ 721 w 784"/>
                <a:gd name="T113" fmla="*/ 666 h 786"/>
                <a:gd name="T114" fmla="*/ 718 w 784"/>
                <a:gd name="T115" fmla="*/ 677 h 786"/>
                <a:gd name="T116" fmla="*/ 721 w 784"/>
                <a:gd name="T117" fmla="*/ 689 h 786"/>
                <a:gd name="T118" fmla="*/ 716 w 784"/>
                <a:gd name="T119" fmla="*/ 697 h 786"/>
                <a:gd name="T120" fmla="*/ 622 w 784"/>
                <a:gd name="T121" fmla="*/ 755 h 786"/>
                <a:gd name="T122" fmla="*/ 441 w 784"/>
                <a:gd name="T123" fmla="*/ 58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786">
                  <a:moveTo>
                    <a:pt x="441" y="588"/>
                  </a:moveTo>
                  <a:lnTo>
                    <a:pt x="431" y="575"/>
                  </a:lnTo>
                  <a:lnTo>
                    <a:pt x="431" y="567"/>
                  </a:lnTo>
                  <a:lnTo>
                    <a:pt x="431" y="565"/>
                  </a:lnTo>
                  <a:lnTo>
                    <a:pt x="420" y="567"/>
                  </a:lnTo>
                  <a:lnTo>
                    <a:pt x="410" y="570"/>
                  </a:lnTo>
                  <a:lnTo>
                    <a:pt x="377" y="547"/>
                  </a:lnTo>
                  <a:lnTo>
                    <a:pt x="362" y="537"/>
                  </a:lnTo>
                  <a:lnTo>
                    <a:pt x="319" y="565"/>
                  </a:lnTo>
                  <a:lnTo>
                    <a:pt x="242" y="590"/>
                  </a:lnTo>
                  <a:lnTo>
                    <a:pt x="240" y="588"/>
                  </a:lnTo>
                  <a:lnTo>
                    <a:pt x="240" y="590"/>
                  </a:lnTo>
                  <a:lnTo>
                    <a:pt x="237" y="588"/>
                  </a:lnTo>
                  <a:lnTo>
                    <a:pt x="235" y="588"/>
                  </a:lnTo>
                  <a:lnTo>
                    <a:pt x="235" y="588"/>
                  </a:lnTo>
                  <a:lnTo>
                    <a:pt x="232" y="588"/>
                  </a:lnTo>
                  <a:lnTo>
                    <a:pt x="232" y="588"/>
                  </a:lnTo>
                  <a:lnTo>
                    <a:pt x="232" y="585"/>
                  </a:lnTo>
                  <a:lnTo>
                    <a:pt x="230" y="582"/>
                  </a:lnTo>
                  <a:lnTo>
                    <a:pt x="230" y="580"/>
                  </a:lnTo>
                  <a:lnTo>
                    <a:pt x="230" y="580"/>
                  </a:lnTo>
                  <a:lnTo>
                    <a:pt x="230" y="577"/>
                  </a:lnTo>
                  <a:lnTo>
                    <a:pt x="230" y="577"/>
                  </a:lnTo>
                  <a:lnTo>
                    <a:pt x="230" y="575"/>
                  </a:lnTo>
                  <a:lnTo>
                    <a:pt x="227" y="575"/>
                  </a:lnTo>
                  <a:lnTo>
                    <a:pt x="227" y="575"/>
                  </a:lnTo>
                  <a:lnTo>
                    <a:pt x="224" y="575"/>
                  </a:lnTo>
                  <a:lnTo>
                    <a:pt x="224" y="575"/>
                  </a:lnTo>
                  <a:lnTo>
                    <a:pt x="224" y="572"/>
                  </a:lnTo>
                  <a:lnTo>
                    <a:pt x="224" y="572"/>
                  </a:lnTo>
                  <a:lnTo>
                    <a:pt x="222" y="570"/>
                  </a:lnTo>
                  <a:lnTo>
                    <a:pt x="222" y="567"/>
                  </a:lnTo>
                  <a:lnTo>
                    <a:pt x="222" y="567"/>
                  </a:lnTo>
                  <a:lnTo>
                    <a:pt x="222" y="565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9" y="560"/>
                  </a:lnTo>
                  <a:lnTo>
                    <a:pt x="219" y="560"/>
                  </a:lnTo>
                  <a:lnTo>
                    <a:pt x="219" y="557"/>
                  </a:lnTo>
                  <a:lnTo>
                    <a:pt x="217" y="557"/>
                  </a:lnTo>
                  <a:lnTo>
                    <a:pt x="217" y="554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49"/>
                  </a:lnTo>
                  <a:lnTo>
                    <a:pt x="219" y="54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214" y="547"/>
                  </a:lnTo>
                  <a:lnTo>
                    <a:pt x="214" y="547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7" y="544"/>
                  </a:lnTo>
                  <a:lnTo>
                    <a:pt x="217" y="544"/>
                  </a:lnTo>
                  <a:lnTo>
                    <a:pt x="219" y="544"/>
                  </a:lnTo>
                  <a:lnTo>
                    <a:pt x="219" y="544"/>
                  </a:lnTo>
                  <a:lnTo>
                    <a:pt x="219" y="542"/>
                  </a:lnTo>
                  <a:lnTo>
                    <a:pt x="219" y="542"/>
                  </a:lnTo>
                  <a:lnTo>
                    <a:pt x="219" y="539"/>
                  </a:lnTo>
                  <a:lnTo>
                    <a:pt x="219" y="539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9" y="534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6"/>
                  </a:lnTo>
                  <a:lnTo>
                    <a:pt x="217" y="526"/>
                  </a:lnTo>
                  <a:lnTo>
                    <a:pt x="214" y="521"/>
                  </a:lnTo>
                  <a:lnTo>
                    <a:pt x="212" y="519"/>
                  </a:lnTo>
                  <a:lnTo>
                    <a:pt x="209" y="519"/>
                  </a:lnTo>
                  <a:lnTo>
                    <a:pt x="207" y="516"/>
                  </a:lnTo>
                  <a:lnTo>
                    <a:pt x="209" y="514"/>
                  </a:lnTo>
                  <a:lnTo>
                    <a:pt x="209" y="511"/>
                  </a:lnTo>
                  <a:lnTo>
                    <a:pt x="207" y="511"/>
                  </a:lnTo>
                  <a:lnTo>
                    <a:pt x="207" y="511"/>
                  </a:lnTo>
                  <a:lnTo>
                    <a:pt x="204" y="511"/>
                  </a:lnTo>
                  <a:lnTo>
                    <a:pt x="202" y="509"/>
                  </a:lnTo>
                  <a:lnTo>
                    <a:pt x="199" y="501"/>
                  </a:lnTo>
                  <a:lnTo>
                    <a:pt x="196" y="498"/>
                  </a:lnTo>
                  <a:lnTo>
                    <a:pt x="196" y="496"/>
                  </a:lnTo>
                  <a:lnTo>
                    <a:pt x="196" y="493"/>
                  </a:lnTo>
                  <a:lnTo>
                    <a:pt x="196" y="491"/>
                  </a:lnTo>
                  <a:lnTo>
                    <a:pt x="194" y="491"/>
                  </a:lnTo>
                  <a:lnTo>
                    <a:pt x="191" y="493"/>
                  </a:lnTo>
                  <a:lnTo>
                    <a:pt x="189" y="491"/>
                  </a:lnTo>
                  <a:lnTo>
                    <a:pt x="189" y="488"/>
                  </a:lnTo>
                  <a:lnTo>
                    <a:pt x="189" y="486"/>
                  </a:lnTo>
                  <a:lnTo>
                    <a:pt x="191" y="486"/>
                  </a:lnTo>
                  <a:lnTo>
                    <a:pt x="191" y="486"/>
                  </a:lnTo>
                  <a:lnTo>
                    <a:pt x="194" y="483"/>
                  </a:lnTo>
                  <a:lnTo>
                    <a:pt x="194" y="483"/>
                  </a:lnTo>
                  <a:lnTo>
                    <a:pt x="194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1" y="476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6" y="470"/>
                  </a:lnTo>
                  <a:lnTo>
                    <a:pt x="176" y="468"/>
                  </a:lnTo>
                  <a:lnTo>
                    <a:pt x="176" y="468"/>
                  </a:lnTo>
                  <a:lnTo>
                    <a:pt x="174" y="468"/>
                  </a:lnTo>
                  <a:lnTo>
                    <a:pt x="176" y="465"/>
                  </a:lnTo>
                  <a:lnTo>
                    <a:pt x="176" y="460"/>
                  </a:lnTo>
                  <a:lnTo>
                    <a:pt x="166" y="460"/>
                  </a:lnTo>
                  <a:lnTo>
                    <a:pt x="163" y="460"/>
                  </a:lnTo>
                  <a:lnTo>
                    <a:pt x="153" y="460"/>
                  </a:lnTo>
                  <a:lnTo>
                    <a:pt x="128" y="460"/>
                  </a:lnTo>
                  <a:lnTo>
                    <a:pt x="123" y="463"/>
                  </a:lnTo>
                  <a:lnTo>
                    <a:pt x="120" y="463"/>
                  </a:lnTo>
                  <a:lnTo>
                    <a:pt x="118" y="465"/>
                  </a:lnTo>
                  <a:lnTo>
                    <a:pt x="115" y="468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0" y="460"/>
                  </a:lnTo>
                  <a:lnTo>
                    <a:pt x="110" y="460"/>
                  </a:lnTo>
                  <a:lnTo>
                    <a:pt x="110" y="458"/>
                  </a:lnTo>
                  <a:lnTo>
                    <a:pt x="112" y="458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0" y="450"/>
                  </a:lnTo>
                  <a:lnTo>
                    <a:pt x="107" y="450"/>
                  </a:lnTo>
                  <a:lnTo>
                    <a:pt x="107" y="448"/>
                  </a:lnTo>
                  <a:lnTo>
                    <a:pt x="105" y="448"/>
                  </a:lnTo>
                  <a:lnTo>
                    <a:pt x="102" y="445"/>
                  </a:lnTo>
                  <a:lnTo>
                    <a:pt x="102" y="442"/>
                  </a:lnTo>
                  <a:lnTo>
                    <a:pt x="102" y="440"/>
                  </a:lnTo>
                  <a:lnTo>
                    <a:pt x="105" y="432"/>
                  </a:lnTo>
                  <a:lnTo>
                    <a:pt x="102" y="425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0" y="420"/>
                  </a:lnTo>
                  <a:lnTo>
                    <a:pt x="97" y="420"/>
                  </a:lnTo>
                  <a:lnTo>
                    <a:pt x="97" y="420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7" y="414"/>
                  </a:lnTo>
                  <a:lnTo>
                    <a:pt x="87" y="414"/>
                  </a:lnTo>
                  <a:lnTo>
                    <a:pt x="84" y="412"/>
                  </a:lnTo>
                  <a:lnTo>
                    <a:pt x="82" y="409"/>
                  </a:lnTo>
                  <a:lnTo>
                    <a:pt x="82" y="407"/>
                  </a:lnTo>
                  <a:lnTo>
                    <a:pt x="82" y="404"/>
                  </a:lnTo>
                  <a:lnTo>
                    <a:pt x="82" y="402"/>
                  </a:lnTo>
                  <a:lnTo>
                    <a:pt x="84" y="399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4"/>
                  </a:lnTo>
                  <a:lnTo>
                    <a:pt x="79" y="392"/>
                  </a:lnTo>
                  <a:lnTo>
                    <a:pt x="79" y="384"/>
                  </a:lnTo>
                  <a:lnTo>
                    <a:pt x="79" y="379"/>
                  </a:lnTo>
                  <a:lnTo>
                    <a:pt x="79" y="358"/>
                  </a:lnTo>
                  <a:lnTo>
                    <a:pt x="79" y="356"/>
                  </a:lnTo>
                  <a:lnTo>
                    <a:pt x="77" y="353"/>
                  </a:lnTo>
                  <a:lnTo>
                    <a:pt x="74" y="348"/>
                  </a:lnTo>
                  <a:lnTo>
                    <a:pt x="72" y="346"/>
                  </a:lnTo>
                  <a:lnTo>
                    <a:pt x="69" y="346"/>
                  </a:lnTo>
                  <a:lnTo>
                    <a:pt x="64" y="341"/>
                  </a:lnTo>
                  <a:lnTo>
                    <a:pt x="51" y="333"/>
                  </a:lnTo>
                  <a:lnTo>
                    <a:pt x="46" y="330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6" y="318"/>
                  </a:lnTo>
                  <a:lnTo>
                    <a:pt x="36" y="313"/>
                  </a:lnTo>
                  <a:lnTo>
                    <a:pt x="34" y="308"/>
                  </a:lnTo>
                  <a:lnTo>
                    <a:pt x="31" y="305"/>
                  </a:lnTo>
                  <a:lnTo>
                    <a:pt x="31" y="302"/>
                  </a:lnTo>
                  <a:lnTo>
                    <a:pt x="28" y="297"/>
                  </a:lnTo>
                  <a:lnTo>
                    <a:pt x="26" y="292"/>
                  </a:lnTo>
                  <a:lnTo>
                    <a:pt x="23" y="287"/>
                  </a:lnTo>
                  <a:lnTo>
                    <a:pt x="23" y="282"/>
                  </a:lnTo>
                  <a:lnTo>
                    <a:pt x="23" y="280"/>
                  </a:lnTo>
                  <a:lnTo>
                    <a:pt x="23" y="277"/>
                  </a:lnTo>
                  <a:lnTo>
                    <a:pt x="13" y="259"/>
                  </a:lnTo>
                  <a:lnTo>
                    <a:pt x="13" y="257"/>
                  </a:lnTo>
                  <a:lnTo>
                    <a:pt x="11" y="249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6" y="198"/>
                  </a:lnTo>
                  <a:lnTo>
                    <a:pt x="3" y="196"/>
                  </a:lnTo>
                  <a:lnTo>
                    <a:pt x="3" y="193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8" y="185"/>
                  </a:lnTo>
                  <a:lnTo>
                    <a:pt x="11" y="185"/>
                  </a:lnTo>
                  <a:lnTo>
                    <a:pt x="34" y="185"/>
                  </a:lnTo>
                  <a:lnTo>
                    <a:pt x="36" y="183"/>
                  </a:lnTo>
                  <a:lnTo>
                    <a:pt x="41" y="183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9" y="170"/>
                  </a:lnTo>
                  <a:lnTo>
                    <a:pt x="67" y="162"/>
                  </a:lnTo>
                  <a:lnTo>
                    <a:pt x="120" y="168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33" y="168"/>
                  </a:lnTo>
                  <a:lnTo>
                    <a:pt x="138" y="162"/>
                  </a:lnTo>
                  <a:lnTo>
                    <a:pt x="140" y="162"/>
                  </a:lnTo>
                  <a:lnTo>
                    <a:pt x="146" y="165"/>
                  </a:lnTo>
                  <a:lnTo>
                    <a:pt x="151" y="168"/>
                  </a:lnTo>
                  <a:lnTo>
                    <a:pt x="153" y="170"/>
                  </a:lnTo>
                  <a:lnTo>
                    <a:pt x="156" y="170"/>
                  </a:lnTo>
                  <a:lnTo>
                    <a:pt x="161" y="170"/>
                  </a:lnTo>
                  <a:lnTo>
                    <a:pt x="168" y="173"/>
                  </a:lnTo>
                  <a:lnTo>
                    <a:pt x="168" y="168"/>
                  </a:lnTo>
                  <a:lnTo>
                    <a:pt x="171" y="165"/>
                  </a:lnTo>
                  <a:lnTo>
                    <a:pt x="171" y="162"/>
                  </a:lnTo>
                  <a:lnTo>
                    <a:pt x="174" y="160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0"/>
                  </a:lnTo>
                  <a:lnTo>
                    <a:pt x="174" y="147"/>
                  </a:lnTo>
                  <a:lnTo>
                    <a:pt x="176" y="147"/>
                  </a:lnTo>
                  <a:lnTo>
                    <a:pt x="179" y="145"/>
                  </a:lnTo>
                  <a:lnTo>
                    <a:pt x="181" y="142"/>
                  </a:lnTo>
                  <a:lnTo>
                    <a:pt x="181" y="137"/>
                  </a:lnTo>
                  <a:lnTo>
                    <a:pt x="181" y="134"/>
                  </a:lnTo>
                  <a:lnTo>
                    <a:pt x="181" y="132"/>
                  </a:lnTo>
                  <a:lnTo>
                    <a:pt x="184" y="129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6" y="119"/>
                  </a:lnTo>
                  <a:lnTo>
                    <a:pt x="189" y="117"/>
                  </a:lnTo>
                  <a:lnTo>
                    <a:pt x="191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1"/>
                  </a:lnTo>
                  <a:lnTo>
                    <a:pt x="204" y="86"/>
                  </a:lnTo>
                  <a:lnTo>
                    <a:pt x="204" y="84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7" y="63"/>
                  </a:lnTo>
                  <a:lnTo>
                    <a:pt x="265" y="66"/>
                  </a:lnTo>
                  <a:lnTo>
                    <a:pt x="364" y="81"/>
                  </a:lnTo>
                  <a:lnTo>
                    <a:pt x="489" y="0"/>
                  </a:lnTo>
                  <a:lnTo>
                    <a:pt x="540" y="0"/>
                  </a:lnTo>
                  <a:lnTo>
                    <a:pt x="535" y="10"/>
                  </a:lnTo>
                  <a:lnTo>
                    <a:pt x="535" y="17"/>
                  </a:lnTo>
                  <a:lnTo>
                    <a:pt x="538" y="22"/>
                  </a:lnTo>
                  <a:lnTo>
                    <a:pt x="540" y="25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5" y="28"/>
                  </a:lnTo>
                  <a:lnTo>
                    <a:pt x="560" y="25"/>
                  </a:lnTo>
                  <a:lnTo>
                    <a:pt x="568" y="28"/>
                  </a:lnTo>
                  <a:lnTo>
                    <a:pt x="573" y="28"/>
                  </a:lnTo>
                  <a:lnTo>
                    <a:pt x="581" y="30"/>
                  </a:lnTo>
                  <a:lnTo>
                    <a:pt x="591" y="33"/>
                  </a:lnTo>
                  <a:lnTo>
                    <a:pt x="594" y="35"/>
                  </a:lnTo>
                  <a:lnTo>
                    <a:pt x="596" y="40"/>
                  </a:lnTo>
                  <a:lnTo>
                    <a:pt x="594" y="45"/>
                  </a:lnTo>
                  <a:lnTo>
                    <a:pt x="594" y="48"/>
                  </a:lnTo>
                  <a:lnTo>
                    <a:pt x="591" y="50"/>
                  </a:lnTo>
                  <a:lnTo>
                    <a:pt x="591" y="53"/>
                  </a:lnTo>
                  <a:lnTo>
                    <a:pt x="594" y="53"/>
                  </a:lnTo>
                  <a:lnTo>
                    <a:pt x="594" y="58"/>
                  </a:lnTo>
                  <a:lnTo>
                    <a:pt x="591" y="61"/>
                  </a:lnTo>
                  <a:lnTo>
                    <a:pt x="588" y="63"/>
                  </a:lnTo>
                  <a:lnTo>
                    <a:pt x="586" y="63"/>
                  </a:lnTo>
                  <a:lnTo>
                    <a:pt x="581" y="66"/>
                  </a:lnTo>
                  <a:lnTo>
                    <a:pt x="581" y="68"/>
                  </a:lnTo>
                  <a:lnTo>
                    <a:pt x="581" y="71"/>
                  </a:lnTo>
                  <a:lnTo>
                    <a:pt x="583" y="73"/>
                  </a:lnTo>
                  <a:lnTo>
                    <a:pt x="588" y="73"/>
                  </a:lnTo>
                  <a:lnTo>
                    <a:pt x="594" y="76"/>
                  </a:lnTo>
                  <a:lnTo>
                    <a:pt x="596" y="81"/>
                  </a:lnTo>
                  <a:lnTo>
                    <a:pt x="594" y="84"/>
                  </a:lnTo>
                  <a:lnTo>
                    <a:pt x="594" y="89"/>
                  </a:lnTo>
                  <a:lnTo>
                    <a:pt x="591" y="94"/>
                  </a:lnTo>
                  <a:lnTo>
                    <a:pt x="586" y="96"/>
                  </a:lnTo>
                  <a:lnTo>
                    <a:pt x="583" y="101"/>
                  </a:lnTo>
                  <a:lnTo>
                    <a:pt x="586" y="104"/>
                  </a:lnTo>
                  <a:lnTo>
                    <a:pt x="588" y="109"/>
                  </a:lnTo>
                  <a:lnTo>
                    <a:pt x="588" y="117"/>
                  </a:lnTo>
                  <a:lnTo>
                    <a:pt x="586" y="119"/>
                  </a:lnTo>
                  <a:lnTo>
                    <a:pt x="586" y="122"/>
                  </a:lnTo>
                  <a:lnTo>
                    <a:pt x="586" y="127"/>
                  </a:lnTo>
                  <a:lnTo>
                    <a:pt x="588" y="132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94" y="145"/>
                  </a:lnTo>
                  <a:lnTo>
                    <a:pt x="596" y="145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4" y="150"/>
                  </a:lnTo>
                  <a:lnTo>
                    <a:pt x="604" y="152"/>
                  </a:lnTo>
                  <a:lnTo>
                    <a:pt x="609" y="150"/>
                  </a:lnTo>
                  <a:lnTo>
                    <a:pt x="614" y="150"/>
                  </a:lnTo>
                  <a:lnTo>
                    <a:pt x="616" y="147"/>
                  </a:lnTo>
                  <a:lnTo>
                    <a:pt x="619" y="145"/>
                  </a:lnTo>
                  <a:lnTo>
                    <a:pt x="624" y="142"/>
                  </a:lnTo>
                  <a:lnTo>
                    <a:pt x="629" y="142"/>
                  </a:lnTo>
                  <a:lnTo>
                    <a:pt x="637" y="140"/>
                  </a:lnTo>
                  <a:lnTo>
                    <a:pt x="639" y="142"/>
                  </a:lnTo>
                  <a:lnTo>
                    <a:pt x="639" y="142"/>
                  </a:lnTo>
                  <a:lnTo>
                    <a:pt x="642" y="142"/>
                  </a:lnTo>
                  <a:lnTo>
                    <a:pt x="639" y="145"/>
                  </a:lnTo>
                  <a:lnTo>
                    <a:pt x="624" y="229"/>
                  </a:lnTo>
                  <a:lnTo>
                    <a:pt x="650" y="254"/>
                  </a:lnTo>
                  <a:lnTo>
                    <a:pt x="713" y="267"/>
                  </a:lnTo>
                  <a:lnTo>
                    <a:pt x="749" y="274"/>
                  </a:lnTo>
                  <a:lnTo>
                    <a:pt x="759" y="295"/>
                  </a:lnTo>
                  <a:lnTo>
                    <a:pt x="746" y="310"/>
                  </a:lnTo>
                  <a:lnTo>
                    <a:pt x="734" y="323"/>
                  </a:lnTo>
                  <a:lnTo>
                    <a:pt x="744" y="351"/>
                  </a:lnTo>
                  <a:lnTo>
                    <a:pt x="744" y="358"/>
                  </a:lnTo>
                  <a:lnTo>
                    <a:pt x="744" y="361"/>
                  </a:lnTo>
                  <a:lnTo>
                    <a:pt x="746" y="371"/>
                  </a:lnTo>
                  <a:lnTo>
                    <a:pt x="746" y="371"/>
                  </a:lnTo>
                  <a:lnTo>
                    <a:pt x="746" y="389"/>
                  </a:lnTo>
                  <a:lnTo>
                    <a:pt x="784" y="440"/>
                  </a:lnTo>
                  <a:lnTo>
                    <a:pt x="751" y="511"/>
                  </a:lnTo>
                  <a:lnTo>
                    <a:pt x="751" y="539"/>
                  </a:lnTo>
                  <a:lnTo>
                    <a:pt x="749" y="542"/>
                  </a:lnTo>
                  <a:lnTo>
                    <a:pt x="739" y="570"/>
                  </a:lnTo>
                  <a:lnTo>
                    <a:pt x="739" y="570"/>
                  </a:lnTo>
                  <a:lnTo>
                    <a:pt x="741" y="570"/>
                  </a:lnTo>
                  <a:lnTo>
                    <a:pt x="741" y="572"/>
                  </a:lnTo>
                  <a:lnTo>
                    <a:pt x="744" y="580"/>
                  </a:lnTo>
                  <a:lnTo>
                    <a:pt x="746" y="580"/>
                  </a:lnTo>
                  <a:lnTo>
                    <a:pt x="746" y="582"/>
                  </a:lnTo>
                  <a:lnTo>
                    <a:pt x="746" y="585"/>
                  </a:lnTo>
                  <a:lnTo>
                    <a:pt x="746" y="585"/>
                  </a:lnTo>
                  <a:lnTo>
                    <a:pt x="744" y="588"/>
                  </a:lnTo>
                  <a:lnTo>
                    <a:pt x="746" y="588"/>
                  </a:lnTo>
                  <a:lnTo>
                    <a:pt x="746" y="595"/>
                  </a:lnTo>
                  <a:lnTo>
                    <a:pt x="746" y="595"/>
                  </a:lnTo>
                  <a:lnTo>
                    <a:pt x="746" y="598"/>
                  </a:lnTo>
                  <a:lnTo>
                    <a:pt x="746" y="598"/>
                  </a:lnTo>
                  <a:lnTo>
                    <a:pt x="746" y="600"/>
                  </a:lnTo>
                  <a:lnTo>
                    <a:pt x="746" y="603"/>
                  </a:lnTo>
                  <a:lnTo>
                    <a:pt x="746" y="603"/>
                  </a:lnTo>
                  <a:lnTo>
                    <a:pt x="746" y="605"/>
                  </a:lnTo>
                  <a:lnTo>
                    <a:pt x="744" y="605"/>
                  </a:lnTo>
                  <a:lnTo>
                    <a:pt x="744" y="608"/>
                  </a:lnTo>
                  <a:lnTo>
                    <a:pt x="741" y="610"/>
                  </a:lnTo>
                  <a:lnTo>
                    <a:pt x="741" y="610"/>
                  </a:lnTo>
                  <a:lnTo>
                    <a:pt x="739" y="613"/>
                  </a:lnTo>
                  <a:lnTo>
                    <a:pt x="739" y="613"/>
                  </a:lnTo>
                  <a:lnTo>
                    <a:pt x="739" y="615"/>
                  </a:lnTo>
                  <a:lnTo>
                    <a:pt x="739" y="618"/>
                  </a:lnTo>
                  <a:lnTo>
                    <a:pt x="739" y="618"/>
                  </a:lnTo>
                  <a:lnTo>
                    <a:pt x="739" y="621"/>
                  </a:lnTo>
                  <a:lnTo>
                    <a:pt x="739" y="623"/>
                  </a:lnTo>
                  <a:lnTo>
                    <a:pt x="739" y="626"/>
                  </a:lnTo>
                  <a:lnTo>
                    <a:pt x="736" y="626"/>
                  </a:lnTo>
                  <a:lnTo>
                    <a:pt x="736" y="628"/>
                  </a:lnTo>
                  <a:lnTo>
                    <a:pt x="736" y="628"/>
                  </a:lnTo>
                  <a:lnTo>
                    <a:pt x="736" y="631"/>
                  </a:lnTo>
                  <a:lnTo>
                    <a:pt x="736" y="631"/>
                  </a:lnTo>
                  <a:lnTo>
                    <a:pt x="734" y="633"/>
                  </a:lnTo>
                  <a:lnTo>
                    <a:pt x="734" y="633"/>
                  </a:lnTo>
                  <a:lnTo>
                    <a:pt x="734" y="636"/>
                  </a:lnTo>
                  <a:lnTo>
                    <a:pt x="734" y="636"/>
                  </a:lnTo>
                  <a:lnTo>
                    <a:pt x="731" y="638"/>
                  </a:lnTo>
                  <a:lnTo>
                    <a:pt x="731" y="638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6"/>
                  </a:lnTo>
                  <a:lnTo>
                    <a:pt x="728" y="646"/>
                  </a:lnTo>
                  <a:lnTo>
                    <a:pt x="728" y="649"/>
                  </a:lnTo>
                  <a:lnTo>
                    <a:pt x="726" y="651"/>
                  </a:lnTo>
                  <a:lnTo>
                    <a:pt x="726" y="651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6" y="656"/>
                  </a:lnTo>
                  <a:lnTo>
                    <a:pt x="723" y="659"/>
                  </a:lnTo>
                  <a:lnTo>
                    <a:pt x="723" y="659"/>
                  </a:lnTo>
                  <a:lnTo>
                    <a:pt x="721" y="661"/>
                  </a:lnTo>
                  <a:lnTo>
                    <a:pt x="723" y="664"/>
                  </a:lnTo>
                  <a:lnTo>
                    <a:pt x="721" y="666"/>
                  </a:lnTo>
                  <a:lnTo>
                    <a:pt x="721" y="666"/>
                  </a:lnTo>
                  <a:lnTo>
                    <a:pt x="721" y="669"/>
                  </a:lnTo>
                  <a:lnTo>
                    <a:pt x="721" y="671"/>
                  </a:lnTo>
                  <a:lnTo>
                    <a:pt x="721" y="674"/>
                  </a:lnTo>
                  <a:lnTo>
                    <a:pt x="718" y="674"/>
                  </a:lnTo>
                  <a:lnTo>
                    <a:pt x="718" y="677"/>
                  </a:lnTo>
                  <a:lnTo>
                    <a:pt x="718" y="677"/>
                  </a:lnTo>
                  <a:lnTo>
                    <a:pt x="718" y="682"/>
                  </a:lnTo>
                  <a:lnTo>
                    <a:pt x="718" y="682"/>
                  </a:lnTo>
                  <a:lnTo>
                    <a:pt x="721" y="684"/>
                  </a:lnTo>
                  <a:lnTo>
                    <a:pt x="718" y="687"/>
                  </a:lnTo>
                  <a:lnTo>
                    <a:pt x="721" y="687"/>
                  </a:lnTo>
                  <a:lnTo>
                    <a:pt x="721" y="687"/>
                  </a:lnTo>
                  <a:lnTo>
                    <a:pt x="721" y="689"/>
                  </a:lnTo>
                  <a:lnTo>
                    <a:pt x="721" y="692"/>
                  </a:lnTo>
                  <a:lnTo>
                    <a:pt x="718" y="692"/>
                  </a:lnTo>
                  <a:lnTo>
                    <a:pt x="718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7"/>
                  </a:lnTo>
                  <a:lnTo>
                    <a:pt x="716" y="712"/>
                  </a:lnTo>
                  <a:lnTo>
                    <a:pt x="713" y="761"/>
                  </a:lnTo>
                  <a:lnTo>
                    <a:pt x="693" y="773"/>
                  </a:lnTo>
                  <a:lnTo>
                    <a:pt x="639" y="755"/>
                  </a:lnTo>
                  <a:lnTo>
                    <a:pt x="637" y="755"/>
                  </a:lnTo>
                  <a:lnTo>
                    <a:pt x="624" y="753"/>
                  </a:lnTo>
                  <a:lnTo>
                    <a:pt x="622" y="755"/>
                  </a:lnTo>
                  <a:lnTo>
                    <a:pt x="622" y="755"/>
                  </a:lnTo>
                  <a:lnTo>
                    <a:pt x="576" y="786"/>
                  </a:lnTo>
                  <a:lnTo>
                    <a:pt x="512" y="750"/>
                  </a:lnTo>
                  <a:lnTo>
                    <a:pt x="504" y="636"/>
                  </a:lnTo>
                  <a:lnTo>
                    <a:pt x="494" y="638"/>
                  </a:lnTo>
                  <a:lnTo>
                    <a:pt x="482" y="638"/>
                  </a:lnTo>
                  <a:lnTo>
                    <a:pt x="441" y="58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59F1251-9470-8FF0-A380-26C44C065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049"/>
              <a:ext cx="1133" cy="974"/>
            </a:xfrm>
            <a:custGeom>
              <a:avLst/>
              <a:gdLst>
                <a:gd name="T0" fmla="*/ 799 w 1133"/>
                <a:gd name="T1" fmla="*/ 845 h 974"/>
                <a:gd name="T2" fmla="*/ 799 w 1133"/>
                <a:gd name="T3" fmla="*/ 936 h 974"/>
                <a:gd name="T4" fmla="*/ 751 w 1133"/>
                <a:gd name="T5" fmla="*/ 972 h 974"/>
                <a:gd name="T6" fmla="*/ 698 w 1133"/>
                <a:gd name="T7" fmla="*/ 964 h 974"/>
                <a:gd name="T8" fmla="*/ 621 w 1133"/>
                <a:gd name="T9" fmla="*/ 939 h 974"/>
                <a:gd name="T10" fmla="*/ 517 w 1133"/>
                <a:gd name="T11" fmla="*/ 921 h 974"/>
                <a:gd name="T12" fmla="*/ 443 w 1133"/>
                <a:gd name="T13" fmla="*/ 946 h 974"/>
                <a:gd name="T14" fmla="*/ 194 w 1133"/>
                <a:gd name="T15" fmla="*/ 873 h 974"/>
                <a:gd name="T16" fmla="*/ 188 w 1133"/>
                <a:gd name="T17" fmla="*/ 791 h 974"/>
                <a:gd name="T18" fmla="*/ 262 w 1133"/>
                <a:gd name="T19" fmla="*/ 700 h 974"/>
                <a:gd name="T20" fmla="*/ 374 w 1133"/>
                <a:gd name="T21" fmla="*/ 664 h 974"/>
                <a:gd name="T22" fmla="*/ 354 w 1133"/>
                <a:gd name="T23" fmla="*/ 605 h 974"/>
                <a:gd name="T24" fmla="*/ 318 w 1133"/>
                <a:gd name="T25" fmla="*/ 562 h 974"/>
                <a:gd name="T26" fmla="*/ 278 w 1133"/>
                <a:gd name="T27" fmla="*/ 534 h 974"/>
                <a:gd name="T28" fmla="*/ 244 w 1133"/>
                <a:gd name="T29" fmla="*/ 506 h 974"/>
                <a:gd name="T30" fmla="*/ 160 w 1133"/>
                <a:gd name="T31" fmla="*/ 511 h 974"/>
                <a:gd name="T32" fmla="*/ 94 w 1133"/>
                <a:gd name="T33" fmla="*/ 488 h 974"/>
                <a:gd name="T34" fmla="*/ 13 w 1133"/>
                <a:gd name="T35" fmla="*/ 440 h 974"/>
                <a:gd name="T36" fmla="*/ 43 w 1133"/>
                <a:gd name="T37" fmla="*/ 402 h 974"/>
                <a:gd name="T38" fmla="*/ 92 w 1133"/>
                <a:gd name="T39" fmla="*/ 392 h 974"/>
                <a:gd name="T40" fmla="*/ 130 w 1133"/>
                <a:gd name="T41" fmla="*/ 397 h 974"/>
                <a:gd name="T42" fmla="*/ 168 w 1133"/>
                <a:gd name="T43" fmla="*/ 420 h 974"/>
                <a:gd name="T44" fmla="*/ 209 w 1133"/>
                <a:gd name="T45" fmla="*/ 404 h 974"/>
                <a:gd name="T46" fmla="*/ 250 w 1133"/>
                <a:gd name="T47" fmla="*/ 379 h 974"/>
                <a:gd name="T48" fmla="*/ 295 w 1133"/>
                <a:gd name="T49" fmla="*/ 361 h 974"/>
                <a:gd name="T50" fmla="*/ 334 w 1133"/>
                <a:gd name="T51" fmla="*/ 328 h 974"/>
                <a:gd name="T52" fmla="*/ 349 w 1133"/>
                <a:gd name="T53" fmla="*/ 300 h 974"/>
                <a:gd name="T54" fmla="*/ 387 w 1133"/>
                <a:gd name="T55" fmla="*/ 285 h 974"/>
                <a:gd name="T56" fmla="*/ 420 w 1133"/>
                <a:gd name="T57" fmla="*/ 254 h 974"/>
                <a:gd name="T58" fmla="*/ 484 w 1133"/>
                <a:gd name="T59" fmla="*/ 262 h 974"/>
                <a:gd name="T60" fmla="*/ 524 w 1133"/>
                <a:gd name="T61" fmla="*/ 269 h 974"/>
                <a:gd name="T62" fmla="*/ 560 w 1133"/>
                <a:gd name="T63" fmla="*/ 236 h 974"/>
                <a:gd name="T64" fmla="*/ 603 w 1133"/>
                <a:gd name="T65" fmla="*/ 229 h 974"/>
                <a:gd name="T66" fmla="*/ 601 w 1133"/>
                <a:gd name="T67" fmla="*/ 160 h 974"/>
                <a:gd name="T68" fmla="*/ 598 w 1133"/>
                <a:gd name="T69" fmla="*/ 117 h 974"/>
                <a:gd name="T70" fmla="*/ 726 w 1133"/>
                <a:gd name="T71" fmla="*/ 84 h 974"/>
                <a:gd name="T72" fmla="*/ 835 w 1133"/>
                <a:gd name="T73" fmla="*/ 18 h 974"/>
                <a:gd name="T74" fmla="*/ 889 w 1133"/>
                <a:gd name="T75" fmla="*/ 20 h 974"/>
                <a:gd name="T76" fmla="*/ 878 w 1133"/>
                <a:gd name="T77" fmla="*/ 46 h 974"/>
                <a:gd name="T78" fmla="*/ 904 w 1133"/>
                <a:gd name="T79" fmla="*/ 58 h 974"/>
                <a:gd name="T80" fmla="*/ 896 w 1133"/>
                <a:gd name="T81" fmla="*/ 81 h 974"/>
                <a:gd name="T82" fmla="*/ 939 w 1133"/>
                <a:gd name="T83" fmla="*/ 109 h 974"/>
                <a:gd name="T84" fmla="*/ 947 w 1133"/>
                <a:gd name="T85" fmla="*/ 145 h 974"/>
                <a:gd name="T86" fmla="*/ 995 w 1133"/>
                <a:gd name="T87" fmla="*/ 163 h 974"/>
                <a:gd name="T88" fmla="*/ 1013 w 1133"/>
                <a:gd name="T89" fmla="*/ 201 h 974"/>
                <a:gd name="T90" fmla="*/ 1054 w 1133"/>
                <a:gd name="T91" fmla="*/ 247 h 974"/>
                <a:gd name="T92" fmla="*/ 1092 w 1133"/>
                <a:gd name="T93" fmla="*/ 262 h 974"/>
                <a:gd name="T94" fmla="*/ 1120 w 1133"/>
                <a:gd name="T95" fmla="*/ 305 h 974"/>
                <a:gd name="T96" fmla="*/ 1125 w 1133"/>
                <a:gd name="T97" fmla="*/ 364 h 974"/>
                <a:gd name="T98" fmla="*/ 1115 w 1133"/>
                <a:gd name="T99" fmla="*/ 399 h 974"/>
                <a:gd name="T100" fmla="*/ 1092 w 1133"/>
                <a:gd name="T101" fmla="*/ 435 h 974"/>
                <a:gd name="T102" fmla="*/ 1054 w 1133"/>
                <a:gd name="T103" fmla="*/ 455 h 974"/>
                <a:gd name="T104" fmla="*/ 1092 w 1133"/>
                <a:gd name="T105" fmla="*/ 491 h 974"/>
                <a:gd name="T106" fmla="*/ 1077 w 1133"/>
                <a:gd name="T107" fmla="*/ 504 h 974"/>
                <a:gd name="T108" fmla="*/ 1039 w 1133"/>
                <a:gd name="T109" fmla="*/ 524 h 974"/>
                <a:gd name="T110" fmla="*/ 988 w 1133"/>
                <a:gd name="T111" fmla="*/ 560 h 974"/>
                <a:gd name="T112" fmla="*/ 1008 w 1133"/>
                <a:gd name="T113" fmla="*/ 572 h 974"/>
                <a:gd name="T114" fmla="*/ 988 w 1133"/>
                <a:gd name="T115" fmla="*/ 618 h 974"/>
                <a:gd name="T116" fmla="*/ 995 w 1133"/>
                <a:gd name="T117" fmla="*/ 667 h 974"/>
                <a:gd name="T118" fmla="*/ 995 w 1133"/>
                <a:gd name="T119" fmla="*/ 705 h 974"/>
                <a:gd name="T120" fmla="*/ 970 w 1133"/>
                <a:gd name="T121" fmla="*/ 763 h 974"/>
                <a:gd name="T122" fmla="*/ 861 w 1133"/>
                <a:gd name="T123" fmla="*/ 77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3" h="974">
                  <a:moveTo>
                    <a:pt x="858" y="778"/>
                  </a:moveTo>
                  <a:lnTo>
                    <a:pt x="850" y="776"/>
                  </a:lnTo>
                  <a:lnTo>
                    <a:pt x="845" y="778"/>
                  </a:lnTo>
                  <a:lnTo>
                    <a:pt x="843" y="778"/>
                  </a:lnTo>
                  <a:lnTo>
                    <a:pt x="843" y="781"/>
                  </a:lnTo>
                  <a:lnTo>
                    <a:pt x="838" y="789"/>
                  </a:lnTo>
                  <a:lnTo>
                    <a:pt x="835" y="789"/>
                  </a:lnTo>
                  <a:lnTo>
                    <a:pt x="833" y="796"/>
                  </a:lnTo>
                  <a:lnTo>
                    <a:pt x="830" y="796"/>
                  </a:lnTo>
                  <a:lnTo>
                    <a:pt x="827" y="799"/>
                  </a:lnTo>
                  <a:lnTo>
                    <a:pt x="825" y="801"/>
                  </a:lnTo>
                  <a:lnTo>
                    <a:pt x="817" y="806"/>
                  </a:lnTo>
                  <a:lnTo>
                    <a:pt x="817" y="812"/>
                  </a:lnTo>
                  <a:lnTo>
                    <a:pt x="817" y="817"/>
                  </a:lnTo>
                  <a:lnTo>
                    <a:pt x="817" y="819"/>
                  </a:lnTo>
                  <a:lnTo>
                    <a:pt x="817" y="827"/>
                  </a:lnTo>
                  <a:lnTo>
                    <a:pt x="815" y="827"/>
                  </a:lnTo>
                  <a:lnTo>
                    <a:pt x="815" y="829"/>
                  </a:lnTo>
                  <a:lnTo>
                    <a:pt x="815" y="832"/>
                  </a:lnTo>
                  <a:lnTo>
                    <a:pt x="812" y="834"/>
                  </a:lnTo>
                  <a:lnTo>
                    <a:pt x="802" y="842"/>
                  </a:lnTo>
                  <a:lnTo>
                    <a:pt x="799" y="842"/>
                  </a:lnTo>
                  <a:lnTo>
                    <a:pt x="799" y="845"/>
                  </a:lnTo>
                  <a:lnTo>
                    <a:pt x="797" y="847"/>
                  </a:lnTo>
                  <a:lnTo>
                    <a:pt x="792" y="857"/>
                  </a:lnTo>
                  <a:lnTo>
                    <a:pt x="792" y="860"/>
                  </a:lnTo>
                  <a:lnTo>
                    <a:pt x="789" y="862"/>
                  </a:lnTo>
                  <a:lnTo>
                    <a:pt x="787" y="868"/>
                  </a:lnTo>
                  <a:lnTo>
                    <a:pt x="789" y="875"/>
                  </a:lnTo>
                  <a:lnTo>
                    <a:pt x="787" y="878"/>
                  </a:lnTo>
                  <a:lnTo>
                    <a:pt x="789" y="880"/>
                  </a:lnTo>
                  <a:lnTo>
                    <a:pt x="789" y="883"/>
                  </a:lnTo>
                  <a:lnTo>
                    <a:pt x="792" y="885"/>
                  </a:lnTo>
                  <a:lnTo>
                    <a:pt x="792" y="890"/>
                  </a:lnTo>
                  <a:lnTo>
                    <a:pt x="792" y="896"/>
                  </a:lnTo>
                  <a:lnTo>
                    <a:pt x="792" y="906"/>
                  </a:lnTo>
                  <a:lnTo>
                    <a:pt x="789" y="916"/>
                  </a:lnTo>
                  <a:lnTo>
                    <a:pt x="792" y="918"/>
                  </a:lnTo>
                  <a:lnTo>
                    <a:pt x="792" y="921"/>
                  </a:lnTo>
                  <a:lnTo>
                    <a:pt x="792" y="924"/>
                  </a:lnTo>
                  <a:lnTo>
                    <a:pt x="792" y="926"/>
                  </a:lnTo>
                  <a:lnTo>
                    <a:pt x="797" y="929"/>
                  </a:lnTo>
                  <a:lnTo>
                    <a:pt x="797" y="931"/>
                  </a:lnTo>
                  <a:lnTo>
                    <a:pt x="794" y="934"/>
                  </a:lnTo>
                  <a:lnTo>
                    <a:pt x="797" y="936"/>
                  </a:lnTo>
                  <a:lnTo>
                    <a:pt x="799" y="936"/>
                  </a:lnTo>
                  <a:lnTo>
                    <a:pt x="797" y="936"/>
                  </a:lnTo>
                  <a:lnTo>
                    <a:pt x="797" y="939"/>
                  </a:lnTo>
                  <a:lnTo>
                    <a:pt x="794" y="939"/>
                  </a:lnTo>
                  <a:lnTo>
                    <a:pt x="794" y="941"/>
                  </a:lnTo>
                  <a:lnTo>
                    <a:pt x="794" y="944"/>
                  </a:lnTo>
                  <a:lnTo>
                    <a:pt x="799" y="949"/>
                  </a:lnTo>
                  <a:lnTo>
                    <a:pt x="797" y="949"/>
                  </a:lnTo>
                  <a:lnTo>
                    <a:pt x="794" y="952"/>
                  </a:lnTo>
                  <a:lnTo>
                    <a:pt x="792" y="954"/>
                  </a:lnTo>
                  <a:lnTo>
                    <a:pt x="792" y="959"/>
                  </a:lnTo>
                  <a:lnTo>
                    <a:pt x="792" y="962"/>
                  </a:lnTo>
                  <a:lnTo>
                    <a:pt x="789" y="964"/>
                  </a:lnTo>
                  <a:lnTo>
                    <a:pt x="789" y="967"/>
                  </a:lnTo>
                  <a:lnTo>
                    <a:pt x="784" y="969"/>
                  </a:lnTo>
                  <a:lnTo>
                    <a:pt x="782" y="967"/>
                  </a:lnTo>
                  <a:lnTo>
                    <a:pt x="779" y="967"/>
                  </a:lnTo>
                  <a:lnTo>
                    <a:pt x="777" y="967"/>
                  </a:lnTo>
                  <a:lnTo>
                    <a:pt x="771" y="967"/>
                  </a:lnTo>
                  <a:lnTo>
                    <a:pt x="769" y="967"/>
                  </a:lnTo>
                  <a:lnTo>
                    <a:pt x="766" y="967"/>
                  </a:lnTo>
                  <a:lnTo>
                    <a:pt x="759" y="964"/>
                  </a:lnTo>
                  <a:lnTo>
                    <a:pt x="751" y="969"/>
                  </a:lnTo>
                  <a:lnTo>
                    <a:pt x="751" y="972"/>
                  </a:lnTo>
                  <a:lnTo>
                    <a:pt x="749" y="974"/>
                  </a:lnTo>
                  <a:lnTo>
                    <a:pt x="746" y="974"/>
                  </a:lnTo>
                  <a:lnTo>
                    <a:pt x="743" y="972"/>
                  </a:lnTo>
                  <a:lnTo>
                    <a:pt x="741" y="969"/>
                  </a:lnTo>
                  <a:lnTo>
                    <a:pt x="738" y="969"/>
                  </a:lnTo>
                  <a:lnTo>
                    <a:pt x="736" y="969"/>
                  </a:lnTo>
                  <a:lnTo>
                    <a:pt x="733" y="967"/>
                  </a:lnTo>
                  <a:lnTo>
                    <a:pt x="731" y="967"/>
                  </a:lnTo>
                  <a:lnTo>
                    <a:pt x="728" y="967"/>
                  </a:lnTo>
                  <a:lnTo>
                    <a:pt x="726" y="964"/>
                  </a:lnTo>
                  <a:lnTo>
                    <a:pt x="723" y="967"/>
                  </a:lnTo>
                  <a:lnTo>
                    <a:pt x="721" y="967"/>
                  </a:lnTo>
                  <a:lnTo>
                    <a:pt x="718" y="969"/>
                  </a:lnTo>
                  <a:lnTo>
                    <a:pt x="718" y="967"/>
                  </a:lnTo>
                  <a:lnTo>
                    <a:pt x="715" y="967"/>
                  </a:lnTo>
                  <a:lnTo>
                    <a:pt x="713" y="967"/>
                  </a:lnTo>
                  <a:lnTo>
                    <a:pt x="710" y="967"/>
                  </a:lnTo>
                  <a:lnTo>
                    <a:pt x="708" y="967"/>
                  </a:lnTo>
                  <a:lnTo>
                    <a:pt x="708" y="964"/>
                  </a:lnTo>
                  <a:lnTo>
                    <a:pt x="705" y="964"/>
                  </a:lnTo>
                  <a:lnTo>
                    <a:pt x="703" y="964"/>
                  </a:lnTo>
                  <a:lnTo>
                    <a:pt x="700" y="964"/>
                  </a:lnTo>
                  <a:lnTo>
                    <a:pt x="698" y="964"/>
                  </a:lnTo>
                  <a:lnTo>
                    <a:pt x="695" y="964"/>
                  </a:lnTo>
                  <a:lnTo>
                    <a:pt x="693" y="962"/>
                  </a:lnTo>
                  <a:lnTo>
                    <a:pt x="687" y="954"/>
                  </a:lnTo>
                  <a:lnTo>
                    <a:pt x="685" y="954"/>
                  </a:lnTo>
                  <a:lnTo>
                    <a:pt x="682" y="954"/>
                  </a:lnTo>
                  <a:lnTo>
                    <a:pt x="680" y="952"/>
                  </a:lnTo>
                  <a:lnTo>
                    <a:pt x="677" y="952"/>
                  </a:lnTo>
                  <a:lnTo>
                    <a:pt x="675" y="952"/>
                  </a:lnTo>
                  <a:lnTo>
                    <a:pt x="672" y="949"/>
                  </a:lnTo>
                  <a:lnTo>
                    <a:pt x="670" y="946"/>
                  </a:lnTo>
                  <a:lnTo>
                    <a:pt x="667" y="944"/>
                  </a:lnTo>
                  <a:lnTo>
                    <a:pt x="667" y="941"/>
                  </a:lnTo>
                  <a:lnTo>
                    <a:pt x="665" y="939"/>
                  </a:lnTo>
                  <a:lnTo>
                    <a:pt x="652" y="929"/>
                  </a:lnTo>
                  <a:lnTo>
                    <a:pt x="647" y="941"/>
                  </a:lnTo>
                  <a:lnTo>
                    <a:pt x="644" y="941"/>
                  </a:lnTo>
                  <a:lnTo>
                    <a:pt x="642" y="941"/>
                  </a:lnTo>
                  <a:lnTo>
                    <a:pt x="639" y="941"/>
                  </a:lnTo>
                  <a:lnTo>
                    <a:pt x="637" y="941"/>
                  </a:lnTo>
                  <a:lnTo>
                    <a:pt x="634" y="941"/>
                  </a:lnTo>
                  <a:lnTo>
                    <a:pt x="631" y="941"/>
                  </a:lnTo>
                  <a:lnTo>
                    <a:pt x="624" y="939"/>
                  </a:lnTo>
                  <a:lnTo>
                    <a:pt x="621" y="939"/>
                  </a:lnTo>
                  <a:lnTo>
                    <a:pt x="621" y="941"/>
                  </a:lnTo>
                  <a:lnTo>
                    <a:pt x="619" y="941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1" y="941"/>
                  </a:lnTo>
                  <a:lnTo>
                    <a:pt x="609" y="941"/>
                  </a:lnTo>
                  <a:lnTo>
                    <a:pt x="606" y="941"/>
                  </a:lnTo>
                  <a:lnTo>
                    <a:pt x="603" y="941"/>
                  </a:lnTo>
                  <a:lnTo>
                    <a:pt x="603" y="939"/>
                  </a:lnTo>
                  <a:lnTo>
                    <a:pt x="601" y="939"/>
                  </a:lnTo>
                  <a:lnTo>
                    <a:pt x="598" y="939"/>
                  </a:lnTo>
                  <a:lnTo>
                    <a:pt x="596" y="939"/>
                  </a:lnTo>
                  <a:lnTo>
                    <a:pt x="593" y="936"/>
                  </a:lnTo>
                  <a:lnTo>
                    <a:pt x="591" y="936"/>
                  </a:lnTo>
                  <a:lnTo>
                    <a:pt x="588" y="934"/>
                  </a:lnTo>
                  <a:lnTo>
                    <a:pt x="586" y="934"/>
                  </a:lnTo>
                  <a:lnTo>
                    <a:pt x="583" y="934"/>
                  </a:lnTo>
                  <a:lnTo>
                    <a:pt x="578" y="931"/>
                  </a:lnTo>
                  <a:lnTo>
                    <a:pt x="575" y="931"/>
                  </a:lnTo>
                  <a:lnTo>
                    <a:pt x="575" y="934"/>
                  </a:lnTo>
                  <a:lnTo>
                    <a:pt x="573" y="934"/>
                  </a:lnTo>
                  <a:lnTo>
                    <a:pt x="570" y="934"/>
                  </a:lnTo>
                  <a:lnTo>
                    <a:pt x="517" y="921"/>
                  </a:lnTo>
                  <a:lnTo>
                    <a:pt x="512" y="921"/>
                  </a:lnTo>
                  <a:lnTo>
                    <a:pt x="507" y="921"/>
                  </a:lnTo>
                  <a:lnTo>
                    <a:pt x="507" y="926"/>
                  </a:lnTo>
                  <a:lnTo>
                    <a:pt x="504" y="929"/>
                  </a:lnTo>
                  <a:lnTo>
                    <a:pt x="502" y="931"/>
                  </a:lnTo>
                  <a:lnTo>
                    <a:pt x="499" y="934"/>
                  </a:lnTo>
                  <a:lnTo>
                    <a:pt x="496" y="934"/>
                  </a:lnTo>
                  <a:lnTo>
                    <a:pt x="494" y="936"/>
                  </a:lnTo>
                  <a:lnTo>
                    <a:pt x="491" y="939"/>
                  </a:lnTo>
                  <a:lnTo>
                    <a:pt x="486" y="939"/>
                  </a:lnTo>
                  <a:lnTo>
                    <a:pt x="484" y="941"/>
                  </a:lnTo>
                  <a:lnTo>
                    <a:pt x="479" y="941"/>
                  </a:lnTo>
                  <a:lnTo>
                    <a:pt x="468" y="944"/>
                  </a:lnTo>
                  <a:lnTo>
                    <a:pt x="463" y="944"/>
                  </a:lnTo>
                  <a:lnTo>
                    <a:pt x="458" y="944"/>
                  </a:lnTo>
                  <a:lnTo>
                    <a:pt x="453" y="944"/>
                  </a:lnTo>
                  <a:lnTo>
                    <a:pt x="451" y="944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6" y="941"/>
                  </a:lnTo>
                  <a:lnTo>
                    <a:pt x="448" y="944"/>
                  </a:lnTo>
                  <a:lnTo>
                    <a:pt x="446" y="946"/>
                  </a:lnTo>
                  <a:lnTo>
                    <a:pt x="443" y="946"/>
                  </a:lnTo>
                  <a:lnTo>
                    <a:pt x="440" y="946"/>
                  </a:lnTo>
                  <a:lnTo>
                    <a:pt x="390" y="934"/>
                  </a:lnTo>
                  <a:lnTo>
                    <a:pt x="387" y="911"/>
                  </a:lnTo>
                  <a:lnTo>
                    <a:pt x="323" y="911"/>
                  </a:lnTo>
                  <a:lnTo>
                    <a:pt x="300" y="918"/>
                  </a:lnTo>
                  <a:lnTo>
                    <a:pt x="272" y="893"/>
                  </a:lnTo>
                  <a:lnTo>
                    <a:pt x="252" y="873"/>
                  </a:lnTo>
                  <a:lnTo>
                    <a:pt x="247" y="870"/>
                  </a:lnTo>
                  <a:lnTo>
                    <a:pt x="242" y="870"/>
                  </a:lnTo>
                  <a:lnTo>
                    <a:pt x="239" y="870"/>
                  </a:lnTo>
                  <a:lnTo>
                    <a:pt x="237" y="868"/>
                  </a:lnTo>
                  <a:lnTo>
                    <a:pt x="229" y="870"/>
                  </a:lnTo>
                  <a:lnTo>
                    <a:pt x="224" y="870"/>
                  </a:lnTo>
                  <a:lnTo>
                    <a:pt x="219" y="873"/>
                  </a:lnTo>
                  <a:lnTo>
                    <a:pt x="216" y="875"/>
                  </a:lnTo>
                  <a:lnTo>
                    <a:pt x="214" y="878"/>
                  </a:lnTo>
                  <a:lnTo>
                    <a:pt x="209" y="878"/>
                  </a:lnTo>
                  <a:lnTo>
                    <a:pt x="204" y="880"/>
                  </a:lnTo>
                  <a:lnTo>
                    <a:pt x="204" y="878"/>
                  </a:lnTo>
                  <a:lnTo>
                    <a:pt x="201" y="875"/>
                  </a:lnTo>
                  <a:lnTo>
                    <a:pt x="199" y="875"/>
                  </a:lnTo>
                  <a:lnTo>
                    <a:pt x="196" y="873"/>
                  </a:lnTo>
                  <a:lnTo>
                    <a:pt x="194" y="873"/>
                  </a:lnTo>
                  <a:lnTo>
                    <a:pt x="188" y="868"/>
                  </a:lnTo>
                  <a:lnTo>
                    <a:pt x="188" y="862"/>
                  </a:lnTo>
                  <a:lnTo>
                    <a:pt x="188" y="860"/>
                  </a:lnTo>
                  <a:lnTo>
                    <a:pt x="186" y="855"/>
                  </a:lnTo>
                  <a:lnTo>
                    <a:pt x="186" y="850"/>
                  </a:lnTo>
                  <a:lnTo>
                    <a:pt x="186" y="847"/>
                  </a:lnTo>
                  <a:lnTo>
                    <a:pt x="188" y="845"/>
                  </a:lnTo>
                  <a:lnTo>
                    <a:pt x="188" y="837"/>
                  </a:lnTo>
                  <a:lnTo>
                    <a:pt x="186" y="832"/>
                  </a:lnTo>
                  <a:lnTo>
                    <a:pt x="183" y="829"/>
                  </a:lnTo>
                  <a:lnTo>
                    <a:pt x="186" y="824"/>
                  </a:lnTo>
                  <a:lnTo>
                    <a:pt x="191" y="822"/>
                  </a:lnTo>
                  <a:lnTo>
                    <a:pt x="194" y="817"/>
                  </a:lnTo>
                  <a:lnTo>
                    <a:pt x="194" y="812"/>
                  </a:lnTo>
                  <a:lnTo>
                    <a:pt x="196" y="809"/>
                  </a:lnTo>
                  <a:lnTo>
                    <a:pt x="194" y="804"/>
                  </a:lnTo>
                  <a:lnTo>
                    <a:pt x="188" y="801"/>
                  </a:lnTo>
                  <a:lnTo>
                    <a:pt x="183" y="801"/>
                  </a:lnTo>
                  <a:lnTo>
                    <a:pt x="181" y="799"/>
                  </a:lnTo>
                  <a:lnTo>
                    <a:pt x="181" y="796"/>
                  </a:lnTo>
                  <a:lnTo>
                    <a:pt x="181" y="794"/>
                  </a:lnTo>
                  <a:lnTo>
                    <a:pt x="186" y="791"/>
                  </a:lnTo>
                  <a:lnTo>
                    <a:pt x="188" y="791"/>
                  </a:lnTo>
                  <a:lnTo>
                    <a:pt x="191" y="789"/>
                  </a:lnTo>
                  <a:lnTo>
                    <a:pt x="194" y="786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96" y="778"/>
                  </a:lnTo>
                  <a:lnTo>
                    <a:pt x="199" y="776"/>
                  </a:lnTo>
                  <a:lnTo>
                    <a:pt x="201" y="771"/>
                  </a:lnTo>
                  <a:lnTo>
                    <a:pt x="204" y="771"/>
                  </a:lnTo>
                  <a:lnTo>
                    <a:pt x="201" y="766"/>
                  </a:lnTo>
                  <a:lnTo>
                    <a:pt x="201" y="763"/>
                  </a:lnTo>
                  <a:lnTo>
                    <a:pt x="201" y="758"/>
                  </a:lnTo>
                  <a:lnTo>
                    <a:pt x="201" y="750"/>
                  </a:lnTo>
                  <a:lnTo>
                    <a:pt x="206" y="745"/>
                  </a:lnTo>
                  <a:lnTo>
                    <a:pt x="209" y="743"/>
                  </a:lnTo>
                  <a:lnTo>
                    <a:pt x="211" y="740"/>
                  </a:lnTo>
                  <a:lnTo>
                    <a:pt x="211" y="735"/>
                  </a:lnTo>
                  <a:lnTo>
                    <a:pt x="214" y="733"/>
                  </a:lnTo>
                  <a:lnTo>
                    <a:pt x="214" y="730"/>
                  </a:lnTo>
                  <a:lnTo>
                    <a:pt x="222" y="730"/>
                  </a:lnTo>
                  <a:lnTo>
                    <a:pt x="232" y="728"/>
                  </a:lnTo>
                  <a:lnTo>
                    <a:pt x="234" y="728"/>
                  </a:lnTo>
                  <a:lnTo>
                    <a:pt x="237" y="725"/>
                  </a:lnTo>
                  <a:lnTo>
                    <a:pt x="262" y="700"/>
                  </a:lnTo>
                  <a:lnTo>
                    <a:pt x="285" y="679"/>
                  </a:lnTo>
                  <a:lnTo>
                    <a:pt x="288" y="677"/>
                  </a:lnTo>
                  <a:lnTo>
                    <a:pt x="290" y="674"/>
                  </a:lnTo>
                  <a:lnTo>
                    <a:pt x="295" y="672"/>
                  </a:lnTo>
                  <a:lnTo>
                    <a:pt x="295" y="669"/>
                  </a:lnTo>
                  <a:lnTo>
                    <a:pt x="298" y="664"/>
                  </a:lnTo>
                  <a:lnTo>
                    <a:pt x="300" y="659"/>
                  </a:lnTo>
                  <a:lnTo>
                    <a:pt x="303" y="656"/>
                  </a:lnTo>
                  <a:lnTo>
                    <a:pt x="303" y="654"/>
                  </a:lnTo>
                  <a:lnTo>
                    <a:pt x="306" y="651"/>
                  </a:lnTo>
                  <a:lnTo>
                    <a:pt x="311" y="649"/>
                  </a:lnTo>
                  <a:lnTo>
                    <a:pt x="316" y="646"/>
                  </a:lnTo>
                  <a:lnTo>
                    <a:pt x="318" y="644"/>
                  </a:lnTo>
                  <a:lnTo>
                    <a:pt x="323" y="641"/>
                  </a:lnTo>
                  <a:lnTo>
                    <a:pt x="326" y="641"/>
                  </a:lnTo>
                  <a:lnTo>
                    <a:pt x="328" y="641"/>
                  </a:lnTo>
                  <a:lnTo>
                    <a:pt x="331" y="654"/>
                  </a:lnTo>
                  <a:lnTo>
                    <a:pt x="336" y="667"/>
                  </a:lnTo>
                  <a:lnTo>
                    <a:pt x="349" y="674"/>
                  </a:lnTo>
                  <a:lnTo>
                    <a:pt x="364" y="672"/>
                  </a:lnTo>
                  <a:lnTo>
                    <a:pt x="372" y="669"/>
                  </a:lnTo>
                  <a:lnTo>
                    <a:pt x="372" y="667"/>
                  </a:lnTo>
                  <a:lnTo>
                    <a:pt x="374" y="664"/>
                  </a:lnTo>
                  <a:lnTo>
                    <a:pt x="374" y="659"/>
                  </a:lnTo>
                  <a:lnTo>
                    <a:pt x="374" y="656"/>
                  </a:lnTo>
                  <a:lnTo>
                    <a:pt x="377" y="656"/>
                  </a:lnTo>
                  <a:lnTo>
                    <a:pt x="374" y="654"/>
                  </a:lnTo>
                  <a:lnTo>
                    <a:pt x="374" y="651"/>
                  </a:lnTo>
                  <a:lnTo>
                    <a:pt x="377" y="646"/>
                  </a:lnTo>
                  <a:lnTo>
                    <a:pt x="374" y="641"/>
                  </a:lnTo>
                  <a:lnTo>
                    <a:pt x="372" y="641"/>
                  </a:lnTo>
                  <a:lnTo>
                    <a:pt x="369" y="639"/>
                  </a:lnTo>
                  <a:lnTo>
                    <a:pt x="367" y="639"/>
                  </a:lnTo>
                  <a:lnTo>
                    <a:pt x="364" y="636"/>
                  </a:lnTo>
                  <a:lnTo>
                    <a:pt x="362" y="633"/>
                  </a:lnTo>
                  <a:lnTo>
                    <a:pt x="359" y="631"/>
                  </a:lnTo>
                  <a:lnTo>
                    <a:pt x="356" y="631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4" y="621"/>
                  </a:lnTo>
                  <a:lnTo>
                    <a:pt x="354" y="616"/>
                  </a:lnTo>
                  <a:lnTo>
                    <a:pt x="351" y="613"/>
                  </a:lnTo>
                  <a:lnTo>
                    <a:pt x="351" y="611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1" y="605"/>
                  </a:lnTo>
                  <a:lnTo>
                    <a:pt x="349" y="605"/>
                  </a:lnTo>
                  <a:lnTo>
                    <a:pt x="346" y="603"/>
                  </a:lnTo>
                  <a:lnTo>
                    <a:pt x="344" y="603"/>
                  </a:lnTo>
                  <a:lnTo>
                    <a:pt x="341" y="600"/>
                  </a:lnTo>
                  <a:lnTo>
                    <a:pt x="339" y="598"/>
                  </a:lnTo>
                  <a:lnTo>
                    <a:pt x="336" y="598"/>
                  </a:lnTo>
                  <a:lnTo>
                    <a:pt x="334" y="598"/>
                  </a:lnTo>
                  <a:lnTo>
                    <a:pt x="331" y="595"/>
                  </a:lnTo>
                  <a:lnTo>
                    <a:pt x="334" y="593"/>
                  </a:lnTo>
                  <a:lnTo>
                    <a:pt x="331" y="590"/>
                  </a:lnTo>
                  <a:lnTo>
                    <a:pt x="331" y="588"/>
                  </a:lnTo>
                  <a:lnTo>
                    <a:pt x="328" y="585"/>
                  </a:lnTo>
                  <a:lnTo>
                    <a:pt x="328" y="583"/>
                  </a:lnTo>
                  <a:lnTo>
                    <a:pt x="328" y="580"/>
                  </a:lnTo>
                  <a:lnTo>
                    <a:pt x="328" y="577"/>
                  </a:lnTo>
                  <a:lnTo>
                    <a:pt x="326" y="577"/>
                  </a:lnTo>
                  <a:lnTo>
                    <a:pt x="326" y="575"/>
                  </a:lnTo>
                  <a:lnTo>
                    <a:pt x="326" y="572"/>
                  </a:lnTo>
                  <a:lnTo>
                    <a:pt x="323" y="570"/>
                  </a:lnTo>
                  <a:lnTo>
                    <a:pt x="323" y="567"/>
                  </a:lnTo>
                  <a:lnTo>
                    <a:pt x="321" y="565"/>
                  </a:lnTo>
                  <a:lnTo>
                    <a:pt x="318" y="562"/>
                  </a:lnTo>
                  <a:lnTo>
                    <a:pt x="318" y="560"/>
                  </a:lnTo>
                  <a:lnTo>
                    <a:pt x="316" y="560"/>
                  </a:lnTo>
                  <a:lnTo>
                    <a:pt x="313" y="560"/>
                  </a:lnTo>
                  <a:lnTo>
                    <a:pt x="311" y="560"/>
                  </a:lnTo>
                  <a:lnTo>
                    <a:pt x="308" y="560"/>
                  </a:lnTo>
                  <a:lnTo>
                    <a:pt x="306" y="560"/>
                  </a:lnTo>
                  <a:lnTo>
                    <a:pt x="303" y="560"/>
                  </a:lnTo>
                  <a:lnTo>
                    <a:pt x="303" y="557"/>
                  </a:lnTo>
                  <a:lnTo>
                    <a:pt x="300" y="557"/>
                  </a:lnTo>
                  <a:lnTo>
                    <a:pt x="298" y="557"/>
                  </a:lnTo>
                  <a:lnTo>
                    <a:pt x="298" y="555"/>
                  </a:lnTo>
                  <a:lnTo>
                    <a:pt x="295" y="552"/>
                  </a:lnTo>
                  <a:lnTo>
                    <a:pt x="293" y="552"/>
                  </a:lnTo>
                  <a:lnTo>
                    <a:pt x="290" y="552"/>
                  </a:lnTo>
                  <a:lnTo>
                    <a:pt x="290" y="549"/>
                  </a:lnTo>
                  <a:lnTo>
                    <a:pt x="288" y="549"/>
                  </a:lnTo>
                  <a:lnTo>
                    <a:pt x="285" y="547"/>
                  </a:lnTo>
                  <a:lnTo>
                    <a:pt x="285" y="544"/>
                  </a:lnTo>
                  <a:lnTo>
                    <a:pt x="283" y="542"/>
                  </a:lnTo>
                  <a:lnTo>
                    <a:pt x="280" y="537"/>
                  </a:lnTo>
                  <a:lnTo>
                    <a:pt x="283" y="534"/>
                  </a:lnTo>
                  <a:lnTo>
                    <a:pt x="280" y="534"/>
                  </a:lnTo>
                  <a:lnTo>
                    <a:pt x="278" y="534"/>
                  </a:lnTo>
                  <a:lnTo>
                    <a:pt x="275" y="532"/>
                  </a:lnTo>
                  <a:lnTo>
                    <a:pt x="272" y="532"/>
                  </a:lnTo>
                  <a:lnTo>
                    <a:pt x="270" y="532"/>
                  </a:lnTo>
                  <a:lnTo>
                    <a:pt x="270" y="529"/>
                  </a:lnTo>
                  <a:lnTo>
                    <a:pt x="270" y="527"/>
                  </a:lnTo>
                  <a:lnTo>
                    <a:pt x="267" y="527"/>
                  </a:lnTo>
                  <a:lnTo>
                    <a:pt x="267" y="524"/>
                  </a:lnTo>
                  <a:lnTo>
                    <a:pt x="267" y="521"/>
                  </a:lnTo>
                  <a:lnTo>
                    <a:pt x="265" y="521"/>
                  </a:lnTo>
                  <a:lnTo>
                    <a:pt x="262" y="521"/>
                  </a:lnTo>
                  <a:lnTo>
                    <a:pt x="260" y="524"/>
                  </a:lnTo>
                  <a:lnTo>
                    <a:pt x="257" y="521"/>
                  </a:lnTo>
                  <a:lnTo>
                    <a:pt x="255" y="521"/>
                  </a:lnTo>
                  <a:lnTo>
                    <a:pt x="252" y="519"/>
                  </a:lnTo>
                  <a:lnTo>
                    <a:pt x="250" y="516"/>
                  </a:lnTo>
                  <a:lnTo>
                    <a:pt x="255" y="514"/>
                  </a:lnTo>
                  <a:lnTo>
                    <a:pt x="255" y="511"/>
                  </a:lnTo>
                  <a:lnTo>
                    <a:pt x="255" y="509"/>
                  </a:lnTo>
                  <a:lnTo>
                    <a:pt x="255" y="506"/>
                  </a:lnTo>
                  <a:lnTo>
                    <a:pt x="252" y="506"/>
                  </a:lnTo>
                  <a:lnTo>
                    <a:pt x="250" y="504"/>
                  </a:lnTo>
                  <a:lnTo>
                    <a:pt x="247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39" y="506"/>
                  </a:lnTo>
                  <a:lnTo>
                    <a:pt x="234" y="504"/>
                  </a:lnTo>
                  <a:lnTo>
                    <a:pt x="232" y="504"/>
                  </a:lnTo>
                  <a:lnTo>
                    <a:pt x="227" y="506"/>
                  </a:lnTo>
                  <a:lnTo>
                    <a:pt x="224" y="504"/>
                  </a:lnTo>
                  <a:lnTo>
                    <a:pt x="222" y="504"/>
                  </a:lnTo>
                  <a:lnTo>
                    <a:pt x="214" y="501"/>
                  </a:lnTo>
                  <a:lnTo>
                    <a:pt x="211" y="499"/>
                  </a:lnTo>
                  <a:lnTo>
                    <a:pt x="206" y="499"/>
                  </a:lnTo>
                  <a:lnTo>
                    <a:pt x="204" y="496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6" y="496"/>
                  </a:lnTo>
                  <a:lnTo>
                    <a:pt x="194" y="499"/>
                  </a:lnTo>
                  <a:lnTo>
                    <a:pt x="188" y="501"/>
                  </a:lnTo>
                  <a:lnTo>
                    <a:pt x="183" y="504"/>
                  </a:lnTo>
                  <a:lnTo>
                    <a:pt x="178" y="509"/>
                  </a:lnTo>
                  <a:lnTo>
                    <a:pt x="173" y="509"/>
                  </a:lnTo>
                  <a:lnTo>
                    <a:pt x="171" y="509"/>
                  </a:lnTo>
                  <a:lnTo>
                    <a:pt x="168" y="511"/>
                  </a:lnTo>
                  <a:lnTo>
                    <a:pt x="163" y="511"/>
                  </a:lnTo>
                  <a:lnTo>
                    <a:pt x="160" y="511"/>
                  </a:lnTo>
                  <a:lnTo>
                    <a:pt x="158" y="511"/>
                  </a:lnTo>
                  <a:lnTo>
                    <a:pt x="155" y="511"/>
                  </a:lnTo>
                  <a:lnTo>
                    <a:pt x="153" y="514"/>
                  </a:lnTo>
                  <a:lnTo>
                    <a:pt x="150" y="516"/>
                  </a:lnTo>
                  <a:lnTo>
                    <a:pt x="148" y="516"/>
                  </a:lnTo>
                  <a:lnTo>
                    <a:pt x="145" y="519"/>
                  </a:lnTo>
                  <a:lnTo>
                    <a:pt x="143" y="519"/>
                  </a:lnTo>
                  <a:lnTo>
                    <a:pt x="138" y="521"/>
                  </a:lnTo>
                  <a:lnTo>
                    <a:pt x="135" y="521"/>
                  </a:lnTo>
                  <a:lnTo>
                    <a:pt x="132" y="524"/>
                  </a:lnTo>
                  <a:lnTo>
                    <a:pt x="127" y="524"/>
                  </a:lnTo>
                  <a:lnTo>
                    <a:pt x="125" y="521"/>
                  </a:lnTo>
                  <a:lnTo>
                    <a:pt x="122" y="521"/>
                  </a:lnTo>
                  <a:lnTo>
                    <a:pt x="117" y="521"/>
                  </a:lnTo>
                  <a:lnTo>
                    <a:pt x="115" y="521"/>
                  </a:lnTo>
                  <a:lnTo>
                    <a:pt x="110" y="521"/>
                  </a:lnTo>
                  <a:lnTo>
                    <a:pt x="107" y="521"/>
                  </a:lnTo>
                  <a:lnTo>
                    <a:pt x="107" y="524"/>
                  </a:lnTo>
                  <a:lnTo>
                    <a:pt x="97" y="519"/>
                  </a:lnTo>
                  <a:lnTo>
                    <a:pt x="97" y="516"/>
                  </a:lnTo>
                  <a:lnTo>
                    <a:pt x="94" y="509"/>
                  </a:lnTo>
                  <a:lnTo>
                    <a:pt x="92" y="491"/>
                  </a:lnTo>
                  <a:lnTo>
                    <a:pt x="94" y="488"/>
                  </a:lnTo>
                  <a:lnTo>
                    <a:pt x="97" y="488"/>
                  </a:lnTo>
                  <a:lnTo>
                    <a:pt x="97" y="481"/>
                  </a:lnTo>
                  <a:lnTo>
                    <a:pt x="99" y="476"/>
                  </a:lnTo>
                  <a:lnTo>
                    <a:pt x="99" y="473"/>
                  </a:lnTo>
                  <a:lnTo>
                    <a:pt x="89" y="471"/>
                  </a:lnTo>
                  <a:lnTo>
                    <a:pt x="79" y="463"/>
                  </a:lnTo>
                  <a:lnTo>
                    <a:pt x="74" y="465"/>
                  </a:lnTo>
                  <a:lnTo>
                    <a:pt x="69" y="465"/>
                  </a:lnTo>
                  <a:lnTo>
                    <a:pt x="64" y="471"/>
                  </a:lnTo>
                  <a:lnTo>
                    <a:pt x="64" y="473"/>
                  </a:lnTo>
                  <a:lnTo>
                    <a:pt x="51" y="473"/>
                  </a:lnTo>
                  <a:lnTo>
                    <a:pt x="46" y="473"/>
                  </a:lnTo>
                  <a:lnTo>
                    <a:pt x="33" y="463"/>
                  </a:lnTo>
                  <a:lnTo>
                    <a:pt x="38" y="458"/>
                  </a:lnTo>
                  <a:lnTo>
                    <a:pt x="41" y="455"/>
                  </a:lnTo>
                  <a:lnTo>
                    <a:pt x="38" y="450"/>
                  </a:lnTo>
                  <a:lnTo>
                    <a:pt x="36" y="448"/>
                  </a:lnTo>
                  <a:lnTo>
                    <a:pt x="33" y="448"/>
                  </a:lnTo>
                  <a:lnTo>
                    <a:pt x="31" y="445"/>
                  </a:lnTo>
                  <a:lnTo>
                    <a:pt x="28" y="445"/>
                  </a:lnTo>
                  <a:lnTo>
                    <a:pt x="18" y="443"/>
                  </a:lnTo>
                  <a:lnTo>
                    <a:pt x="15" y="440"/>
                  </a:lnTo>
                  <a:lnTo>
                    <a:pt x="13" y="440"/>
                  </a:lnTo>
                  <a:lnTo>
                    <a:pt x="3" y="432"/>
                  </a:lnTo>
                  <a:lnTo>
                    <a:pt x="3" y="430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3" y="422"/>
                  </a:lnTo>
                  <a:lnTo>
                    <a:pt x="5" y="422"/>
                  </a:lnTo>
                  <a:lnTo>
                    <a:pt x="10" y="425"/>
                  </a:lnTo>
                  <a:lnTo>
                    <a:pt x="13" y="422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5" y="412"/>
                  </a:lnTo>
                  <a:lnTo>
                    <a:pt x="18" y="409"/>
                  </a:lnTo>
                  <a:lnTo>
                    <a:pt x="18" y="407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6" y="407"/>
                  </a:lnTo>
                  <a:lnTo>
                    <a:pt x="28" y="407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6" y="404"/>
                  </a:lnTo>
                  <a:lnTo>
                    <a:pt x="38" y="402"/>
                  </a:lnTo>
                  <a:lnTo>
                    <a:pt x="41" y="402"/>
                  </a:lnTo>
                  <a:lnTo>
                    <a:pt x="43" y="402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51" y="399"/>
                  </a:lnTo>
                  <a:lnTo>
                    <a:pt x="54" y="399"/>
                  </a:lnTo>
                  <a:lnTo>
                    <a:pt x="56" y="397"/>
                  </a:lnTo>
                  <a:lnTo>
                    <a:pt x="61" y="397"/>
                  </a:lnTo>
                  <a:lnTo>
                    <a:pt x="64" y="397"/>
                  </a:lnTo>
                  <a:lnTo>
                    <a:pt x="66" y="394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9" y="394"/>
                  </a:lnTo>
                  <a:lnTo>
                    <a:pt x="79" y="397"/>
                  </a:lnTo>
                  <a:lnTo>
                    <a:pt x="82" y="399"/>
                  </a:lnTo>
                  <a:lnTo>
                    <a:pt x="84" y="399"/>
                  </a:lnTo>
                  <a:lnTo>
                    <a:pt x="87" y="402"/>
                  </a:lnTo>
                  <a:lnTo>
                    <a:pt x="89" y="402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89" y="394"/>
                  </a:lnTo>
                  <a:lnTo>
                    <a:pt x="92" y="394"/>
                  </a:lnTo>
                  <a:lnTo>
                    <a:pt x="92" y="392"/>
                  </a:lnTo>
                  <a:lnTo>
                    <a:pt x="92" y="389"/>
                  </a:lnTo>
                  <a:lnTo>
                    <a:pt x="94" y="389"/>
                  </a:lnTo>
                  <a:lnTo>
                    <a:pt x="97" y="389"/>
                  </a:lnTo>
                  <a:lnTo>
                    <a:pt x="99" y="387"/>
                  </a:lnTo>
                  <a:lnTo>
                    <a:pt x="99" y="384"/>
                  </a:lnTo>
                  <a:lnTo>
                    <a:pt x="102" y="387"/>
                  </a:lnTo>
                  <a:lnTo>
                    <a:pt x="104" y="387"/>
                  </a:lnTo>
                  <a:lnTo>
                    <a:pt x="107" y="389"/>
                  </a:lnTo>
                  <a:lnTo>
                    <a:pt x="110" y="389"/>
                  </a:lnTo>
                  <a:lnTo>
                    <a:pt x="112" y="389"/>
                  </a:lnTo>
                  <a:lnTo>
                    <a:pt x="115" y="387"/>
                  </a:lnTo>
                  <a:lnTo>
                    <a:pt x="117" y="387"/>
                  </a:lnTo>
                  <a:lnTo>
                    <a:pt x="120" y="387"/>
                  </a:lnTo>
                  <a:lnTo>
                    <a:pt x="122" y="387"/>
                  </a:lnTo>
                  <a:lnTo>
                    <a:pt x="125" y="387"/>
                  </a:lnTo>
                  <a:lnTo>
                    <a:pt x="125" y="389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5" y="397"/>
                  </a:lnTo>
                  <a:lnTo>
                    <a:pt x="125" y="399"/>
                  </a:lnTo>
                  <a:lnTo>
                    <a:pt x="127" y="399"/>
                  </a:lnTo>
                  <a:lnTo>
                    <a:pt x="130" y="399"/>
                  </a:lnTo>
                  <a:lnTo>
                    <a:pt x="130" y="397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5" y="399"/>
                  </a:lnTo>
                  <a:lnTo>
                    <a:pt x="138" y="399"/>
                  </a:lnTo>
                  <a:lnTo>
                    <a:pt x="138" y="402"/>
                  </a:lnTo>
                  <a:lnTo>
                    <a:pt x="140" y="404"/>
                  </a:lnTo>
                  <a:lnTo>
                    <a:pt x="140" y="407"/>
                  </a:lnTo>
                  <a:lnTo>
                    <a:pt x="143" y="407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3" y="415"/>
                  </a:lnTo>
                  <a:lnTo>
                    <a:pt x="143" y="417"/>
                  </a:lnTo>
                  <a:lnTo>
                    <a:pt x="145" y="417"/>
                  </a:lnTo>
                  <a:lnTo>
                    <a:pt x="145" y="420"/>
                  </a:lnTo>
                  <a:lnTo>
                    <a:pt x="148" y="420"/>
                  </a:lnTo>
                  <a:lnTo>
                    <a:pt x="150" y="420"/>
                  </a:lnTo>
                  <a:lnTo>
                    <a:pt x="153" y="420"/>
                  </a:lnTo>
                  <a:lnTo>
                    <a:pt x="155" y="420"/>
                  </a:lnTo>
                  <a:lnTo>
                    <a:pt x="158" y="420"/>
                  </a:lnTo>
                  <a:lnTo>
                    <a:pt x="160" y="420"/>
                  </a:lnTo>
                  <a:lnTo>
                    <a:pt x="163" y="420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71" y="420"/>
                  </a:lnTo>
                  <a:lnTo>
                    <a:pt x="173" y="417"/>
                  </a:lnTo>
                  <a:lnTo>
                    <a:pt x="176" y="417"/>
                  </a:lnTo>
                  <a:lnTo>
                    <a:pt x="176" y="420"/>
                  </a:lnTo>
                  <a:lnTo>
                    <a:pt x="178" y="420"/>
                  </a:lnTo>
                  <a:lnTo>
                    <a:pt x="181" y="420"/>
                  </a:lnTo>
                  <a:lnTo>
                    <a:pt x="183" y="420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8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4" y="425"/>
                  </a:lnTo>
                  <a:lnTo>
                    <a:pt x="196" y="425"/>
                  </a:lnTo>
                  <a:lnTo>
                    <a:pt x="199" y="422"/>
                  </a:lnTo>
                  <a:lnTo>
                    <a:pt x="199" y="420"/>
                  </a:lnTo>
                  <a:lnTo>
                    <a:pt x="201" y="417"/>
                  </a:lnTo>
                  <a:lnTo>
                    <a:pt x="201" y="415"/>
                  </a:lnTo>
                  <a:lnTo>
                    <a:pt x="204" y="412"/>
                  </a:lnTo>
                  <a:lnTo>
                    <a:pt x="204" y="409"/>
                  </a:lnTo>
                  <a:lnTo>
                    <a:pt x="206" y="409"/>
                  </a:lnTo>
                  <a:lnTo>
                    <a:pt x="206" y="407"/>
                  </a:lnTo>
                  <a:lnTo>
                    <a:pt x="209" y="404"/>
                  </a:lnTo>
                  <a:lnTo>
                    <a:pt x="211" y="402"/>
                  </a:lnTo>
                  <a:lnTo>
                    <a:pt x="214" y="399"/>
                  </a:lnTo>
                  <a:lnTo>
                    <a:pt x="216" y="397"/>
                  </a:lnTo>
                  <a:lnTo>
                    <a:pt x="219" y="394"/>
                  </a:lnTo>
                  <a:lnTo>
                    <a:pt x="219" y="392"/>
                  </a:lnTo>
                  <a:lnTo>
                    <a:pt x="222" y="394"/>
                  </a:lnTo>
                  <a:lnTo>
                    <a:pt x="224" y="394"/>
                  </a:lnTo>
                  <a:lnTo>
                    <a:pt x="227" y="394"/>
                  </a:lnTo>
                  <a:lnTo>
                    <a:pt x="229" y="397"/>
                  </a:lnTo>
                  <a:lnTo>
                    <a:pt x="232" y="397"/>
                  </a:lnTo>
                  <a:lnTo>
                    <a:pt x="232" y="394"/>
                  </a:lnTo>
                  <a:lnTo>
                    <a:pt x="234" y="394"/>
                  </a:lnTo>
                  <a:lnTo>
                    <a:pt x="234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42" y="394"/>
                  </a:lnTo>
                  <a:lnTo>
                    <a:pt x="244" y="392"/>
                  </a:lnTo>
                  <a:lnTo>
                    <a:pt x="244" y="387"/>
                  </a:lnTo>
                  <a:lnTo>
                    <a:pt x="244" y="384"/>
                  </a:lnTo>
                  <a:lnTo>
                    <a:pt x="244" y="381"/>
                  </a:lnTo>
                  <a:lnTo>
                    <a:pt x="247" y="381"/>
                  </a:lnTo>
                  <a:lnTo>
                    <a:pt x="250" y="379"/>
                  </a:lnTo>
                  <a:lnTo>
                    <a:pt x="250" y="376"/>
                  </a:lnTo>
                  <a:lnTo>
                    <a:pt x="252" y="374"/>
                  </a:lnTo>
                  <a:lnTo>
                    <a:pt x="252" y="371"/>
                  </a:lnTo>
                  <a:lnTo>
                    <a:pt x="255" y="371"/>
                  </a:lnTo>
                  <a:lnTo>
                    <a:pt x="257" y="371"/>
                  </a:lnTo>
                  <a:lnTo>
                    <a:pt x="257" y="369"/>
                  </a:lnTo>
                  <a:lnTo>
                    <a:pt x="260" y="369"/>
                  </a:lnTo>
                  <a:lnTo>
                    <a:pt x="260" y="366"/>
                  </a:lnTo>
                  <a:lnTo>
                    <a:pt x="262" y="366"/>
                  </a:lnTo>
                  <a:lnTo>
                    <a:pt x="265" y="366"/>
                  </a:lnTo>
                  <a:lnTo>
                    <a:pt x="267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2" y="364"/>
                  </a:lnTo>
                  <a:lnTo>
                    <a:pt x="275" y="364"/>
                  </a:lnTo>
                  <a:lnTo>
                    <a:pt x="278" y="364"/>
                  </a:lnTo>
                  <a:lnTo>
                    <a:pt x="278" y="361"/>
                  </a:lnTo>
                  <a:lnTo>
                    <a:pt x="280" y="361"/>
                  </a:lnTo>
                  <a:lnTo>
                    <a:pt x="283" y="361"/>
                  </a:lnTo>
                  <a:lnTo>
                    <a:pt x="285" y="361"/>
                  </a:lnTo>
                  <a:lnTo>
                    <a:pt x="288" y="361"/>
                  </a:lnTo>
                  <a:lnTo>
                    <a:pt x="293" y="361"/>
                  </a:lnTo>
                  <a:lnTo>
                    <a:pt x="295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3" y="359"/>
                  </a:lnTo>
                  <a:lnTo>
                    <a:pt x="303" y="356"/>
                  </a:lnTo>
                  <a:lnTo>
                    <a:pt x="306" y="356"/>
                  </a:lnTo>
                  <a:lnTo>
                    <a:pt x="308" y="353"/>
                  </a:lnTo>
                  <a:lnTo>
                    <a:pt x="311" y="353"/>
                  </a:lnTo>
                  <a:lnTo>
                    <a:pt x="313" y="351"/>
                  </a:lnTo>
                  <a:lnTo>
                    <a:pt x="316" y="351"/>
                  </a:lnTo>
                  <a:lnTo>
                    <a:pt x="318" y="348"/>
                  </a:lnTo>
                  <a:lnTo>
                    <a:pt x="321" y="348"/>
                  </a:lnTo>
                  <a:lnTo>
                    <a:pt x="321" y="346"/>
                  </a:lnTo>
                  <a:lnTo>
                    <a:pt x="323" y="343"/>
                  </a:lnTo>
                  <a:lnTo>
                    <a:pt x="321" y="341"/>
                  </a:lnTo>
                  <a:lnTo>
                    <a:pt x="321" y="338"/>
                  </a:lnTo>
                  <a:lnTo>
                    <a:pt x="318" y="333"/>
                  </a:lnTo>
                  <a:lnTo>
                    <a:pt x="321" y="333"/>
                  </a:lnTo>
                  <a:lnTo>
                    <a:pt x="321" y="331"/>
                  </a:lnTo>
                  <a:lnTo>
                    <a:pt x="323" y="331"/>
                  </a:lnTo>
                  <a:lnTo>
                    <a:pt x="326" y="331"/>
                  </a:lnTo>
                  <a:lnTo>
                    <a:pt x="328" y="331"/>
                  </a:lnTo>
                  <a:lnTo>
                    <a:pt x="331" y="331"/>
                  </a:lnTo>
                  <a:lnTo>
                    <a:pt x="334" y="328"/>
                  </a:lnTo>
                  <a:lnTo>
                    <a:pt x="336" y="328"/>
                  </a:lnTo>
                  <a:lnTo>
                    <a:pt x="339" y="331"/>
                  </a:lnTo>
                  <a:lnTo>
                    <a:pt x="341" y="331"/>
                  </a:lnTo>
                  <a:lnTo>
                    <a:pt x="344" y="331"/>
                  </a:lnTo>
                  <a:lnTo>
                    <a:pt x="346" y="328"/>
                  </a:lnTo>
                  <a:lnTo>
                    <a:pt x="346" y="325"/>
                  </a:lnTo>
                  <a:lnTo>
                    <a:pt x="344" y="325"/>
                  </a:lnTo>
                  <a:lnTo>
                    <a:pt x="341" y="323"/>
                  </a:lnTo>
                  <a:lnTo>
                    <a:pt x="336" y="323"/>
                  </a:lnTo>
                  <a:lnTo>
                    <a:pt x="334" y="323"/>
                  </a:lnTo>
                  <a:lnTo>
                    <a:pt x="331" y="323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31" y="318"/>
                  </a:lnTo>
                  <a:lnTo>
                    <a:pt x="331" y="315"/>
                  </a:lnTo>
                  <a:lnTo>
                    <a:pt x="334" y="313"/>
                  </a:lnTo>
                  <a:lnTo>
                    <a:pt x="336" y="310"/>
                  </a:lnTo>
                  <a:lnTo>
                    <a:pt x="339" y="308"/>
                  </a:lnTo>
                  <a:lnTo>
                    <a:pt x="341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0"/>
                  </a:lnTo>
                  <a:lnTo>
                    <a:pt x="349" y="300"/>
                  </a:lnTo>
                  <a:lnTo>
                    <a:pt x="349" y="297"/>
                  </a:lnTo>
                  <a:lnTo>
                    <a:pt x="351" y="300"/>
                  </a:lnTo>
                  <a:lnTo>
                    <a:pt x="354" y="300"/>
                  </a:lnTo>
                  <a:lnTo>
                    <a:pt x="354" y="303"/>
                  </a:lnTo>
                  <a:lnTo>
                    <a:pt x="356" y="300"/>
                  </a:lnTo>
                  <a:lnTo>
                    <a:pt x="359" y="297"/>
                  </a:lnTo>
                  <a:lnTo>
                    <a:pt x="362" y="295"/>
                  </a:lnTo>
                  <a:lnTo>
                    <a:pt x="364" y="292"/>
                  </a:lnTo>
                  <a:lnTo>
                    <a:pt x="364" y="290"/>
                  </a:lnTo>
                  <a:lnTo>
                    <a:pt x="367" y="290"/>
                  </a:lnTo>
                  <a:lnTo>
                    <a:pt x="369" y="290"/>
                  </a:lnTo>
                  <a:lnTo>
                    <a:pt x="372" y="290"/>
                  </a:lnTo>
                  <a:lnTo>
                    <a:pt x="372" y="292"/>
                  </a:lnTo>
                  <a:lnTo>
                    <a:pt x="374" y="292"/>
                  </a:lnTo>
                  <a:lnTo>
                    <a:pt x="377" y="292"/>
                  </a:lnTo>
                  <a:lnTo>
                    <a:pt x="379" y="292"/>
                  </a:lnTo>
                  <a:lnTo>
                    <a:pt x="382" y="292"/>
                  </a:lnTo>
                  <a:lnTo>
                    <a:pt x="384" y="292"/>
                  </a:lnTo>
                  <a:lnTo>
                    <a:pt x="384" y="295"/>
                  </a:lnTo>
                  <a:lnTo>
                    <a:pt x="387" y="292"/>
                  </a:lnTo>
                  <a:lnTo>
                    <a:pt x="387" y="290"/>
                  </a:lnTo>
                  <a:lnTo>
                    <a:pt x="387" y="287"/>
                  </a:lnTo>
                  <a:lnTo>
                    <a:pt x="387" y="285"/>
                  </a:lnTo>
                  <a:lnTo>
                    <a:pt x="390" y="285"/>
                  </a:lnTo>
                  <a:lnTo>
                    <a:pt x="390" y="282"/>
                  </a:lnTo>
                  <a:lnTo>
                    <a:pt x="390" y="280"/>
                  </a:lnTo>
                  <a:lnTo>
                    <a:pt x="387" y="277"/>
                  </a:lnTo>
                  <a:lnTo>
                    <a:pt x="390" y="275"/>
                  </a:lnTo>
                  <a:lnTo>
                    <a:pt x="392" y="275"/>
                  </a:lnTo>
                  <a:lnTo>
                    <a:pt x="395" y="272"/>
                  </a:lnTo>
                  <a:lnTo>
                    <a:pt x="395" y="269"/>
                  </a:lnTo>
                  <a:lnTo>
                    <a:pt x="397" y="267"/>
                  </a:lnTo>
                  <a:lnTo>
                    <a:pt x="400" y="264"/>
                  </a:lnTo>
                  <a:lnTo>
                    <a:pt x="402" y="264"/>
                  </a:lnTo>
                  <a:lnTo>
                    <a:pt x="402" y="262"/>
                  </a:lnTo>
                  <a:lnTo>
                    <a:pt x="402" y="259"/>
                  </a:lnTo>
                  <a:lnTo>
                    <a:pt x="405" y="257"/>
                  </a:lnTo>
                  <a:lnTo>
                    <a:pt x="405" y="254"/>
                  </a:lnTo>
                  <a:lnTo>
                    <a:pt x="407" y="254"/>
                  </a:lnTo>
                  <a:lnTo>
                    <a:pt x="407" y="252"/>
                  </a:lnTo>
                  <a:lnTo>
                    <a:pt x="410" y="249"/>
                  </a:lnTo>
                  <a:lnTo>
                    <a:pt x="412" y="249"/>
                  </a:lnTo>
                  <a:lnTo>
                    <a:pt x="415" y="249"/>
                  </a:lnTo>
                  <a:lnTo>
                    <a:pt x="418" y="252"/>
                  </a:lnTo>
                  <a:lnTo>
                    <a:pt x="418" y="254"/>
                  </a:lnTo>
                  <a:lnTo>
                    <a:pt x="420" y="254"/>
                  </a:lnTo>
                  <a:lnTo>
                    <a:pt x="423" y="257"/>
                  </a:lnTo>
                  <a:lnTo>
                    <a:pt x="425" y="257"/>
                  </a:lnTo>
                  <a:lnTo>
                    <a:pt x="428" y="257"/>
                  </a:lnTo>
                  <a:lnTo>
                    <a:pt x="430" y="257"/>
                  </a:lnTo>
                  <a:lnTo>
                    <a:pt x="433" y="257"/>
                  </a:lnTo>
                  <a:lnTo>
                    <a:pt x="435" y="257"/>
                  </a:lnTo>
                  <a:lnTo>
                    <a:pt x="435" y="254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0" y="249"/>
                  </a:lnTo>
                  <a:lnTo>
                    <a:pt x="443" y="249"/>
                  </a:lnTo>
                  <a:lnTo>
                    <a:pt x="446" y="247"/>
                  </a:lnTo>
                  <a:lnTo>
                    <a:pt x="448" y="249"/>
                  </a:lnTo>
                  <a:lnTo>
                    <a:pt x="451" y="249"/>
                  </a:lnTo>
                  <a:lnTo>
                    <a:pt x="453" y="249"/>
                  </a:lnTo>
                  <a:lnTo>
                    <a:pt x="456" y="249"/>
                  </a:lnTo>
                  <a:lnTo>
                    <a:pt x="458" y="249"/>
                  </a:lnTo>
                  <a:lnTo>
                    <a:pt x="461" y="252"/>
                  </a:lnTo>
                  <a:lnTo>
                    <a:pt x="468" y="241"/>
                  </a:lnTo>
                  <a:lnTo>
                    <a:pt x="479" y="257"/>
                  </a:lnTo>
                  <a:lnTo>
                    <a:pt x="481" y="257"/>
                  </a:lnTo>
                  <a:lnTo>
                    <a:pt x="484" y="259"/>
                  </a:lnTo>
                  <a:lnTo>
                    <a:pt x="484" y="262"/>
                  </a:lnTo>
                  <a:lnTo>
                    <a:pt x="486" y="264"/>
                  </a:lnTo>
                  <a:lnTo>
                    <a:pt x="486" y="267"/>
                  </a:lnTo>
                  <a:lnTo>
                    <a:pt x="486" y="269"/>
                  </a:lnTo>
                  <a:lnTo>
                    <a:pt x="489" y="272"/>
                  </a:lnTo>
                  <a:lnTo>
                    <a:pt x="491" y="272"/>
                  </a:lnTo>
                  <a:lnTo>
                    <a:pt x="494" y="272"/>
                  </a:lnTo>
                  <a:lnTo>
                    <a:pt x="494" y="269"/>
                  </a:lnTo>
                  <a:lnTo>
                    <a:pt x="496" y="269"/>
                  </a:lnTo>
                  <a:lnTo>
                    <a:pt x="496" y="272"/>
                  </a:lnTo>
                  <a:lnTo>
                    <a:pt x="499" y="272"/>
                  </a:lnTo>
                  <a:lnTo>
                    <a:pt x="502" y="272"/>
                  </a:lnTo>
                  <a:lnTo>
                    <a:pt x="504" y="275"/>
                  </a:lnTo>
                  <a:lnTo>
                    <a:pt x="507" y="275"/>
                  </a:lnTo>
                  <a:lnTo>
                    <a:pt x="509" y="275"/>
                  </a:lnTo>
                  <a:lnTo>
                    <a:pt x="512" y="275"/>
                  </a:lnTo>
                  <a:lnTo>
                    <a:pt x="514" y="277"/>
                  </a:lnTo>
                  <a:lnTo>
                    <a:pt x="514" y="275"/>
                  </a:lnTo>
                  <a:lnTo>
                    <a:pt x="517" y="275"/>
                  </a:lnTo>
                  <a:lnTo>
                    <a:pt x="519" y="275"/>
                  </a:lnTo>
                  <a:lnTo>
                    <a:pt x="519" y="272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4" y="269"/>
                  </a:lnTo>
                  <a:lnTo>
                    <a:pt x="527" y="267"/>
                  </a:lnTo>
                  <a:lnTo>
                    <a:pt x="530" y="264"/>
                  </a:lnTo>
                  <a:lnTo>
                    <a:pt x="530" y="262"/>
                  </a:lnTo>
                  <a:lnTo>
                    <a:pt x="530" y="259"/>
                  </a:lnTo>
                  <a:lnTo>
                    <a:pt x="527" y="257"/>
                  </a:lnTo>
                  <a:lnTo>
                    <a:pt x="530" y="257"/>
                  </a:lnTo>
                  <a:lnTo>
                    <a:pt x="532" y="254"/>
                  </a:lnTo>
                  <a:lnTo>
                    <a:pt x="532" y="252"/>
                  </a:lnTo>
                  <a:lnTo>
                    <a:pt x="535" y="252"/>
                  </a:lnTo>
                  <a:lnTo>
                    <a:pt x="537" y="252"/>
                  </a:lnTo>
                  <a:lnTo>
                    <a:pt x="540" y="252"/>
                  </a:lnTo>
                  <a:lnTo>
                    <a:pt x="542" y="252"/>
                  </a:lnTo>
                  <a:lnTo>
                    <a:pt x="545" y="252"/>
                  </a:lnTo>
                  <a:lnTo>
                    <a:pt x="545" y="249"/>
                  </a:lnTo>
                  <a:lnTo>
                    <a:pt x="547" y="249"/>
                  </a:lnTo>
                  <a:lnTo>
                    <a:pt x="550" y="249"/>
                  </a:lnTo>
                  <a:lnTo>
                    <a:pt x="553" y="247"/>
                  </a:lnTo>
                  <a:lnTo>
                    <a:pt x="555" y="247"/>
                  </a:lnTo>
                  <a:lnTo>
                    <a:pt x="555" y="244"/>
                  </a:lnTo>
                  <a:lnTo>
                    <a:pt x="555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60" y="236"/>
                  </a:lnTo>
                  <a:lnTo>
                    <a:pt x="560" y="234"/>
                  </a:lnTo>
                  <a:lnTo>
                    <a:pt x="560" y="231"/>
                  </a:lnTo>
                  <a:lnTo>
                    <a:pt x="563" y="229"/>
                  </a:lnTo>
                  <a:lnTo>
                    <a:pt x="565" y="229"/>
                  </a:lnTo>
                  <a:lnTo>
                    <a:pt x="568" y="229"/>
                  </a:lnTo>
                  <a:lnTo>
                    <a:pt x="568" y="226"/>
                  </a:lnTo>
                  <a:lnTo>
                    <a:pt x="570" y="226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78" y="224"/>
                  </a:lnTo>
                  <a:lnTo>
                    <a:pt x="581" y="224"/>
                  </a:lnTo>
                  <a:lnTo>
                    <a:pt x="583" y="224"/>
                  </a:lnTo>
                  <a:lnTo>
                    <a:pt x="586" y="224"/>
                  </a:lnTo>
                  <a:lnTo>
                    <a:pt x="588" y="224"/>
                  </a:lnTo>
                  <a:lnTo>
                    <a:pt x="591" y="226"/>
                  </a:lnTo>
                  <a:lnTo>
                    <a:pt x="591" y="229"/>
                  </a:lnTo>
                  <a:lnTo>
                    <a:pt x="593" y="231"/>
                  </a:lnTo>
                  <a:lnTo>
                    <a:pt x="596" y="231"/>
                  </a:lnTo>
                  <a:lnTo>
                    <a:pt x="598" y="231"/>
                  </a:lnTo>
                  <a:lnTo>
                    <a:pt x="601" y="231"/>
                  </a:lnTo>
                  <a:lnTo>
                    <a:pt x="601" y="229"/>
                  </a:lnTo>
                  <a:lnTo>
                    <a:pt x="603" y="229"/>
                  </a:lnTo>
                  <a:lnTo>
                    <a:pt x="606" y="226"/>
                  </a:lnTo>
                  <a:lnTo>
                    <a:pt x="609" y="226"/>
                  </a:lnTo>
                  <a:lnTo>
                    <a:pt x="611" y="224"/>
                  </a:lnTo>
                  <a:lnTo>
                    <a:pt x="614" y="221"/>
                  </a:lnTo>
                  <a:lnTo>
                    <a:pt x="614" y="216"/>
                  </a:lnTo>
                  <a:lnTo>
                    <a:pt x="611" y="216"/>
                  </a:lnTo>
                  <a:lnTo>
                    <a:pt x="611" y="213"/>
                  </a:lnTo>
                  <a:lnTo>
                    <a:pt x="614" y="211"/>
                  </a:lnTo>
                  <a:lnTo>
                    <a:pt x="611" y="198"/>
                  </a:lnTo>
                  <a:lnTo>
                    <a:pt x="609" y="196"/>
                  </a:lnTo>
                  <a:lnTo>
                    <a:pt x="606" y="193"/>
                  </a:lnTo>
                  <a:lnTo>
                    <a:pt x="606" y="188"/>
                  </a:lnTo>
                  <a:lnTo>
                    <a:pt x="606" y="185"/>
                  </a:lnTo>
                  <a:lnTo>
                    <a:pt x="606" y="183"/>
                  </a:lnTo>
                  <a:lnTo>
                    <a:pt x="603" y="180"/>
                  </a:lnTo>
                  <a:lnTo>
                    <a:pt x="603" y="178"/>
                  </a:lnTo>
                  <a:lnTo>
                    <a:pt x="603" y="175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1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0"/>
                  </a:lnTo>
                  <a:lnTo>
                    <a:pt x="601" y="157"/>
                  </a:lnTo>
                  <a:lnTo>
                    <a:pt x="598" y="157"/>
                  </a:lnTo>
                  <a:lnTo>
                    <a:pt x="598" y="155"/>
                  </a:lnTo>
                  <a:lnTo>
                    <a:pt x="598" y="152"/>
                  </a:lnTo>
                  <a:lnTo>
                    <a:pt x="596" y="150"/>
                  </a:lnTo>
                  <a:lnTo>
                    <a:pt x="596" y="147"/>
                  </a:lnTo>
                  <a:lnTo>
                    <a:pt x="593" y="147"/>
                  </a:lnTo>
                  <a:lnTo>
                    <a:pt x="593" y="145"/>
                  </a:lnTo>
                  <a:lnTo>
                    <a:pt x="591" y="145"/>
                  </a:lnTo>
                  <a:lnTo>
                    <a:pt x="591" y="142"/>
                  </a:lnTo>
                  <a:lnTo>
                    <a:pt x="588" y="140"/>
                  </a:lnTo>
                  <a:lnTo>
                    <a:pt x="591" y="137"/>
                  </a:lnTo>
                  <a:lnTo>
                    <a:pt x="588" y="137"/>
                  </a:lnTo>
                  <a:lnTo>
                    <a:pt x="588" y="135"/>
                  </a:lnTo>
                  <a:lnTo>
                    <a:pt x="586" y="132"/>
                  </a:lnTo>
                  <a:lnTo>
                    <a:pt x="586" y="129"/>
                  </a:lnTo>
                  <a:lnTo>
                    <a:pt x="586" y="127"/>
                  </a:lnTo>
                  <a:lnTo>
                    <a:pt x="588" y="124"/>
                  </a:lnTo>
                  <a:lnTo>
                    <a:pt x="591" y="122"/>
                  </a:lnTo>
                  <a:lnTo>
                    <a:pt x="591" y="119"/>
                  </a:lnTo>
                  <a:lnTo>
                    <a:pt x="593" y="114"/>
                  </a:lnTo>
                  <a:lnTo>
                    <a:pt x="596" y="114"/>
                  </a:lnTo>
                  <a:lnTo>
                    <a:pt x="598" y="117"/>
                  </a:lnTo>
                  <a:lnTo>
                    <a:pt x="601" y="117"/>
                  </a:lnTo>
                  <a:lnTo>
                    <a:pt x="603" y="117"/>
                  </a:lnTo>
                  <a:lnTo>
                    <a:pt x="603" y="119"/>
                  </a:lnTo>
                  <a:lnTo>
                    <a:pt x="606" y="117"/>
                  </a:lnTo>
                  <a:lnTo>
                    <a:pt x="609" y="119"/>
                  </a:lnTo>
                  <a:lnTo>
                    <a:pt x="611" y="119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9" y="119"/>
                  </a:lnTo>
                  <a:lnTo>
                    <a:pt x="621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9" y="122"/>
                  </a:lnTo>
                  <a:lnTo>
                    <a:pt x="631" y="119"/>
                  </a:lnTo>
                  <a:lnTo>
                    <a:pt x="631" y="122"/>
                  </a:lnTo>
                  <a:lnTo>
                    <a:pt x="634" y="122"/>
                  </a:lnTo>
                  <a:lnTo>
                    <a:pt x="637" y="119"/>
                  </a:lnTo>
                  <a:lnTo>
                    <a:pt x="639" y="119"/>
                  </a:lnTo>
                  <a:lnTo>
                    <a:pt x="642" y="119"/>
                  </a:lnTo>
                  <a:lnTo>
                    <a:pt x="647" y="119"/>
                  </a:lnTo>
                  <a:lnTo>
                    <a:pt x="687" y="101"/>
                  </a:lnTo>
                  <a:lnTo>
                    <a:pt x="715" y="101"/>
                  </a:lnTo>
                  <a:lnTo>
                    <a:pt x="726" y="84"/>
                  </a:lnTo>
                  <a:lnTo>
                    <a:pt x="733" y="68"/>
                  </a:lnTo>
                  <a:lnTo>
                    <a:pt x="738" y="66"/>
                  </a:lnTo>
                  <a:lnTo>
                    <a:pt x="756" y="48"/>
                  </a:lnTo>
                  <a:lnTo>
                    <a:pt x="764" y="38"/>
                  </a:lnTo>
                  <a:lnTo>
                    <a:pt x="769" y="30"/>
                  </a:lnTo>
                  <a:lnTo>
                    <a:pt x="774" y="28"/>
                  </a:lnTo>
                  <a:lnTo>
                    <a:pt x="777" y="25"/>
                  </a:lnTo>
                  <a:lnTo>
                    <a:pt x="779" y="23"/>
                  </a:lnTo>
                  <a:lnTo>
                    <a:pt x="784" y="20"/>
                  </a:lnTo>
                  <a:lnTo>
                    <a:pt x="787" y="20"/>
                  </a:lnTo>
                  <a:lnTo>
                    <a:pt x="789" y="20"/>
                  </a:lnTo>
                  <a:lnTo>
                    <a:pt x="792" y="20"/>
                  </a:lnTo>
                  <a:lnTo>
                    <a:pt x="794" y="23"/>
                  </a:lnTo>
                  <a:lnTo>
                    <a:pt x="797" y="23"/>
                  </a:lnTo>
                  <a:lnTo>
                    <a:pt x="799" y="23"/>
                  </a:lnTo>
                  <a:lnTo>
                    <a:pt x="802" y="23"/>
                  </a:lnTo>
                  <a:lnTo>
                    <a:pt x="805" y="23"/>
                  </a:lnTo>
                  <a:lnTo>
                    <a:pt x="817" y="23"/>
                  </a:lnTo>
                  <a:lnTo>
                    <a:pt x="822" y="23"/>
                  </a:lnTo>
                  <a:lnTo>
                    <a:pt x="825" y="20"/>
                  </a:lnTo>
                  <a:lnTo>
                    <a:pt x="827" y="20"/>
                  </a:lnTo>
                  <a:lnTo>
                    <a:pt x="833" y="18"/>
                  </a:lnTo>
                  <a:lnTo>
                    <a:pt x="835" y="18"/>
                  </a:lnTo>
                  <a:lnTo>
                    <a:pt x="838" y="15"/>
                  </a:lnTo>
                  <a:lnTo>
                    <a:pt x="840" y="15"/>
                  </a:lnTo>
                  <a:lnTo>
                    <a:pt x="843" y="12"/>
                  </a:lnTo>
                  <a:lnTo>
                    <a:pt x="850" y="10"/>
                  </a:lnTo>
                  <a:lnTo>
                    <a:pt x="858" y="2"/>
                  </a:lnTo>
                  <a:lnTo>
                    <a:pt x="863" y="2"/>
                  </a:lnTo>
                  <a:lnTo>
                    <a:pt x="863" y="0"/>
                  </a:lnTo>
                  <a:lnTo>
                    <a:pt x="866" y="0"/>
                  </a:lnTo>
                  <a:lnTo>
                    <a:pt x="868" y="2"/>
                  </a:lnTo>
                  <a:lnTo>
                    <a:pt x="871" y="5"/>
                  </a:lnTo>
                  <a:lnTo>
                    <a:pt x="873" y="2"/>
                  </a:lnTo>
                  <a:lnTo>
                    <a:pt x="876" y="2"/>
                  </a:lnTo>
                  <a:lnTo>
                    <a:pt x="878" y="5"/>
                  </a:lnTo>
                  <a:lnTo>
                    <a:pt x="881" y="7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86" y="7"/>
                  </a:lnTo>
                  <a:lnTo>
                    <a:pt x="889" y="7"/>
                  </a:lnTo>
                  <a:lnTo>
                    <a:pt x="891" y="10"/>
                  </a:lnTo>
                  <a:lnTo>
                    <a:pt x="891" y="12"/>
                  </a:lnTo>
                  <a:lnTo>
                    <a:pt x="891" y="15"/>
                  </a:lnTo>
                  <a:lnTo>
                    <a:pt x="891" y="18"/>
                  </a:lnTo>
                  <a:lnTo>
                    <a:pt x="889" y="20"/>
                  </a:lnTo>
                  <a:lnTo>
                    <a:pt x="886" y="18"/>
                  </a:lnTo>
                  <a:lnTo>
                    <a:pt x="881" y="18"/>
                  </a:lnTo>
                  <a:lnTo>
                    <a:pt x="878" y="20"/>
                  </a:lnTo>
                  <a:lnTo>
                    <a:pt x="876" y="20"/>
                  </a:lnTo>
                  <a:lnTo>
                    <a:pt x="876" y="23"/>
                  </a:lnTo>
                  <a:lnTo>
                    <a:pt x="873" y="23"/>
                  </a:lnTo>
                  <a:lnTo>
                    <a:pt x="873" y="25"/>
                  </a:lnTo>
                  <a:lnTo>
                    <a:pt x="871" y="25"/>
                  </a:lnTo>
                  <a:lnTo>
                    <a:pt x="868" y="25"/>
                  </a:lnTo>
                  <a:lnTo>
                    <a:pt x="866" y="28"/>
                  </a:lnTo>
                  <a:lnTo>
                    <a:pt x="866" y="30"/>
                  </a:lnTo>
                  <a:lnTo>
                    <a:pt x="866" y="33"/>
                  </a:lnTo>
                  <a:lnTo>
                    <a:pt x="863" y="33"/>
                  </a:lnTo>
                  <a:lnTo>
                    <a:pt x="863" y="35"/>
                  </a:lnTo>
                  <a:lnTo>
                    <a:pt x="866" y="38"/>
                  </a:lnTo>
                  <a:lnTo>
                    <a:pt x="866" y="40"/>
                  </a:lnTo>
                  <a:lnTo>
                    <a:pt x="866" y="43"/>
                  </a:lnTo>
                  <a:lnTo>
                    <a:pt x="868" y="46"/>
                  </a:lnTo>
                  <a:lnTo>
                    <a:pt x="868" y="48"/>
                  </a:lnTo>
                  <a:lnTo>
                    <a:pt x="871" y="48"/>
                  </a:lnTo>
                  <a:lnTo>
                    <a:pt x="873" y="51"/>
                  </a:lnTo>
                  <a:lnTo>
                    <a:pt x="876" y="48"/>
                  </a:lnTo>
                  <a:lnTo>
                    <a:pt x="878" y="46"/>
                  </a:lnTo>
                  <a:lnTo>
                    <a:pt x="881" y="43"/>
                  </a:lnTo>
                  <a:lnTo>
                    <a:pt x="883" y="40"/>
                  </a:lnTo>
                  <a:lnTo>
                    <a:pt x="886" y="40"/>
                  </a:lnTo>
                  <a:lnTo>
                    <a:pt x="889" y="40"/>
                  </a:lnTo>
                  <a:lnTo>
                    <a:pt x="891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9" y="40"/>
                  </a:lnTo>
                  <a:lnTo>
                    <a:pt x="901" y="40"/>
                  </a:lnTo>
                  <a:lnTo>
                    <a:pt x="901" y="38"/>
                  </a:lnTo>
                  <a:lnTo>
                    <a:pt x="904" y="38"/>
                  </a:lnTo>
                  <a:lnTo>
                    <a:pt x="906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4" y="43"/>
                  </a:lnTo>
                  <a:lnTo>
                    <a:pt x="914" y="46"/>
                  </a:lnTo>
                  <a:lnTo>
                    <a:pt x="911" y="48"/>
                  </a:lnTo>
                  <a:lnTo>
                    <a:pt x="911" y="51"/>
                  </a:lnTo>
                  <a:lnTo>
                    <a:pt x="909" y="51"/>
                  </a:lnTo>
                  <a:lnTo>
                    <a:pt x="909" y="53"/>
                  </a:lnTo>
                  <a:lnTo>
                    <a:pt x="906" y="53"/>
                  </a:lnTo>
                  <a:lnTo>
                    <a:pt x="904" y="56"/>
                  </a:lnTo>
                  <a:lnTo>
                    <a:pt x="904" y="58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899" y="63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1" y="66"/>
                  </a:lnTo>
                  <a:lnTo>
                    <a:pt x="891" y="68"/>
                  </a:lnTo>
                  <a:lnTo>
                    <a:pt x="889" y="68"/>
                  </a:lnTo>
                  <a:lnTo>
                    <a:pt x="886" y="68"/>
                  </a:lnTo>
                  <a:lnTo>
                    <a:pt x="883" y="68"/>
                  </a:lnTo>
                  <a:lnTo>
                    <a:pt x="881" y="68"/>
                  </a:lnTo>
                  <a:lnTo>
                    <a:pt x="878" y="68"/>
                  </a:lnTo>
                  <a:lnTo>
                    <a:pt x="876" y="71"/>
                  </a:lnTo>
                  <a:lnTo>
                    <a:pt x="876" y="74"/>
                  </a:lnTo>
                  <a:lnTo>
                    <a:pt x="876" y="76"/>
                  </a:lnTo>
                  <a:lnTo>
                    <a:pt x="878" y="76"/>
                  </a:lnTo>
                  <a:lnTo>
                    <a:pt x="881" y="76"/>
                  </a:lnTo>
                  <a:lnTo>
                    <a:pt x="881" y="79"/>
                  </a:lnTo>
                  <a:lnTo>
                    <a:pt x="883" y="79"/>
                  </a:lnTo>
                  <a:lnTo>
                    <a:pt x="889" y="79"/>
                  </a:lnTo>
                  <a:lnTo>
                    <a:pt x="891" y="79"/>
                  </a:lnTo>
                  <a:lnTo>
                    <a:pt x="894" y="81"/>
                  </a:lnTo>
                  <a:lnTo>
                    <a:pt x="896" y="81"/>
                  </a:lnTo>
                  <a:lnTo>
                    <a:pt x="899" y="81"/>
                  </a:lnTo>
                  <a:lnTo>
                    <a:pt x="904" y="81"/>
                  </a:lnTo>
                  <a:lnTo>
                    <a:pt x="906" y="81"/>
                  </a:lnTo>
                  <a:lnTo>
                    <a:pt x="909" y="81"/>
                  </a:lnTo>
                  <a:lnTo>
                    <a:pt x="911" y="84"/>
                  </a:lnTo>
                  <a:lnTo>
                    <a:pt x="914" y="86"/>
                  </a:lnTo>
                  <a:lnTo>
                    <a:pt x="917" y="86"/>
                  </a:lnTo>
                  <a:lnTo>
                    <a:pt x="919" y="86"/>
                  </a:lnTo>
                  <a:lnTo>
                    <a:pt x="922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32" y="86"/>
                  </a:lnTo>
                  <a:lnTo>
                    <a:pt x="934" y="86"/>
                  </a:lnTo>
                  <a:lnTo>
                    <a:pt x="934" y="89"/>
                  </a:lnTo>
                  <a:lnTo>
                    <a:pt x="939" y="94"/>
                  </a:lnTo>
                  <a:lnTo>
                    <a:pt x="939" y="96"/>
                  </a:lnTo>
                  <a:lnTo>
                    <a:pt x="942" y="96"/>
                  </a:lnTo>
                  <a:lnTo>
                    <a:pt x="942" y="99"/>
                  </a:lnTo>
                  <a:lnTo>
                    <a:pt x="945" y="99"/>
                  </a:lnTo>
                  <a:lnTo>
                    <a:pt x="945" y="104"/>
                  </a:lnTo>
                  <a:lnTo>
                    <a:pt x="942" y="107"/>
                  </a:lnTo>
                  <a:lnTo>
                    <a:pt x="942" y="109"/>
                  </a:lnTo>
                  <a:lnTo>
                    <a:pt x="939" y="109"/>
                  </a:lnTo>
                  <a:lnTo>
                    <a:pt x="939" y="112"/>
                  </a:lnTo>
                  <a:lnTo>
                    <a:pt x="937" y="112"/>
                  </a:lnTo>
                  <a:lnTo>
                    <a:pt x="937" y="114"/>
                  </a:lnTo>
                  <a:lnTo>
                    <a:pt x="937" y="117"/>
                  </a:lnTo>
                  <a:lnTo>
                    <a:pt x="937" y="119"/>
                  </a:lnTo>
                  <a:lnTo>
                    <a:pt x="937" y="122"/>
                  </a:lnTo>
                  <a:lnTo>
                    <a:pt x="939" y="122"/>
                  </a:lnTo>
                  <a:lnTo>
                    <a:pt x="942" y="122"/>
                  </a:lnTo>
                  <a:lnTo>
                    <a:pt x="942" y="124"/>
                  </a:lnTo>
                  <a:lnTo>
                    <a:pt x="945" y="124"/>
                  </a:lnTo>
                  <a:lnTo>
                    <a:pt x="945" y="127"/>
                  </a:lnTo>
                  <a:lnTo>
                    <a:pt x="947" y="127"/>
                  </a:lnTo>
                  <a:lnTo>
                    <a:pt x="947" y="129"/>
                  </a:lnTo>
                  <a:lnTo>
                    <a:pt x="945" y="129"/>
                  </a:lnTo>
                  <a:lnTo>
                    <a:pt x="945" y="135"/>
                  </a:lnTo>
                  <a:lnTo>
                    <a:pt x="942" y="135"/>
                  </a:lnTo>
                  <a:lnTo>
                    <a:pt x="942" y="137"/>
                  </a:lnTo>
                  <a:lnTo>
                    <a:pt x="942" y="140"/>
                  </a:lnTo>
                  <a:lnTo>
                    <a:pt x="939" y="140"/>
                  </a:lnTo>
                  <a:lnTo>
                    <a:pt x="937" y="142"/>
                  </a:lnTo>
                  <a:lnTo>
                    <a:pt x="937" y="145"/>
                  </a:lnTo>
                  <a:lnTo>
                    <a:pt x="939" y="145"/>
                  </a:lnTo>
                  <a:lnTo>
                    <a:pt x="947" y="145"/>
                  </a:lnTo>
                  <a:lnTo>
                    <a:pt x="950" y="145"/>
                  </a:lnTo>
                  <a:lnTo>
                    <a:pt x="952" y="145"/>
                  </a:lnTo>
                  <a:lnTo>
                    <a:pt x="955" y="145"/>
                  </a:lnTo>
                  <a:lnTo>
                    <a:pt x="957" y="145"/>
                  </a:lnTo>
                  <a:lnTo>
                    <a:pt x="960" y="147"/>
                  </a:lnTo>
                  <a:lnTo>
                    <a:pt x="962" y="147"/>
                  </a:lnTo>
                  <a:lnTo>
                    <a:pt x="962" y="150"/>
                  </a:lnTo>
                  <a:lnTo>
                    <a:pt x="960" y="152"/>
                  </a:lnTo>
                  <a:lnTo>
                    <a:pt x="960" y="155"/>
                  </a:lnTo>
                  <a:lnTo>
                    <a:pt x="960" y="157"/>
                  </a:lnTo>
                  <a:lnTo>
                    <a:pt x="960" y="160"/>
                  </a:lnTo>
                  <a:lnTo>
                    <a:pt x="962" y="160"/>
                  </a:lnTo>
                  <a:lnTo>
                    <a:pt x="965" y="163"/>
                  </a:lnTo>
                  <a:lnTo>
                    <a:pt x="967" y="163"/>
                  </a:lnTo>
                  <a:lnTo>
                    <a:pt x="970" y="160"/>
                  </a:lnTo>
                  <a:lnTo>
                    <a:pt x="973" y="160"/>
                  </a:lnTo>
                  <a:lnTo>
                    <a:pt x="975" y="160"/>
                  </a:lnTo>
                  <a:lnTo>
                    <a:pt x="978" y="160"/>
                  </a:lnTo>
                  <a:lnTo>
                    <a:pt x="980" y="163"/>
                  </a:lnTo>
                  <a:lnTo>
                    <a:pt x="983" y="163"/>
                  </a:lnTo>
                  <a:lnTo>
                    <a:pt x="985" y="163"/>
                  </a:lnTo>
                  <a:lnTo>
                    <a:pt x="988" y="163"/>
                  </a:lnTo>
                  <a:lnTo>
                    <a:pt x="995" y="163"/>
                  </a:lnTo>
                  <a:lnTo>
                    <a:pt x="998" y="163"/>
                  </a:lnTo>
                  <a:lnTo>
                    <a:pt x="998" y="165"/>
                  </a:lnTo>
                  <a:lnTo>
                    <a:pt x="1001" y="165"/>
                  </a:lnTo>
                  <a:lnTo>
                    <a:pt x="1003" y="165"/>
                  </a:lnTo>
                  <a:lnTo>
                    <a:pt x="1006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11" y="160"/>
                  </a:lnTo>
                  <a:lnTo>
                    <a:pt x="1013" y="163"/>
                  </a:lnTo>
                  <a:lnTo>
                    <a:pt x="1013" y="165"/>
                  </a:lnTo>
                  <a:lnTo>
                    <a:pt x="1013" y="170"/>
                  </a:lnTo>
                  <a:lnTo>
                    <a:pt x="1013" y="173"/>
                  </a:lnTo>
                  <a:lnTo>
                    <a:pt x="1013" y="175"/>
                  </a:lnTo>
                  <a:lnTo>
                    <a:pt x="1013" y="178"/>
                  </a:lnTo>
                  <a:lnTo>
                    <a:pt x="1013" y="180"/>
                  </a:lnTo>
                  <a:lnTo>
                    <a:pt x="1013" y="183"/>
                  </a:lnTo>
                  <a:lnTo>
                    <a:pt x="1011" y="183"/>
                  </a:lnTo>
                  <a:lnTo>
                    <a:pt x="1011" y="185"/>
                  </a:lnTo>
                  <a:lnTo>
                    <a:pt x="1011" y="188"/>
                  </a:lnTo>
                  <a:lnTo>
                    <a:pt x="1011" y="191"/>
                  </a:lnTo>
                  <a:lnTo>
                    <a:pt x="1011" y="193"/>
                  </a:lnTo>
                  <a:lnTo>
                    <a:pt x="1013" y="198"/>
                  </a:lnTo>
                  <a:lnTo>
                    <a:pt x="1013" y="201"/>
                  </a:lnTo>
                  <a:lnTo>
                    <a:pt x="1016" y="201"/>
                  </a:lnTo>
                  <a:lnTo>
                    <a:pt x="1016" y="203"/>
                  </a:lnTo>
                  <a:lnTo>
                    <a:pt x="1023" y="208"/>
                  </a:lnTo>
                  <a:lnTo>
                    <a:pt x="1026" y="208"/>
                  </a:lnTo>
                  <a:lnTo>
                    <a:pt x="1029" y="208"/>
                  </a:lnTo>
                  <a:lnTo>
                    <a:pt x="1031" y="208"/>
                  </a:lnTo>
                  <a:lnTo>
                    <a:pt x="1036" y="211"/>
                  </a:lnTo>
                  <a:lnTo>
                    <a:pt x="1036" y="213"/>
                  </a:lnTo>
                  <a:lnTo>
                    <a:pt x="1039" y="213"/>
                  </a:lnTo>
                  <a:lnTo>
                    <a:pt x="1039" y="216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1" y="224"/>
                  </a:lnTo>
                  <a:lnTo>
                    <a:pt x="1044" y="226"/>
                  </a:lnTo>
                  <a:lnTo>
                    <a:pt x="1044" y="229"/>
                  </a:lnTo>
                  <a:lnTo>
                    <a:pt x="1046" y="231"/>
                  </a:lnTo>
                  <a:lnTo>
                    <a:pt x="1046" y="234"/>
                  </a:lnTo>
                  <a:lnTo>
                    <a:pt x="1049" y="234"/>
                  </a:lnTo>
                  <a:lnTo>
                    <a:pt x="1049" y="236"/>
                  </a:lnTo>
                  <a:lnTo>
                    <a:pt x="1049" y="239"/>
                  </a:lnTo>
                  <a:lnTo>
                    <a:pt x="1051" y="241"/>
                  </a:lnTo>
                  <a:lnTo>
                    <a:pt x="1051" y="244"/>
                  </a:lnTo>
                  <a:lnTo>
                    <a:pt x="1054" y="247"/>
                  </a:lnTo>
                  <a:lnTo>
                    <a:pt x="1057" y="247"/>
                  </a:lnTo>
                  <a:lnTo>
                    <a:pt x="1059" y="247"/>
                  </a:lnTo>
                  <a:lnTo>
                    <a:pt x="1064" y="247"/>
                  </a:lnTo>
                  <a:lnTo>
                    <a:pt x="1064" y="244"/>
                  </a:lnTo>
                  <a:lnTo>
                    <a:pt x="1067" y="244"/>
                  </a:lnTo>
                  <a:lnTo>
                    <a:pt x="1067" y="241"/>
                  </a:lnTo>
                  <a:lnTo>
                    <a:pt x="1069" y="241"/>
                  </a:lnTo>
                  <a:lnTo>
                    <a:pt x="1072" y="239"/>
                  </a:lnTo>
                  <a:lnTo>
                    <a:pt x="1074" y="239"/>
                  </a:lnTo>
                  <a:lnTo>
                    <a:pt x="1077" y="236"/>
                  </a:lnTo>
                  <a:lnTo>
                    <a:pt x="1079" y="236"/>
                  </a:lnTo>
                  <a:lnTo>
                    <a:pt x="1082" y="236"/>
                  </a:lnTo>
                  <a:lnTo>
                    <a:pt x="1082" y="239"/>
                  </a:lnTo>
                  <a:lnTo>
                    <a:pt x="1085" y="239"/>
                  </a:lnTo>
                  <a:lnTo>
                    <a:pt x="1090" y="244"/>
                  </a:lnTo>
                  <a:lnTo>
                    <a:pt x="1092" y="244"/>
                  </a:lnTo>
                  <a:lnTo>
                    <a:pt x="1092" y="247"/>
                  </a:lnTo>
                  <a:lnTo>
                    <a:pt x="1092" y="249"/>
                  </a:lnTo>
                  <a:lnTo>
                    <a:pt x="1092" y="252"/>
                  </a:lnTo>
                  <a:lnTo>
                    <a:pt x="1095" y="254"/>
                  </a:lnTo>
                  <a:lnTo>
                    <a:pt x="1095" y="257"/>
                  </a:lnTo>
                  <a:lnTo>
                    <a:pt x="1095" y="259"/>
                  </a:lnTo>
                  <a:lnTo>
                    <a:pt x="1092" y="262"/>
                  </a:lnTo>
                  <a:lnTo>
                    <a:pt x="1090" y="264"/>
                  </a:lnTo>
                  <a:lnTo>
                    <a:pt x="1087" y="267"/>
                  </a:lnTo>
                  <a:lnTo>
                    <a:pt x="1085" y="267"/>
                  </a:lnTo>
                  <a:lnTo>
                    <a:pt x="1082" y="269"/>
                  </a:lnTo>
                  <a:lnTo>
                    <a:pt x="1079" y="272"/>
                  </a:lnTo>
                  <a:lnTo>
                    <a:pt x="1079" y="275"/>
                  </a:lnTo>
                  <a:lnTo>
                    <a:pt x="1082" y="277"/>
                  </a:lnTo>
                  <a:lnTo>
                    <a:pt x="1085" y="277"/>
                  </a:lnTo>
                  <a:lnTo>
                    <a:pt x="1087" y="280"/>
                  </a:lnTo>
                  <a:lnTo>
                    <a:pt x="1090" y="282"/>
                  </a:lnTo>
                  <a:lnTo>
                    <a:pt x="1095" y="285"/>
                  </a:lnTo>
                  <a:lnTo>
                    <a:pt x="1097" y="287"/>
                  </a:lnTo>
                  <a:lnTo>
                    <a:pt x="1100" y="287"/>
                  </a:lnTo>
                  <a:lnTo>
                    <a:pt x="1102" y="287"/>
                  </a:lnTo>
                  <a:lnTo>
                    <a:pt x="1107" y="290"/>
                  </a:lnTo>
                  <a:lnTo>
                    <a:pt x="1110" y="290"/>
                  </a:lnTo>
                  <a:lnTo>
                    <a:pt x="1113" y="290"/>
                  </a:lnTo>
                  <a:lnTo>
                    <a:pt x="1115" y="292"/>
                  </a:lnTo>
                  <a:lnTo>
                    <a:pt x="1115" y="295"/>
                  </a:lnTo>
                  <a:lnTo>
                    <a:pt x="1118" y="297"/>
                  </a:lnTo>
                  <a:lnTo>
                    <a:pt x="1118" y="303"/>
                  </a:lnTo>
                  <a:lnTo>
                    <a:pt x="1118" y="305"/>
                  </a:lnTo>
                  <a:lnTo>
                    <a:pt x="1120" y="305"/>
                  </a:lnTo>
                  <a:lnTo>
                    <a:pt x="1120" y="308"/>
                  </a:lnTo>
                  <a:lnTo>
                    <a:pt x="1123" y="310"/>
                  </a:lnTo>
                  <a:lnTo>
                    <a:pt x="1125" y="313"/>
                  </a:lnTo>
                  <a:lnTo>
                    <a:pt x="1128" y="313"/>
                  </a:lnTo>
                  <a:lnTo>
                    <a:pt x="1128" y="315"/>
                  </a:lnTo>
                  <a:lnTo>
                    <a:pt x="1130" y="318"/>
                  </a:lnTo>
                  <a:lnTo>
                    <a:pt x="1130" y="320"/>
                  </a:lnTo>
                  <a:lnTo>
                    <a:pt x="1133" y="323"/>
                  </a:lnTo>
                  <a:lnTo>
                    <a:pt x="1133" y="325"/>
                  </a:lnTo>
                  <a:lnTo>
                    <a:pt x="1133" y="328"/>
                  </a:lnTo>
                  <a:lnTo>
                    <a:pt x="1133" y="331"/>
                  </a:lnTo>
                  <a:lnTo>
                    <a:pt x="1133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0" y="341"/>
                  </a:lnTo>
                  <a:lnTo>
                    <a:pt x="1130" y="343"/>
                  </a:lnTo>
                  <a:lnTo>
                    <a:pt x="1128" y="343"/>
                  </a:lnTo>
                  <a:lnTo>
                    <a:pt x="1125" y="343"/>
                  </a:lnTo>
                  <a:lnTo>
                    <a:pt x="1125" y="348"/>
                  </a:lnTo>
                  <a:lnTo>
                    <a:pt x="1123" y="351"/>
                  </a:lnTo>
                  <a:lnTo>
                    <a:pt x="1123" y="353"/>
                  </a:lnTo>
                  <a:lnTo>
                    <a:pt x="1123" y="356"/>
                  </a:lnTo>
                  <a:lnTo>
                    <a:pt x="1125" y="364"/>
                  </a:lnTo>
                  <a:lnTo>
                    <a:pt x="1123" y="364"/>
                  </a:lnTo>
                  <a:lnTo>
                    <a:pt x="1123" y="366"/>
                  </a:lnTo>
                  <a:lnTo>
                    <a:pt x="1120" y="366"/>
                  </a:lnTo>
                  <a:lnTo>
                    <a:pt x="1118" y="369"/>
                  </a:lnTo>
                  <a:lnTo>
                    <a:pt x="1115" y="369"/>
                  </a:lnTo>
                  <a:lnTo>
                    <a:pt x="1113" y="369"/>
                  </a:lnTo>
                  <a:lnTo>
                    <a:pt x="1113" y="371"/>
                  </a:lnTo>
                  <a:lnTo>
                    <a:pt x="1107" y="374"/>
                  </a:lnTo>
                  <a:lnTo>
                    <a:pt x="1107" y="376"/>
                  </a:lnTo>
                  <a:lnTo>
                    <a:pt x="1105" y="379"/>
                  </a:lnTo>
                  <a:lnTo>
                    <a:pt x="1105" y="381"/>
                  </a:lnTo>
                  <a:lnTo>
                    <a:pt x="1102" y="384"/>
                  </a:lnTo>
                  <a:lnTo>
                    <a:pt x="1102" y="387"/>
                  </a:lnTo>
                  <a:lnTo>
                    <a:pt x="1105" y="389"/>
                  </a:lnTo>
                  <a:lnTo>
                    <a:pt x="1107" y="392"/>
                  </a:lnTo>
                  <a:lnTo>
                    <a:pt x="1110" y="392"/>
                  </a:lnTo>
                  <a:lnTo>
                    <a:pt x="1110" y="394"/>
                  </a:lnTo>
                  <a:lnTo>
                    <a:pt x="1113" y="394"/>
                  </a:lnTo>
                  <a:lnTo>
                    <a:pt x="1115" y="397"/>
                  </a:lnTo>
                  <a:lnTo>
                    <a:pt x="1118" y="397"/>
                  </a:lnTo>
                  <a:lnTo>
                    <a:pt x="1120" y="397"/>
                  </a:lnTo>
                  <a:lnTo>
                    <a:pt x="1118" y="397"/>
                  </a:lnTo>
                  <a:lnTo>
                    <a:pt x="1115" y="399"/>
                  </a:lnTo>
                  <a:lnTo>
                    <a:pt x="1113" y="399"/>
                  </a:lnTo>
                  <a:lnTo>
                    <a:pt x="1113" y="402"/>
                  </a:lnTo>
                  <a:lnTo>
                    <a:pt x="1110" y="402"/>
                  </a:lnTo>
                  <a:lnTo>
                    <a:pt x="1105" y="402"/>
                  </a:lnTo>
                  <a:lnTo>
                    <a:pt x="1102" y="402"/>
                  </a:lnTo>
                  <a:lnTo>
                    <a:pt x="1100" y="399"/>
                  </a:lnTo>
                  <a:lnTo>
                    <a:pt x="1097" y="399"/>
                  </a:lnTo>
                  <a:lnTo>
                    <a:pt x="1095" y="399"/>
                  </a:lnTo>
                  <a:lnTo>
                    <a:pt x="1092" y="399"/>
                  </a:lnTo>
                  <a:lnTo>
                    <a:pt x="1090" y="399"/>
                  </a:lnTo>
                  <a:lnTo>
                    <a:pt x="1087" y="402"/>
                  </a:lnTo>
                  <a:lnTo>
                    <a:pt x="1085" y="402"/>
                  </a:lnTo>
                  <a:lnTo>
                    <a:pt x="1085" y="404"/>
                  </a:lnTo>
                  <a:lnTo>
                    <a:pt x="1085" y="409"/>
                  </a:lnTo>
                  <a:lnTo>
                    <a:pt x="1085" y="412"/>
                  </a:lnTo>
                  <a:lnTo>
                    <a:pt x="1085" y="415"/>
                  </a:lnTo>
                  <a:lnTo>
                    <a:pt x="1090" y="420"/>
                  </a:lnTo>
                  <a:lnTo>
                    <a:pt x="1092" y="422"/>
                  </a:lnTo>
                  <a:lnTo>
                    <a:pt x="1095" y="425"/>
                  </a:lnTo>
                  <a:lnTo>
                    <a:pt x="1095" y="427"/>
                  </a:lnTo>
                  <a:lnTo>
                    <a:pt x="1095" y="430"/>
                  </a:lnTo>
                  <a:lnTo>
                    <a:pt x="1092" y="432"/>
                  </a:lnTo>
                  <a:lnTo>
                    <a:pt x="1092" y="435"/>
                  </a:lnTo>
                  <a:lnTo>
                    <a:pt x="1090" y="437"/>
                  </a:lnTo>
                  <a:lnTo>
                    <a:pt x="1090" y="443"/>
                  </a:lnTo>
                  <a:lnTo>
                    <a:pt x="1090" y="445"/>
                  </a:lnTo>
                  <a:lnTo>
                    <a:pt x="1087" y="445"/>
                  </a:lnTo>
                  <a:lnTo>
                    <a:pt x="1087" y="448"/>
                  </a:lnTo>
                  <a:lnTo>
                    <a:pt x="1085" y="448"/>
                  </a:lnTo>
                  <a:lnTo>
                    <a:pt x="1085" y="450"/>
                  </a:lnTo>
                  <a:lnTo>
                    <a:pt x="1082" y="450"/>
                  </a:lnTo>
                  <a:lnTo>
                    <a:pt x="1079" y="453"/>
                  </a:lnTo>
                  <a:lnTo>
                    <a:pt x="1077" y="450"/>
                  </a:lnTo>
                  <a:lnTo>
                    <a:pt x="1077" y="448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9" y="445"/>
                  </a:lnTo>
                  <a:lnTo>
                    <a:pt x="1069" y="443"/>
                  </a:lnTo>
                  <a:lnTo>
                    <a:pt x="1064" y="443"/>
                  </a:lnTo>
                  <a:lnTo>
                    <a:pt x="1064" y="440"/>
                  </a:lnTo>
                  <a:lnTo>
                    <a:pt x="1059" y="440"/>
                  </a:lnTo>
                  <a:lnTo>
                    <a:pt x="1059" y="443"/>
                  </a:lnTo>
                  <a:lnTo>
                    <a:pt x="1057" y="443"/>
                  </a:lnTo>
                  <a:lnTo>
                    <a:pt x="1057" y="448"/>
                  </a:lnTo>
                  <a:lnTo>
                    <a:pt x="1057" y="450"/>
                  </a:lnTo>
                  <a:lnTo>
                    <a:pt x="1054" y="455"/>
                  </a:lnTo>
                  <a:lnTo>
                    <a:pt x="1057" y="458"/>
                  </a:lnTo>
                  <a:lnTo>
                    <a:pt x="1057" y="460"/>
                  </a:lnTo>
                  <a:lnTo>
                    <a:pt x="1057" y="463"/>
                  </a:lnTo>
                  <a:lnTo>
                    <a:pt x="1057" y="465"/>
                  </a:lnTo>
                  <a:lnTo>
                    <a:pt x="1059" y="468"/>
                  </a:lnTo>
                  <a:lnTo>
                    <a:pt x="1059" y="471"/>
                  </a:lnTo>
                  <a:lnTo>
                    <a:pt x="1059" y="473"/>
                  </a:lnTo>
                  <a:lnTo>
                    <a:pt x="1059" y="478"/>
                  </a:lnTo>
                  <a:lnTo>
                    <a:pt x="1059" y="481"/>
                  </a:lnTo>
                  <a:lnTo>
                    <a:pt x="1062" y="481"/>
                  </a:lnTo>
                  <a:lnTo>
                    <a:pt x="1064" y="483"/>
                  </a:lnTo>
                  <a:lnTo>
                    <a:pt x="1067" y="483"/>
                  </a:lnTo>
                  <a:lnTo>
                    <a:pt x="1069" y="483"/>
                  </a:lnTo>
                  <a:lnTo>
                    <a:pt x="1069" y="486"/>
                  </a:lnTo>
                  <a:lnTo>
                    <a:pt x="1072" y="488"/>
                  </a:lnTo>
                  <a:lnTo>
                    <a:pt x="1077" y="491"/>
                  </a:lnTo>
                  <a:lnTo>
                    <a:pt x="1079" y="493"/>
                  </a:lnTo>
                  <a:lnTo>
                    <a:pt x="1082" y="493"/>
                  </a:lnTo>
                  <a:lnTo>
                    <a:pt x="1085" y="493"/>
                  </a:lnTo>
                  <a:lnTo>
                    <a:pt x="1087" y="493"/>
                  </a:lnTo>
                  <a:lnTo>
                    <a:pt x="1090" y="493"/>
                  </a:lnTo>
                  <a:lnTo>
                    <a:pt x="1092" y="493"/>
                  </a:lnTo>
                  <a:lnTo>
                    <a:pt x="1092" y="491"/>
                  </a:lnTo>
                  <a:lnTo>
                    <a:pt x="1095" y="491"/>
                  </a:lnTo>
                  <a:lnTo>
                    <a:pt x="1097" y="491"/>
                  </a:lnTo>
                  <a:lnTo>
                    <a:pt x="1100" y="491"/>
                  </a:lnTo>
                  <a:lnTo>
                    <a:pt x="1100" y="493"/>
                  </a:lnTo>
                  <a:lnTo>
                    <a:pt x="1097" y="493"/>
                  </a:lnTo>
                  <a:lnTo>
                    <a:pt x="1095" y="496"/>
                  </a:lnTo>
                  <a:lnTo>
                    <a:pt x="1095" y="499"/>
                  </a:lnTo>
                  <a:lnTo>
                    <a:pt x="1092" y="499"/>
                  </a:lnTo>
                  <a:lnTo>
                    <a:pt x="1092" y="501"/>
                  </a:lnTo>
                  <a:lnTo>
                    <a:pt x="1092" y="504"/>
                  </a:lnTo>
                  <a:lnTo>
                    <a:pt x="1090" y="504"/>
                  </a:lnTo>
                  <a:lnTo>
                    <a:pt x="1090" y="506"/>
                  </a:lnTo>
                  <a:lnTo>
                    <a:pt x="1092" y="509"/>
                  </a:lnTo>
                  <a:lnTo>
                    <a:pt x="1092" y="511"/>
                  </a:lnTo>
                  <a:lnTo>
                    <a:pt x="1090" y="514"/>
                  </a:lnTo>
                  <a:lnTo>
                    <a:pt x="1090" y="511"/>
                  </a:lnTo>
                  <a:lnTo>
                    <a:pt x="1087" y="509"/>
                  </a:lnTo>
                  <a:lnTo>
                    <a:pt x="1087" y="506"/>
                  </a:lnTo>
                  <a:lnTo>
                    <a:pt x="1085" y="506"/>
                  </a:lnTo>
                  <a:lnTo>
                    <a:pt x="1082" y="506"/>
                  </a:lnTo>
                  <a:lnTo>
                    <a:pt x="1082" y="504"/>
                  </a:lnTo>
                  <a:lnTo>
                    <a:pt x="1079" y="504"/>
                  </a:lnTo>
                  <a:lnTo>
                    <a:pt x="1077" y="504"/>
                  </a:lnTo>
                  <a:lnTo>
                    <a:pt x="1074" y="504"/>
                  </a:lnTo>
                  <a:lnTo>
                    <a:pt x="1074" y="501"/>
                  </a:lnTo>
                  <a:lnTo>
                    <a:pt x="1072" y="501"/>
                  </a:lnTo>
                  <a:lnTo>
                    <a:pt x="1069" y="499"/>
                  </a:lnTo>
                  <a:lnTo>
                    <a:pt x="1067" y="504"/>
                  </a:lnTo>
                  <a:lnTo>
                    <a:pt x="1067" y="506"/>
                  </a:lnTo>
                  <a:lnTo>
                    <a:pt x="1067" y="509"/>
                  </a:lnTo>
                  <a:lnTo>
                    <a:pt x="1069" y="509"/>
                  </a:lnTo>
                  <a:lnTo>
                    <a:pt x="1069" y="511"/>
                  </a:lnTo>
                  <a:lnTo>
                    <a:pt x="1069" y="514"/>
                  </a:lnTo>
                  <a:lnTo>
                    <a:pt x="1067" y="514"/>
                  </a:lnTo>
                  <a:lnTo>
                    <a:pt x="1067" y="516"/>
                  </a:lnTo>
                  <a:lnTo>
                    <a:pt x="1064" y="519"/>
                  </a:lnTo>
                  <a:lnTo>
                    <a:pt x="1064" y="521"/>
                  </a:lnTo>
                  <a:lnTo>
                    <a:pt x="1062" y="521"/>
                  </a:lnTo>
                  <a:lnTo>
                    <a:pt x="1062" y="524"/>
                  </a:lnTo>
                  <a:lnTo>
                    <a:pt x="1059" y="521"/>
                  </a:lnTo>
                  <a:lnTo>
                    <a:pt x="1057" y="521"/>
                  </a:lnTo>
                  <a:lnTo>
                    <a:pt x="1054" y="521"/>
                  </a:lnTo>
                  <a:lnTo>
                    <a:pt x="1049" y="519"/>
                  </a:lnTo>
                  <a:lnTo>
                    <a:pt x="1046" y="519"/>
                  </a:lnTo>
                  <a:lnTo>
                    <a:pt x="1041" y="521"/>
                  </a:lnTo>
                  <a:lnTo>
                    <a:pt x="1039" y="524"/>
                  </a:lnTo>
                  <a:lnTo>
                    <a:pt x="1036" y="527"/>
                  </a:lnTo>
                  <a:lnTo>
                    <a:pt x="1034" y="529"/>
                  </a:lnTo>
                  <a:lnTo>
                    <a:pt x="1031" y="529"/>
                  </a:lnTo>
                  <a:lnTo>
                    <a:pt x="1029" y="532"/>
                  </a:lnTo>
                  <a:lnTo>
                    <a:pt x="1023" y="534"/>
                  </a:lnTo>
                  <a:lnTo>
                    <a:pt x="1021" y="537"/>
                  </a:lnTo>
                  <a:lnTo>
                    <a:pt x="1021" y="539"/>
                  </a:lnTo>
                  <a:lnTo>
                    <a:pt x="1021" y="544"/>
                  </a:lnTo>
                  <a:lnTo>
                    <a:pt x="1018" y="544"/>
                  </a:lnTo>
                  <a:lnTo>
                    <a:pt x="1016" y="544"/>
                  </a:lnTo>
                  <a:lnTo>
                    <a:pt x="1013" y="542"/>
                  </a:lnTo>
                  <a:lnTo>
                    <a:pt x="1008" y="544"/>
                  </a:lnTo>
                  <a:lnTo>
                    <a:pt x="1006" y="544"/>
                  </a:lnTo>
                  <a:lnTo>
                    <a:pt x="1003" y="544"/>
                  </a:lnTo>
                  <a:lnTo>
                    <a:pt x="1001" y="547"/>
                  </a:lnTo>
                  <a:lnTo>
                    <a:pt x="998" y="547"/>
                  </a:lnTo>
                  <a:lnTo>
                    <a:pt x="998" y="549"/>
                  </a:lnTo>
                  <a:lnTo>
                    <a:pt x="995" y="549"/>
                  </a:lnTo>
                  <a:lnTo>
                    <a:pt x="995" y="552"/>
                  </a:lnTo>
                  <a:lnTo>
                    <a:pt x="993" y="555"/>
                  </a:lnTo>
                  <a:lnTo>
                    <a:pt x="990" y="557"/>
                  </a:lnTo>
                  <a:lnTo>
                    <a:pt x="990" y="560"/>
                  </a:lnTo>
                  <a:lnTo>
                    <a:pt x="988" y="560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85" y="577"/>
                  </a:lnTo>
                  <a:lnTo>
                    <a:pt x="985" y="580"/>
                  </a:lnTo>
                  <a:lnTo>
                    <a:pt x="988" y="580"/>
                  </a:lnTo>
                  <a:lnTo>
                    <a:pt x="988" y="583"/>
                  </a:lnTo>
                  <a:lnTo>
                    <a:pt x="990" y="583"/>
                  </a:lnTo>
                  <a:lnTo>
                    <a:pt x="993" y="583"/>
                  </a:lnTo>
                  <a:lnTo>
                    <a:pt x="993" y="580"/>
                  </a:lnTo>
                  <a:lnTo>
                    <a:pt x="993" y="577"/>
                  </a:lnTo>
                  <a:lnTo>
                    <a:pt x="995" y="577"/>
                  </a:lnTo>
                  <a:lnTo>
                    <a:pt x="995" y="575"/>
                  </a:lnTo>
                  <a:lnTo>
                    <a:pt x="998" y="572"/>
                  </a:lnTo>
                  <a:lnTo>
                    <a:pt x="998" y="570"/>
                  </a:lnTo>
                  <a:lnTo>
                    <a:pt x="1001" y="570"/>
                  </a:lnTo>
                  <a:lnTo>
                    <a:pt x="1001" y="567"/>
                  </a:lnTo>
                  <a:lnTo>
                    <a:pt x="1003" y="567"/>
                  </a:lnTo>
                  <a:lnTo>
                    <a:pt x="1006" y="567"/>
                  </a:lnTo>
                  <a:lnTo>
                    <a:pt x="1008" y="567"/>
                  </a:lnTo>
                  <a:lnTo>
                    <a:pt x="1008" y="570"/>
                  </a:lnTo>
                  <a:lnTo>
                    <a:pt x="1011" y="570"/>
                  </a:lnTo>
                  <a:lnTo>
                    <a:pt x="1008" y="572"/>
                  </a:lnTo>
                  <a:lnTo>
                    <a:pt x="1008" y="575"/>
                  </a:lnTo>
                  <a:lnTo>
                    <a:pt x="1008" y="577"/>
                  </a:lnTo>
                  <a:lnTo>
                    <a:pt x="1011" y="580"/>
                  </a:lnTo>
                  <a:lnTo>
                    <a:pt x="1011" y="583"/>
                  </a:lnTo>
                  <a:lnTo>
                    <a:pt x="1011" y="585"/>
                  </a:lnTo>
                  <a:lnTo>
                    <a:pt x="1013" y="585"/>
                  </a:lnTo>
                  <a:lnTo>
                    <a:pt x="1013" y="588"/>
                  </a:lnTo>
                  <a:lnTo>
                    <a:pt x="1011" y="590"/>
                  </a:lnTo>
                  <a:lnTo>
                    <a:pt x="1011" y="593"/>
                  </a:lnTo>
                  <a:lnTo>
                    <a:pt x="1011" y="595"/>
                  </a:lnTo>
                  <a:lnTo>
                    <a:pt x="1008" y="595"/>
                  </a:lnTo>
                  <a:lnTo>
                    <a:pt x="1006" y="598"/>
                  </a:lnTo>
                  <a:lnTo>
                    <a:pt x="1006" y="600"/>
                  </a:lnTo>
                  <a:lnTo>
                    <a:pt x="1003" y="600"/>
                  </a:lnTo>
                  <a:lnTo>
                    <a:pt x="1001" y="603"/>
                  </a:lnTo>
                  <a:lnTo>
                    <a:pt x="1001" y="605"/>
                  </a:lnTo>
                  <a:lnTo>
                    <a:pt x="998" y="605"/>
                  </a:lnTo>
                  <a:lnTo>
                    <a:pt x="995" y="608"/>
                  </a:lnTo>
                  <a:lnTo>
                    <a:pt x="993" y="613"/>
                  </a:lnTo>
                  <a:lnTo>
                    <a:pt x="993" y="616"/>
                  </a:lnTo>
                  <a:lnTo>
                    <a:pt x="990" y="616"/>
                  </a:lnTo>
                  <a:lnTo>
                    <a:pt x="990" y="618"/>
                  </a:lnTo>
                  <a:lnTo>
                    <a:pt x="988" y="618"/>
                  </a:lnTo>
                  <a:lnTo>
                    <a:pt x="988" y="621"/>
                  </a:lnTo>
                  <a:lnTo>
                    <a:pt x="988" y="623"/>
                  </a:lnTo>
                  <a:lnTo>
                    <a:pt x="990" y="623"/>
                  </a:lnTo>
                  <a:lnTo>
                    <a:pt x="990" y="626"/>
                  </a:lnTo>
                  <a:lnTo>
                    <a:pt x="995" y="628"/>
                  </a:lnTo>
                  <a:lnTo>
                    <a:pt x="995" y="631"/>
                  </a:lnTo>
                  <a:lnTo>
                    <a:pt x="1001" y="633"/>
                  </a:lnTo>
                  <a:lnTo>
                    <a:pt x="1003" y="636"/>
                  </a:lnTo>
                  <a:lnTo>
                    <a:pt x="1003" y="639"/>
                  </a:lnTo>
                  <a:lnTo>
                    <a:pt x="1006" y="641"/>
                  </a:lnTo>
                  <a:lnTo>
                    <a:pt x="1006" y="644"/>
                  </a:lnTo>
                  <a:lnTo>
                    <a:pt x="1003" y="644"/>
                  </a:lnTo>
                  <a:lnTo>
                    <a:pt x="1003" y="646"/>
                  </a:lnTo>
                  <a:lnTo>
                    <a:pt x="1001" y="646"/>
                  </a:lnTo>
                  <a:lnTo>
                    <a:pt x="998" y="649"/>
                  </a:lnTo>
                  <a:lnTo>
                    <a:pt x="998" y="651"/>
                  </a:lnTo>
                  <a:lnTo>
                    <a:pt x="998" y="654"/>
                  </a:lnTo>
                  <a:lnTo>
                    <a:pt x="998" y="656"/>
                  </a:lnTo>
                  <a:lnTo>
                    <a:pt x="998" y="659"/>
                  </a:lnTo>
                  <a:lnTo>
                    <a:pt x="998" y="661"/>
                  </a:lnTo>
                  <a:lnTo>
                    <a:pt x="998" y="664"/>
                  </a:lnTo>
                  <a:lnTo>
                    <a:pt x="998" y="667"/>
                  </a:lnTo>
                  <a:lnTo>
                    <a:pt x="995" y="667"/>
                  </a:lnTo>
                  <a:lnTo>
                    <a:pt x="993" y="667"/>
                  </a:lnTo>
                  <a:lnTo>
                    <a:pt x="990" y="667"/>
                  </a:lnTo>
                  <a:lnTo>
                    <a:pt x="988" y="667"/>
                  </a:lnTo>
                  <a:lnTo>
                    <a:pt x="985" y="669"/>
                  </a:lnTo>
                  <a:lnTo>
                    <a:pt x="983" y="669"/>
                  </a:lnTo>
                  <a:lnTo>
                    <a:pt x="980" y="669"/>
                  </a:lnTo>
                  <a:lnTo>
                    <a:pt x="978" y="672"/>
                  </a:lnTo>
                  <a:lnTo>
                    <a:pt x="978" y="674"/>
                  </a:lnTo>
                  <a:lnTo>
                    <a:pt x="980" y="674"/>
                  </a:lnTo>
                  <a:lnTo>
                    <a:pt x="980" y="677"/>
                  </a:lnTo>
                  <a:lnTo>
                    <a:pt x="983" y="679"/>
                  </a:lnTo>
                  <a:lnTo>
                    <a:pt x="983" y="682"/>
                  </a:lnTo>
                  <a:lnTo>
                    <a:pt x="983" y="684"/>
                  </a:lnTo>
                  <a:lnTo>
                    <a:pt x="983" y="687"/>
                  </a:lnTo>
                  <a:lnTo>
                    <a:pt x="985" y="687"/>
                  </a:lnTo>
                  <a:lnTo>
                    <a:pt x="988" y="687"/>
                  </a:lnTo>
                  <a:lnTo>
                    <a:pt x="988" y="689"/>
                  </a:lnTo>
                  <a:lnTo>
                    <a:pt x="990" y="689"/>
                  </a:lnTo>
                  <a:lnTo>
                    <a:pt x="990" y="692"/>
                  </a:lnTo>
                  <a:lnTo>
                    <a:pt x="990" y="695"/>
                  </a:lnTo>
                  <a:lnTo>
                    <a:pt x="993" y="697"/>
                  </a:lnTo>
                  <a:lnTo>
                    <a:pt x="995" y="702"/>
                  </a:lnTo>
                  <a:lnTo>
                    <a:pt x="995" y="705"/>
                  </a:lnTo>
                  <a:lnTo>
                    <a:pt x="993" y="705"/>
                  </a:lnTo>
                  <a:lnTo>
                    <a:pt x="990" y="705"/>
                  </a:lnTo>
                  <a:lnTo>
                    <a:pt x="985" y="710"/>
                  </a:lnTo>
                  <a:lnTo>
                    <a:pt x="985" y="712"/>
                  </a:lnTo>
                  <a:lnTo>
                    <a:pt x="983" y="712"/>
                  </a:lnTo>
                  <a:lnTo>
                    <a:pt x="983" y="715"/>
                  </a:lnTo>
                  <a:lnTo>
                    <a:pt x="980" y="715"/>
                  </a:lnTo>
                  <a:lnTo>
                    <a:pt x="978" y="717"/>
                  </a:lnTo>
                  <a:lnTo>
                    <a:pt x="980" y="717"/>
                  </a:lnTo>
                  <a:lnTo>
                    <a:pt x="983" y="720"/>
                  </a:lnTo>
                  <a:lnTo>
                    <a:pt x="988" y="728"/>
                  </a:lnTo>
                  <a:lnTo>
                    <a:pt x="990" y="730"/>
                  </a:lnTo>
                  <a:lnTo>
                    <a:pt x="990" y="733"/>
                  </a:lnTo>
                  <a:lnTo>
                    <a:pt x="990" y="735"/>
                  </a:lnTo>
                  <a:lnTo>
                    <a:pt x="993" y="738"/>
                  </a:lnTo>
                  <a:lnTo>
                    <a:pt x="993" y="740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83" y="761"/>
                  </a:lnTo>
                  <a:lnTo>
                    <a:pt x="980" y="761"/>
                  </a:lnTo>
                  <a:lnTo>
                    <a:pt x="978" y="763"/>
                  </a:lnTo>
                  <a:lnTo>
                    <a:pt x="973" y="763"/>
                  </a:lnTo>
                  <a:lnTo>
                    <a:pt x="970" y="763"/>
                  </a:lnTo>
                  <a:lnTo>
                    <a:pt x="967" y="763"/>
                  </a:lnTo>
                  <a:lnTo>
                    <a:pt x="965" y="766"/>
                  </a:lnTo>
                  <a:lnTo>
                    <a:pt x="962" y="766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57" y="768"/>
                  </a:lnTo>
                  <a:lnTo>
                    <a:pt x="955" y="768"/>
                  </a:lnTo>
                  <a:lnTo>
                    <a:pt x="955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7" y="771"/>
                  </a:lnTo>
                  <a:lnTo>
                    <a:pt x="947" y="773"/>
                  </a:lnTo>
                  <a:lnTo>
                    <a:pt x="942" y="773"/>
                  </a:lnTo>
                  <a:lnTo>
                    <a:pt x="939" y="776"/>
                  </a:lnTo>
                  <a:lnTo>
                    <a:pt x="929" y="778"/>
                  </a:lnTo>
                  <a:lnTo>
                    <a:pt x="917" y="786"/>
                  </a:lnTo>
                  <a:lnTo>
                    <a:pt x="906" y="786"/>
                  </a:lnTo>
                  <a:lnTo>
                    <a:pt x="896" y="784"/>
                  </a:lnTo>
                  <a:lnTo>
                    <a:pt x="886" y="776"/>
                  </a:lnTo>
                  <a:lnTo>
                    <a:pt x="881" y="776"/>
                  </a:lnTo>
                  <a:lnTo>
                    <a:pt x="866" y="776"/>
                  </a:lnTo>
                  <a:lnTo>
                    <a:pt x="863" y="778"/>
                  </a:lnTo>
                  <a:lnTo>
                    <a:pt x="861" y="778"/>
                  </a:lnTo>
                  <a:lnTo>
                    <a:pt x="858" y="77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32662259-3C27-65DB-B09C-2849209A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" y="2779"/>
              <a:ext cx="1079" cy="812"/>
            </a:xfrm>
            <a:custGeom>
              <a:avLst/>
              <a:gdLst>
                <a:gd name="T0" fmla="*/ 626 w 1079"/>
                <a:gd name="T1" fmla="*/ 748 h 812"/>
                <a:gd name="T2" fmla="*/ 588 w 1079"/>
                <a:gd name="T3" fmla="*/ 753 h 812"/>
                <a:gd name="T4" fmla="*/ 560 w 1079"/>
                <a:gd name="T5" fmla="*/ 753 h 812"/>
                <a:gd name="T6" fmla="*/ 519 w 1079"/>
                <a:gd name="T7" fmla="*/ 759 h 812"/>
                <a:gd name="T8" fmla="*/ 481 w 1079"/>
                <a:gd name="T9" fmla="*/ 764 h 812"/>
                <a:gd name="T10" fmla="*/ 446 w 1079"/>
                <a:gd name="T11" fmla="*/ 766 h 812"/>
                <a:gd name="T12" fmla="*/ 410 w 1079"/>
                <a:gd name="T13" fmla="*/ 774 h 812"/>
                <a:gd name="T14" fmla="*/ 377 w 1079"/>
                <a:gd name="T15" fmla="*/ 779 h 812"/>
                <a:gd name="T16" fmla="*/ 339 w 1079"/>
                <a:gd name="T17" fmla="*/ 784 h 812"/>
                <a:gd name="T18" fmla="*/ 308 w 1079"/>
                <a:gd name="T19" fmla="*/ 787 h 812"/>
                <a:gd name="T20" fmla="*/ 262 w 1079"/>
                <a:gd name="T21" fmla="*/ 789 h 812"/>
                <a:gd name="T22" fmla="*/ 211 w 1079"/>
                <a:gd name="T23" fmla="*/ 792 h 812"/>
                <a:gd name="T24" fmla="*/ 171 w 1079"/>
                <a:gd name="T25" fmla="*/ 794 h 812"/>
                <a:gd name="T26" fmla="*/ 140 w 1079"/>
                <a:gd name="T27" fmla="*/ 797 h 812"/>
                <a:gd name="T28" fmla="*/ 99 w 1079"/>
                <a:gd name="T29" fmla="*/ 799 h 812"/>
                <a:gd name="T30" fmla="*/ 61 w 1079"/>
                <a:gd name="T31" fmla="*/ 804 h 812"/>
                <a:gd name="T32" fmla="*/ 23 w 1079"/>
                <a:gd name="T33" fmla="*/ 809 h 812"/>
                <a:gd name="T34" fmla="*/ 181 w 1079"/>
                <a:gd name="T35" fmla="*/ 771 h 812"/>
                <a:gd name="T36" fmla="*/ 209 w 1079"/>
                <a:gd name="T37" fmla="*/ 667 h 812"/>
                <a:gd name="T38" fmla="*/ 224 w 1079"/>
                <a:gd name="T39" fmla="*/ 624 h 812"/>
                <a:gd name="T40" fmla="*/ 234 w 1079"/>
                <a:gd name="T41" fmla="*/ 583 h 812"/>
                <a:gd name="T42" fmla="*/ 234 w 1079"/>
                <a:gd name="T43" fmla="*/ 308 h 812"/>
                <a:gd name="T44" fmla="*/ 334 w 1079"/>
                <a:gd name="T45" fmla="*/ 216 h 812"/>
                <a:gd name="T46" fmla="*/ 390 w 1079"/>
                <a:gd name="T47" fmla="*/ 201 h 812"/>
                <a:gd name="T48" fmla="*/ 486 w 1079"/>
                <a:gd name="T49" fmla="*/ 209 h 812"/>
                <a:gd name="T50" fmla="*/ 530 w 1079"/>
                <a:gd name="T51" fmla="*/ 211 h 812"/>
                <a:gd name="T52" fmla="*/ 586 w 1079"/>
                <a:gd name="T53" fmla="*/ 234 h 812"/>
                <a:gd name="T54" fmla="*/ 624 w 1079"/>
                <a:gd name="T55" fmla="*/ 239 h 812"/>
                <a:gd name="T56" fmla="*/ 677 w 1079"/>
                <a:gd name="T57" fmla="*/ 234 h 812"/>
                <a:gd name="T58" fmla="*/ 680 w 1079"/>
                <a:gd name="T59" fmla="*/ 196 h 812"/>
                <a:gd name="T60" fmla="*/ 685 w 1079"/>
                <a:gd name="T61" fmla="*/ 117 h 812"/>
                <a:gd name="T62" fmla="*/ 723 w 1079"/>
                <a:gd name="T63" fmla="*/ 59 h 812"/>
                <a:gd name="T64" fmla="*/ 830 w 1079"/>
                <a:gd name="T65" fmla="*/ 43 h 812"/>
                <a:gd name="T66" fmla="*/ 871 w 1079"/>
                <a:gd name="T67" fmla="*/ 31 h 812"/>
                <a:gd name="T68" fmla="*/ 924 w 1079"/>
                <a:gd name="T69" fmla="*/ 26 h 812"/>
                <a:gd name="T70" fmla="*/ 945 w 1079"/>
                <a:gd name="T71" fmla="*/ 99 h 812"/>
                <a:gd name="T72" fmla="*/ 995 w 1079"/>
                <a:gd name="T73" fmla="*/ 140 h 812"/>
                <a:gd name="T74" fmla="*/ 1041 w 1079"/>
                <a:gd name="T75" fmla="*/ 206 h 812"/>
                <a:gd name="T76" fmla="*/ 1044 w 1079"/>
                <a:gd name="T77" fmla="*/ 237 h 812"/>
                <a:gd name="T78" fmla="*/ 1069 w 1079"/>
                <a:gd name="T79" fmla="*/ 275 h 812"/>
                <a:gd name="T80" fmla="*/ 1072 w 1079"/>
                <a:gd name="T81" fmla="*/ 306 h 812"/>
                <a:gd name="T82" fmla="*/ 1054 w 1079"/>
                <a:gd name="T83" fmla="*/ 359 h 812"/>
                <a:gd name="T84" fmla="*/ 1049 w 1079"/>
                <a:gd name="T85" fmla="*/ 418 h 812"/>
                <a:gd name="T86" fmla="*/ 1054 w 1079"/>
                <a:gd name="T87" fmla="*/ 453 h 812"/>
                <a:gd name="T88" fmla="*/ 1029 w 1079"/>
                <a:gd name="T89" fmla="*/ 489 h 812"/>
                <a:gd name="T90" fmla="*/ 993 w 1079"/>
                <a:gd name="T91" fmla="*/ 524 h 812"/>
                <a:gd name="T92" fmla="*/ 970 w 1079"/>
                <a:gd name="T93" fmla="*/ 560 h 812"/>
                <a:gd name="T94" fmla="*/ 945 w 1079"/>
                <a:gd name="T95" fmla="*/ 596 h 812"/>
                <a:gd name="T96" fmla="*/ 939 w 1079"/>
                <a:gd name="T97" fmla="*/ 631 h 812"/>
                <a:gd name="T98" fmla="*/ 950 w 1079"/>
                <a:gd name="T99" fmla="*/ 677 h 812"/>
                <a:gd name="T100" fmla="*/ 960 w 1079"/>
                <a:gd name="T101" fmla="*/ 715 h 812"/>
                <a:gd name="T102" fmla="*/ 934 w 1079"/>
                <a:gd name="T103" fmla="*/ 731 h 812"/>
                <a:gd name="T104" fmla="*/ 909 w 1079"/>
                <a:gd name="T105" fmla="*/ 741 h 812"/>
                <a:gd name="T106" fmla="*/ 894 w 1079"/>
                <a:gd name="T107" fmla="*/ 697 h 812"/>
                <a:gd name="T108" fmla="*/ 855 w 1079"/>
                <a:gd name="T109" fmla="*/ 667 h 812"/>
                <a:gd name="T110" fmla="*/ 855 w 1079"/>
                <a:gd name="T111" fmla="*/ 634 h 812"/>
                <a:gd name="T112" fmla="*/ 845 w 1079"/>
                <a:gd name="T113" fmla="*/ 603 h 812"/>
                <a:gd name="T114" fmla="*/ 817 w 1079"/>
                <a:gd name="T115" fmla="*/ 578 h 812"/>
                <a:gd name="T116" fmla="*/ 794 w 1079"/>
                <a:gd name="T117" fmla="*/ 547 h 812"/>
                <a:gd name="T118" fmla="*/ 718 w 1079"/>
                <a:gd name="T119" fmla="*/ 550 h 812"/>
                <a:gd name="T120" fmla="*/ 601 w 1079"/>
                <a:gd name="T121" fmla="*/ 60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9" h="812">
                  <a:moveTo>
                    <a:pt x="629" y="705"/>
                  </a:moveTo>
                  <a:lnTo>
                    <a:pt x="629" y="708"/>
                  </a:lnTo>
                  <a:lnTo>
                    <a:pt x="629" y="710"/>
                  </a:lnTo>
                  <a:lnTo>
                    <a:pt x="631" y="710"/>
                  </a:lnTo>
                  <a:lnTo>
                    <a:pt x="634" y="713"/>
                  </a:lnTo>
                  <a:lnTo>
                    <a:pt x="637" y="736"/>
                  </a:lnTo>
                  <a:lnTo>
                    <a:pt x="642" y="736"/>
                  </a:lnTo>
                  <a:lnTo>
                    <a:pt x="647" y="746"/>
                  </a:lnTo>
                  <a:lnTo>
                    <a:pt x="644" y="746"/>
                  </a:lnTo>
                  <a:lnTo>
                    <a:pt x="642" y="746"/>
                  </a:lnTo>
                  <a:lnTo>
                    <a:pt x="639" y="746"/>
                  </a:lnTo>
                  <a:lnTo>
                    <a:pt x="637" y="746"/>
                  </a:lnTo>
                  <a:lnTo>
                    <a:pt x="637" y="748"/>
                  </a:lnTo>
                  <a:lnTo>
                    <a:pt x="634" y="748"/>
                  </a:lnTo>
                  <a:lnTo>
                    <a:pt x="631" y="748"/>
                  </a:lnTo>
                  <a:lnTo>
                    <a:pt x="629" y="748"/>
                  </a:lnTo>
                  <a:lnTo>
                    <a:pt x="626" y="748"/>
                  </a:lnTo>
                  <a:lnTo>
                    <a:pt x="624" y="748"/>
                  </a:lnTo>
                  <a:lnTo>
                    <a:pt x="621" y="748"/>
                  </a:lnTo>
                  <a:lnTo>
                    <a:pt x="619" y="748"/>
                  </a:lnTo>
                  <a:lnTo>
                    <a:pt x="616" y="748"/>
                  </a:lnTo>
                  <a:lnTo>
                    <a:pt x="614" y="748"/>
                  </a:lnTo>
                  <a:lnTo>
                    <a:pt x="611" y="748"/>
                  </a:lnTo>
                  <a:lnTo>
                    <a:pt x="611" y="751"/>
                  </a:lnTo>
                  <a:lnTo>
                    <a:pt x="609" y="751"/>
                  </a:lnTo>
                  <a:lnTo>
                    <a:pt x="606" y="751"/>
                  </a:lnTo>
                  <a:lnTo>
                    <a:pt x="603" y="751"/>
                  </a:lnTo>
                  <a:lnTo>
                    <a:pt x="601" y="751"/>
                  </a:lnTo>
                  <a:lnTo>
                    <a:pt x="598" y="751"/>
                  </a:lnTo>
                  <a:lnTo>
                    <a:pt x="596" y="751"/>
                  </a:lnTo>
                  <a:lnTo>
                    <a:pt x="593" y="751"/>
                  </a:lnTo>
                  <a:lnTo>
                    <a:pt x="591" y="751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6" y="751"/>
                  </a:lnTo>
                  <a:lnTo>
                    <a:pt x="586" y="753"/>
                  </a:lnTo>
                  <a:lnTo>
                    <a:pt x="583" y="753"/>
                  </a:lnTo>
                  <a:lnTo>
                    <a:pt x="581" y="753"/>
                  </a:lnTo>
                  <a:lnTo>
                    <a:pt x="578" y="753"/>
                  </a:lnTo>
                  <a:lnTo>
                    <a:pt x="575" y="753"/>
                  </a:lnTo>
                  <a:lnTo>
                    <a:pt x="573" y="753"/>
                  </a:lnTo>
                  <a:lnTo>
                    <a:pt x="570" y="753"/>
                  </a:lnTo>
                  <a:lnTo>
                    <a:pt x="568" y="753"/>
                  </a:lnTo>
                  <a:lnTo>
                    <a:pt x="565" y="753"/>
                  </a:lnTo>
                  <a:lnTo>
                    <a:pt x="563" y="753"/>
                  </a:lnTo>
                  <a:lnTo>
                    <a:pt x="563" y="756"/>
                  </a:lnTo>
                  <a:lnTo>
                    <a:pt x="560" y="756"/>
                  </a:lnTo>
                  <a:lnTo>
                    <a:pt x="560" y="753"/>
                  </a:lnTo>
                  <a:lnTo>
                    <a:pt x="560" y="756"/>
                  </a:lnTo>
                  <a:lnTo>
                    <a:pt x="558" y="756"/>
                  </a:lnTo>
                  <a:lnTo>
                    <a:pt x="555" y="756"/>
                  </a:lnTo>
                  <a:lnTo>
                    <a:pt x="553" y="756"/>
                  </a:lnTo>
                  <a:lnTo>
                    <a:pt x="550" y="756"/>
                  </a:lnTo>
                  <a:lnTo>
                    <a:pt x="547" y="756"/>
                  </a:lnTo>
                  <a:lnTo>
                    <a:pt x="545" y="756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7" y="756"/>
                  </a:lnTo>
                  <a:lnTo>
                    <a:pt x="535" y="756"/>
                  </a:lnTo>
                  <a:lnTo>
                    <a:pt x="535" y="759"/>
                  </a:lnTo>
                  <a:lnTo>
                    <a:pt x="532" y="759"/>
                  </a:lnTo>
                  <a:lnTo>
                    <a:pt x="530" y="759"/>
                  </a:lnTo>
                  <a:lnTo>
                    <a:pt x="527" y="759"/>
                  </a:lnTo>
                  <a:lnTo>
                    <a:pt x="525" y="759"/>
                  </a:lnTo>
                  <a:lnTo>
                    <a:pt x="519" y="759"/>
                  </a:lnTo>
                  <a:lnTo>
                    <a:pt x="517" y="759"/>
                  </a:lnTo>
                  <a:lnTo>
                    <a:pt x="514" y="759"/>
                  </a:lnTo>
                  <a:lnTo>
                    <a:pt x="512" y="759"/>
                  </a:lnTo>
                  <a:lnTo>
                    <a:pt x="509" y="759"/>
                  </a:lnTo>
                  <a:lnTo>
                    <a:pt x="509" y="761"/>
                  </a:lnTo>
                  <a:lnTo>
                    <a:pt x="507" y="761"/>
                  </a:lnTo>
                  <a:lnTo>
                    <a:pt x="504" y="761"/>
                  </a:lnTo>
                  <a:lnTo>
                    <a:pt x="502" y="761"/>
                  </a:lnTo>
                  <a:lnTo>
                    <a:pt x="499" y="761"/>
                  </a:lnTo>
                  <a:lnTo>
                    <a:pt x="497" y="761"/>
                  </a:lnTo>
                  <a:lnTo>
                    <a:pt x="494" y="761"/>
                  </a:lnTo>
                  <a:lnTo>
                    <a:pt x="491" y="761"/>
                  </a:lnTo>
                  <a:lnTo>
                    <a:pt x="489" y="761"/>
                  </a:lnTo>
                  <a:lnTo>
                    <a:pt x="486" y="761"/>
                  </a:lnTo>
                  <a:lnTo>
                    <a:pt x="486" y="764"/>
                  </a:lnTo>
                  <a:lnTo>
                    <a:pt x="484" y="764"/>
                  </a:lnTo>
                  <a:lnTo>
                    <a:pt x="481" y="764"/>
                  </a:lnTo>
                  <a:lnTo>
                    <a:pt x="479" y="764"/>
                  </a:lnTo>
                  <a:lnTo>
                    <a:pt x="476" y="764"/>
                  </a:lnTo>
                  <a:lnTo>
                    <a:pt x="474" y="764"/>
                  </a:lnTo>
                  <a:lnTo>
                    <a:pt x="471" y="764"/>
                  </a:lnTo>
                  <a:lnTo>
                    <a:pt x="469" y="764"/>
                  </a:lnTo>
                  <a:lnTo>
                    <a:pt x="466" y="764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1" y="766"/>
                  </a:lnTo>
                  <a:lnTo>
                    <a:pt x="458" y="766"/>
                  </a:lnTo>
                  <a:lnTo>
                    <a:pt x="456" y="766"/>
                  </a:lnTo>
                  <a:lnTo>
                    <a:pt x="453" y="766"/>
                  </a:lnTo>
                  <a:lnTo>
                    <a:pt x="451" y="766"/>
                  </a:lnTo>
                  <a:lnTo>
                    <a:pt x="448" y="766"/>
                  </a:lnTo>
                  <a:lnTo>
                    <a:pt x="446" y="766"/>
                  </a:lnTo>
                  <a:lnTo>
                    <a:pt x="443" y="766"/>
                  </a:lnTo>
                  <a:lnTo>
                    <a:pt x="443" y="769"/>
                  </a:lnTo>
                  <a:lnTo>
                    <a:pt x="441" y="769"/>
                  </a:lnTo>
                  <a:lnTo>
                    <a:pt x="438" y="769"/>
                  </a:lnTo>
                  <a:lnTo>
                    <a:pt x="435" y="769"/>
                  </a:lnTo>
                  <a:lnTo>
                    <a:pt x="433" y="769"/>
                  </a:lnTo>
                  <a:lnTo>
                    <a:pt x="430" y="769"/>
                  </a:lnTo>
                  <a:lnTo>
                    <a:pt x="428" y="769"/>
                  </a:lnTo>
                  <a:lnTo>
                    <a:pt x="425" y="769"/>
                  </a:lnTo>
                  <a:lnTo>
                    <a:pt x="425" y="771"/>
                  </a:lnTo>
                  <a:lnTo>
                    <a:pt x="423" y="771"/>
                  </a:lnTo>
                  <a:lnTo>
                    <a:pt x="420" y="771"/>
                  </a:lnTo>
                  <a:lnTo>
                    <a:pt x="418" y="771"/>
                  </a:lnTo>
                  <a:lnTo>
                    <a:pt x="415" y="771"/>
                  </a:lnTo>
                  <a:lnTo>
                    <a:pt x="412" y="771"/>
                  </a:lnTo>
                  <a:lnTo>
                    <a:pt x="410" y="771"/>
                  </a:lnTo>
                  <a:lnTo>
                    <a:pt x="410" y="774"/>
                  </a:lnTo>
                  <a:lnTo>
                    <a:pt x="407" y="774"/>
                  </a:lnTo>
                  <a:lnTo>
                    <a:pt x="405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397" y="774"/>
                  </a:lnTo>
                  <a:lnTo>
                    <a:pt x="397" y="776"/>
                  </a:lnTo>
                  <a:lnTo>
                    <a:pt x="395" y="776"/>
                  </a:lnTo>
                  <a:lnTo>
                    <a:pt x="392" y="776"/>
                  </a:lnTo>
                  <a:lnTo>
                    <a:pt x="390" y="776"/>
                  </a:lnTo>
                  <a:lnTo>
                    <a:pt x="387" y="776"/>
                  </a:lnTo>
                  <a:lnTo>
                    <a:pt x="384" y="776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79" y="779"/>
                  </a:lnTo>
                  <a:lnTo>
                    <a:pt x="377" y="779"/>
                  </a:lnTo>
                  <a:lnTo>
                    <a:pt x="374" y="779"/>
                  </a:lnTo>
                  <a:lnTo>
                    <a:pt x="372" y="779"/>
                  </a:lnTo>
                  <a:lnTo>
                    <a:pt x="369" y="779"/>
                  </a:lnTo>
                  <a:lnTo>
                    <a:pt x="369" y="781"/>
                  </a:lnTo>
                  <a:lnTo>
                    <a:pt x="367" y="781"/>
                  </a:lnTo>
                  <a:lnTo>
                    <a:pt x="364" y="781"/>
                  </a:lnTo>
                  <a:lnTo>
                    <a:pt x="362" y="781"/>
                  </a:lnTo>
                  <a:lnTo>
                    <a:pt x="359" y="781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1" y="781"/>
                  </a:lnTo>
                  <a:lnTo>
                    <a:pt x="349" y="781"/>
                  </a:lnTo>
                  <a:lnTo>
                    <a:pt x="346" y="781"/>
                  </a:lnTo>
                  <a:lnTo>
                    <a:pt x="344" y="781"/>
                  </a:lnTo>
                  <a:lnTo>
                    <a:pt x="341" y="781"/>
                  </a:lnTo>
                  <a:lnTo>
                    <a:pt x="341" y="784"/>
                  </a:lnTo>
                  <a:lnTo>
                    <a:pt x="339" y="784"/>
                  </a:lnTo>
                  <a:lnTo>
                    <a:pt x="336" y="784"/>
                  </a:lnTo>
                  <a:lnTo>
                    <a:pt x="334" y="784"/>
                  </a:lnTo>
                  <a:lnTo>
                    <a:pt x="331" y="784"/>
                  </a:lnTo>
                  <a:lnTo>
                    <a:pt x="328" y="784"/>
                  </a:lnTo>
                  <a:lnTo>
                    <a:pt x="326" y="784"/>
                  </a:lnTo>
                  <a:lnTo>
                    <a:pt x="323" y="784"/>
                  </a:lnTo>
                  <a:lnTo>
                    <a:pt x="321" y="784"/>
                  </a:lnTo>
                  <a:lnTo>
                    <a:pt x="318" y="784"/>
                  </a:lnTo>
                  <a:lnTo>
                    <a:pt x="316" y="784"/>
                  </a:lnTo>
                  <a:lnTo>
                    <a:pt x="313" y="784"/>
                  </a:lnTo>
                  <a:lnTo>
                    <a:pt x="311" y="784"/>
                  </a:lnTo>
                  <a:lnTo>
                    <a:pt x="311" y="787"/>
                  </a:lnTo>
                  <a:lnTo>
                    <a:pt x="311" y="784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6" y="787"/>
                  </a:lnTo>
                  <a:lnTo>
                    <a:pt x="303" y="787"/>
                  </a:lnTo>
                  <a:lnTo>
                    <a:pt x="300" y="787"/>
                  </a:lnTo>
                  <a:lnTo>
                    <a:pt x="298" y="787"/>
                  </a:lnTo>
                  <a:lnTo>
                    <a:pt x="295" y="787"/>
                  </a:lnTo>
                  <a:lnTo>
                    <a:pt x="293" y="787"/>
                  </a:lnTo>
                  <a:lnTo>
                    <a:pt x="290" y="787"/>
                  </a:lnTo>
                  <a:lnTo>
                    <a:pt x="285" y="787"/>
                  </a:lnTo>
                  <a:lnTo>
                    <a:pt x="283" y="787"/>
                  </a:lnTo>
                  <a:lnTo>
                    <a:pt x="280" y="787"/>
                  </a:lnTo>
                  <a:lnTo>
                    <a:pt x="278" y="787"/>
                  </a:lnTo>
                  <a:lnTo>
                    <a:pt x="275" y="787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89"/>
                  </a:lnTo>
                  <a:lnTo>
                    <a:pt x="265" y="789"/>
                  </a:lnTo>
                  <a:lnTo>
                    <a:pt x="262" y="789"/>
                  </a:lnTo>
                  <a:lnTo>
                    <a:pt x="260" y="789"/>
                  </a:lnTo>
                  <a:lnTo>
                    <a:pt x="255" y="789"/>
                  </a:lnTo>
                  <a:lnTo>
                    <a:pt x="252" y="789"/>
                  </a:lnTo>
                  <a:lnTo>
                    <a:pt x="250" y="789"/>
                  </a:lnTo>
                  <a:lnTo>
                    <a:pt x="244" y="789"/>
                  </a:lnTo>
                  <a:lnTo>
                    <a:pt x="242" y="789"/>
                  </a:lnTo>
                  <a:lnTo>
                    <a:pt x="239" y="789"/>
                  </a:lnTo>
                  <a:lnTo>
                    <a:pt x="237" y="789"/>
                  </a:lnTo>
                  <a:lnTo>
                    <a:pt x="237" y="792"/>
                  </a:lnTo>
                  <a:lnTo>
                    <a:pt x="232" y="792"/>
                  </a:lnTo>
                  <a:lnTo>
                    <a:pt x="229" y="792"/>
                  </a:lnTo>
                  <a:lnTo>
                    <a:pt x="227" y="792"/>
                  </a:lnTo>
                  <a:lnTo>
                    <a:pt x="224" y="792"/>
                  </a:lnTo>
                  <a:lnTo>
                    <a:pt x="219" y="792"/>
                  </a:lnTo>
                  <a:lnTo>
                    <a:pt x="216" y="792"/>
                  </a:lnTo>
                  <a:lnTo>
                    <a:pt x="214" y="792"/>
                  </a:lnTo>
                  <a:lnTo>
                    <a:pt x="211" y="792"/>
                  </a:lnTo>
                  <a:lnTo>
                    <a:pt x="209" y="792"/>
                  </a:lnTo>
                  <a:lnTo>
                    <a:pt x="206" y="792"/>
                  </a:lnTo>
                  <a:lnTo>
                    <a:pt x="204" y="792"/>
                  </a:lnTo>
                  <a:lnTo>
                    <a:pt x="201" y="792"/>
                  </a:lnTo>
                  <a:lnTo>
                    <a:pt x="199" y="792"/>
                  </a:lnTo>
                  <a:lnTo>
                    <a:pt x="196" y="792"/>
                  </a:lnTo>
                  <a:lnTo>
                    <a:pt x="194" y="792"/>
                  </a:lnTo>
                  <a:lnTo>
                    <a:pt x="191" y="792"/>
                  </a:lnTo>
                  <a:lnTo>
                    <a:pt x="191" y="794"/>
                  </a:lnTo>
                  <a:lnTo>
                    <a:pt x="188" y="794"/>
                  </a:lnTo>
                  <a:lnTo>
                    <a:pt x="186" y="794"/>
                  </a:lnTo>
                  <a:lnTo>
                    <a:pt x="183" y="794"/>
                  </a:lnTo>
                  <a:lnTo>
                    <a:pt x="181" y="794"/>
                  </a:lnTo>
                  <a:lnTo>
                    <a:pt x="178" y="794"/>
                  </a:lnTo>
                  <a:lnTo>
                    <a:pt x="176" y="794"/>
                  </a:lnTo>
                  <a:lnTo>
                    <a:pt x="173" y="794"/>
                  </a:lnTo>
                  <a:lnTo>
                    <a:pt x="171" y="794"/>
                  </a:lnTo>
                  <a:lnTo>
                    <a:pt x="168" y="794"/>
                  </a:lnTo>
                  <a:lnTo>
                    <a:pt x="166" y="794"/>
                  </a:lnTo>
                  <a:lnTo>
                    <a:pt x="163" y="794"/>
                  </a:lnTo>
                  <a:lnTo>
                    <a:pt x="160" y="794"/>
                  </a:lnTo>
                  <a:lnTo>
                    <a:pt x="158" y="794"/>
                  </a:lnTo>
                  <a:lnTo>
                    <a:pt x="155" y="794"/>
                  </a:lnTo>
                  <a:lnTo>
                    <a:pt x="155" y="797"/>
                  </a:lnTo>
                  <a:lnTo>
                    <a:pt x="153" y="797"/>
                  </a:lnTo>
                  <a:lnTo>
                    <a:pt x="153" y="794"/>
                  </a:lnTo>
                  <a:lnTo>
                    <a:pt x="153" y="797"/>
                  </a:lnTo>
                  <a:lnTo>
                    <a:pt x="150" y="797"/>
                  </a:lnTo>
                  <a:lnTo>
                    <a:pt x="150" y="794"/>
                  </a:lnTo>
                  <a:lnTo>
                    <a:pt x="150" y="797"/>
                  </a:lnTo>
                  <a:lnTo>
                    <a:pt x="148" y="797"/>
                  </a:lnTo>
                  <a:lnTo>
                    <a:pt x="145" y="797"/>
                  </a:lnTo>
                  <a:lnTo>
                    <a:pt x="143" y="797"/>
                  </a:lnTo>
                  <a:lnTo>
                    <a:pt x="140" y="797"/>
                  </a:lnTo>
                  <a:lnTo>
                    <a:pt x="138" y="797"/>
                  </a:lnTo>
                  <a:lnTo>
                    <a:pt x="135" y="797"/>
                  </a:lnTo>
                  <a:lnTo>
                    <a:pt x="132" y="797"/>
                  </a:lnTo>
                  <a:lnTo>
                    <a:pt x="130" y="797"/>
                  </a:lnTo>
                  <a:lnTo>
                    <a:pt x="127" y="797"/>
                  </a:lnTo>
                  <a:lnTo>
                    <a:pt x="125" y="797"/>
                  </a:lnTo>
                  <a:lnTo>
                    <a:pt x="122" y="797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17" y="799"/>
                  </a:lnTo>
                  <a:lnTo>
                    <a:pt x="115" y="799"/>
                  </a:lnTo>
                  <a:lnTo>
                    <a:pt x="112" y="799"/>
                  </a:lnTo>
                  <a:lnTo>
                    <a:pt x="110" y="799"/>
                  </a:lnTo>
                  <a:lnTo>
                    <a:pt x="107" y="799"/>
                  </a:lnTo>
                  <a:lnTo>
                    <a:pt x="104" y="799"/>
                  </a:lnTo>
                  <a:lnTo>
                    <a:pt x="102" y="799"/>
                  </a:lnTo>
                  <a:lnTo>
                    <a:pt x="99" y="799"/>
                  </a:lnTo>
                  <a:lnTo>
                    <a:pt x="97" y="799"/>
                  </a:lnTo>
                  <a:lnTo>
                    <a:pt x="97" y="802"/>
                  </a:lnTo>
                  <a:lnTo>
                    <a:pt x="94" y="802"/>
                  </a:lnTo>
                  <a:lnTo>
                    <a:pt x="92" y="802"/>
                  </a:lnTo>
                  <a:lnTo>
                    <a:pt x="89" y="802"/>
                  </a:lnTo>
                  <a:lnTo>
                    <a:pt x="87" y="802"/>
                  </a:lnTo>
                  <a:lnTo>
                    <a:pt x="84" y="802"/>
                  </a:lnTo>
                  <a:lnTo>
                    <a:pt x="82" y="802"/>
                  </a:lnTo>
                  <a:lnTo>
                    <a:pt x="79" y="802"/>
                  </a:lnTo>
                  <a:lnTo>
                    <a:pt x="76" y="802"/>
                  </a:lnTo>
                  <a:lnTo>
                    <a:pt x="74" y="802"/>
                  </a:lnTo>
                  <a:lnTo>
                    <a:pt x="74" y="804"/>
                  </a:lnTo>
                  <a:lnTo>
                    <a:pt x="71" y="804"/>
                  </a:lnTo>
                  <a:lnTo>
                    <a:pt x="69" y="804"/>
                  </a:lnTo>
                  <a:lnTo>
                    <a:pt x="66" y="804"/>
                  </a:lnTo>
                  <a:lnTo>
                    <a:pt x="64" y="804"/>
                  </a:lnTo>
                  <a:lnTo>
                    <a:pt x="61" y="804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4" y="804"/>
                  </a:lnTo>
                  <a:lnTo>
                    <a:pt x="51" y="804"/>
                  </a:lnTo>
                  <a:lnTo>
                    <a:pt x="51" y="807"/>
                  </a:lnTo>
                  <a:lnTo>
                    <a:pt x="48" y="807"/>
                  </a:lnTo>
                  <a:lnTo>
                    <a:pt x="46" y="807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38" y="807"/>
                  </a:lnTo>
                  <a:lnTo>
                    <a:pt x="36" y="807"/>
                  </a:lnTo>
                  <a:lnTo>
                    <a:pt x="33" y="807"/>
                  </a:lnTo>
                  <a:lnTo>
                    <a:pt x="31" y="807"/>
                  </a:lnTo>
                  <a:lnTo>
                    <a:pt x="28" y="807"/>
                  </a:lnTo>
                  <a:lnTo>
                    <a:pt x="28" y="809"/>
                  </a:lnTo>
                  <a:lnTo>
                    <a:pt x="26" y="809"/>
                  </a:lnTo>
                  <a:lnTo>
                    <a:pt x="23" y="809"/>
                  </a:lnTo>
                  <a:lnTo>
                    <a:pt x="20" y="809"/>
                  </a:lnTo>
                  <a:lnTo>
                    <a:pt x="18" y="809"/>
                  </a:lnTo>
                  <a:lnTo>
                    <a:pt x="15" y="809"/>
                  </a:lnTo>
                  <a:lnTo>
                    <a:pt x="13" y="809"/>
                  </a:lnTo>
                  <a:lnTo>
                    <a:pt x="10" y="809"/>
                  </a:lnTo>
                  <a:lnTo>
                    <a:pt x="8" y="809"/>
                  </a:lnTo>
                  <a:lnTo>
                    <a:pt x="5" y="809"/>
                  </a:lnTo>
                  <a:lnTo>
                    <a:pt x="5" y="812"/>
                  </a:lnTo>
                  <a:lnTo>
                    <a:pt x="3" y="812"/>
                  </a:lnTo>
                  <a:lnTo>
                    <a:pt x="0" y="771"/>
                  </a:lnTo>
                  <a:lnTo>
                    <a:pt x="0" y="748"/>
                  </a:lnTo>
                  <a:lnTo>
                    <a:pt x="64" y="784"/>
                  </a:lnTo>
                  <a:lnTo>
                    <a:pt x="110" y="753"/>
                  </a:lnTo>
                  <a:lnTo>
                    <a:pt x="112" y="751"/>
                  </a:lnTo>
                  <a:lnTo>
                    <a:pt x="125" y="753"/>
                  </a:lnTo>
                  <a:lnTo>
                    <a:pt x="127" y="753"/>
                  </a:lnTo>
                  <a:lnTo>
                    <a:pt x="181" y="771"/>
                  </a:lnTo>
                  <a:lnTo>
                    <a:pt x="201" y="759"/>
                  </a:lnTo>
                  <a:lnTo>
                    <a:pt x="204" y="710"/>
                  </a:lnTo>
                  <a:lnTo>
                    <a:pt x="204" y="695"/>
                  </a:lnTo>
                  <a:lnTo>
                    <a:pt x="204" y="692"/>
                  </a:lnTo>
                  <a:lnTo>
                    <a:pt x="206" y="692"/>
                  </a:lnTo>
                  <a:lnTo>
                    <a:pt x="206" y="690"/>
                  </a:lnTo>
                  <a:lnTo>
                    <a:pt x="209" y="690"/>
                  </a:lnTo>
                  <a:lnTo>
                    <a:pt x="209" y="687"/>
                  </a:lnTo>
                  <a:lnTo>
                    <a:pt x="209" y="685"/>
                  </a:lnTo>
                  <a:lnTo>
                    <a:pt x="206" y="685"/>
                  </a:lnTo>
                  <a:lnTo>
                    <a:pt x="209" y="682"/>
                  </a:lnTo>
                  <a:lnTo>
                    <a:pt x="206" y="680"/>
                  </a:lnTo>
                  <a:lnTo>
                    <a:pt x="206" y="675"/>
                  </a:lnTo>
                  <a:lnTo>
                    <a:pt x="206" y="672"/>
                  </a:lnTo>
                  <a:lnTo>
                    <a:pt x="209" y="672"/>
                  </a:lnTo>
                  <a:lnTo>
                    <a:pt x="209" y="669"/>
                  </a:lnTo>
                  <a:lnTo>
                    <a:pt x="209" y="667"/>
                  </a:lnTo>
                  <a:lnTo>
                    <a:pt x="209" y="664"/>
                  </a:lnTo>
                  <a:lnTo>
                    <a:pt x="211" y="662"/>
                  </a:lnTo>
                  <a:lnTo>
                    <a:pt x="209" y="659"/>
                  </a:lnTo>
                  <a:lnTo>
                    <a:pt x="211" y="657"/>
                  </a:lnTo>
                  <a:lnTo>
                    <a:pt x="214" y="654"/>
                  </a:lnTo>
                  <a:lnTo>
                    <a:pt x="214" y="652"/>
                  </a:lnTo>
                  <a:lnTo>
                    <a:pt x="214" y="649"/>
                  </a:lnTo>
                  <a:lnTo>
                    <a:pt x="216" y="647"/>
                  </a:lnTo>
                  <a:lnTo>
                    <a:pt x="216" y="644"/>
                  </a:lnTo>
                  <a:lnTo>
                    <a:pt x="216" y="641"/>
                  </a:lnTo>
                  <a:lnTo>
                    <a:pt x="219" y="639"/>
                  </a:lnTo>
                  <a:lnTo>
                    <a:pt x="219" y="636"/>
                  </a:lnTo>
                  <a:lnTo>
                    <a:pt x="222" y="634"/>
                  </a:lnTo>
                  <a:lnTo>
                    <a:pt x="222" y="631"/>
                  </a:lnTo>
                  <a:lnTo>
                    <a:pt x="224" y="629"/>
                  </a:lnTo>
                  <a:lnTo>
                    <a:pt x="224" y="626"/>
                  </a:lnTo>
                  <a:lnTo>
                    <a:pt x="224" y="624"/>
                  </a:lnTo>
                  <a:lnTo>
                    <a:pt x="227" y="624"/>
                  </a:lnTo>
                  <a:lnTo>
                    <a:pt x="227" y="621"/>
                  </a:lnTo>
                  <a:lnTo>
                    <a:pt x="227" y="619"/>
                  </a:lnTo>
                  <a:lnTo>
                    <a:pt x="227" y="616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9" y="608"/>
                  </a:lnTo>
                  <a:lnTo>
                    <a:pt x="232" y="606"/>
                  </a:lnTo>
                  <a:lnTo>
                    <a:pt x="232" y="603"/>
                  </a:lnTo>
                  <a:lnTo>
                    <a:pt x="234" y="603"/>
                  </a:lnTo>
                  <a:lnTo>
                    <a:pt x="234" y="601"/>
                  </a:lnTo>
                  <a:lnTo>
                    <a:pt x="234" y="598"/>
                  </a:lnTo>
                  <a:lnTo>
                    <a:pt x="234" y="596"/>
                  </a:lnTo>
                  <a:lnTo>
                    <a:pt x="234" y="593"/>
                  </a:lnTo>
                  <a:lnTo>
                    <a:pt x="234" y="586"/>
                  </a:lnTo>
                  <a:lnTo>
                    <a:pt x="232" y="586"/>
                  </a:lnTo>
                  <a:lnTo>
                    <a:pt x="234" y="583"/>
                  </a:lnTo>
                  <a:lnTo>
                    <a:pt x="234" y="580"/>
                  </a:lnTo>
                  <a:lnTo>
                    <a:pt x="234" y="578"/>
                  </a:lnTo>
                  <a:lnTo>
                    <a:pt x="232" y="578"/>
                  </a:lnTo>
                  <a:lnTo>
                    <a:pt x="229" y="570"/>
                  </a:lnTo>
                  <a:lnTo>
                    <a:pt x="229" y="568"/>
                  </a:lnTo>
                  <a:lnTo>
                    <a:pt x="227" y="568"/>
                  </a:lnTo>
                  <a:lnTo>
                    <a:pt x="237" y="540"/>
                  </a:lnTo>
                  <a:lnTo>
                    <a:pt x="239" y="537"/>
                  </a:lnTo>
                  <a:lnTo>
                    <a:pt x="239" y="509"/>
                  </a:lnTo>
                  <a:lnTo>
                    <a:pt x="272" y="438"/>
                  </a:lnTo>
                  <a:lnTo>
                    <a:pt x="234" y="387"/>
                  </a:lnTo>
                  <a:lnTo>
                    <a:pt x="234" y="369"/>
                  </a:lnTo>
                  <a:lnTo>
                    <a:pt x="232" y="359"/>
                  </a:lnTo>
                  <a:lnTo>
                    <a:pt x="232" y="356"/>
                  </a:lnTo>
                  <a:lnTo>
                    <a:pt x="232" y="349"/>
                  </a:lnTo>
                  <a:lnTo>
                    <a:pt x="222" y="321"/>
                  </a:lnTo>
                  <a:lnTo>
                    <a:pt x="234" y="308"/>
                  </a:lnTo>
                  <a:lnTo>
                    <a:pt x="247" y="293"/>
                  </a:lnTo>
                  <a:lnTo>
                    <a:pt x="237" y="272"/>
                  </a:lnTo>
                  <a:lnTo>
                    <a:pt x="201" y="265"/>
                  </a:lnTo>
                  <a:lnTo>
                    <a:pt x="138" y="252"/>
                  </a:lnTo>
                  <a:lnTo>
                    <a:pt x="112" y="227"/>
                  </a:lnTo>
                  <a:lnTo>
                    <a:pt x="127" y="143"/>
                  </a:lnTo>
                  <a:lnTo>
                    <a:pt x="130" y="140"/>
                  </a:lnTo>
                  <a:lnTo>
                    <a:pt x="135" y="140"/>
                  </a:lnTo>
                  <a:lnTo>
                    <a:pt x="140" y="143"/>
                  </a:lnTo>
                  <a:lnTo>
                    <a:pt x="160" y="163"/>
                  </a:lnTo>
                  <a:lnTo>
                    <a:pt x="188" y="188"/>
                  </a:lnTo>
                  <a:lnTo>
                    <a:pt x="211" y="181"/>
                  </a:lnTo>
                  <a:lnTo>
                    <a:pt x="275" y="181"/>
                  </a:lnTo>
                  <a:lnTo>
                    <a:pt x="278" y="204"/>
                  </a:lnTo>
                  <a:lnTo>
                    <a:pt x="328" y="216"/>
                  </a:lnTo>
                  <a:lnTo>
                    <a:pt x="331" y="216"/>
                  </a:lnTo>
                  <a:lnTo>
                    <a:pt x="334" y="216"/>
                  </a:lnTo>
                  <a:lnTo>
                    <a:pt x="336" y="214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6" y="209"/>
                  </a:lnTo>
                  <a:lnTo>
                    <a:pt x="339" y="214"/>
                  </a:lnTo>
                  <a:lnTo>
                    <a:pt x="341" y="214"/>
                  </a:lnTo>
                  <a:lnTo>
                    <a:pt x="346" y="214"/>
                  </a:lnTo>
                  <a:lnTo>
                    <a:pt x="351" y="214"/>
                  </a:lnTo>
                  <a:lnTo>
                    <a:pt x="356" y="214"/>
                  </a:lnTo>
                  <a:lnTo>
                    <a:pt x="367" y="211"/>
                  </a:lnTo>
                  <a:lnTo>
                    <a:pt x="372" y="211"/>
                  </a:lnTo>
                  <a:lnTo>
                    <a:pt x="374" y="209"/>
                  </a:lnTo>
                  <a:lnTo>
                    <a:pt x="379" y="209"/>
                  </a:lnTo>
                  <a:lnTo>
                    <a:pt x="382" y="206"/>
                  </a:lnTo>
                  <a:lnTo>
                    <a:pt x="384" y="204"/>
                  </a:lnTo>
                  <a:lnTo>
                    <a:pt x="387" y="204"/>
                  </a:lnTo>
                  <a:lnTo>
                    <a:pt x="390" y="201"/>
                  </a:lnTo>
                  <a:lnTo>
                    <a:pt x="392" y="199"/>
                  </a:lnTo>
                  <a:lnTo>
                    <a:pt x="395" y="196"/>
                  </a:lnTo>
                  <a:lnTo>
                    <a:pt x="395" y="191"/>
                  </a:lnTo>
                  <a:lnTo>
                    <a:pt x="400" y="191"/>
                  </a:lnTo>
                  <a:lnTo>
                    <a:pt x="405" y="191"/>
                  </a:lnTo>
                  <a:lnTo>
                    <a:pt x="458" y="204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6" y="201"/>
                  </a:lnTo>
                  <a:lnTo>
                    <a:pt x="471" y="204"/>
                  </a:lnTo>
                  <a:lnTo>
                    <a:pt x="474" y="204"/>
                  </a:lnTo>
                  <a:lnTo>
                    <a:pt x="476" y="204"/>
                  </a:lnTo>
                  <a:lnTo>
                    <a:pt x="479" y="206"/>
                  </a:lnTo>
                  <a:lnTo>
                    <a:pt x="481" y="206"/>
                  </a:lnTo>
                  <a:lnTo>
                    <a:pt x="484" y="209"/>
                  </a:lnTo>
                  <a:lnTo>
                    <a:pt x="486" y="209"/>
                  </a:lnTo>
                  <a:lnTo>
                    <a:pt x="489" y="209"/>
                  </a:lnTo>
                  <a:lnTo>
                    <a:pt x="491" y="209"/>
                  </a:lnTo>
                  <a:lnTo>
                    <a:pt x="491" y="211"/>
                  </a:lnTo>
                  <a:lnTo>
                    <a:pt x="494" y="211"/>
                  </a:lnTo>
                  <a:lnTo>
                    <a:pt x="497" y="211"/>
                  </a:lnTo>
                  <a:lnTo>
                    <a:pt x="499" y="211"/>
                  </a:lnTo>
                  <a:lnTo>
                    <a:pt x="502" y="214"/>
                  </a:lnTo>
                  <a:lnTo>
                    <a:pt x="504" y="214"/>
                  </a:lnTo>
                  <a:lnTo>
                    <a:pt x="507" y="211"/>
                  </a:lnTo>
                  <a:lnTo>
                    <a:pt x="509" y="211"/>
                  </a:lnTo>
                  <a:lnTo>
                    <a:pt x="509" y="209"/>
                  </a:lnTo>
                  <a:lnTo>
                    <a:pt x="512" y="209"/>
                  </a:lnTo>
                  <a:lnTo>
                    <a:pt x="519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1"/>
                  </a:lnTo>
                  <a:lnTo>
                    <a:pt x="535" y="211"/>
                  </a:lnTo>
                  <a:lnTo>
                    <a:pt x="540" y="199"/>
                  </a:lnTo>
                  <a:lnTo>
                    <a:pt x="553" y="209"/>
                  </a:lnTo>
                  <a:lnTo>
                    <a:pt x="555" y="211"/>
                  </a:lnTo>
                  <a:lnTo>
                    <a:pt x="555" y="214"/>
                  </a:lnTo>
                  <a:lnTo>
                    <a:pt x="558" y="216"/>
                  </a:lnTo>
                  <a:lnTo>
                    <a:pt x="560" y="219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8" y="222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81" y="232"/>
                  </a:lnTo>
                  <a:lnTo>
                    <a:pt x="583" y="234"/>
                  </a:lnTo>
                  <a:lnTo>
                    <a:pt x="586" y="234"/>
                  </a:lnTo>
                  <a:lnTo>
                    <a:pt x="588" y="234"/>
                  </a:lnTo>
                  <a:lnTo>
                    <a:pt x="591" y="234"/>
                  </a:lnTo>
                  <a:lnTo>
                    <a:pt x="593" y="234"/>
                  </a:lnTo>
                  <a:lnTo>
                    <a:pt x="596" y="234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3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9" y="237"/>
                  </a:lnTo>
                  <a:lnTo>
                    <a:pt x="611" y="237"/>
                  </a:lnTo>
                  <a:lnTo>
                    <a:pt x="614" y="234"/>
                  </a:lnTo>
                  <a:lnTo>
                    <a:pt x="616" y="237"/>
                  </a:lnTo>
                  <a:lnTo>
                    <a:pt x="619" y="237"/>
                  </a:lnTo>
                  <a:lnTo>
                    <a:pt x="621" y="237"/>
                  </a:lnTo>
                  <a:lnTo>
                    <a:pt x="624" y="239"/>
                  </a:lnTo>
                  <a:lnTo>
                    <a:pt x="626" y="239"/>
                  </a:lnTo>
                  <a:lnTo>
                    <a:pt x="629" y="239"/>
                  </a:lnTo>
                  <a:lnTo>
                    <a:pt x="631" y="242"/>
                  </a:lnTo>
                  <a:lnTo>
                    <a:pt x="634" y="244"/>
                  </a:lnTo>
                  <a:lnTo>
                    <a:pt x="637" y="244"/>
                  </a:lnTo>
                  <a:lnTo>
                    <a:pt x="639" y="242"/>
                  </a:lnTo>
                  <a:lnTo>
                    <a:pt x="639" y="239"/>
                  </a:lnTo>
                  <a:lnTo>
                    <a:pt x="647" y="234"/>
                  </a:lnTo>
                  <a:lnTo>
                    <a:pt x="654" y="237"/>
                  </a:lnTo>
                  <a:lnTo>
                    <a:pt x="657" y="237"/>
                  </a:lnTo>
                  <a:lnTo>
                    <a:pt x="659" y="237"/>
                  </a:lnTo>
                  <a:lnTo>
                    <a:pt x="665" y="237"/>
                  </a:lnTo>
                  <a:lnTo>
                    <a:pt x="667" y="237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7" y="237"/>
                  </a:lnTo>
                  <a:lnTo>
                    <a:pt x="677" y="234"/>
                  </a:lnTo>
                  <a:lnTo>
                    <a:pt x="680" y="232"/>
                  </a:lnTo>
                  <a:lnTo>
                    <a:pt x="680" y="229"/>
                  </a:lnTo>
                  <a:lnTo>
                    <a:pt x="680" y="224"/>
                  </a:lnTo>
                  <a:lnTo>
                    <a:pt x="682" y="222"/>
                  </a:lnTo>
                  <a:lnTo>
                    <a:pt x="685" y="219"/>
                  </a:lnTo>
                  <a:lnTo>
                    <a:pt x="687" y="219"/>
                  </a:lnTo>
                  <a:lnTo>
                    <a:pt x="682" y="214"/>
                  </a:lnTo>
                  <a:lnTo>
                    <a:pt x="682" y="211"/>
                  </a:lnTo>
                  <a:lnTo>
                    <a:pt x="682" y="209"/>
                  </a:lnTo>
                  <a:lnTo>
                    <a:pt x="685" y="209"/>
                  </a:lnTo>
                  <a:lnTo>
                    <a:pt x="685" y="206"/>
                  </a:lnTo>
                  <a:lnTo>
                    <a:pt x="687" y="206"/>
                  </a:lnTo>
                  <a:lnTo>
                    <a:pt x="685" y="206"/>
                  </a:lnTo>
                  <a:lnTo>
                    <a:pt x="682" y="204"/>
                  </a:lnTo>
                  <a:lnTo>
                    <a:pt x="685" y="201"/>
                  </a:lnTo>
                  <a:lnTo>
                    <a:pt x="685" y="199"/>
                  </a:lnTo>
                  <a:lnTo>
                    <a:pt x="680" y="196"/>
                  </a:lnTo>
                  <a:lnTo>
                    <a:pt x="680" y="194"/>
                  </a:lnTo>
                  <a:lnTo>
                    <a:pt x="680" y="191"/>
                  </a:lnTo>
                  <a:lnTo>
                    <a:pt x="680" y="188"/>
                  </a:lnTo>
                  <a:lnTo>
                    <a:pt x="677" y="186"/>
                  </a:lnTo>
                  <a:lnTo>
                    <a:pt x="680" y="176"/>
                  </a:lnTo>
                  <a:lnTo>
                    <a:pt x="680" y="166"/>
                  </a:lnTo>
                  <a:lnTo>
                    <a:pt x="680" y="160"/>
                  </a:lnTo>
                  <a:lnTo>
                    <a:pt x="680" y="155"/>
                  </a:lnTo>
                  <a:lnTo>
                    <a:pt x="677" y="153"/>
                  </a:lnTo>
                  <a:lnTo>
                    <a:pt x="677" y="150"/>
                  </a:lnTo>
                  <a:lnTo>
                    <a:pt x="675" y="148"/>
                  </a:lnTo>
                  <a:lnTo>
                    <a:pt x="677" y="145"/>
                  </a:lnTo>
                  <a:lnTo>
                    <a:pt x="675" y="138"/>
                  </a:lnTo>
                  <a:lnTo>
                    <a:pt x="677" y="132"/>
                  </a:lnTo>
                  <a:lnTo>
                    <a:pt x="680" y="130"/>
                  </a:lnTo>
                  <a:lnTo>
                    <a:pt x="680" y="127"/>
                  </a:lnTo>
                  <a:lnTo>
                    <a:pt x="685" y="117"/>
                  </a:lnTo>
                  <a:lnTo>
                    <a:pt x="687" y="115"/>
                  </a:lnTo>
                  <a:lnTo>
                    <a:pt x="687" y="112"/>
                  </a:lnTo>
                  <a:lnTo>
                    <a:pt x="690" y="112"/>
                  </a:lnTo>
                  <a:lnTo>
                    <a:pt x="700" y="104"/>
                  </a:lnTo>
                  <a:lnTo>
                    <a:pt x="703" y="102"/>
                  </a:lnTo>
                  <a:lnTo>
                    <a:pt x="703" y="99"/>
                  </a:lnTo>
                  <a:lnTo>
                    <a:pt x="703" y="97"/>
                  </a:lnTo>
                  <a:lnTo>
                    <a:pt x="705" y="97"/>
                  </a:lnTo>
                  <a:lnTo>
                    <a:pt x="705" y="89"/>
                  </a:lnTo>
                  <a:lnTo>
                    <a:pt x="705" y="87"/>
                  </a:lnTo>
                  <a:lnTo>
                    <a:pt x="705" y="82"/>
                  </a:lnTo>
                  <a:lnTo>
                    <a:pt x="705" y="76"/>
                  </a:lnTo>
                  <a:lnTo>
                    <a:pt x="713" y="71"/>
                  </a:lnTo>
                  <a:lnTo>
                    <a:pt x="715" y="69"/>
                  </a:lnTo>
                  <a:lnTo>
                    <a:pt x="718" y="66"/>
                  </a:lnTo>
                  <a:lnTo>
                    <a:pt x="721" y="66"/>
                  </a:lnTo>
                  <a:lnTo>
                    <a:pt x="723" y="59"/>
                  </a:lnTo>
                  <a:lnTo>
                    <a:pt x="726" y="59"/>
                  </a:lnTo>
                  <a:lnTo>
                    <a:pt x="731" y="51"/>
                  </a:lnTo>
                  <a:lnTo>
                    <a:pt x="731" y="48"/>
                  </a:lnTo>
                  <a:lnTo>
                    <a:pt x="733" y="48"/>
                  </a:lnTo>
                  <a:lnTo>
                    <a:pt x="738" y="46"/>
                  </a:lnTo>
                  <a:lnTo>
                    <a:pt x="746" y="48"/>
                  </a:lnTo>
                  <a:lnTo>
                    <a:pt x="749" y="48"/>
                  </a:lnTo>
                  <a:lnTo>
                    <a:pt x="751" y="48"/>
                  </a:lnTo>
                  <a:lnTo>
                    <a:pt x="754" y="46"/>
                  </a:lnTo>
                  <a:lnTo>
                    <a:pt x="769" y="46"/>
                  </a:lnTo>
                  <a:lnTo>
                    <a:pt x="774" y="46"/>
                  </a:lnTo>
                  <a:lnTo>
                    <a:pt x="784" y="54"/>
                  </a:lnTo>
                  <a:lnTo>
                    <a:pt x="794" y="56"/>
                  </a:lnTo>
                  <a:lnTo>
                    <a:pt x="805" y="56"/>
                  </a:lnTo>
                  <a:lnTo>
                    <a:pt x="817" y="48"/>
                  </a:lnTo>
                  <a:lnTo>
                    <a:pt x="827" y="46"/>
                  </a:lnTo>
                  <a:lnTo>
                    <a:pt x="830" y="43"/>
                  </a:lnTo>
                  <a:lnTo>
                    <a:pt x="835" y="43"/>
                  </a:lnTo>
                  <a:lnTo>
                    <a:pt x="835" y="41"/>
                  </a:lnTo>
                  <a:lnTo>
                    <a:pt x="838" y="41"/>
                  </a:lnTo>
                  <a:lnTo>
                    <a:pt x="840" y="41"/>
                  </a:lnTo>
                  <a:lnTo>
                    <a:pt x="843" y="41"/>
                  </a:lnTo>
                  <a:lnTo>
                    <a:pt x="843" y="38"/>
                  </a:lnTo>
                  <a:lnTo>
                    <a:pt x="845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0" y="36"/>
                  </a:lnTo>
                  <a:lnTo>
                    <a:pt x="853" y="36"/>
                  </a:lnTo>
                  <a:lnTo>
                    <a:pt x="855" y="33"/>
                  </a:lnTo>
                  <a:lnTo>
                    <a:pt x="858" y="33"/>
                  </a:lnTo>
                  <a:lnTo>
                    <a:pt x="861" y="33"/>
                  </a:lnTo>
                  <a:lnTo>
                    <a:pt x="866" y="33"/>
                  </a:lnTo>
                  <a:lnTo>
                    <a:pt x="868" y="31"/>
                  </a:lnTo>
                  <a:lnTo>
                    <a:pt x="871" y="31"/>
                  </a:lnTo>
                  <a:lnTo>
                    <a:pt x="881" y="15"/>
                  </a:lnTo>
                  <a:lnTo>
                    <a:pt x="883" y="13"/>
                  </a:lnTo>
                  <a:lnTo>
                    <a:pt x="886" y="8"/>
                  </a:lnTo>
                  <a:lnTo>
                    <a:pt x="886" y="5"/>
                  </a:lnTo>
                  <a:lnTo>
                    <a:pt x="894" y="5"/>
                  </a:lnTo>
                  <a:lnTo>
                    <a:pt x="896" y="8"/>
                  </a:lnTo>
                  <a:lnTo>
                    <a:pt x="899" y="8"/>
                  </a:lnTo>
                  <a:lnTo>
                    <a:pt x="901" y="10"/>
                  </a:lnTo>
                  <a:lnTo>
                    <a:pt x="906" y="10"/>
                  </a:lnTo>
                  <a:lnTo>
                    <a:pt x="911" y="3"/>
                  </a:lnTo>
                  <a:lnTo>
                    <a:pt x="917" y="0"/>
                  </a:lnTo>
                  <a:lnTo>
                    <a:pt x="927" y="3"/>
                  </a:lnTo>
                  <a:lnTo>
                    <a:pt x="929" y="8"/>
                  </a:lnTo>
                  <a:lnTo>
                    <a:pt x="929" y="15"/>
                  </a:lnTo>
                  <a:lnTo>
                    <a:pt x="924" y="18"/>
                  </a:lnTo>
                  <a:lnTo>
                    <a:pt x="924" y="20"/>
                  </a:lnTo>
                  <a:lnTo>
                    <a:pt x="924" y="26"/>
                  </a:lnTo>
                  <a:lnTo>
                    <a:pt x="924" y="28"/>
                  </a:lnTo>
                  <a:lnTo>
                    <a:pt x="927" y="31"/>
                  </a:lnTo>
                  <a:lnTo>
                    <a:pt x="932" y="33"/>
                  </a:lnTo>
                  <a:lnTo>
                    <a:pt x="937" y="36"/>
                  </a:lnTo>
                  <a:lnTo>
                    <a:pt x="937" y="38"/>
                  </a:lnTo>
                  <a:lnTo>
                    <a:pt x="939" y="43"/>
                  </a:lnTo>
                  <a:lnTo>
                    <a:pt x="937" y="48"/>
                  </a:lnTo>
                  <a:lnTo>
                    <a:pt x="939" y="51"/>
                  </a:lnTo>
                  <a:lnTo>
                    <a:pt x="942" y="56"/>
                  </a:lnTo>
                  <a:lnTo>
                    <a:pt x="945" y="59"/>
                  </a:lnTo>
                  <a:lnTo>
                    <a:pt x="945" y="64"/>
                  </a:lnTo>
                  <a:lnTo>
                    <a:pt x="945" y="66"/>
                  </a:lnTo>
                  <a:lnTo>
                    <a:pt x="947" y="71"/>
                  </a:lnTo>
                  <a:lnTo>
                    <a:pt x="950" y="74"/>
                  </a:lnTo>
                  <a:lnTo>
                    <a:pt x="952" y="84"/>
                  </a:lnTo>
                  <a:lnTo>
                    <a:pt x="945" y="97"/>
                  </a:lnTo>
                  <a:lnTo>
                    <a:pt x="945" y="99"/>
                  </a:lnTo>
                  <a:lnTo>
                    <a:pt x="947" y="104"/>
                  </a:lnTo>
                  <a:lnTo>
                    <a:pt x="947" y="110"/>
                  </a:lnTo>
                  <a:lnTo>
                    <a:pt x="950" y="107"/>
                  </a:lnTo>
                  <a:lnTo>
                    <a:pt x="960" y="115"/>
                  </a:lnTo>
                  <a:lnTo>
                    <a:pt x="962" y="117"/>
                  </a:lnTo>
                  <a:lnTo>
                    <a:pt x="962" y="130"/>
                  </a:lnTo>
                  <a:lnTo>
                    <a:pt x="965" y="130"/>
                  </a:lnTo>
                  <a:lnTo>
                    <a:pt x="965" y="132"/>
                  </a:lnTo>
                  <a:lnTo>
                    <a:pt x="970" y="138"/>
                  </a:lnTo>
                  <a:lnTo>
                    <a:pt x="975" y="143"/>
                  </a:lnTo>
                  <a:lnTo>
                    <a:pt x="978" y="138"/>
                  </a:lnTo>
                  <a:lnTo>
                    <a:pt x="980" y="138"/>
                  </a:lnTo>
                  <a:lnTo>
                    <a:pt x="983" y="138"/>
                  </a:lnTo>
                  <a:lnTo>
                    <a:pt x="995" y="148"/>
                  </a:lnTo>
                  <a:lnTo>
                    <a:pt x="998" y="145"/>
                  </a:lnTo>
                  <a:lnTo>
                    <a:pt x="998" y="140"/>
                  </a:lnTo>
                  <a:lnTo>
                    <a:pt x="995" y="140"/>
                  </a:lnTo>
                  <a:lnTo>
                    <a:pt x="1003" y="138"/>
                  </a:lnTo>
                  <a:lnTo>
                    <a:pt x="1006" y="138"/>
                  </a:lnTo>
                  <a:lnTo>
                    <a:pt x="1016" y="148"/>
                  </a:lnTo>
                  <a:lnTo>
                    <a:pt x="1016" y="150"/>
                  </a:lnTo>
                  <a:lnTo>
                    <a:pt x="1016" y="158"/>
                  </a:lnTo>
                  <a:lnTo>
                    <a:pt x="1021" y="158"/>
                  </a:lnTo>
                  <a:lnTo>
                    <a:pt x="1023" y="158"/>
                  </a:lnTo>
                  <a:lnTo>
                    <a:pt x="1021" y="163"/>
                  </a:lnTo>
                  <a:lnTo>
                    <a:pt x="1021" y="168"/>
                  </a:lnTo>
                  <a:lnTo>
                    <a:pt x="1021" y="171"/>
                  </a:lnTo>
                  <a:lnTo>
                    <a:pt x="1026" y="173"/>
                  </a:lnTo>
                  <a:lnTo>
                    <a:pt x="1026" y="176"/>
                  </a:lnTo>
                  <a:lnTo>
                    <a:pt x="1034" y="183"/>
                  </a:lnTo>
                  <a:lnTo>
                    <a:pt x="1036" y="186"/>
                  </a:lnTo>
                  <a:lnTo>
                    <a:pt x="1036" y="188"/>
                  </a:lnTo>
                  <a:lnTo>
                    <a:pt x="1039" y="199"/>
                  </a:lnTo>
                  <a:lnTo>
                    <a:pt x="1041" y="206"/>
                  </a:lnTo>
                  <a:lnTo>
                    <a:pt x="1044" y="209"/>
                  </a:lnTo>
                  <a:lnTo>
                    <a:pt x="1046" y="209"/>
                  </a:lnTo>
                  <a:lnTo>
                    <a:pt x="1051" y="211"/>
                  </a:lnTo>
                  <a:lnTo>
                    <a:pt x="1051" y="214"/>
                  </a:lnTo>
                  <a:lnTo>
                    <a:pt x="1051" y="216"/>
                  </a:lnTo>
                  <a:lnTo>
                    <a:pt x="1051" y="219"/>
                  </a:lnTo>
                  <a:lnTo>
                    <a:pt x="1049" y="219"/>
                  </a:lnTo>
                  <a:lnTo>
                    <a:pt x="1036" y="214"/>
                  </a:lnTo>
                  <a:lnTo>
                    <a:pt x="1034" y="216"/>
                  </a:lnTo>
                  <a:lnTo>
                    <a:pt x="1031" y="219"/>
                  </a:lnTo>
                  <a:lnTo>
                    <a:pt x="1031" y="224"/>
                  </a:lnTo>
                  <a:lnTo>
                    <a:pt x="1031" y="227"/>
                  </a:lnTo>
                  <a:lnTo>
                    <a:pt x="1034" y="229"/>
                  </a:lnTo>
                  <a:lnTo>
                    <a:pt x="1036" y="229"/>
                  </a:lnTo>
                  <a:lnTo>
                    <a:pt x="1041" y="232"/>
                  </a:lnTo>
                  <a:lnTo>
                    <a:pt x="1041" y="234"/>
                  </a:lnTo>
                  <a:lnTo>
                    <a:pt x="1044" y="237"/>
                  </a:lnTo>
                  <a:lnTo>
                    <a:pt x="1044" y="242"/>
                  </a:lnTo>
                  <a:lnTo>
                    <a:pt x="1044" y="247"/>
                  </a:lnTo>
                  <a:lnTo>
                    <a:pt x="1051" y="250"/>
                  </a:lnTo>
                  <a:lnTo>
                    <a:pt x="1046" y="244"/>
                  </a:lnTo>
                  <a:lnTo>
                    <a:pt x="1046" y="239"/>
                  </a:lnTo>
                  <a:lnTo>
                    <a:pt x="1046" y="237"/>
                  </a:lnTo>
                  <a:lnTo>
                    <a:pt x="1059" y="237"/>
                  </a:lnTo>
                  <a:lnTo>
                    <a:pt x="1062" y="237"/>
                  </a:lnTo>
                  <a:lnTo>
                    <a:pt x="1064" y="244"/>
                  </a:lnTo>
                  <a:lnTo>
                    <a:pt x="1069" y="255"/>
                  </a:lnTo>
                  <a:lnTo>
                    <a:pt x="1069" y="257"/>
                  </a:lnTo>
                  <a:lnTo>
                    <a:pt x="1077" y="262"/>
                  </a:lnTo>
                  <a:lnTo>
                    <a:pt x="1077" y="265"/>
                  </a:lnTo>
                  <a:lnTo>
                    <a:pt x="1077" y="272"/>
                  </a:lnTo>
                  <a:lnTo>
                    <a:pt x="1074" y="272"/>
                  </a:lnTo>
                  <a:lnTo>
                    <a:pt x="1069" y="272"/>
                  </a:lnTo>
                  <a:lnTo>
                    <a:pt x="1069" y="275"/>
                  </a:lnTo>
                  <a:lnTo>
                    <a:pt x="1069" y="280"/>
                  </a:lnTo>
                  <a:lnTo>
                    <a:pt x="1072" y="283"/>
                  </a:lnTo>
                  <a:lnTo>
                    <a:pt x="1077" y="288"/>
                  </a:lnTo>
                  <a:lnTo>
                    <a:pt x="1077" y="290"/>
                  </a:lnTo>
                  <a:lnTo>
                    <a:pt x="1077" y="293"/>
                  </a:lnTo>
                  <a:lnTo>
                    <a:pt x="1074" y="295"/>
                  </a:lnTo>
                  <a:lnTo>
                    <a:pt x="1072" y="293"/>
                  </a:lnTo>
                  <a:lnTo>
                    <a:pt x="1069" y="293"/>
                  </a:lnTo>
                  <a:lnTo>
                    <a:pt x="1067" y="295"/>
                  </a:lnTo>
                  <a:lnTo>
                    <a:pt x="1064" y="295"/>
                  </a:lnTo>
                  <a:lnTo>
                    <a:pt x="1062" y="298"/>
                  </a:lnTo>
                  <a:lnTo>
                    <a:pt x="1062" y="303"/>
                  </a:lnTo>
                  <a:lnTo>
                    <a:pt x="1062" y="306"/>
                  </a:lnTo>
                  <a:lnTo>
                    <a:pt x="1064" y="303"/>
                  </a:lnTo>
                  <a:lnTo>
                    <a:pt x="1067" y="303"/>
                  </a:lnTo>
                  <a:lnTo>
                    <a:pt x="1069" y="303"/>
                  </a:lnTo>
                  <a:lnTo>
                    <a:pt x="1072" y="306"/>
                  </a:lnTo>
                  <a:lnTo>
                    <a:pt x="1072" y="308"/>
                  </a:lnTo>
                  <a:lnTo>
                    <a:pt x="1067" y="313"/>
                  </a:lnTo>
                  <a:lnTo>
                    <a:pt x="1072" y="316"/>
                  </a:lnTo>
                  <a:lnTo>
                    <a:pt x="1074" y="321"/>
                  </a:lnTo>
                  <a:lnTo>
                    <a:pt x="1077" y="326"/>
                  </a:lnTo>
                  <a:lnTo>
                    <a:pt x="1079" y="331"/>
                  </a:lnTo>
                  <a:lnTo>
                    <a:pt x="1079" y="334"/>
                  </a:lnTo>
                  <a:lnTo>
                    <a:pt x="1074" y="336"/>
                  </a:lnTo>
                  <a:lnTo>
                    <a:pt x="1074" y="339"/>
                  </a:lnTo>
                  <a:lnTo>
                    <a:pt x="1074" y="341"/>
                  </a:lnTo>
                  <a:lnTo>
                    <a:pt x="1072" y="349"/>
                  </a:lnTo>
                  <a:lnTo>
                    <a:pt x="1069" y="354"/>
                  </a:lnTo>
                  <a:lnTo>
                    <a:pt x="1064" y="354"/>
                  </a:lnTo>
                  <a:lnTo>
                    <a:pt x="1059" y="354"/>
                  </a:lnTo>
                  <a:lnTo>
                    <a:pt x="1057" y="354"/>
                  </a:lnTo>
                  <a:lnTo>
                    <a:pt x="1057" y="356"/>
                  </a:lnTo>
                  <a:lnTo>
                    <a:pt x="1054" y="359"/>
                  </a:lnTo>
                  <a:lnTo>
                    <a:pt x="1057" y="359"/>
                  </a:lnTo>
                  <a:lnTo>
                    <a:pt x="1057" y="362"/>
                  </a:lnTo>
                  <a:lnTo>
                    <a:pt x="1059" y="364"/>
                  </a:lnTo>
                  <a:lnTo>
                    <a:pt x="1059" y="367"/>
                  </a:lnTo>
                  <a:lnTo>
                    <a:pt x="1057" y="372"/>
                  </a:lnTo>
                  <a:lnTo>
                    <a:pt x="1054" y="374"/>
                  </a:lnTo>
                  <a:lnTo>
                    <a:pt x="1054" y="377"/>
                  </a:lnTo>
                  <a:lnTo>
                    <a:pt x="1051" y="382"/>
                  </a:lnTo>
                  <a:lnTo>
                    <a:pt x="1046" y="390"/>
                  </a:lnTo>
                  <a:lnTo>
                    <a:pt x="1046" y="392"/>
                  </a:lnTo>
                  <a:lnTo>
                    <a:pt x="1044" y="400"/>
                  </a:lnTo>
                  <a:lnTo>
                    <a:pt x="1046" y="410"/>
                  </a:lnTo>
                  <a:lnTo>
                    <a:pt x="1049" y="410"/>
                  </a:lnTo>
                  <a:lnTo>
                    <a:pt x="1049" y="412"/>
                  </a:lnTo>
                  <a:lnTo>
                    <a:pt x="1051" y="415"/>
                  </a:lnTo>
                  <a:lnTo>
                    <a:pt x="1054" y="420"/>
                  </a:lnTo>
                  <a:lnTo>
                    <a:pt x="1049" y="418"/>
                  </a:lnTo>
                  <a:lnTo>
                    <a:pt x="1049" y="423"/>
                  </a:lnTo>
                  <a:lnTo>
                    <a:pt x="1046" y="423"/>
                  </a:lnTo>
                  <a:lnTo>
                    <a:pt x="1049" y="428"/>
                  </a:lnTo>
                  <a:lnTo>
                    <a:pt x="1046" y="430"/>
                  </a:lnTo>
                  <a:lnTo>
                    <a:pt x="1046" y="433"/>
                  </a:lnTo>
                  <a:lnTo>
                    <a:pt x="1046" y="438"/>
                  </a:lnTo>
                  <a:lnTo>
                    <a:pt x="1044" y="438"/>
                  </a:lnTo>
                  <a:lnTo>
                    <a:pt x="1044" y="440"/>
                  </a:lnTo>
                  <a:lnTo>
                    <a:pt x="1044" y="443"/>
                  </a:lnTo>
                  <a:lnTo>
                    <a:pt x="1044" y="446"/>
                  </a:lnTo>
                  <a:lnTo>
                    <a:pt x="1044" y="448"/>
                  </a:lnTo>
                  <a:lnTo>
                    <a:pt x="1044" y="451"/>
                  </a:lnTo>
                  <a:lnTo>
                    <a:pt x="1044" y="453"/>
                  </a:lnTo>
                  <a:lnTo>
                    <a:pt x="1046" y="453"/>
                  </a:lnTo>
                  <a:lnTo>
                    <a:pt x="1049" y="453"/>
                  </a:lnTo>
                  <a:lnTo>
                    <a:pt x="1051" y="453"/>
                  </a:lnTo>
                  <a:lnTo>
                    <a:pt x="1054" y="453"/>
                  </a:lnTo>
                  <a:lnTo>
                    <a:pt x="1057" y="456"/>
                  </a:lnTo>
                  <a:lnTo>
                    <a:pt x="1059" y="456"/>
                  </a:lnTo>
                  <a:lnTo>
                    <a:pt x="1059" y="458"/>
                  </a:lnTo>
                  <a:lnTo>
                    <a:pt x="1059" y="461"/>
                  </a:lnTo>
                  <a:lnTo>
                    <a:pt x="1057" y="461"/>
                  </a:lnTo>
                  <a:lnTo>
                    <a:pt x="1054" y="461"/>
                  </a:lnTo>
                  <a:lnTo>
                    <a:pt x="1051" y="463"/>
                  </a:lnTo>
                  <a:lnTo>
                    <a:pt x="1046" y="466"/>
                  </a:lnTo>
                  <a:lnTo>
                    <a:pt x="1044" y="468"/>
                  </a:lnTo>
                  <a:lnTo>
                    <a:pt x="1041" y="471"/>
                  </a:lnTo>
                  <a:lnTo>
                    <a:pt x="1039" y="474"/>
                  </a:lnTo>
                  <a:lnTo>
                    <a:pt x="1034" y="476"/>
                  </a:lnTo>
                  <a:lnTo>
                    <a:pt x="1034" y="479"/>
                  </a:lnTo>
                  <a:lnTo>
                    <a:pt x="1031" y="479"/>
                  </a:lnTo>
                  <a:lnTo>
                    <a:pt x="1029" y="481"/>
                  </a:lnTo>
                  <a:lnTo>
                    <a:pt x="1029" y="486"/>
                  </a:lnTo>
                  <a:lnTo>
                    <a:pt x="1029" y="489"/>
                  </a:lnTo>
                  <a:lnTo>
                    <a:pt x="1023" y="496"/>
                  </a:lnTo>
                  <a:lnTo>
                    <a:pt x="1021" y="496"/>
                  </a:lnTo>
                  <a:lnTo>
                    <a:pt x="1018" y="499"/>
                  </a:lnTo>
                  <a:lnTo>
                    <a:pt x="1018" y="502"/>
                  </a:lnTo>
                  <a:lnTo>
                    <a:pt x="1016" y="504"/>
                  </a:lnTo>
                  <a:lnTo>
                    <a:pt x="1013" y="504"/>
                  </a:lnTo>
                  <a:lnTo>
                    <a:pt x="1011" y="504"/>
                  </a:lnTo>
                  <a:lnTo>
                    <a:pt x="1008" y="504"/>
                  </a:lnTo>
                  <a:lnTo>
                    <a:pt x="1003" y="509"/>
                  </a:lnTo>
                  <a:lnTo>
                    <a:pt x="1003" y="512"/>
                  </a:lnTo>
                  <a:lnTo>
                    <a:pt x="1001" y="514"/>
                  </a:lnTo>
                  <a:lnTo>
                    <a:pt x="998" y="517"/>
                  </a:lnTo>
                  <a:lnTo>
                    <a:pt x="995" y="517"/>
                  </a:lnTo>
                  <a:lnTo>
                    <a:pt x="995" y="519"/>
                  </a:lnTo>
                  <a:lnTo>
                    <a:pt x="995" y="522"/>
                  </a:lnTo>
                  <a:lnTo>
                    <a:pt x="993" y="522"/>
                  </a:lnTo>
                  <a:lnTo>
                    <a:pt x="993" y="524"/>
                  </a:lnTo>
                  <a:lnTo>
                    <a:pt x="990" y="524"/>
                  </a:lnTo>
                  <a:lnTo>
                    <a:pt x="990" y="527"/>
                  </a:lnTo>
                  <a:lnTo>
                    <a:pt x="988" y="527"/>
                  </a:lnTo>
                  <a:lnTo>
                    <a:pt x="985" y="527"/>
                  </a:lnTo>
                  <a:lnTo>
                    <a:pt x="980" y="532"/>
                  </a:lnTo>
                  <a:lnTo>
                    <a:pt x="978" y="532"/>
                  </a:lnTo>
                  <a:lnTo>
                    <a:pt x="978" y="535"/>
                  </a:lnTo>
                  <a:lnTo>
                    <a:pt x="978" y="537"/>
                  </a:lnTo>
                  <a:lnTo>
                    <a:pt x="980" y="547"/>
                  </a:lnTo>
                  <a:lnTo>
                    <a:pt x="980" y="550"/>
                  </a:lnTo>
                  <a:lnTo>
                    <a:pt x="980" y="552"/>
                  </a:lnTo>
                  <a:lnTo>
                    <a:pt x="978" y="552"/>
                  </a:lnTo>
                  <a:lnTo>
                    <a:pt x="978" y="555"/>
                  </a:lnTo>
                  <a:lnTo>
                    <a:pt x="975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0" y="560"/>
                  </a:lnTo>
                  <a:lnTo>
                    <a:pt x="967" y="563"/>
                  </a:lnTo>
                  <a:lnTo>
                    <a:pt x="965" y="563"/>
                  </a:lnTo>
                  <a:lnTo>
                    <a:pt x="965" y="565"/>
                  </a:lnTo>
                  <a:lnTo>
                    <a:pt x="965" y="568"/>
                  </a:lnTo>
                  <a:lnTo>
                    <a:pt x="965" y="570"/>
                  </a:lnTo>
                  <a:lnTo>
                    <a:pt x="962" y="570"/>
                  </a:lnTo>
                  <a:lnTo>
                    <a:pt x="962" y="573"/>
                  </a:lnTo>
                  <a:lnTo>
                    <a:pt x="962" y="575"/>
                  </a:lnTo>
                  <a:lnTo>
                    <a:pt x="960" y="575"/>
                  </a:lnTo>
                  <a:lnTo>
                    <a:pt x="960" y="578"/>
                  </a:lnTo>
                  <a:lnTo>
                    <a:pt x="960" y="580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5" y="586"/>
                  </a:lnTo>
                  <a:lnTo>
                    <a:pt x="952" y="586"/>
                  </a:lnTo>
                  <a:lnTo>
                    <a:pt x="947" y="593"/>
                  </a:lnTo>
                  <a:lnTo>
                    <a:pt x="945" y="596"/>
                  </a:lnTo>
                  <a:lnTo>
                    <a:pt x="942" y="596"/>
                  </a:lnTo>
                  <a:lnTo>
                    <a:pt x="939" y="598"/>
                  </a:lnTo>
                  <a:lnTo>
                    <a:pt x="942" y="598"/>
                  </a:lnTo>
                  <a:lnTo>
                    <a:pt x="942" y="601"/>
                  </a:lnTo>
                  <a:lnTo>
                    <a:pt x="942" y="603"/>
                  </a:lnTo>
                  <a:lnTo>
                    <a:pt x="942" y="606"/>
                  </a:lnTo>
                  <a:lnTo>
                    <a:pt x="939" y="606"/>
                  </a:lnTo>
                  <a:lnTo>
                    <a:pt x="939" y="608"/>
                  </a:lnTo>
                  <a:lnTo>
                    <a:pt x="939" y="611"/>
                  </a:lnTo>
                  <a:lnTo>
                    <a:pt x="942" y="613"/>
                  </a:lnTo>
                  <a:lnTo>
                    <a:pt x="942" y="616"/>
                  </a:lnTo>
                  <a:lnTo>
                    <a:pt x="942" y="619"/>
                  </a:lnTo>
                  <a:lnTo>
                    <a:pt x="942" y="621"/>
                  </a:lnTo>
                  <a:lnTo>
                    <a:pt x="942" y="624"/>
                  </a:lnTo>
                  <a:lnTo>
                    <a:pt x="939" y="626"/>
                  </a:lnTo>
                  <a:lnTo>
                    <a:pt x="939" y="629"/>
                  </a:lnTo>
                  <a:lnTo>
                    <a:pt x="939" y="631"/>
                  </a:lnTo>
                  <a:lnTo>
                    <a:pt x="939" y="634"/>
                  </a:lnTo>
                  <a:lnTo>
                    <a:pt x="937" y="636"/>
                  </a:lnTo>
                  <a:lnTo>
                    <a:pt x="937" y="639"/>
                  </a:lnTo>
                  <a:lnTo>
                    <a:pt x="937" y="641"/>
                  </a:lnTo>
                  <a:lnTo>
                    <a:pt x="939" y="644"/>
                  </a:lnTo>
                  <a:lnTo>
                    <a:pt x="942" y="647"/>
                  </a:lnTo>
                  <a:lnTo>
                    <a:pt x="945" y="649"/>
                  </a:lnTo>
                  <a:lnTo>
                    <a:pt x="945" y="652"/>
                  </a:lnTo>
                  <a:lnTo>
                    <a:pt x="947" y="652"/>
                  </a:lnTo>
                  <a:lnTo>
                    <a:pt x="947" y="654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7"/>
                  </a:lnTo>
                  <a:lnTo>
                    <a:pt x="947" y="672"/>
                  </a:lnTo>
                  <a:lnTo>
                    <a:pt x="950" y="672"/>
                  </a:lnTo>
                  <a:lnTo>
                    <a:pt x="950" y="675"/>
                  </a:lnTo>
                  <a:lnTo>
                    <a:pt x="950" y="677"/>
                  </a:lnTo>
                  <a:lnTo>
                    <a:pt x="947" y="680"/>
                  </a:lnTo>
                  <a:lnTo>
                    <a:pt x="947" y="682"/>
                  </a:lnTo>
                  <a:lnTo>
                    <a:pt x="950" y="685"/>
                  </a:lnTo>
                  <a:lnTo>
                    <a:pt x="950" y="687"/>
                  </a:lnTo>
                  <a:lnTo>
                    <a:pt x="952" y="690"/>
                  </a:lnTo>
                  <a:lnTo>
                    <a:pt x="952" y="692"/>
                  </a:lnTo>
                  <a:lnTo>
                    <a:pt x="952" y="695"/>
                  </a:lnTo>
                  <a:lnTo>
                    <a:pt x="952" y="697"/>
                  </a:lnTo>
                  <a:lnTo>
                    <a:pt x="955" y="697"/>
                  </a:lnTo>
                  <a:lnTo>
                    <a:pt x="957" y="697"/>
                  </a:lnTo>
                  <a:lnTo>
                    <a:pt x="960" y="700"/>
                  </a:lnTo>
                  <a:lnTo>
                    <a:pt x="960" y="703"/>
                  </a:lnTo>
                  <a:lnTo>
                    <a:pt x="960" y="705"/>
                  </a:lnTo>
                  <a:lnTo>
                    <a:pt x="957" y="705"/>
                  </a:lnTo>
                  <a:lnTo>
                    <a:pt x="957" y="710"/>
                  </a:lnTo>
                  <a:lnTo>
                    <a:pt x="957" y="713"/>
                  </a:lnTo>
                  <a:lnTo>
                    <a:pt x="960" y="715"/>
                  </a:lnTo>
                  <a:lnTo>
                    <a:pt x="962" y="718"/>
                  </a:lnTo>
                  <a:lnTo>
                    <a:pt x="962" y="720"/>
                  </a:lnTo>
                  <a:lnTo>
                    <a:pt x="962" y="723"/>
                  </a:lnTo>
                  <a:lnTo>
                    <a:pt x="960" y="723"/>
                  </a:lnTo>
                  <a:lnTo>
                    <a:pt x="960" y="725"/>
                  </a:lnTo>
                  <a:lnTo>
                    <a:pt x="957" y="728"/>
                  </a:lnTo>
                  <a:lnTo>
                    <a:pt x="955" y="728"/>
                  </a:lnTo>
                  <a:lnTo>
                    <a:pt x="952" y="728"/>
                  </a:lnTo>
                  <a:lnTo>
                    <a:pt x="950" y="728"/>
                  </a:lnTo>
                  <a:lnTo>
                    <a:pt x="950" y="725"/>
                  </a:lnTo>
                  <a:lnTo>
                    <a:pt x="947" y="725"/>
                  </a:lnTo>
                  <a:lnTo>
                    <a:pt x="945" y="723"/>
                  </a:lnTo>
                  <a:lnTo>
                    <a:pt x="942" y="723"/>
                  </a:lnTo>
                  <a:lnTo>
                    <a:pt x="939" y="725"/>
                  </a:lnTo>
                  <a:lnTo>
                    <a:pt x="937" y="725"/>
                  </a:lnTo>
                  <a:lnTo>
                    <a:pt x="937" y="728"/>
                  </a:lnTo>
                  <a:lnTo>
                    <a:pt x="934" y="731"/>
                  </a:lnTo>
                  <a:lnTo>
                    <a:pt x="934" y="733"/>
                  </a:lnTo>
                  <a:lnTo>
                    <a:pt x="934" y="736"/>
                  </a:lnTo>
                  <a:lnTo>
                    <a:pt x="932" y="738"/>
                  </a:lnTo>
                  <a:lnTo>
                    <a:pt x="932" y="741"/>
                  </a:lnTo>
                  <a:lnTo>
                    <a:pt x="929" y="741"/>
                  </a:lnTo>
                  <a:lnTo>
                    <a:pt x="927" y="741"/>
                  </a:lnTo>
                  <a:lnTo>
                    <a:pt x="924" y="741"/>
                  </a:lnTo>
                  <a:lnTo>
                    <a:pt x="922" y="741"/>
                  </a:lnTo>
                  <a:lnTo>
                    <a:pt x="919" y="738"/>
                  </a:lnTo>
                  <a:lnTo>
                    <a:pt x="917" y="738"/>
                  </a:lnTo>
                  <a:lnTo>
                    <a:pt x="914" y="741"/>
                  </a:lnTo>
                  <a:lnTo>
                    <a:pt x="911" y="741"/>
                  </a:lnTo>
                  <a:lnTo>
                    <a:pt x="911" y="743"/>
                  </a:lnTo>
                  <a:lnTo>
                    <a:pt x="909" y="746"/>
                  </a:lnTo>
                  <a:lnTo>
                    <a:pt x="906" y="746"/>
                  </a:lnTo>
                  <a:lnTo>
                    <a:pt x="906" y="743"/>
                  </a:lnTo>
                  <a:lnTo>
                    <a:pt x="909" y="741"/>
                  </a:lnTo>
                  <a:lnTo>
                    <a:pt x="906" y="738"/>
                  </a:lnTo>
                  <a:lnTo>
                    <a:pt x="906" y="736"/>
                  </a:lnTo>
                  <a:lnTo>
                    <a:pt x="906" y="733"/>
                  </a:lnTo>
                  <a:lnTo>
                    <a:pt x="901" y="731"/>
                  </a:lnTo>
                  <a:lnTo>
                    <a:pt x="901" y="725"/>
                  </a:lnTo>
                  <a:lnTo>
                    <a:pt x="901" y="720"/>
                  </a:lnTo>
                  <a:lnTo>
                    <a:pt x="901" y="718"/>
                  </a:lnTo>
                  <a:lnTo>
                    <a:pt x="904" y="713"/>
                  </a:lnTo>
                  <a:lnTo>
                    <a:pt x="906" y="710"/>
                  </a:lnTo>
                  <a:lnTo>
                    <a:pt x="906" y="708"/>
                  </a:lnTo>
                  <a:lnTo>
                    <a:pt x="906" y="705"/>
                  </a:lnTo>
                  <a:lnTo>
                    <a:pt x="904" y="703"/>
                  </a:lnTo>
                  <a:lnTo>
                    <a:pt x="901" y="703"/>
                  </a:lnTo>
                  <a:lnTo>
                    <a:pt x="899" y="703"/>
                  </a:lnTo>
                  <a:lnTo>
                    <a:pt x="896" y="700"/>
                  </a:lnTo>
                  <a:lnTo>
                    <a:pt x="894" y="700"/>
                  </a:lnTo>
                  <a:lnTo>
                    <a:pt x="894" y="697"/>
                  </a:lnTo>
                  <a:lnTo>
                    <a:pt x="891" y="697"/>
                  </a:lnTo>
                  <a:lnTo>
                    <a:pt x="891" y="695"/>
                  </a:lnTo>
                  <a:lnTo>
                    <a:pt x="891" y="690"/>
                  </a:lnTo>
                  <a:lnTo>
                    <a:pt x="891" y="687"/>
                  </a:lnTo>
                  <a:lnTo>
                    <a:pt x="889" y="687"/>
                  </a:lnTo>
                  <a:lnTo>
                    <a:pt x="886" y="685"/>
                  </a:lnTo>
                  <a:lnTo>
                    <a:pt x="883" y="685"/>
                  </a:lnTo>
                  <a:lnTo>
                    <a:pt x="881" y="682"/>
                  </a:lnTo>
                  <a:lnTo>
                    <a:pt x="878" y="680"/>
                  </a:lnTo>
                  <a:lnTo>
                    <a:pt x="876" y="677"/>
                  </a:lnTo>
                  <a:lnTo>
                    <a:pt x="873" y="675"/>
                  </a:lnTo>
                  <a:lnTo>
                    <a:pt x="871" y="675"/>
                  </a:lnTo>
                  <a:lnTo>
                    <a:pt x="866" y="672"/>
                  </a:lnTo>
                  <a:lnTo>
                    <a:pt x="863" y="669"/>
                  </a:lnTo>
                  <a:lnTo>
                    <a:pt x="861" y="669"/>
                  </a:lnTo>
                  <a:lnTo>
                    <a:pt x="858" y="669"/>
                  </a:lnTo>
                  <a:lnTo>
                    <a:pt x="855" y="667"/>
                  </a:lnTo>
                  <a:lnTo>
                    <a:pt x="853" y="667"/>
                  </a:lnTo>
                  <a:lnTo>
                    <a:pt x="853" y="664"/>
                  </a:lnTo>
                  <a:lnTo>
                    <a:pt x="853" y="662"/>
                  </a:lnTo>
                  <a:lnTo>
                    <a:pt x="853" y="659"/>
                  </a:lnTo>
                  <a:lnTo>
                    <a:pt x="850" y="659"/>
                  </a:lnTo>
                  <a:lnTo>
                    <a:pt x="850" y="657"/>
                  </a:lnTo>
                  <a:lnTo>
                    <a:pt x="853" y="654"/>
                  </a:lnTo>
                  <a:lnTo>
                    <a:pt x="853" y="652"/>
                  </a:lnTo>
                  <a:lnTo>
                    <a:pt x="855" y="649"/>
                  </a:lnTo>
                  <a:lnTo>
                    <a:pt x="855" y="647"/>
                  </a:lnTo>
                  <a:lnTo>
                    <a:pt x="855" y="644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8" y="639"/>
                  </a:lnTo>
                  <a:lnTo>
                    <a:pt x="861" y="639"/>
                  </a:lnTo>
                  <a:lnTo>
                    <a:pt x="858" y="636"/>
                  </a:lnTo>
                  <a:lnTo>
                    <a:pt x="855" y="634"/>
                  </a:lnTo>
                  <a:lnTo>
                    <a:pt x="853" y="634"/>
                  </a:lnTo>
                  <a:lnTo>
                    <a:pt x="853" y="631"/>
                  </a:lnTo>
                  <a:lnTo>
                    <a:pt x="850" y="631"/>
                  </a:lnTo>
                  <a:lnTo>
                    <a:pt x="850" y="629"/>
                  </a:lnTo>
                  <a:lnTo>
                    <a:pt x="850" y="626"/>
                  </a:lnTo>
                  <a:lnTo>
                    <a:pt x="850" y="624"/>
                  </a:lnTo>
                  <a:lnTo>
                    <a:pt x="848" y="624"/>
                  </a:lnTo>
                  <a:lnTo>
                    <a:pt x="850" y="624"/>
                  </a:lnTo>
                  <a:lnTo>
                    <a:pt x="850" y="621"/>
                  </a:lnTo>
                  <a:lnTo>
                    <a:pt x="853" y="621"/>
                  </a:lnTo>
                  <a:lnTo>
                    <a:pt x="853" y="619"/>
                  </a:lnTo>
                  <a:lnTo>
                    <a:pt x="850" y="616"/>
                  </a:lnTo>
                  <a:lnTo>
                    <a:pt x="850" y="613"/>
                  </a:lnTo>
                  <a:lnTo>
                    <a:pt x="850" y="608"/>
                  </a:lnTo>
                  <a:lnTo>
                    <a:pt x="848" y="606"/>
                  </a:lnTo>
                  <a:lnTo>
                    <a:pt x="845" y="606"/>
                  </a:lnTo>
                  <a:lnTo>
                    <a:pt x="845" y="603"/>
                  </a:lnTo>
                  <a:lnTo>
                    <a:pt x="845" y="601"/>
                  </a:lnTo>
                  <a:lnTo>
                    <a:pt x="843" y="601"/>
                  </a:lnTo>
                  <a:lnTo>
                    <a:pt x="843" y="598"/>
                  </a:lnTo>
                  <a:lnTo>
                    <a:pt x="843" y="596"/>
                  </a:lnTo>
                  <a:lnTo>
                    <a:pt x="840" y="596"/>
                  </a:lnTo>
                  <a:lnTo>
                    <a:pt x="838" y="596"/>
                  </a:lnTo>
                  <a:lnTo>
                    <a:pt x="835" y="596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7" y="596"/>
                  </a:lnTo>
                  <a:lnTo>
                    <a:pt x="827" y="593"/>
                  </a:lnTo>
                  <a:lnTo>
                    <a:pt x="827" y="591"/>
                  </a:lnTo>
                  <a:lnTo>
                    <a:pt x="827" y="588"/>
                  </a:lnTo>
                  <a:lnTo>
                    <a:pt x="825" y="588"/>
                  </a:lnTo>
                  <a:lnTo>
                    <a:pt x="822" y="586"/>
                  </a:lnTo>
                  <a:lnTo>
                    <a:pt x="817" y="578"/>
                  </a:lnTo>
                  <a:lnTo>
                    <a:pt x="817" y="575"/>
                  </a:lnTo>
                  <a:lnTo>
                    <a:pt x="815" y="575"/>
                  </a:lnTo>
                  <a:lnTo>
                    <a:pt x="815" y="573"/>
                  </a:lnTo>
                  <a:lnTo>
                    <a:pt x="815" y="570"/>
                  </a:lnTo>
                  <a:lnTo>
                    <a:pt x="812" y="570"/>
                  </a:lnTo>
                  <a:lnTo>
                    <a:pt x="810" y="568"/>
                  </a:lnTo>
                  <a:lnTo>
                    <a:pt x="807" y="568"/>
                  </a:lnTo>
                  <a:lnTo>
                    <a:pt x="805" y="568"/>
                  </a:lnTo>
                  <a:lnTo>
                    <a:pt x="802" y="565"/>
                  </a:lnTo>
                  <a:lnTo>
                    <a:pt x="802" y="563"/>
                  </a:lnTo>
                  <a:lnTo>
                    <a:pt x="802" y="560"/>
                  </a:lnTo>
                  <a:lnTo>
                    <a:pt x="799" y="558"/>
                  </a:lnTo>
                  <a:lnTo>
                    <a:pt x="799" y="555"/>
                  </a:lnTo>
                  <a:lnTo>
                    <a:pt x="797" y="555"/>
                  </a:lnTo>
                  <a:lnTo>
                    <a:pt x="797" y="552"/>
                  </a:lnTo>
                  <a:lnTo>
                    <a:pt x="794" y="550"/>
                  </a:lnTo>
                  <a:lnTo>
                    <a:pt x="794" y="547"/>
                  </a:lnTo>
                  <a:lnTo>
                    <a:pt x="794" y="545"/>
                  </a:lnTo>
                  <a:lnTo>
                    <a:pt x="797" y="540"/>
                  </a:lnTo>
                  <a:lnTo>
                    <a:pt x="794" y="537"/>
                  </a:lnTo>
                  <a:lnTo>
                    <a:pt x="794" y="535"/>
                  </a:lnTo>
                  <a:lnTo>
                    <a:pt x="794" y="532"/>
                  </a:lnTo>
                  <a:lnTo>
                    <a:pt x="794" y="530"/>
                  </a:lnTo>
                  <a:lnTo>
                    <a:pt x="792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4" y="535"/>
                  </a:lnTo>
                  <a:lnTo>
                    <a:pt x="782" y="537"/>
                  </a:lnTo>
                  <a:lnTo>
                    <a:pt x="779" y="537"/>
                  </a:lnTo>
                  <a:lnTo>
                    <a:pt x="777" y="537"/>
                  </a:lnTo>
                  <a:lnTo>
                    <a:pt x="774" y="540"/>
                  </a:lnTo>
                  <a:lnTo>
                    <a:pt x="771" y="542"/>
                  </a:lnTo>
                  <a:lnTo>
                    <a:pt x="769" y="545"/>
                  </a:lnTo>
                  <a:lnTo>
                    <a:pt x="718" y="550"/>
                  </a:lnTo>
                  <a:lnTo>
                    <a:pt x="647" y="545"/>
                  </a:lnTo>
                  <a:lnTo>
                    <a:pt x="644" y="545"/>
                  </a:lnTo>
                  <a:lnTo>
                    <a:pt x="644" y="547"/>
                  </a:lnTo>
                  <a:lnTo>
                    <a:pt x="637" y="545"/>
                  </a:lnTo>
                  <a:lnTo>
                    <a:pt x="634" y="545"/>
                  </a:lnTo>
                  <a:lnTo>
                    <a:pt x="631" y="545"/>
                  </a:lnTo>
                  <a:lnTo>
                    <a:pt x="629" y="545"/>
                  </a:lnTo>
                  <a:lnTo>
                    <a:pt x="626" y="545"/>
                  </a:lnTo>
                  <a:lnTo>
                    <a:pt x="626" y="547"/>
                  </a:lnTo>
                  <a:lnTo>
                    <a:pt x="624" y="547"/>
                  </a:lnTo>
                  <a:lnTo>
                    <a:pt x="575" y="555"/>
                  </a:lnTo>
                  <a:lnTo>
                    <a:pt x="568" y="552"/>
                  </a:lnTo>
                  <a:lnTo>
                    <a:pt x="540" y="588"/>
                  </a:lnTo>
                  <a:lnTo>
                    <a:pt x="542" y="588"/>
                  </a:lnTo>
                  <a:lnTo>
                    <a:pt x="547" y="591"/>
                  </a:lnTo>
                  <a:lnTo>
                    <a:pt x="581" y="593"/>
                  </a:lnTo>
                  <a:lnTo>
                    <a:pt x="601" y="601"/>
                  </a:lnTo>
                  <a:lnTo>
                    <a:pt x="619" y="608"/>
                  </a:lnTo>
                  <a:lnTo>
                    <a:pt x="624" y="624"/>
                  </a:lnTo>
                  <a:lnTo>
                    <a:pt x="621" y="624"/>
                  </a:lnTo>
                  <a:lnTo>
                    <a:pt x="621" y="626"/>
                  </a:lnTo>
                  <a:lnTo>
                    <a:pt x="621" y="629"/>
                  </a:lnTo>
                  <a:lnTo>
                    <a:pt x="621" y="631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19" y="636"/>
                  </a:lnTo>
                  <a:lnTo>
                    <a:pt x="619" y="639"/>
                  </a:lnTo>
                  <a:lnTo>
                    <a:pt x="606" y="700"/>
                  </a:lnTo>
                  <a:lnTo>
                    <a:pt x="624" y="705"/>
                  </a:lnTo>
                  <a:lnTo>
                    <a:pt x="626" y="705"/>
                  </a:lnTo>
                  <a:lnTo>
                    <a:pt x="629" y="705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64EEB4F3-FE3D-F459-F896-7F76C9CCD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993"/>
              <a:ext cx="847" cy="1313"/>
            </a:xfrm>
            <a:custGeom>
              <a:avLst/>
              <a:gdLst>
                <a:gd name="T0" fmla="*/ 606 w 847"/>
                <a:gd name="T1" fmla="*/ 1260 h 1313"/>
                <a:gd name="T2" fmla="*/ 603 w 847"/>
                <a:gd name="T3" fmla="*/ 1201 h 1313"/>
                <a:gd name="T4" fmla="*/ 572 w 847"/>
                <a:gd name="T5" fmla="*/ 1214 h 1313"/>
                <a:gd name="T6" fmla="*/ 544 w 847"/>
                <a:gd name="T7" fmla="*/ 1204 h 1313"/>
                <a:gd name="T8" fmla="*/ 516 w 847"/>
                <a:gd name="T9" fmla="*/ 1178 h 1313"/>
                <a:gd name="T10" fmla="*/ 483 w 847"/>
                <a:gd name="T11" fmla="*/ 1153 h 1313"/>
                <a:gd name="T12" fmla="*/ 438 w 847"/>
                <a:gd name="T13" fmla="*/ 1148 h 1313"/>
                <a:gd name="T14" fmla="*/ 427 w 847"/>
                <a:gd name="T15" fmla="*/ 1102 h 1313"/>
                <a:gd name="T16" fmla="*/ 394 w 847"/>
                <a:gd name="T17" fmla="*/ 1086 h 1313"/>
                <a:gd name="T18" fmla="*/ 397 w 847"/>
                <a:gd name="T19" fmla="*/ 1028 h 1313"/>
                <a:gd name="T20" fmla="*/ 356 w 847"/>
                <a:gd name="T21" fmla="*/ 985 h 1313"/>
                <a:gd name="T22" fmla="*/ 320 w 847"/>
                <a:gd name="T23" fmla="*/ 972 h 1313"/>
                <a:gd name="T24" fmla="*/ 259 w 847"/>
                <a:gd name="T25" fmla="*/ 974 h 1313"/>
                <a:gd name="T26" fmla="*/ 208 w 847"/>
                <a:gd name="T27" fmla="*/ 967 h 1313"/>
                <a:gd name="T28" fmla="*/ 170 w 847"/>
                <a:gd name="T29" fmla="*/ 949 h 1313"/>
                <a:gd name="T30" fmla="*/ 122 w 847"/>
                <a:gd name="T31" fmla="*/ 939 h 1313"/>
                <a:gd name="T32" fmla="*/ 112 w 847"/>
                <a:gd name="T33" fmla="*/ 929 h 1313"/>
                <a:gd name="T34" fmla="*/ 84 w 847"/>
                <a:gd name="T35" fmla="*/ 875 h 1313"/>
                <a:gd name="T36" fmla="*/ 15 w 847"/>
                <a:gd name="T37" fmla="*/ 868 h 1313"/>
                <a:gd name="T38" fmla="*/ 23 w 847"/>
                <a:gd name="T39" fmla="*/ 840 h 1313"/>
                <a:gd name="T40" fmla="*/ 46 w 847"/>
                <a:gd name="T41" fmla="*/ 817 h 1313"/>
                <a:gd name="T42" fmla="*/ 68 w 847"/>
                <a:gd name="T43" fmla="*/ 799 h 1313"/>
                <a:gd name="T44" fmla="*/ 99 w 847"/>
                <a:gd name="T45" fmla="*/ 766 h 1313"/>
                <a:gd name="T46" fmla="*/ 124 w 847"/>
                <a:gd name="T47" fmla="*/ 735 h 1313"/>
                <a:gd name="T48" fmla="*/ 145 w 847"/>
                <a:gd name="T49" fmla="*/ 700 h 1313"/>
                <a:gd name="T50" fmla="*/ 150 w 847"/>
                <a:gd name="T51" fmla="*/ 654 h 1313"/>
                <a:gd name="T52" fmla="*/ 163 w 847"/>
                <a:gd name="T53" fmla="*/ 611 h 1313"/>
                <a:gd name="T54" fmla="*/ 160 w 847"/>
                <a:gd name="T55" fmla="*/ 542 h 1313"/>
                <a:gd name="T56" fmla="*/ 152 w 847"/>
                <a:gd name="T57" fmla="*/ 501 h 1313"/>
                <a:gd name="T58" fmla="*/ 127 w 847"/>
                <a:gd name="T59" fmla="*/ 460 h 1313"/>
                <a:gd name="T60" fmla="*/ 99 w 847"/>
                <a:gd name="T61" fmla="*/ 371 h 1313"/>
                <a:gd name="T62" fmla="*/ 109 w 847"/>
                <a:gd name="T63" fmla="*/ 285 h 1313"/>
                <a:gd name="T64" fmla="*/ 188 w 847"/>
                <a:gd name="T65" fmla="*/ 315 h 1313"/>
                <a:gd name="T66" fmla="*/ 262 w 847"/>
                <a:gd name="T67" fmla="*/ 219 h 1313"/>
                <a:gd name="T68" fmla="*/ 282 w 847"/>
                <a:gd name="T69" fmla="*/ 81 h 1313"/>
                <a:gd name="T70" fmla="*/ 336 w 847"/>
                <a:gd name="T71" fmla="*/ 79 h 1313"/>
                <a:gd name="T72" fmla="*/ 371 w 847"/>
                <a:gd name="T73" fmla="*/ 74 h 1313"/>
                <a:gd name="T74" fmla="*/ 392 w 847"/>
                <a:gd name="T75" fmla="*/ 91 h 1313"/>
                <a:gd name="T76" fmla="*/ 415 w 847"/>
                <a:gd name="T77" fmla="*/ 124 h 1313"/>
                <a:gd name="T78" fmla="*/ 450 w 847"/>
                <a:gd name="T79" fmla="*/ 142 h 1313"/>
                <a:gd name="T80" fmla="*/ 483 w 847"/>
                <a:gd name="T81" fmla="*/ 163 h 1313"/>
                <a:gd name="T82" fmla="*/ 527 w 847"/>
                <a:gd name="T83" fmla="*/ 155 h 1313"/>
                <a:gd name="T84" fmla="*/ 567 w 847"/>
                <a:gd name="T85" fmla="*/ 130 h 1313"/>
                <a:gd name="T86" fmla="*/ 565 w 847"/>
                <a:gd name="T87" fmla="*/ 91 h 1313"/>
                <a:gd name="T88" fmla="*/ 585 w 847"/>
                <a:gd name="T89" fmla="*/ 10 h 1313"/>
                <a:gd name="T90" fmla="*/ 631 w 847"/>
                <a:gd name="T91" fmla="*/ 23 h 1313"/>
                <a:gd name="T92" fmla="*/ 682 w 847"/>
                <a:gd name="T93" fmla="*/ 48 h 1313"/>
                <a:gd name="T94" fmla="*/ 710 w 847"/>
                <a:gd name="T95" fmla="*/ 91 h 1313"/>
                <a:gd name="T96" fmla="*/ 728 w 847"/>
                <a:gd name="T97" fmla="*/ 137 h 1313"/>
                <a:gd name="T98" fmla="*/ 756 w 847"/>
                <a:gd name="T99" fmla="*/ 147 h 1313"/>
                <a:gd name="T100" fmla="*/ 794 w 847"/>
                <a:gd name="T101" fmla="*/ 173 h 1313"/>
                <a:gd name="T102" fmla="*/ 794 w 847"/>
                <a:gd name="T103" fmla="*/ 252 h 1313"/>
                <a:gd name="T104" fmla="*/ 837 w 847"/>
                <a:gd name="T105" fmla="*/ 297 h 1313"/>
                <a:gd name="T106" fmla="*/ 822 w 847"/>
                <a:gd name="T107" fmla="*/ 356 h 1313"/>
                <a:gd name="T108" fmla="*/ 791 w 847"/>
                <a:gd name="T109" fmla="*/ 404 h 1313"/>
                <a:gd name="T110" fmla="*/ 796 w 847"/>
                <a:gd name="T111" fmla="*/ 473 h 1313"/>
                <a:gd name="T112" fmla="*/ 799 w 847"/>
                <a:gd name="T113" fmla="*/ 539 h 1313"/>
                <a:gd name="T114" fmla="*/ 799 w 847"/>
                <a:gd name="T115" fmla="*/ 623 h 1313"/>
                <a:gd name="T116" fmla="*/ 812 w 847"/>
                <a:gd name="T117" fmla="*/ 687 h 1313"/>
                <a:gd name="T118" fmla="*/ 847 w 847"/>
                <a:gd name="T119" fmla="*/ 753 h 1313"/>
                <a:gd name="T120" fmla="*/ 837 w 847"/>
                <a:gd name="T121" fmla="*/ 834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1313">
                  <a:moveTo>
                    <a:pt x="789" y="1140"/>
                  </a:moveTo>
                  <a:lnTo>
                    <a:pt x="789" y="1219"/>
                  </a:lnTo>
                  <a:lnTo>
                    <a:pt x="789" y="1280"/>
                  </a:lnTo>
                  <a:lnTo>
                    <a:pt x="789" y="1282"/>
                  </a:lnTo>
                  <a:lnTo>
                    <a:pt x="789" y="1300"/>
                  </a:lnTo>
                  <a:lnTo>
                    <a:pt x="626" y="1313"/>
                  </a:lnTo>
                  <a:lnTo>
                    <a:pt x="623" y="1310"/>
                  </a:lnTo>
                  <a:lnTo>
                    <a:pt x="623" y="1308"/>
                  </a:lnTo>
                  <a:lnTo>
                    <a:pt x="621" y="1303"/>
                  </a:lnTo>
                  <a:lnTo>
                    <a:pt x="618" y="1298"/>
                  </a:lnTo>
                  <a:lnTo>
                    <a:pt x="616" y="1295"/>
                  </a:lnTo>
                  <a:lnTo>
                    <a:pt x="616" y="1288"/>
                  </a:lnTo>
                  <a:lnTo>
                    <a:pt x="611" y="1285"/>
                  </a:lnTo>
                  <a:lnTo>
                    <a:pt x="611" y="1282"/>
                  </a:lnTo>
                  <a:lnTo>
                    <a:pt x="611" y="1275"/>
                  </a:lnTo>
                  <a:lnTo>
                    <a:pt x="611" y="1272"/>
                  </a:lnTo>
                  <a:lnTo>
                    <a:pt x="608" y="1267"/>
                  </a:lnTo>
                  <a:lnTo>
                    <a:pt x="606" y="1260"/>
                  </a:lnTo>
                  <a:lnTo>
                    <a:pt x="603" y="1254"/>
                  </a:lnTo>
                  <a:lnTo>
                    <a:pt x="606" y="1252"/>
                  </a:lnTo>
                  <a:lnTo>
                    <a:pt x="608" y="1247"/>
                  </a:lnTo>
                  <a:lnTo>
                    <a:pt x="611" y="1242"/>
                  </a:lnTo>
                  <a:lnTo>
                    <a:pt x="611" y="1239"/>
                  </a:lnTo>
                  <a:lnTo>
                    <a:pt x="606" y="1234"/>
                  </a:lnTo>
                  <a:lnTo>
                    <a:pt x="603" y="1232"/>
                  </a:lnTo>
                  <a:lnTo>
                    <a:pt x="603" y="1229"/>
                  </a:lnTo>
                  <a:lnTo>
                    <a:pt x="608" y="1221"/>
                  </a:lnTo>
                  <a:lnTo>
                    <a:pt x="608" y="1214"/>
                  </a:lnTo>
                  <a:lnTo>
                    <a:pt x="611" y="1211"/>
                  </a:lnTo>
                  <a:lnTo>
                    <a:pt x="613" y="1211"/>
                  </a:lnTo>
                  <a:lnTo>
                    <a:pt x="613" y="1209"/>
                  </a:lnTo>
                  <a:lnTo>
                    <a:pt x="613" y="1206"/>
                  </a:lnTo>
                  <a:lnTo>
                    <a:pt x="611" y="1206"/>
                  </a:lnTo>
                  <a:lnTo>
                    <a:pt x="608" y="1206"/>
                  </a:lnTo>
                  <a:lnTo>
                    <a:pt x="606" y="1206"/>
                  </a:lnTo>
                  <a:lnTo>
                    <a:pt x="603" y="1201"/>
                  </a:lnTo>
                  <a:lnTo>
                    <a:pt x="600" y="1198"/>
                  </a:lnTo>
                  <a:lnTo>
                    <a:pt x="598" y="1198"/>
                  </a:lnTo>
                  <a:lnTo>
                    <a:pt x="598" y="1201"/>
                  </a:lnTo>
                  <a:lnTo>
                    <a:pt x="595" y="1198"/>
                  </a:lnTo>
                  <a:lnTo>
                    <a:pt x="593" y="1198"/>
                  </a:lnTo>
                  <a:lnTo>
                    <a:pt x="590" y="1198"/>
                  </a:lnTo>
                  <a:lnTo>
                    <a:pt x="588" y="1201"/>
                  </a:lnTo>
                  <a:lnTo>
                    <a:pt x="588" y="1206"/>
                  </a:lnTo>
                  <a:lnTo>
                    <a:pt x="588" y="1209"/>
                  </a:lnTo>
                  <a:lnTo>
                    <a:pt x="588" y="1214"/>
                  </a:lnTo>
                  <a:lnTo>
                    <a:pt x="585" y="1219"/>
                  </a:lnTo>
                  <a:lnTo>
                    <a:pt x="585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78" y="1221"/>
                  </a:lnTo>
                  <a:lnTo>
                    <a:pt x="578" y="1219"/>
                  </a:lnTo>
                  <a:lnTo>
                    <a:pt x="575" y="1216"/>
                  </a:lnTo>
                  <a:lnTo>
                    <a:pt x="572" y="1214"/>
                  </a:lnTo>
                  <a:lnTo>
                    <a:pt x="570" y="1211"/>
                  </a:lnTo>
                  <a:lnTo>
                    <a:pt x="570" y="1209"/>
                  </a:lnTo>
                  <a:lnTo>
                    <a:pt x="567" y="1209"/>
                  </a:lnTo>
                  <a:lnTo>
                    <a:pt x="562" y="1209"/>
                  </a:lnTo>
                  <a:lnTo>
                    <a:pt x="565" y="1206"/>
                  </a:lnTo>
                  <a:lnTo>
                    <a:pt x="567" y="1204"/>
                  </a:lnTo>
                  <a:lnTo>
                    <a:pt x="565" y="1201"/>
                  </a:lnTo>
                  <a:lnTo>
                    <a:pt x="562" y="1198"/>
                  </a:lnTo>
                  <a:lnTo>
                    <a:pt x="560" y="1201"/>
                  </a:lnTo>
                  <a:lnTo>
                    <a:pt x="557" y="1204"/>
                  </a:lnTo>
                  <a:lnTo>
                    <a:pt x="552" y="1204"/>
                  </a:lnTo>
                  <a:lnTo>
                    <a:pt x="552" y="1206"/>
                  </a:lnTo>
                  <a:lnTo>
                    <a:pt x="552" y="1209"/>
                  </a:lnTo>
                  <a:lnTo>
                    <a:pt x="552" y="1211"/>
                  </a:lnTo>
                  <a:lnTo>
                    <a:pt x="550" y="1211"/>
                  </a:lnTo>
                  <a:lnTo>
                    <a:pt x="547" y="1206"/>
                  </a:lnTo>
                  <a:lnTo>
                    <a:pt x="544" y="1206"/>
                  </a:lnTo>
                  <a:lnTo>
                    <a:pt x="544" y="1204"/>
                  </a:lnTo>
                  <a:lnTo>
                    <a:pt x="542" y="1201"/>
                  </a:lnTo>
                  <a:lnTo>
                    <a:pt x="542" y="1198"/>
                  </a:lnTo>
                  <a:lnTo>
                    <a:pt x="539" y="1196"/>
                  </a:lnTo>
                  <a:lnTo>
                    <a:pt x="537" y="1196"/>
                  </a:lnTo>
                  <a:lnTo>
                    <a:pt x="534" y="1193"/>
                  </a:lnTo>
                  <a:lnTo>
                    <a:pt x="537" y="1191"/>
                  </a:lnTo>
                  <a:lnTo>
                    <a:pt x="544" y="1193"/>
                  </a:lnTo>
                  <a:lnTo>
                    <a:pt x="544" y="1191"/>
                  </a:lnTo>
                  <a:lnTo>
                    <a:pt x="542" y="1188"/>
                  </a:lnTo>
                  <a:lnTo>
                    <a:pt x="537" y="1183"/>
                  </a:lnTo>
                  <a:lnTo>
                    <a:pt x="534" y="1178"/>
                  </a:lnTo>
                  <a:lnTo>
                    <a:pt x="529" y="1178"/>
                  </a:lnTo>
                  <a:lnTo>
                    <a:pt x="524" y="1178"/>
                  </a:lnTo>
                  <a:lnTo>
                    <a:pt x="522" y="1183"/>
                  </a:lnTo>
                  <a:lnTo>
                    <a:pt x="519" y="1183"/>
                  </a:lnTo>
                  <a:lnTo>
                    <a:pt x="519" y="1181"/>
                  </a:lnTo>
                  <a:lnTo>
                    <a:pt x="519" y="1178"/>
                  </a:lnTo>
                  <a:lnTo>
                    <a:pt x="516" y="1178"/>
                  </a:lnTo>
                  <a:lnTo>
                    <a:pt x="514" y="1178"/>
                  </a:lnTo>
                  <a:lnTo>
                    <a:pt x="514" y="1176"/>
                  </a:lnTo>
                  <a:lnTo>
                    <a:pt x="514" y="1173"/>
                  </a:lnTo>
                  <a:lnTo>
                    <a:pt x="509" y="1173"/>
                  </a:lnTo>
                  <a:lnTo>
                    <a:pt x="504" y="1173"/>
                  </a:lnTo>
                  <a:lnTo>
                    <a:pt x="501" y="1173"/>
                  </a:lnTo>
                  <a:lnTo>
                    <a:pt x="496" y="1170"/>
                  </a:lnTo>
                  <a:lnTo>
                    <a:pt x="496" y="1168"/>
                  </a:lnTo>
                  <a:lnTo>
                    <a:pt x="494" y="1168"/>
                  </a:lnTo>
                  <a:lnTo>
                    <a:pt x="491" y="1170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1" y="1160"/>
                  </a:lnTo>
                  <a:lnTo>
                    <a:pt x="491" y="1158"/>
                  </a:lnTo>
                  <a:lnTo>
                    <a:pt x="488" y="1153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3" y="1153"/>
                  </a:lnTo>
                  <a:lnTo>
                    <a:pt x="481" y="1160"/>
                  </a:lnTo>
                  <a:lnTo>
                    <a:pt x="478" y="1163"/>
                  </a:lnTo>
                  <a:lnTo>
                    <a:pt x="478" y="1165"/>
                  </a:lnTo>
                  <a:lnTo>
                    <a:pt x="481" y="1173"/>
                  </a:lnTo>
                  <a:lnTo>
                    <a:pt x="481" y="1176"/>
                  </a:lnTo>
                  <a:lnTo>
                    <a:pt x="478" y="1178"/>
                  </a:lnTo>
                  <a:lnTo>
                    <a:pt x="476" y="1178"/>
                  </a:lnTo>
                  <a:lnTo>
                    <a:pt x="471" y="1176"/>
                  </a:lnTo>
                  <a:lnTo>
                    <a:pt x="471" y="1173"/>
                  </a:lnTo>
                  <a:lnTo>
                    <a:pt x="463" y="1170"/>
                  </a:lnTo>
                  <a:lnTo>
                    <a:pt x="460" y="1168"/>
                  </a:lnTo>
                  <a:lnTo>
                    <a:pt x="458" y="1163"/>
                  </a:lnTo>
                  <a:lnTo>
                    <a:pt x="455" y="1160"/>
                  </a:lnTo>
                  <a:lnTo>
                    <a:pt x="448" y="1158"/>
                  </a:lnTo>
                  <a:lnTo>
                    <a:pt x="445" y="1158"/>
                  </a:lnTo>
                  <a:lnTo>
                    <a:pt x="440" y="1150"/>
                  </a:lnTo>
                  <a:lnTo>
                    <a:pt x="438" y="1150"/>
                  </a:lnTo>
                  <a:lnTo>
                    <a:pt x="438" y="1148"/>
                  </a:lnTo>
                  <a:lnTo>
                    <a:pt x="435" y="1148"/>
                  </a:lnTo>
                  <a:lnTo>
                    <a:pt x="435" y="1140"/>
                  </a:lnTo>
                  <a:lnTo>
                    <a:pt x="432" y="1137"/>
                  </a:lnTo>
                  <a:lnTo>
                    <a:pt x="430" y="1137"/>
                  </a:lnTo>
                  <a:lnTo>
                    <a:pt x="425" y="1135"/>
                  </a:lnTo>
                  <a:lnTo>
                    <a:pt x="422" y="1135"/>
                  </a:lnTo>
                  <a:lnTo>
                    <a:pt x="422" y="1132"/>
                  </a:lnTo>
                  <a:lnTo>
                    <a:pt x="420" y="1130"/>
                  </a:lnTo>
                  <a:lnTo>
                    <a:pt x="422" y="1127"/>
                  </a:lnTo>
                  <a:lnTo>
                    <a:pt x="425" y="1125"/>
                  </a:lnTo>
                  <a:lnTo>
                    <a:pt x="427" y="1122"/>
                  </a:lnTo>
                  <a:lnTo>
                    <a:pt x="425" y="1120"/>
                  </a:lnTo>
                  <a:lnTo>
                    <a:pt x="425" y="1117"/>
                  </a:lnTo>
                  <a:lnTo>
                    <a:pt x="425" y="1114"/>
                  </a:lnTo>
                  <a:lnTo>
                    <a:pt x="430" y="1112"/>
                  </a:lnTo>
                  <a:lnTo>
                    <a:pt x="432" y="1109"/>
                  </a:lnTo>
                  <a:lnTo>
                    <a:pt x="430" y="1104"/>
                  </a:lnTo>
                  <a:lnTo>
                    <a:pt x="427" y="1102"/>
                  </a:lnTo>
                  <a:lnTo>
                    <a:pt x="420" y="1099"/>
                  </a:lnTo>
                  <a:lnTo>
                    <a:pt x="420" y="1097"/>
                  </a:lnTo>
                  <a:lnTo>
                    <a:pt x="420" y="1094"/>
                  </a:lnTo>
                  <a:lnTo>
                    <a:pt x="422" y="1089"/>
                  </a:lnTo>
                  <a:lnTo>
                    <a:pt x="422" y="1086"/>
                  </a:lnTo>
                  <a:lnTo>
                    <a:pt x="422" y="1084"/>
                  </a:lnTo>
                  <a:lnTo>
                    <a:pt x="420" y="1081"/>
                  </a:lnTo>
                  <a:lnTo>
                    <a:pt x="417" y="1079"/>
                  </a:lnTo>
                  <a:lnTo>
                    <a:pt x="415" y="1076"/>
                  </a:lnTo>
                  <a:lnTo>
                    <a:pt x="412" y="1076"/>
                  </a:lnTo>
                  <a:lnTo>
                    <a:pt x="412" y="1081"/>
                  </a:lnTo>
                  <a:lnTo>
                    <a:pt x="410" y="1081"/>
                  </a:lnTo>
                  <a:lnTo>
                    <a:pt x="407" y="1079"/>
                  </a:lnTo>
                  <a:lnTo>
                    <a:pt x="404" y="1076"/>
                  </a:lnTo>
                  <a:lnTo>
                    <a:pt x="402" y="1076"/>
                  </a:lnTo>
                  <a:lnTo>
                    <a:pt x="399" y="1079"/>
                  </a:lnTo>
                  <a:lnTo>
                    <a:pt x="397" y="1086"/>
                  </a:lnTo>
                  <a:lnTo>
                    <a:pt x="394" y="1086"/>
                  </a:lnTo>
                  <a:lnTo>
                    <a:pt x="392" y="1086"/>
                  </a:lnTo>
                  <a:lnTo>
                    <a:pt x="392" y="1084"/>
                  </a:lnTo>
                  <a:lnTo>
                    <a:pt x="394" y="1081"/>
                  </a:lnTo>
                  <a:lnTo>
                    <a:pt x="394" y="1079"/>
                  </a:lnTo>
                  <a:lnTo>
                    <a:pt x="392" y="1079"/>
                  </a:lnTo>
                  <a:lnTo>
                    <a:pt x="392" y="1076"/>
                  </a:lnTo>
                  <a:lnTo>
                    <a:pt x="392" y="1069"/>
                  </a:lnTo>
                  <a:lnTo>
                    <a:pt x="392" y="1064"/>
                  </a:lnTo>
                  <a:lnTo>
                    <a:pt x="392" y="1058"/>
                  </a:lnTo>
                  <a:lnTo>
                    <a:pt x="392" y="1053"/>
                  </a:lnTo>
                  <a:lnTo>
                    <a:pt x="392" y="1051"/>
                  </a:lnTo>
                  <a:lnTo>
                    <a:pt x="392" y="1048"/>
                  </a:lnTo>
                  <a:lnTo>
                    <a:pt x="399" y="1043"/>
                  </a:lnTo>
                  <a:lnTo>
                    <a:pt x="399" y="1041"/>
                  </a:lnTo>
                  <a:lnTo>
                    <a:pt x="397" y="1038"/>
                  </a:lnTo>
                  <a:lnTo>
                    <a:pt x="397" y="1033"/>
                  </a:lnTo>
                  <a:lnTo>
                    <a:pt x="394" y="1028"/>
                  </a:lnTo>
                  <a:lnTo>
                    <a:pt x="397" y="1028"/>
                  </a:lnTo>
                  <a:lnTo>
                    <a:pt x="399" y="1028"/>
                  </a:lnTo>
                  <a:lnTo>
                    <a:pt x="404" y="1028"/>
                  </a:lnTo>
                  <a:lnTo>
                    <a:pt x="407" y="1025"/>
                  </a:lnTo>
                  <a:lnTo>
                    <a:pt x="404" y="1025"/>
                  </a:lnTo>
                  <a:lnTo>
                    <a:pt x="399" y="1018"/>
                  </a:lnTo>
                  <a:lnTo>
                    <a:pt x="394" y="1013"/>
                  </a:lnTo>
                  <a:lnTo>
                    <a:pt x="387" y="1005"/>
                  </a:lnTo>
                  <a:lnTo>
                    <a:pt x="384" y="1005"/>
                  </a:lnTo>
                  <a:lnTo>
                    <a:pt x="376" y="1000"/>
                  </a:lnTo>
                  <a:lnTo>
                    <a:pt x="374" y="995"/>
                  </a:lnTo>
                  <a:lnTo>
                    <a:pt x="369" y="992"/>
                  </a:lnTo>
                  <a:lnTo>
                    <a:pt x="366" y="990"/>
                  </a:lnTo>
                  <a:lnTo>
                    <a:pt x="366" y="985"/>
                  </a:lnTo>
                  <a:lnTo>
                    <a:pt x="364" y="980"/>
                  </a:lnTo>
                  <a:lnTo>
                    <a:pt x="361" y="980"/>
                  </a:lnTo>
                  <a:lnTo>
                    <a:pt x="359" y="982"/>
                  </a:lnTo>
                  <a:lnTo>
                    <a:pt x="359" y="985"/>
                  </a:lnTo>
                  <a:lnTo>
                    <a:pt x="356" y="985"/>
                  </a:lnTo>
                  <a:lnTo>
                    <a:pt x="356" y="980"/>
                  </a:lnTo>
                  <a:lnTo>
                    <a:pt x="356" y="977"/>
                  </a:lnTo>
                  <a:lnTo>
                    <a:pt x="354" y="974"/>
                  </a:lnTo>
                  <a:lnTo>
                    <a:pt x="351" y="980"/>
                  </a:lnTo>
                  <a:lnTo>
                    <a:pt x="348" y="982"/>
                  </a:lnTo>
                  <a:lnTo>
                    <a:pt x="346" y="980"/>
                  </a:lnTo>
                  <a:lnTo>
                    <a:pt x="343" y="974"/>
                  </a:lnTo>
                  <a:lnTo>
                    <a:pt x="341" y="972"/>
                  </a:lnTo>
                  <a:lnTo>
                    <a:pt x="338" y="972"/>
                  </a:lnTo>
                  <a:lnTo>
                    <a:pt x="338" y="974"/>
                  </a:lnTo>
                  <a:lnTo>
                    <a:pt x="336" y="977"/>
                  </a:lnTo>
                  <a:lnTo>
                    <a:pt x="333" y="980"/>
                  </a:lnTo>
                  <a:lnTo>
                    <a:pt x="331" y="980"/>
                  </a:lnTo>
                  <a:lnTo>
                    <a:pt x="328" y="972"/>
                  </a:lnTo>
                  <a:lnTo>
                    <a:pt x="326" y="972"/>
                  </a:lnTo>
                  <a:lnTo>
                    <a:pt x="326" y="974"/>
                  </a:lnTo>
                  <a:lnTo>
                    <a:pt x="323" y="972"/>
                  </a:lnTo>
                  <a:lnTo>
                    <a:pt x="320" y="972"/>
                  </a:lnTo>
                  <a:lnTo>
                    <a:pt x="318" y="974"/>
                  </a:lnTo>
                  <a:lnTo>
                    <a:pt x="315" y="972"/>
                  </a:lnTo>
                  <a:lnTo>
                    <a:pt x="315" y="969"/>
                  </a:lnTo>
                  <a:lnTo>
                    <a:pt x="310" y="962"/>
                  </a:lnTo>
                  <a:lnTo>
                    <a:pt x="308" y="962"/>
                  </a:lnTo>
                  <a:lnTo>
                    <a:pt x="295" y="964"/>
                  </a:lnTo>
                  <a:lnTo>
                    <a:pt x="290" y="964"/>
                  </a:lnTo>
                  <a:lnTo>
                    <a:pt x="287" y="967"/>
                  </a:lnTo>
                  <a:lnTo>
                    <a:pt x="285" y="967"/>
                  </a:lnTo>
                  <a:lnTo>
                    <a:pt x="282" y="967"/>
                  </a:lnTo>
                  <a:lnTo>
                    <a:pt x="277" y="969"/>
                  </a:lnTo>
                  <a:lnTo>
                    <a:pt x="272" y="972"/>
                  </a:lnTo>
                  <a:lnTo>
                    <a:pt x="270" y="969"/>
                  </a:lnTo>
                  <a:lnTo>
                    <a:pt x="264" y="969"/>
                  </a:lnTo>
                  <a:lnTo>
                    <a:pt x="264" y="967"/>
                  </a:lnTo>
                  <a:lnTo>
                    <a:pt x="262" y="972"/>
                  </a:lnTo>
                  <a:lnTo>
                    <a:pt x="262" y="974"/>
                  </a:lnTo>
                  <a:lnTo>
                    <a:pt x="259" y="974"/>
                  </a:lnTo>
                  <a:lnTo>
                    <a:pt x="257" y="974"/>
                  </a:lnTo>
                  <a:lnTo>
                    <a:pt x="254" y="974"/>
                  </a:lnTo>
                  <a:lnTo>
                    <a:pt x="252" y="977"/>
                  </a:lnTo>
                  <a:lnTo>
                    <a:pt x="249" y="980"/>
                  </a:lnTo>
                  <a:lnTo>
                    <a:pt x="247" y="980"/>
                  </a:lnTo>
                  <a:lnTo>
                    <a:pt x="244" y="980"/>
                  </a:lnTo>
                  <a:lnTo>
                    <a:pt x="242" y="980"/>
                  </a:lnTo>
                  <a:lnTo>
                    <a:pt x="236" y="980"/>
                  </a:lnTo>
                  <a:lnTo>
                    <a:pt x="229" y="980"/>
                  </a:lnTo>
                  <a:lnTo>
                    <a:pt x="224" y="982"/>
                  </a:lnTo>
                  <a:lnTo>
                    <a:pt x="221" y="982"/>
                  </a:lnTo>
                  <a:lnTo>
                    <a:pt x="221" y="977"/>
                  </a:lnTo>
                  <a:lnTo>
                    <a:pt x="219" y="974"/>
                  </a:lnTo>
                  <a:lnTo>
                    <a:pt x="216" y="972"/>
                  </a:lnTo>
                  <a:lnTo>
                    <a:pt x="214" y="972"/>
                  </a:lnTo>
                  <a:lnTo>
                    <a:pt x="214" y="969"/>
                  </a:lnTo>
                  <a:lnTo>
                    <a:pt x="211" y="967"/>
                  </a:lnTo>
                  <a:lnTo>
                    <a:pt x="208" y="967"/>
                  </a:lnTo>
                  <a:lnTo>
                    <a:pt x="208" y="969"/>
                  </a:lnTo>
                  <a:lnTo>
                    <a:pt x="206" y="969"/>
                  </a:lnTo>
                  <a:lnTo>
                    <a:pt x="206" y="967"/>
                  </a:lnTo>
                  <a:lnTo>
                    <a:pt x="203" y="964"/>
                  </a:lnTo>
                  <a:lnTo>
                    <a:pt x="201" y="967"/>
                  </a:lnTo>
                  <a:lnTo>
                    <a:pt x="198" y="967"/>
                  </a:lnTo>
                  <a:lnTo>
                    <a:pt x="186" y="959"/>
                  </a:lnTo>
                  <a:lnTo>
                    <a:pt x="183" y="959"/>
                  </a:lnTo>
                  <a:lnTo>
                    <a:pt x="180" y="959"/>
                  </a:lnTo>
                  <a:lnTo>
                    <a:pt x="175" y="959"/>
                  </a:lnTo>
                  <a:lnTo>
                    <a:pt x="170" y="959"/>
                  </a:lnTo>
                  <a:lnTo>
                    <a:pt x="168" y="959"/>
                  </a:lnTo>
                  <a:lnTo>
                    <a:pt x="165" y="957"/>
                  </a:lnTo>
                  <a:lnTo>
                    <a:pt x="168" y="954"/>
                  </a:lnTo>
                  <a:lnTo>
                    <a:pt x="170" y="954"/>
                  </a:lnTo>
                  <a:lnTo>
                    <a:pt x="173" y="952"/>
                  </a:lnTo>
                  <a:lnTo>
                    <a:pt x="173" y="949"/>
                  </a:lnTo>
                  <a:lnTo>
                    <a:pt x="170" y="949"/>
                  </a:lnTo>
                  <a:lnTo>
                    <a:pt x="168" y="949"/>
                  </a:lnTo>
                  <a:lnTo>
                    <a:pt x="168" y="946"/>
                  </a:lnTo>
                  <a:lnTo>
                    <a:pt x="165" y="946"/>
                  </a:lnTo>
                  <a:lnTo>
                    <a:pt x="165" y="944"/>
                  </a:lnTo>
                  <a:lnTo>
                    <a:pt x="158" y="944"/>
                  </a:lnTo>
                  <a:lnTo>
                    <a:pt x="155" y="946"/>
                  </a:lnTo>
                  <a:lnTo>
                    <a:pt x="152" y="946"/>
                  </a:lnTo>
                  <a:lnTo>
                    <a:pt x="150" y="939"/>
                  </a:lnTo>
                  <a:lnTo>
                    <a:pt x="147" y="941"/>
                  </a:lnTo>
                  <a:lnTo>
                    <a:pt x="147" y="939"/>
                  </a:lnTo>
                  <a:lnTo>
                    <a:pt x="142" y="936"/>
                  </a:lnTo>
                  <a:lnTo>
                    <a:pt x="137" y="934"/>
                  </a:lnTo>
                  <a:lnTo>
                    <a:pt x="135" y="931"/>
                  </a:lnTo>
                  <a:lnTo>
                    <a:pt x="132" y="934"/>
                  </a:lnTo>
                  <a:lnTo>
                    <a:pt x="132" y="936"/>
                  </a:lnTo>
                  <a:lnTo>
                    <a:pt x="127" y="936"/>
                  </a:lnTo>
                  <a:lnTo>
                    <a:pt x="124" y="939"/>
                  </a:lnTo>
                  <a:lnTo>
                    <a:pt x="122" y="939"/>
                  </a:lnTo>
                  <a:lnTo>
                    <a:pt x="122" y="936"/>
                  </a:lnTo>
                  <a:lnTo>
                    <a:pt x="119" y="936"/>
                  </a:lnTo>
                  <a:lnTo>
                    <a:pt x="119" y="934"/>
                  </a:lnTo>
                  <a:lnTo>
                    <a:pt x="117" y="936"/>
                  </a:lnTo>
                  <a:lnTo>
                    <a:pt x="117" y="939"/>
                  </a:lnTo>
                  <a:lnTo>
                    <a:pt x="112" y="939"/>
                  </a:lnTo>
                  <a:lnTo>
                    <a:pt x="112" y="941"/>
                  </a:lnTo>
                  <a:lnTo>
                    <a:pt x="112" y="944"/>
                  </a:lnTo>
                  <a:lnTo>
                    <a:pt x="109" y="944"/>
                  </a:lnTo>
                  <a:lnTo>
                    <a:pt x="107" y="944"/>
                  </a:lnTo>
                  <a:lnTo>
                    <a:pt x="104" y="939"/>
                  </a:lnTo>
                  <a:lnTo>
                    <a:pt x="96" y="934"/>
                  </a:lnTo>
                  <a:lnTo>
                    <a:pt x="99" y="931"/>
                  </a:lnTo>
                  <a:lnTo>
                    <a:pt x="102" y="931"/>
                  </a:lnTo>
                  <a:lnTo>
                    <a:pt x="104" y="931"/>
                  </a:lnTo>
                  <a:lnTo>
                    <a:pt x="107" y="929"/>
                  </a:lnTo>
                  <a:lnTo>
                    <a:pt x="109" y="929"/>
                  </a:lnTo>
                  <a:lnTo>
                    <a:pt x="112" y="929"/>
                  </a:lnTo>
                  <a:lnTo>
                    <a:pt x="112" y="926"/>
                  </a:lnTo>
                  <a:lnTo>
                    <a:pt x="107" y="918"/>
                  </a:lnTo>
                  <a:lnTo>
                    <a:pt x="107" y="916"/>
                  </a:lnTo>
                  <a:lnTo>
                    <a:pt x="107" y="913"/>
                  </a:lnTo>
                  <a:lnTo>
                    <a:pt x="104" y="906"/>
                  </a:lnTo>
                  <a:lnTo>
                    <a:pt x="104" y="903"/>
                  </a:lnTo>
                  <a:lnTo>
                    <a:pt x="99" y="906"/>
                  </a:lnTo>
                  <a:lnTo>
                    <a:pt x="99" y="903"/>
                  </a:lnTo>
                  <a:lnTo>
                    <a:pt x="99" y="901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09" y="896"/>
                  </a:lnTo>
                  <a:lnTo>
                    <a:pt x="109" y="893"/>
                  </a:lnTo>
                  <a:lnTo>
                    <a:pt x="107" y="893"/>
                  </a:lnTo>
                  <a:lnTo>
                    <a:pt x="107" y="890"/>
                  </a:lnTo>
                  <a:lnTo>
                    <a:pt x="96" y="885"/>
                  </a:lnTo>
                  <a:lnTo>
                    <a:pt x="89" y="880"/>
                  </a:lnTo>
                  <a:lnTo>
                    <a:pt x="84" y="875"/>
                  </a:lnTo>
                  <a:lnTo>
                    <a:pt x="76" y="870"/>
                  </a:lnTo>
                  <a:lnTo>
                    <a:pt x="74" y="870"/>
                  </a:lnTo>
                  <a:lnTo>
                    <a:pt x="74" y="880"/>
                  </a:lnTo>
                  <a:lnTo>
                    <a:pt x="71" y="885"/>
                  </a:lnTo>
                  <a:lnTo>
                    <a:pt x="68" y="888"/>
                  </a:lnTo>
                  <a:lnTo>
                    <a:pt x="66" y="890"/>
                  </a:lnTo>
                  <a:lnTo>
                    <a:pt x="66" y="898"/>
                  </a:lnTo>
                  <a:lnTo>
                    <a:pt x="63" y="901"/>
                  </a:lnTo>
                  <a:lnTo>
                    <a:pt x="61" y="901"/>
                  </a:lnTo>
                  <a:lnTo>
                    <a:pt x="58" y="901"/>
                  </a:lnTo>
                  <a:lnTo>
                    <a:pt x="56" y="901"/>
                  </a:lnTo>
                  <a:lnTo>
                    <a:pt x="48" y="893"/>
                  </a:lnTo>
                  <a:lnTo>
                    <a:pt x="43" y="885"/>
                  </a:lnTo>
                  <a:lnTo>
                    <a:pt x="35" y="875"/>
                  </a:lnTo>
                  <a:lnTo>
                    <a:pt x="30" y="868"/>
                  </a:lnTo>
                  <a:lnTo>
                    <a:pt x="25" y="868"/>
                  </a:lnTo>
                  <a:lnTo>
                    <a:pt x="18" y="868"/>
                  </a:lnTo>
                  <a:lnTo>
                    <a:pt x="15" y="868"/>
                  </a:lnTo>
                  <a:lnTo>
                    <a:pt x="15" y="865"/>
                  </a:lnTo>
                  <a:lnTo>
                    <a:pt x="12" y="865"/>
                  </a:lnTo>
                  <a:lnTo>
                    <a:pt x="7" y="868"/>
                  </a:lnTo>
                  <a:lnTo>
                    <a:pt x="5" y="868"/>
                  </a:lnTo>
                  <a:lnTo>
                    <a:pt x="2" y="86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2" y="852"/>
                  </a:lnTo>
                  <a:lnTo>
                    <a:pt x="5" y="850"/>
                  </a:lnTo>
                  <a:lnTo>
                    <a:pt x="7" y="850"/>
                  </a:lnTo>
                  <a:lnTo>
                    <a:pt x="7" y="852"/>
                  </a:lnTo>
                  <a:lnTo>
                    <a:pt x="10" y="855"/>
                  </a:lnTo>
                  <a:lnTo>
                    <a:pt x="12" y="855"/>
                  </a:lnTo>
                  <a:lnTo>
                    <a:pt x="15" y="855"/>
                  </a:lnTo>
                  <a:lnTo>
                    <a:pt x="15" y="850"/>
                  </a:lnTo>
                  <a:lnTo>
                    <a:pt x="18" y="845"/>
                  </a:lnTo>
                  <a:lnTo>
                    <a:pt x="20" y="842"/>
                  </a:lnTo>
                  <a:lnTo>
                    <a:pt x="23" y="840"/>
                  </a:lnTo>
                  <a:lnTo>
                    <a:pt x="18" y="837"/>
                  </a:lnTo>
                  <a:lnTo>
                    <a:pt x="18" y="834"/>
                  </a:lnTo>
                  <a:lnTo>
                    <a:pt x="18" y="832"/>
                  </a:lnTo>
                  <a:lnTo>
                    <a:pt x="20" y="832"/>
                  </a:lnTo>
                  <a:lnTo>
                    <a:pt x="25" y="832"/>
                  </a:lnTo>
                  <a:lnTo>
                    <a:pt x="30" y="834"/>
                  </a:lnTo>
                  <a:lnTo>
                    <a:pt x="35" y="827"/>
                  </a:lnTo>
                  <a:lnTo>
                    <a:pt x="33" y="824"/>
                  </a:lnTo>
                  <a:lnTo>
                    <a:pt x="35" y="817"/>
                  </a:lnTo>
                  <a:lnTo>
                    <a:pt x="33" y="812"/>
                  </a:lnTo>
                  <a:lnTo>
                    <a:pt x="33" y="809"/>
                  </a:lnTo>
                  <a:lnTo>
                    <a:pt x="35" y="809"/>
                  </a:lnTo>
                  <a:lnTo>
                    <a:pt x="38" y="812"/>
                  </a:lnTo>
                  <a:lnTo>
                    <a:pt x="40" y="812"/>
                  </a:lnTo>
                  <a:lnTo>
                    <a:pt x="38" y="814"/>
                  </a:lnTo>
                  <a:lnTo>
                    <a:pt x="40" y="817"/>
                  </a:lnTo>
                  <a:lnTo>
                    <a:pt x="43" y="814"/>
                  </a:lnTo>
                  <a:lnTo>
                    <a:pt x="46" y="817"/>
                  </a:lnTo>
                  <a:lnTo>
                    <a:pt x="48" y="817"/>
                  </a:lnTo>
                  <a:lnTo>
                    <a:pt x="48" y="814"/>
                  </a:lnTo>
                  <a:lnTo>
                    <a:pt x="48" y="809"/>
                  </a:lnTo>
                  <a:lnTo>
                    <a:pt x="48" y="806"/>
                  </a:lnTo>
                  <a:lnTo>
                    <a:pt x="51" y="804"/>
                  </a:lnTo>
                  <a:lnTo>
                    <a:pt x="53" y="804"/>
                  </a:lnTo>
                  <a:lnTo>
                    <a:pt x="56" y="804"/>
                  </a:lnTo>
                  <a:lnTo>
                    <a:pt x="56" y="806"/>
                  </a:lnTo>
                  <a:lnTo>
                    <a:pt x="56" y="809"/>
                  </a:lnTo>
                  <a:lnTo>
                    <a:pt x="61" y="806"/>
                  </a:lnTo>
                  <a:lnTo>
                    <a:pt x="58" y="804"/>
                  </a:lnTo>
                  <a:lnTo>
                    <a:pt x="58" y="801"/>
                  </a:lnTo>
                  <a:lnTo>
                    <a:pt x="58" y="799"/>
                  </a:lnTo>
                  <a:lnTo>
                    <a:pt x="63" y="799"/>
                  </a:lnTo>
                  <a:lnTo>
                    <a:pt x="63" y="796"/>
                  </a:lnTo>
                  <a:lnTo>
                    <a:pt x="63" y="794"/>
                  </a:lnTo>
                  <a:lnTo>
                    <a:pt x="66" y="794"/>
                  </a:lnTo>
                  <a:lnTo>
                    <a:pt x="68" y="799"/>
                  </a:lnTo>
                  <a:lnTo>
                    <a:pt x="68" y="796"/>
                  </a:lnTo>
                  <a:lnTo>
                    <a:pt x="71" y="794"/>
                  </a:lnTo>
                  <a:lnTo>
                    <a:pt x="76" y="794"/>
                  </a:lnTo>
                  <a:lnTo>
                    <a:pt x="79" y="791"/>
                  </a:lnTo>
                  <a:lnTo>
                    <a:pt x="79" y="789"/>
                  </a:lnTo>
                  <a:lnTo>
                    <a:pt x="76" y="786"/>
                  </a:lnTo>
                  <a:lnTo>
                    <a:pt x="79" y="784"/>
                  </a:lnTo>
                  <a:lnTo>
                    <a:pt x="81" y="781"/>
                  </a:lnTo>
                  <a:lnTo>
                    <a:pt x="84" y="784"/>
                  </a:lnTo>
                  <a:lnTo>
                    <a:pt x="86" y="784"/>
                  </a:lnTo>
                  <a:lnTo>
                    <a:pt x="86" y="781"/>
                  </a:lnTo>
                  <a:lnTo>
                    <a:pt x="89" y="776"/>
                  </a:lnTo>
                  <a:lnTo>
                    <a:pt x="91" y="773"/>
                  </a:lnTo>
                  <a:lnTo>
                    <a:pt x="91" y="776"/>
                  </a:lnTo>
                  <a:lnTo>
                    <a:pt x="94" y="776"/>
                  </a:lnTo>
                  <a:lnTo>
                    <a:pt x="99" y="771"/>
                  </a:lnTo>
                  <a:lnTo>
                    <a:pt x="102" y="768"/>
                  </a:lnTo>
                  <a:lnTo>
                    <a:pt x="99" y="766"/>
                  </a:lnTo>
                  <a:lnTo>
                    <a:pt x="102" y="763"/>
                  </a:lnTo>
                  <a:lnTo>
                    <a:pt x="99" y="758"/>
                  </a:lnTo>
                  <a:lnTo>
                    <a:pt x="99" y="756"/>
                  </a:lnTo>
                  <a:lnTo>
                    <a:pt x="109" y="753"/>
                  </a:lnTo>
                  <a:lnTo>
                    <a:pt x="107" y="751"/>
                  </a:lnTo>
                  <a:lnTo>
                    <a:pt x="109" y="748"/>
                  </a:lnTo>
                  <a:lnTo>
                    <a:pt x="112" y="751"/>
                  </a:lnTo>
                  <a:lnTo>
                    <a:pt x="114" y="751"/>
                  </a:lnTo>
                  <a:lnTo>
                    <a:pt x="117" y="748"/>
                  </a:lnTo>
                  <a:lnTo>
                    <a:pt x="114" y="748"/>
                  </a:lnTo>
                  <a:lnTo>
                    <a:pt x="112" y="748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9" y="740"/>
                  </a:lnTo>
                  <a:lnTo>
                    <a:pt x="119" y="738"/>
                  </a:lnTo>
                  <a:lnTo>
                    <a:pt x="122" y="738"/>
                  </a:lnTo>
                  <a:lnTo>
                    <a:pt x="124" y="735"/>
                  </a:lnTo>
                  <a:lnTo>
                    <a:pt x="124" y="733"/>
                  </a:lnTo>
                  <a:lnTo>
                    <a:pt x="124" y="730"/>
                  </a:lnTo>
                  <a:lnTo>
                    <a:pt x="124" y="728"/>
                  </a:lnTo>
                  <a:lnTo>
                    <a:pt x="127" y="728"/>
                  </a:lnTo>
                  <a:lnTo>
                    <a:pt x="130" y="728"/>
                  </a:lnTo>
                  <a:lnTo>
                    <a:pt x="132" y="728"/>
                  </a:lnTo>
                  <a:lnTo>
                    <a:pt x="132" y="730"/>
                  </a:lnTo>
                  <a:lnTo>
                    <a:pt x="135" y="730"/>
                  </a:lnTo>
                  <a:lnTo>
                    <a:pt x="135" y="728"/>
                  </a:lnTo>
                  <a:lnTo>
                    <a:pt x="132" y="717"/>
                  </a:lnTo>
                  <a:lnTo>
                    <a:pt x="132" y="715"/>
                  </a:lnTo>
                  <a:lnTo>
                    <a:pt x="135" y="712"/>
                  </a:lnTo>
                  <a:lnTo>
                    <a:pt x="137" y="710"/>
                  </a:lnTo>
                  <a:lnTo>
                    <a:pt x="140" y="707"/>
                  </a:lnTo>
                  <a:lnTo>
                    <a:pt x="142" y="705"/>
                  </a:lnTo>
                  <a:lnTo>
                    <a:pt x="142" y="702"/>
                  </a:lnTo>
                  <a:lnTo>
                    <a:pt x="145" y="702"/>
                  </a:lnTo>
                  <a:lnTo>
                    <a:pt x="145" y="700"/>
                  </a:lnTo>
                  <a:lnTo>
                    <a:pt x="142" y="695"/>
                  </a:lnTo>
                  <a:lnTo>
                    <a:pt x="142" y="692"/>
                  </a:lnTo>
                  <a:lnTo>
                    <a:pt x="147" y="687"/>
                  </a:lnTo>
                  <a:lnTo>
                    <a:pt x="150" y="682"/>
                  </a:lnTo>
                  <a:lnTo>
                    <a:pt x="150" y="679"/>
                  </a:lnTo>
                  <a:lnTo>
                    <a:pt x="150" y="674"/>
                  </a:lnTo>
                  <a:lnTo>
                    <a:pt x="150" y="677"/>
                  </a:lnTo>
                  <a:lnTo>
                    <a:pt x="147" y="677"/>
                  </a:lnTo>
                  <a:lnTo>
                    <a:pt x="147" y="679"/>
                  </a:lnTo>
                  <a:lnTo>
                    <a:pt x="145" y="679"/>
                  </a:lnTo>
                  <a:lnTo>
                    <a:pt x="137" y="667"/>
                  </a:lnTo>
                  <a:lnTo>
                    <a:pt x="137" y="664"/>
                  </a:lnTo>
                  <a:lnTo>
                    <a:pt x="140" y="661"/>
                  </a:lnTo>
                  <a:lnTo>
                    <a:pt x="142" y="659"/>
                  </a:lnTo>
                  <a:lnTo>
                    <a:pt x="142" y="656"/>
                  </a:lnTo>
                  <a:lnTo>
                    <a:pt x="145" y="656"/>
                  </a:lnTo>
                  <a:lnTo>
                    <a:pt x="147" y="656"/>
                  </a:lnTo>
                  <a:lnTo>
                    <a:pt x="150" y="654"/>
                  </a:lnTo>
                  <a:lnTo>
                    <a:pt x="150" y="651"/>
                  </a:lnTo>
                  <a:lnTo>
                    <a:pt x="150" y="649"/>
                  </a:lnTo>
                  <a:lnTo>
                    <a:pt x="147" y="644"/>
                  </a:lnTo>
                  <a:lnTo>
                    <a:pt x="145" y="639"/>
                  </a:lnTo>
                  <a:lnTo>
                    <a:pt x="145" y="636"/>
                  </a:lnTo>
                  <a:lnTo>
                    <a:pt x="145" y="631"/>
                  </a:lnTo>
                  <a:lnTo>
                    <a:pt x="145" y="628"/>
                  </a:lnTo>
                  <a:lnTo>
                    <a:pt x="142" y="626"/>
                  </a:lnTo>
                  <a:lnTo>
                    <a:pt x="142" y="623"/>
                  </a:lnTo>
                  <a:lnTo>
                    <a:pt x="142" y="621"/>
                  </a:lnTo>
                  <a:lnTo>
                    <a:pt x="142" y="618"/>
                  </a:lnTo>
                  <a:lnTo>
                    <a:pt x="147" y="618"/>
                  </a:lnTo>
                  <a:lnTo>
                    <a:pt x="150" y="616"/>
                  </a:lnTo>
                  <a:lnTo>
                    <a:pt x="152" y="618"/>
                  </a:lnTo>
                  <a:lnTo>
                    <a:pt x="158" y="613"/>
                  </a:lnTo>
                  <a:lnTo>
                    <a:pt x="158" y="611"/>
                  </a:lnTo>
                  <a:lnTo>
                    <a:pt x="160" y="611"/>
                  </a:lnTo>
                  <a:lnTo>
                    <a:pt x="163" y="611"/>
                  </a:lnTo>
                  <a:lnTo>
                    <a:pt x="163" y="605"/>
                  </a:lnTo>
                  <a:lnTo>
                    <a:pt x="168" y="603"/>
                  </a:lnTo>
                  <a:lnTo>
                    <a:pt x="168" y="600"/>
                  </a:lnTo>
                  <a:lnTo>
                    <a:pt x="168" y="598"/>
                  </a:lnTo>
                  <a:lnTo>
                    <a:pt x="165" y="595"/>
                  </a:lnTo>
                  <a:lnTo>
                    <a:pt x="168" y="595"/>
                  </a:lnTo>
                  <a:lnTo>
                    <a:pt x="165" y="593"/>
                  </a:lnTo>
                  <a:lnTo>
                    <a:pt x="163" y="593"/>
                  </a:lnTo>
                  <a:lnTo>
                    <a:pt x="163" y="590"/>
                  </a:lnTo>
                  <a:lnTo>
                    <a:pt x="160" y="583"/>
                  </a:lnTo>
                  <a:lnTo>
                    <a:pt x="158" y="570"/>
                  </a:lnTo>
                  <a:lnTo>
                    <a:pt x="158" y="565"/>
                  </a:lnTo>
                  <a:lnTo>
                    <a:pt x="155" y="560"/>
                  </a:lnTo>
                  <a:lnTo>
                    <a:pt x="155" y="557"/>
                  </a:lnTo>
                  <a:lnTo>
                    <a:pt x="155" y="555"/>
                  </a:lnTo>
                  <a:lnTo>
                    <a:pt x="158" y="547"/>
                  </a:lnTo>
                  <a:lnTo>
                    <a:pt x="158" y="544"/>
                  </a:lnTo>
                  <a:lnTo>
                    <a:pt x="160" y="542"/>
                  </a:lnTo>
                  <a:lnTo>
                    <a:pt x="158" y="539"/>
                  </a:lnTo>
                  <a:lnTo>
                    <a:pt x="158" y="537"/>
                  </a:lnTo>
                  <a:lnTo>
                    <a:pt x="158" y="534"/>
                  </a:lnTo>
                  <a:lnTo>
                    <a:pt x="158" y="532"/>
                  </a:lnTo>
                  <a:lnTo>
                    <a:pt x="160" y="529"/>
                  </a:lnTo>
                  <a:lnTo>
                    <a:pt x="165" y="524"/>
                  </a:lnTo>
                  <a:lnTo>
                    <a:pt x="168" y="524"/>
                  </a:lnTo>
                  <a:lnTo>
                    <a:pt x="168" y="521"/>
                  </a:lnTo>
                  <a:lnTo>
                    <a:pt x="165" y="514"/>
                  </a:lnTo>
                  <a:lnTo>
                    <a:pt x="168" y="509"/>
                  </a:lnTo>
                  <a:lnTo>
                    <a:pt x="165" y="506"/>
                  </a:lnTo>
                  <a:lnTo>
                    <a:pt x="163" y="506"/>
                  </a:lnTo>
                  <a:lnTo>
                    <a:pt x="163" y="509"/>
                  </a:lnTo>
                  <a:lnTo>
                    <a:pt x="160" y="509"/>
                  </a:lnTo>
                  <a:lnTo>
                    <a:pt x="158" y="506"/>
                  </a:lnTo>
                  <a:lnTo>
                    <a:pt x="155" y="506"/>
                  </a:lnTo>
                  <a:lnTo>
                    <a:pt x="152" y="504"/>
                  </a:lnTo>
                  <a:lnTo>
                    <a:pt x="152" y="501"/>
                  </a:lnTo>
                  <a:lnTo>
                    <a:pt x="150" y="501"/>
                  </a:lnTo>
                  <a:lnTo>
                    <a:pt x="147" y="499"/>
                  </a:lnTo>
                  <a:lnTo>
                    <a:pt x="145" y="499"/>
                  </a:lnTo>
                  <a:lnTo>
                    <a:pt x="142" y="499"/>
                  </a:lnTo>
                  <a:lnTo>
                    <a:pt x="140" y="496"/>
                  </a:lnTo>
                  <a:lnTo>
                    <a:pt x="140" y="493"/>
                  </a:lnTo>
                  <a:lnTo>
                    <a:pt x="137" y="491"/>
                  </a:lnTo>
                  <a:lnTo>
                    <a:pt x="137" y="488"/>
                  </a:lnTo>
                  <a:lnTo>
                    <a:pt x="130" y="483"/>
                  </a:lnTo>
                  <a:lnTo>
                    <a:pt x="124" y="481"/>
                  </a:lnTo>
                  <a:lnTo>
                    <a:pt x="124" y="478"/>
                  </a:lnTo>
                  <a:lnTo>
                    <a:pt x="122" y="476"/>
                  </a:lnTo>
                  <a:lnTo>
                    <a:pt x="124" y="473"/>
                  </a:lnTo>
                  <a:lnTo>
                    <a:pt x="124" y="471"/>
                  </a:lnTo>
                  <a:lnTo>
                    <a:pt x="127" y="468"/>
                  </a:lnTo>
                  <a:lnTo>
                    <a:pt x="127" y="465"/>
                  </a:lnTo>
                  <a:lnTo>
                    <a:pt x="127" y="463"/>
                  </a:lnTo>
                  <a:lnTo>
                    <a:pt x="127" y="460"/>
                  </a:lnTo>
                  <a:lnTo>
                    <a:pt x="124" y="460"/>
                  </a:lnTo>
                  <a:lnTo>
                    <a:pt x="122" y="455"/>
                  </a:lnTo>
                  <a:lnTo>
                    <a:pt x="122" y="453"/>
                  </a:lnTo>
                  <a:lnTo>
                    <a:pt x="117" y="448"/>
                  </a:lnTo>
                  <a:lnTo>
                    <a:pt x="117" y="445"/>
                  </a:lnTo>
                  <a:lnTo>
                    <a:pt x="109" y="437"/>
                  </a:lnTo>
                  <a:lnTo>
                    <a:pt x="107" y="432"/>
                  </a:lnTo>
                  <a:lnTo>
                    <a:pt x="107" y="425"/>
                  </a:lnTo>
                  <a:lnTo>
                    <a:pt x="107" y="422"/>
                  </a:lnTo>
                  <a:lnTo>
                    <a:pt x="104" y="409"/>
                  </a:lnTo>
                  <a:lnTo>
                    <a:pt x="104" y="407"/>
                  </a:lnTo>
                  <a:lnTo>
                    <a:pt x="107" y="402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2"/>
                  </a:lnTo>
                  <a:lnTo>
                    <a:pt x="104" y="389"/>
                  </a:lnTo>
                  <a:lnTo>
                    <a:pt x="96" y="379"/>
                  </a:lnTo>
                  <a:lnTo>
                    <a:pt x="99" y="371"/>
                  </a:lnTo>
                  <a:lnTo>
                    <a:pt x="99" y="366"/>
                  </a:lnTo>
                  <a:lnTo>
                    <a:pt x="96" y="359"/>
                  </a:lnTo>
                  <a:lnTo>
                    <a:pt x="99" y="356"/>
                  </a:lnTo>
                  <a:lnTo>
                    <a:pt x="96" y="351"/>
                  </a:lnTo>
                  <a:lnTo>
                    <a:pt x="96" y="348"/>
                  </a:lnTo>
                  <a:lnTo>
                    <a:pt x="94" y="346"/>
                  </a:lnTo>
                  <a:lnTo>
                    <a:pt x="89" y="338"/>
                  </a:lnTo>
                  <a:lnTo>
                    <a:pt x="86" y="336"/>
                  </a:lnTo>
                  <a:lnTo>
                    <a:pt x="84" y="333"/>
                  </a:lnTo>
                  <a:lnTo>
                    <a:pt x="74" y="328"/>
                  </a:lnTo>
                  <a:lnTo>
                    <a:pt x="68" y="323"/>
                  </a:lnTo>
                  <a:lnTo>
                    <a:pt x="66" y="313"/>
                  </a:lnTo>
                  <a:lnTo>
                    <a:pt x="81" y="297"/>
                  </a:lnTo>
                  <a:lnTo>
                    <a:pt x="94" y="285"/>
                  </a:lnTo>
                  <a:lnTo>
                    <a:pt x="99" y="285"/>
                  </a:lnTo>
                  <a:lnTo>
                    <a:pt x="104" y="285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7"/>
                  </a:lnTo>
                  <a:lnTo>
                    <a:pt x="112" y="292"/>
                  </a:lnTo>
                  <a:lnTo>
                    <a:pt x="112" y="295"/>
                  </a:lnTo>
                  <a:lnTo>
                    <a:pt x="114" y="300"/>
                  </a:lnTo>
                  <a:lnTo>
                    <a:pt x="119" y="305"/>
                  </a:lnTo>
                  <a:lnTo>
                    <a:pt x="124" y="303"/>
                  </a:lnTo>
                  <a:lnTo>
                    <a:pt x="130" y="300"/>
                  </a:lnTo>
                  <a:lnTo>
                    <a:pt x="142" y="290"/>
                  </a:lnTo>
                  <a:lnTo>
                    <a:pt x="152" y="290"/>
                  </a:lnTo>
                  <a:lnTo>
                    <a:pt x="155" y="290"/>
                  </a:lnTo>
                  <a:lnTo>
                    <a:pt x="155" y="292"/>
                  </a:lnTo>
                  <a:lnTo>
                    <a:pt x="155" y="295"/>
                  </a:lnTo>
                  <a:lnTo>
                    <a:pt x="155" y="297"/>
                  </a:lnTo>
                  <a:lnTo>
                    <a:pt x="158" y="300"/>
                  </a:lnTo>
                  <a:lnTo>
                    <a:pt x="160" y="303"/>
                  </a:lnTo>
                  <a:lnTo>
                    <a:pt x="170" y="305"/>
                  </a:lnTo>
                  <a:lnTo>
                    <a:pt x="178" y="308"/>
                  </a:lnTo>
                  <a:lnTo>
                    <a:pt x="188" y="315"/>
                  </a:lnTo>
                  <a:lnTo>
                    <a:pt x="191" y="315"/>
                  </a:lnTo>
                  <a:lnTo>
                    <a:pt x="198" y="325"/>
                  </a:lnTo>
                  <a:lnTo>
                    <a:pt x="203" y="323"/>
                  </a:lnTo>
                  <a:lnTo>
                    <a:pt x="211" y="318"/>
                  </a:lnTo>
                  <a:lnTo>
                    <a:pt x="219" y="308"/>
                  </a:lnTo>
                  <a:lnTo>
                    <a:pt x="221" y="300"/>
                  </a:lnTo>
                  <a:lnTo>
                    <a:pt x="221" y="282"/>
                  </a:lnTo>
                  <a:lnTo>
                    <a:pt x="221" y="280"/>
                  </a:lnTo>
                  <a:lnTo>
                    <a:pt x="229" y="267"/>
                  </a:lnTo>
                  <a:lnTo>
                    <a:pt x="234" y="264"/>
                  </a:lnTo>
                  <a:lnTo>
                    <a:pt x="236" y="262"/>
                  </a:lnTo>
                  <a:lnTo>
                    <a:pt x="236" y="254"/>
                  </a:lnTo>
                  <a:lnTo>
                    <a:pt x="239" y="241"/>
                  </a:lnTo>
                  <a:lnTo>
                    <a:pt x="247" y="231"/>
                  </a:lnTo>
                  <a:lnTo>
                    <a:pt x="252" y="231"/>
                  </a:lnTo>
                  <a:lnTo>
                    <a:pt x="259" y="229"/>
                  </a:lnTo>
                  <a:lnTo>
                    <a:pt x="262" y="226"/>
                  </a:lnTo>
                  <a:lnTo>
                    <a:pt x="262" y="219"/>
                  </a:lnTo>
                  <a:lnTo>
                    <a:pt x="264" y="211"/>
                  </a:lnTo>
                  <a:lnTo>
                    <a:pt x="267" y="203"/>
                  </a:lnTo>
                  <a:lnTo>
                    <a:pt x="275" y="191"/>
                  </a:lnTo>
                  <a:lnTo>
                    <a:pt x="275" y="185"/>
                  </a:lnTo>
                  <a:lnTo>
                    <a:pt x="275" y="180"/>
                  </a:lnTo>
                  <a:lnTo>
                    <a:pt x="270" y="175"/>
                  </a:lnTo>
                  <a:lnTo>
                    <a:pt x="267" y="175"/>
                  </a:lnTo>
                  <a:lnTo>
                    <a:pt x="252" y="163"/>
                  </a:lnTo>
                  <a:lnTo>
                    <a:pt x="249" y="155"/>
                  </a:lnTo>
                  <a:lnTo>
                    <a:pt x="252" y="150"/>
                  </a:lnTo>
                  <a:lnTo>
                    <a:pt x="254" y="142"/>
                  </a:lnTo>
                  <a:lnTo>
                    <a:pt x="257" y="140"/>
                  </a:lnTo>
                  <a:lnTo>
                    <a:pt x="262" y="135"/>
                  </a:lnTo>
                  <a:lnTo>
                    <a:pt x="267" y="124"/>
                  </a:lnTo>
                  <a:lnTo>
                    <a:pt x="272" y="114"/>
                  </a:lnTo>
                  <a:lnTo>
                    <a:pt x="277" y="104"/>
                  </a:lnTo>
                  <a:lnTo>
                    <a:pt x="280" y="96"/>
                  </a:lnTo>
                  <a:lnTo>
                    <a:pt x="282" y="81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82" y="68"/>
                  </a:lnTo>
                  <a:lnTo>
                    <a:pt x="287" y="66"/>
                  </a:lnTo>
                  <a:lnTo>
                    <a:pt x="290" y="63"/>
                  </a:lnTo>
                  <a:lnTo>
                    <a:pt x="295" y="66"/>
                  </a:lnTo>
                  <a:lnTo>
                    <a:pt x="298" y="63"/>
                  </a:lnTo>
                  <a:lnTo>
                    <a:pt x="305" y="63"/>
                  </a:lnTo>
                  <a:lnTo>
                    <a:pt x="31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5" y="71"/>
                  </a:lnTo>
                  <a:lnTo>
                    <a:pt x="315" y="74"/>
                  </a:lnTo>
                  <a:lnTo>
                    <a:pt x="318" y="71"/>
                  </a:lnTo>
                  <a:lnTo>
                    <a:pt x="320" y="76"/>
                  </a:lnTo>
                  <a:lnTo>
                    <a:pt x="326" y="74"/>
                  </a:lnTo>
                  <a:lnTo>
                    <a:pt x="333" y="74"/>
                  </a:lnTo>
                  <a:lnTo>
                    <a:pt x="336" y="79"/>
                  </a:lnTo>
                  <a:lnTo>
                    <a:pt x="338" y="79"/>
                  </a:lnTo>
                  <a:lnTo>
                    <a:pt x="341" y="74"/>
                  </a:lnTo>
                  <a:lnTo>
                    <a:pt x="338" y="74"/>
                  </a:lnTo>
                  <a:lnTo>
                    <a:pt x="338" y="68"/>
                  </a:lnTo>
                  <a:lnTo>
                    <a:pt x="343" y="74"/>
                  </a:lnTo>
                  <a:lnTo>
                    <a:pt x="346" y="71"/>
                  </a:lnTo>
                  <a:lnTo>
                    <a:pt x="348" y="74"/>
                  </a:lnTo>
                  <a:lnTo>
                    <a:pt x="351" y="76"/>
                  </a:lnTo>
                  <a:lnTo>
                    <a:pt x="354" y="74"/>
                  </a:lnTo>
                  <a:lnTo>
                    <a:pt x="356" y="74"/>
                  </a:lnTo>
                  <a:lnTo>
                    <a:pt x="356" y="76"/>
                  </a:lnTo>
                  <a:lnTo>
                    <a:pt x="359" y="76"/>
                  </a:lnTo>
                  <a:lnTo>
                    <a:pt x="359" y="79"/>
                  </a:lnTo>
                  <a:lnTo>
                    <a:pt x="361" y="79"/>
                  </a:lnTo>
                  <a:lnTo>
                    <a:pt x="364" y="79"/>
                  </a:lnTo>
                  <a:lnTo>
                    <a:pt x="366" y="76"/>
                  </a:lnTo>
                  <a:lnTo>
                    <a:pt x="369" y="76"/>
                  </a:lnTo>
                  <a:lnTo>
                    <a:pt x="371" y="74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7" y="74"/>
                  </a:lnTo>
                  <a:lnTo>
                    <a:pt x="387" y="76"/>
                  </a:lnTo>
                  <a:lnTo>
                    <a:pt x="384" y="79"/>
                  </a:lnTo>
                  <a:lnTo>
                    <a:pt x="384" y="81"/>
                  </a:lnTo>
                  <a:lnTo>
                    <a:pt x="387" y="81"/>
                  </a:lnTo>
                  <a:lnTo>
                    <a:pt x="389" y="81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89" y="89"/>
                  </a:lnTo>
                  <a:lnTo>
                    <a:pt x="392" y="89"/>
                  </a:lnTo>
                  <a:lnTo>
                    <a:pt x="392" y="91"/>
                  </a:lnTo>
                  <a:lnTo>
                    <a:pt x="392" y="94"/>
                  </a:lnTo>
                  <a:lnTo>
                    <a:pt x="392" y="96"/>
                  </a:lnTo>
                  <a:lnTo>
                    <a:pt x="392" y="99"/>
                  </a:lnTo>
                  <a:lnTo>
                    <a:pt x="392" y="102"/>
                  </a:lnTo>
                  <a:lnTo>
                    <a:pt x="392" y="104"/>
                  </a:lnTo>
                  <a:lnTo>
                    <a:pt x="394" y="104"/>
                  </a:lnTo>
                  <a:lnTo>
                    <a:pt x="394" y="102"/>
                  </a:lnTo>
                  <a:lnTo>
                    <a:pt x="397" y="104"/>
                  </a:lnTo>
                  <a:lnTo>
                    <a:pt x="399" y="104"/>
                  </a:lnTo>
                  <a:lnTo>
                    <a:pt x="402" y="104"/>
                  </a:lnTo>
                  <a:lnTo>
                    <a:pt x="404" y="107"/>
                  </a:lnTo>
                  <a:lnTo>
                    <a:pt x="407" y="112"/>
                  </a:lnTo>
                  <a:lnTo>
                    <a:pt x="410" y="112"/>
                  </a:lnTo>
                  <a:lnTo>
                    <a:pt x="415" y="114"/>
                  </a:lnTo>
                  <a:lnTo>
                    <a:pt x="417" y="114"/>
                  </a:lnTo>
                  <a:lnTo>
                    <a:pt x="415" y="117"/>
                  </a:lnTo>
                  <a:lnTo>
                    <a:pt x="415" y="122"/>
                  </a:lnTo>
                  <a:lnTo>
                    <a:pt x="415" y="124"/>
                  </a:lnTo>
                  <a:lnTo>
                    <a:pt x="415" y="127"/>
                  </a:lnTo>
                  <a:lnTo>
                    <a:pt x="417" y="124"/>
                  </a:lnTo>
                  <a:lnTo>
                    <a:pt x="420" y="124"/>
                  </a:lnTo>
                  <a:lnTo>
                    <a:pt x="422" y="127"/>
                  </a:lnTo>
                  <a:lnTo>
                    <a:pt x="425" y="130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5"/>
                  </a:lnTo>
                  <a:lnTo>
                    <a:pt x="427" y="135"/>
                  </a:lnTo>
                  <a:lnTo>
                    <a:pt x="430" y="140"/>
                  </a:lnTo>
                  <a:lnTo>
                    <a:pt x="432" y="140"/>
                  </a:lnTo>
                  <a:lnTo>
                    <a:pt x="435" y="140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3" y="137"/>
                  </a:lnTo>
                  <a:lnTo>
                    <a:pt x="445" y="140"/>
                  </a:lnTo>
                  <a:lnTo>
                    <a:pt x="448" y="140"/>
                  </a:lnTo>
                  <a:lnTo>
                    <a:pt x="450" y="142"/>
                  </a:lnTo>
                  <a:lnTo>
                    <a:pt x="453" y="142"/>
                  </a:lnTo>
                  <a:lnTo>
                    <a:pt x="455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60" y="150"/>
                  </a:lnTo>
                  <a:lnTo>
                    <a:pt x="460" y="152"/>
                  </a:lnTo>
                  <a:lnTo>
                    <a:pt x="463" y="152"/>
                  </a:lnTo>
                  <a:lnTo>
                    <a:pt x="466" y="152"/>
                  </a:lnTo>
                  <a:lnTo>
                    <a:pt x="466" y="155"/>
                  </a:lnTo>
                  <a:lnTo>
                    <a:pt x="468" y="157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6" y="160"/>
                  </a:lnTo>
                  <a:lnTo>
                    <a:pt x="478" y="157"/>
                  </a:lnTo>
                  <a:lnTo>
                    <a:pt x="481" y="160"/>
                  </a:lnTo>
                  <a:lnTo>
                    <a:pt x="483" y="163"/>
                  </a:lnTo>
                  <a:lnTo>
                    <a:pt x="488" y="165"/>
                  </a:lnTo>
                  <a:lnTo>
                    <a:pt x="491" y="163"/>
                  </a:lnTo>
                  <a:lnTo>
                    <a:pt x="494" y="165"/>
                  </a:lnTo>
                  <a:lnTo>
                    <a:pt x="496" y="165"/>
                  </a:lnTo>
                  <a:lnTo>
                    <a:pt x="496" y="163"/>
                  </a:lnTo>
                  <a:lnTo>
                    <a:pt x="499" y="160"/>
                  </a:lnTo>
                  <a:lnTo>
                    <a:pt x="501" y="160"/>
                  </a:lnTo>
                  <a:lnTo>
                    <a:pt x="504" y="160"/>
                  </a:lnTo>
                  <a:lnTo>
                    <a:pt x="506" y="157"/>
                  </a:lnTo>
                  <a:lnTo>
                    <a:pt x="504" y="155"/>
                  </a:lnTo>
                  <a:lnTo>
                    <a:pt x="506" y="150"/>
                  </a:lnTo>
                  <a:lnTo>
                    <a:pt x="509" y="150"/>
                  </a:lnTo>
                  <a:lnTo>
                    <a:pt x="516" y="150"/>
                  </a:lnTo>
                  <a:lnTo>
                    <a:pt x="516" y="152"/>
                  </a:lnTo>
                  <a:lnTo>
                    <a:pt x="519" y="152"/>
                  </a:lnTo>
                  <a:lnTo>
                    <a:pt x="522" y="155"/>
                  </a:lnTo>
                  <a:lnTo>
                    <a:pt x="524" y="155"/>
                  </a:lnTo>
                  <a:lnTo>
                    <a:pt x="527" y="155"/>
                  </a:lnTo>
                  <a:lnTo>
                    <a:pt x="529" y="150"/>
                  </a:lnTo>
                  <a:lnTo>
                    <a:pt x="534" y="150"/>
                  </a:lnTo>
                  <a:lnTo>
                    <a:pt x="537" y="152"/>
                  </a:lnTo>
                  <a:lnTo>
                    <a:pt x="537" y="155"/>
                  </a:lnTo>
                  <a:lnTo>
                    <a:pt x="539" y="152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50" y="145"/>
                  </a:lnTo>
                  <a:lnTo>
                    <a:pt x="550" y="142"/>
                  </a:lnTo>
                  <a:lnTo>
                    <a:pt x="555" y="145"/>
                  </a:lnTo>
                  <a:lnTo>
                    <a:pt x="557" y="142"/>
                  </a:lnTo>
                  <a:lnTo>
                    <a:pt x="562" y="142"/>
                  </a:lnTo>
                  <a:lnTo>
                    <a:pt x="562" y="137"/>
                  </a:lnTo>
                  <a:lnTo>
                    <a:pt x="562" y="135"/>
                  </a:lnTo>
                  <a:lnTo>
                    <a:pt x="565" y="135"/>
                  </a:lnTo>
                  <a:lnTo>
                    <a:pt x="567" y="130"/>
                  </a:lnTo>
                  <a:lnTo>
                    <a:pt x="565" y="130"/>
                  </a:lnTo>
                  <a:lnTo>
                    <a:pt x="565" y="127"/>
                  </a:lnTo>
                  <a:lnTo>
                    <a:pt x="562" y="127"/>
                  </a:lnTo>
                  <a:lnTo>
                    <a:pt x="562" y="124"/>
                  </a:lnTo>
                  <a:lnTo>
                    <a:pt x="567" y="122"/>
                  </a:lnTo>
                  <a:lnTo>
                    <a:pt x="570" y="122"/>
                  </a:lnTo>
                  <a:lnTo>
                    <a:pt x="572" y="119"/>
                  </a:lnTo>
                  <a:lnTo>
                    <a:pt x="572" y="117"/>
                  </a:lnTo>
                  <a:lnTo>
                    <a:pt x="570" y="117"/>
                  </a:lnTo>
                  <a:lnTo>
                    <a:pt x="567" y="114"/>
                  </a:lnTo>
                  <a:lnTo>
                    <a:pt x="565" y="114"/>
                  </a:lnTo>
                  <a:lnTo>
                    <a:pt x="562" y="112"/>
                  </a:lnTo>
                  <a:lnTo>
                    <a:pt x="565" y="109"/>
                  </a:lnTo>
                  <a:lnTo>
                    <a:pt x="565" y="107"/>
                  </a:lnTo>
                  <a:lnTo>
                    <a:pt x="565" y="104"/>
                  </a:lnTo>
                  <a:lnTo>
                    <a:pt x="567" y="94"/>
                  </a:lnTo>
                  <a:lnTo>
                    <a:pt x="567" y="91"/>
                  </a:lnTo>
                  <a:lnTo>
                    <a:pt x="565" y="91"/>
                  </a:lnTo>
                  <a:lnTo>
                    <a:pt x="565" y="89"/>
                  </a:lnTo>
                  <a:lnTo>
                    <a:pt x="565" y="86"/>
                  </a:lnTo>
                  <a:lnTo>
                    <a:pt x="565" y="84"/>
                  </a:lnTo>
                  <a:lnTo>
                    <a:pt x="567" y="81"/>
                  </a:lnTo>
                  <a:lnTo>
                    <a:pt x="567" y="79"/>
                  </a:lnTo>
                  <a:lnTo>
                    <a:pt x="570" y="76"/>
                  </a:lnTo>
                  <a:lnTo>
                    <a:pt x="570" y="74"/>
                  </a:lnTo>
                  <a:lnTo>
                    <a:pt x="567" y="71"/>
                  </a:lnTo>
                  <a:lnTo>
                    <a:pt x="567" y="68"/>
                  </a:lnTo>
                  <a:lnTo>
                    <a:pt x="570" y="68"/>
                  </a:lnTo>
                  <a:lnTo>
                    <a:pt x="570" y="58"/>
                  </a:lnTo>
                  <a:lnTo>
                    <a:pt x="567" y="56"/>
                  </a:lnTo>
                  <a:lnTo>
                    <a:pt x="567" y="53"/>
                  </a:lnTo>
                  <a:lnTo>
                    <a:pt x="565" y="53"/>
                  </a:lnTo>
                  <a:lnTo>
                    <a:pt x="565" y="51"/>
                  </a:lnTo>
                  <a:lnTo>
                    <a:pt x="580" y="15"/>
                  </a:lnTo>
                  <a:lnTo>
                    <a:pt x="583" y="12"/>
                  </a:lnTo>
                  <a:lnTo>
                    <a:pt x="585" y="10"/>
                  </a:lnTo>
                  <a:lnTo>
                    <a:pt x="585" y="7"/>
                  </a:lnTo>
                  <a:lnTo>
                    <a:pt x="588" y="5"/>
                  </a:lnTo>
                  <a:lnTo>
                    <a:pt x="593" y="2"/>
                  </a:lnTo>
                  <a:lnTo>
                    <a:pt x="595" y="2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8" y="0"/>
                  </a:lnTo>
                  <a:lnTo>
                    <a:pt x="608" y="2"/>
                  </a:lnTo>
                  <a:lnTo>
                    <a:pt x="608" y="5"/>
                  </a:lnTo>
                  <a:lnTo>
                    <a:pt x="611" y="10"/>
                  </a:lnTo>
                  <a:lnTo>
                    <a:pt x="613" y="12"/>
                  </a:lnTo>
                  <a:lnTo>
                    <a:pt x="618" y="12"/>
                  </a:lnTo>
                  <a:lnTo>
                    <a:pt x="621" y="15"/>
                  </a:lnTo>
                  <a:lnTo>
                    <a:pt x="623" y="15"/>
                  </a:lnTo>
                  <a:lnTo>
                    <a:pt x="626" y="18"/>
                  </a:lnTo>
                  <a:lnTo>
                    <a:pt x="631" y="20"/>
                  </a:lnTo>
                  <a:lnTo>
                    <a:pt x="631" y="23"/>
                  </a:lnTo>
                  <a:lnTo>
                    <a:pt x="634" y="23"/>
                  </a:lnTo>
                  <a:lnTo>
                    <a:pt x="641" y="28"/>
                  </a:lnTo>
                  <a:lnTo>
                    <a:pt x="644" y="28"/>
                  </a:lnTo>
                  <a:lnTo>
                    <a:pt x="649" y="30"/>
                  </a:lnTo>
                  <a:lnTo>
                    <a:pt x="649" y="33"/>
                  </a:lnTo>
                  <a:lnTo>
                    <a:pt x="651" y="33"/>
                  </a:lnTo>
                  <a:lnTo>
                    <a:pt x="654" y="35"/>
                  </a:lnTo>
                  <a:lnTo>
                    <a:pt x="656" y="35"/>
                  </a:lnTo>
                  <a:lnTo>
                    <a:pt x="659" y="35"/>
                  </a:lnTo>
                  <a:lnTo>
                    <a:pt x="664" y="38"/>
                  </a:lnTo>
                  <a:lnTo>
                    <a:pt x="664" y="40"/>
                  </a:lnTo>
                  <a:lnTo>
                    <a:pt x="667" y="43"/>
                  </a:lnTo>
                  <a:lnTo>
                    <a:pt x="669" y="43"/>
                  </a:lnTo>
                  <a:lnTo>
                    <a:pt x="672" y="43"/>
                  </a:lnTo>
                  <a:lnTo>
                    <a:pt x="672" y="46"/>
                  </a:lnTo>
                  <a:lnTo>
                    <a:pt x="674" y="46"/>
                  </a:lnTo>
                  <a:lnTo>
                    <a:pt x="679" y="48"/>
                  </a:lnTo>
                  <a:lnTo>
                    <a:pt x="682" y="48"/>
                  </a:lnTo>
                  <a:lnTo>
                    <a:pt x="682" y="51"/>
                  </a:lnTo>
                  <a:lnTo>
                    <a:pt x="684" y="51"/>
                  </a:lnTo>
                  <a:lnTo>
                    <a:pt x="684" y="53"/>
                  </a:lnTo>
                  <a:lnTo>
                    <a:pt x="684" y="56"/>
                  </a:lnTo>
                  <a:lnTo>
                    <a:pt x="690" y="58"/>
                  </a:lnTo>
                  <a:lnTo>
                    <a:pt x="692" y="61"/>
                  </a:lnTo>
                  <a:lnTo>
                    <a:pt x="692" y="63"/>
                  </a:lnTo>
                  <a:lnTo>
                    <a:pt x="695" y="68"/>
                  </a:lnTo>
                  <a:lnTo>
                    <a:pt x="697" y="71"/>
                  </a:lnTo>
                  <a:lnTo>
                    <a:pt x="700" y="71"/>
                  </a:lnTo>
                  <a:lnTo>
                    <a:pt x="700" y="74"/>
                  </a:lnTo>
                  <a:lnTo>
                    <a:pt x="700" y="76"/>
                  </a:lnTo>
                  <a:lnTo>
                    <a:pt x="700" y="79"/>
                  </a:lnTo>
                  <a:lnTo>
                    <a:pt x="700" y="81"/>
                  </a:lnTo>
                  <a:lnTo>
                    <a:pt x="702" y="86"/>
                  </a:lnTo>
                  <a:lnTo>
                    <a:pt x="705" y="91"/>
                  </a:lnTo>
                  <a:lnTo>
                    <a:pt x="707" y="91"/>
                  </a:lnTo>
                  <a:lnTo>
                    <a:pt x="710" y="91"/>
                  </a:lnTo>
                  <a:lnTo>
                    <a:pt x="710" y="94"/>
                  </a:lnTo>
                  <a:lnTo>
                    <a:pt x="715" y="96"/>
                  </a:lnTo>
                  <a:lnTo>
                    <a:pt x="718" y="99"/>
                  </a:lnTo>
                  <a:lnTo>
                    <a:pt x="720" y="102"/>
                  </a:lnTo>
                  <a:lnTo>
                    <a:pt x="720" y="104"/>
                  </a:lnTo>
                  <a:lnTo>
                    <a:pt x="720" y="109"/>
                  </a:lnTo>
                  <a:lnTo>
                    <a:pt x="723" y="112"/>
                  </a:lnTo>
                  <a:lnTo>
                    <a:pt x="723" y="117"/>
                  </a:lnTo>
                  <a:lnTo>
                    <a:pt x="723" y="119"/>
                  </a:lnTo>
                  <a:lnTo>
                    <a:pt x="723" y="122"/>
                  </a:lnTo>
                  <a:lnTo>
                    <a:pt x="723" y="124"/>
                  </a:lnTo>
                  <a:lnTo>
                    <a:pt x="725" y="124"/>
                  </a:lnTo>
                  <a:lnTo>
                    <a:pt x="725" y="127"/>
                  </a:lnTo>
                  <a:lnTo>
                    <a:pt x="725" y="130"/>
                  </a:lnTo>
                  <a:lnTo>
                    <a:pt x="728" y="127"/>
                  </a:lnTo>
                  <a:lnTo>
                    <a:pt x="728" y="130"/>
                  </a:lnTo>
                  <a:lnTo>
                    <a:pt x="728" y="135"/>
                  </a:lnTo>
                  <a:lnTo>
                    <a:pt x="728" y="137"/>
                  </a:lnTo>
                  <a:lnTo>
                    <a:pt x="728" y="140"/>
                  </a:lnTo>
                  <a:lnTo>
                    <a:pt x="728" y="142"/>
                  </a:lnTo>
                  <a:lnTo>
                    <a:pt x="725" y="142"/>
                  </a:lnTo>
                  <a:lnTo>
                    <a:pt x="725" y="145"/>
                  </a:lnTo>
                  <a:lnTo>
                    <a:pt x="728" y="145"/>
                  </a:lnTo>
                  <a:lnTo>
                    <a:pt x="730" y="145"/>
                  </a:lnTo>
                  <a:lnTo>
                    <a:pt x="733" y="147"/>
                  </a:lnTo>
                  <a:lnTo>
                    <a:pt x="733" y="150"/>
                  </a:lnTo>
                  <a:lnTo>
                    <a:pt x="735" y="150"/>
                  </a:lnTo>
                  <a:lnTo>
                    <a:pt x="738" y="155"/>
                  </a:lnTo>
                  <a:lnTo>
                    <a:pt x="740" y="152"/>
                  </a:lnTo>
                  <a:lnTo>
                    <a:pt x="743" y="152"/>
                  </a:lnTo>
                  <a:lnTo>
                    <a:pt x="746" y="152"/>
                  </a:lnTo>
                  <a:lnTo>
                    <a:pt x="748" y="152"/>
                  </a:lnTo>
                  <a:lnTo>
                    <a:pt x="751" y="150"/>
                  </a:lnTo>
                  <a:lnTo>
                    <a:pt x="753" y="150"/>
                  </a:lnTo>
                  <a:lnTo>
                    <a:pt x="756" y="150"/>
                  </a:lnTo>
                  <a:lnTo>
                    <a:pt x="756" y="147"/>
                  </a:lnTo>
                  <a:lnTo>
                    <a:pt x="758" y="147"/>
                  </a:lnTo>
                  <a:lnTo>
                    <a:pt x="761" y="147"/>
                  </a:lnTo>
                  <a:lnTo>
                    <a:pt x="763" y="147"/>
                  </a:lnTo>
                  <a:lnTo>
                    <a:pt x="766" y="147"/>
                  </a:lnTo>
                  <a:lnTo>
                    <a:pt x="768" y="152"/>
                  </a:lnTo>
                  <a:lnTo>
                    <a:pt x="771" y="152"/>
                  </a:lnTo>
                  <a:lnTo>
                    <a:pt x="774" y="155"/>
                  </a:lnTo>
                  <a:lnTo>
                    <a:pt x="776" y="155"/>
                  </a:lnTo>
                  <a:lnTo>
                    <a:pt x="776" y="152"/>
                  </a:lnTo>
                  <a:lnTo>
                    <a:pt x="779" y="152"/>
                  </a:lnTo>
                  <a:lnTo>
                    <a:pt x="784" y="155"/>
                  </a:lnTo>
                  <a:lnTo>
                    <a:pt x="786" y="152"/>
                  </a:lnTo>
                  <a:lnTo>
                    <a:pt x="791" y="155"/>
                  </a:lnTo>
                  <a:lnTo>
                    <a:pt x="794" y="155"/>
                  </a:lnTo>
                  <a:lnTo>
                    <a:pt x="794" y="157"/>
                  </a:lnTo>
                  <a:lnTo>
                    <a:pt x="794" y="163"/>
                  </a:lnTo>
                  <a:lnTo>
                    <a:pt x="794" y="168"/>
                  </a:lnTo>
                  <a:lnTo>
                    <a:pt x="794" y="173"/>
                  </a:lnTo>
                  <a:lnTo>
                    <a:pt x="794" y="175"/>
                  </a:lnTo>
                  <a:lnTo>
                    <a:pt x="791" y="180"/>
                  </a:lnTo>
                  <a:lnTo>
                    <a:pt x="791" y="183"/>
                  </a:lnTo>
                  <a:lnTo>
                    <a:pt x="794" y="188"/>
                  </a:lnTo>
                  <a:lnTo>
                    <a:pt x="794" y="191"/>
                  </a:lnTo>
                  <a:lnTo>
                    <a:pt x="794" y="196"/>
                  </a:lnTo>
                  <a:lnTo>
                    <a:pt x="794" y="198"/>
                  </a:lnTo>
                  <a:lnTo>
                    <a:pt x="794" y="206"/>
                  </a:lnTo>
                  <a:lnTo>
                    <a:pt x="794" y="208"/>
                  </a:lnTo>
                  <a:lnTo>
                    <a:pt x="794" y="213"/>
                  </a:lnTo>
                  <a:lnTo>
                    <a:pt x="794" y="216"/>
                  </a:lnTo>
                  <a:lnTo>
                    <a:pt x="796" y="221"/>
                  </a:lnTo>
                  <a:lnTo>
                    <a:pt x="794" y="224"/>
                  </a:lnTo>
                  <a:lnTo>
                    <a:pt x="794" y="226"/>
                  </a:lnTo>
                  <a:lnTo>
                    <a:pt x="796" y="229"/>
                  </a:lnTo>
                  <a:lnTo>
                    <a:pt x="794" y="244"/>
                  </a:lnTo>
                  <a:lnTo>
                    <a:pt x="791" y="249"/>
                  </a:lnTo>
                  <a:lnTo>
                    <a:pt x="794" y="252"/>
                  </a:lnTo>
                  <a:lnTo>
                    <a:pt x="794" y="257"/>
                  </a:lnTo>
                  <a:lnTo>
                    <a:pt x="796" y="259"/>
                  </a:lnTo>
                  <a:lnTo>
                    <a:pt x="799" y="264"/>
                  </a:lnTo>
                  <a:lnTo>
                    <a:pt x="796" y="267"/>
                  </a:lnTo>
                  <a:lnTo>
                    <a:pt x="799" y="272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9" y="280"/>
                  </a:lnTo>
                  <a:lnTo>
                    <a:pt x="812" y="287"/>
                  </a:lnTo>
                  <a:lnTo>
                    <a:pt x="817" y="285"/>
                  </a:lnTo>
                  <a:lnTo>
                    <a:pt x="819" y="282"/>
                  </a:lnTo>
                  <a:lnTo>
                    <a:pt x="822" y="282"/>
                  </a:lnTo>
                  <a:lnTo>
                    <a:pt x="824" y="285"/>
                  </a:lnTo>
                  <a:lnTo>
                    <a:pt x="827" y="287"/>
                  </a:lnTo>
                  <a:lnTo>
                    <a:pt x="832" y="295"/>
                  </a:lnTo>
                  <a:lnTo>
                    <a:pt x="832" y="297"/>
                  </a:lnTo>
                  <a:lnTo>
                    <a:pt x="835" y="297"/>
                  </a:lnTo>
                  <a:lnTo>
                    <a:pt x="837" y="297"/>
                  </a:lnTo>
                  <a:lnTo>
                    <a:pt x="840" y="300"/>
                  </a:lnTo>
                  <a:lnTo>
                    <a:pt x="840" y="305"/>
                  </a:lnTo>
                  <a:lnTo>
                    <a:pt x="840" y="308"/>
                  </a:lnTo>
                  <a:lnTo>
                    <a:pt x="840" y="313"/>
                  </a:lnTo>
                  <a:lnTo>
                    <a:pt x="837" y="315"/>
                  </a:lnTo>
                  <a:lnTo>
                    <a:pt x="835" y="315"/>
                  </a:lnTo>
                  <a:lnTo>
                    <a:pt x="830" y="313"/>
                  </a:lnTo>
                  <a:lnTo>
                    <a:pt x="824" y="313"/>
                  </a:lnTo>
                  <a:lnTo>
                    <a:pt x="817" y="318"/>
                  </a:lnTo>
                  <a:lnTo>
                    <a:pt x="814" y="320"/>
                  </a:lnTo>
                  <a:lnTo>
                    <a:pt x="809" y="323"/>
                  </a:lnTo>
                  <a:lnTo>
                    <a:pt x="809" y="328"/>
                  </a:lnTo>
                  <a:lnTo>
                    <a:pt x="812" y="331"/>
                  </a:lnTo>
                  <a:lnTo>
                    <a:pt x="817" y="336"/>
                  </a:lnTo>
                  <a:lnTo>
                    <a:pt x="819" y="338"/>
                  </a:lnTo>
                  <a:lnTo>
                    <a:pt x="819" y="341"/>
                  </a:lnTo>
                  <a:lnTo>
                    <a:pt x="817" y="348"/>
                  </a:lnTo>
                  <a:lnTo>
                    <a:pt x="822" y="356"/>
                  </a:lnTo>
                  <a:lnTo>
                    <a:pt x="824" y="361"/>
                  </a:lnTo>
                  <a:lnTo>
                    <a:pt x="827" y="364"/>
                  </a:lnTo>
                  <a:lnTo>
                    <a:pt x="830" y="366"/>
                  </a:lnTo>
                  <a:lnTo>
                    <a:pt x="830" y="369"/>
                  </a:lnTo>
                  <a:lnTo>
                    <a:pt x="830" y="371"/>
                  </a:lnTo>
                  <a:lnTo>
                    <a:pt x="830" y="374"/>
                  </a:lnTo>
                  <a:lnTo>
                    <a:pt x="827" y="379"/>
                  </a:lnTo>
                  <a:lnTo>
                    <a:pt x="822" y="381"/>
                  </a:lnTo>
                  <a:lnTo>
                    <a:pt x="814" y="384"/>
                  </a:lnTo>
                  <a:lnTo>
                    <a:pt x="809" y="384"/>
                  </a:lnTo>
                  <a:lnTo>
                    <a:pt x="807" y="387"/>
                  </a:lnTo>
                  <a:lnTo>
                    <a:pt x="809" y="392"/>
                  </a:lnTo>
                  <a:lnTo>
                    <a:pt x="809" y="397"/>
                  </a:lnTo>
                  <a:lnTo>
                    <a:pt x="804" y="397"/>
                  </a:lnTo>
                  <a:lnTo>
                    <a:pt x="802" y="399"/>
                  </a:lnTo>
                  <a:lnTo>
                    <a:pt x="799" y="404"/>
                  </a:lnTo>
                  <a:lnTo>
                    <a:pt x="796" y="404"/>
                  </a:lnTo>
                  <a:lnTo>
                    <a:pt x="791" y="404"/>
                  </a:lnTo>
                  <a:lnTo>
                    <a:pt x="789" y="407"/>
                  </a:lnTo>
                  <a:lnTo>
                    <a:pt x="789" y="409"/>
                  </a:lnTo>
                  <a:lnTo>
                    <a:pt x="789" y="412"/>
                  </a:lnTo>
                  <a:lnTo>
                    <a:pt x="791" y="415"/>
                  </a:lnTo>
                  <a:lnTo>
                    <a:pt x="794" y="417"/>
                  </a:lnTo>
                  <a:lnTo>
                    <a:pt x="796" y="420"/>
                  </a:lnTo>
                  <a:lnTo>
                    <a:pt x="799" y="430"/>
                  </a:lnTo>
                  <a:lnTo>
                    <a:pt x="799" y="432"/>
                  </a:lnTo>
                  <a:lnTo>
                    <a:pt x="799" y="437"/>
                  </a:lnTo>
                  <a:lnTo>
                    <a:pt x="796" y="443"/>
                  </a:lnTo>
                  <a:lnTo>
                    <a:pt x="796" y="448"/>
                  </a:lnTo>
                  <a:lnTo>
                    <a:pt x="799" y="453"/>
                  </a:lnTo>
                  <a:lnTo>
                    <a:pt x="799" y="455"/>
                  </a:lnTo>
                  <a:lnTo>
                    <a:pt x="796" y="458"/>
                  </a:lnTo>
                  <a:lnTo>
                    <a:pt x="796" y="463"/>
                  </a:lnTo>
                  <a:lnTo>
                    <a:pt x="794" y="468"/>
                  </a:lnTo>
                  <a:lnTo>
                    <a:pt x="796" y="471"/>
                  </a:lnTo>
                  <a:lnTo>
                    <a:pt x="796" y="473"/>
                  </a:lnTo>
                  <a:lnTo>
                    <a:pt x="794" y="478"/>
                  </a:lnTo>
                  <a:lnTo>
                    <a:pt x="794" y="483"/>
                  </a:lnTo>
                  <a:lnTo>
                    <a:pt x="794" y="488"/>
                  </a:lnTo>
                  <a:lnTo>
                    <a:pt x="796" y="496"/>
                  </a:lnTo>
                  <a:lnTo>
                    <a:pt x="799" y="501"/>
                  </a:lnTo>
                  <a:lnTo>
                    <a:pt x="796" y="504"/>
                  </a:lnTo>
                  <a:lnTo>
                    <a:pt x="794" y="504"/>
                  </a:lnTo>
                  <a:lnTo>
                    <a:pt x="789" y="506"/>
                  </a:lnTo>
                  <a:lnTo>
                    <a:pt x="786" y="509"/>
                  </a:lnTo>
                  <a:lnTo>
                    <a:pt x="786" y="514"/>
                  </a:lnTo>
                  <a:lnTo>
                    <a:pt x="789" y="519"/>
                  </a:lnTo>
                  <a:lnTo>
                    <a:pt x="791" y="519"/>
                  </a:lnTo>
                  <a:lnTo>
                    <a:pt x="796" y="521"/>
                  </a:lnTo>
                  <a:lnTo>
                    <a:pt x="799" y="527"/>
                  </a:lnTo>
                  <a:lnTo>
                    <a:pt x="799" y="529"/>
                  </a:lnTo>
                  <a:lnTo>
                    <a:pt x="799" y="532"/>
                  </a:lnTo>
                  <a:lnTo>
                    <a:pt x="799" y="534"/>
                  </a:lnTo>
                  <a:lnTo>
                    <a:pt x="799" y="539"/>
                  </a:lnTo>
                  <a:lnTo>
                    <a:pt x="799" y="547"/>
                  </a:lnTo>
                  <a:lnTo>
                    <a:pt x="802" y="549"/>
                  </a:lnTo>
                  <a:lnTo>
                    <a:pt x="807" y="555"/>
                  </a:lnTo>
                  <a:lnTo>
                    <a:pt x="809" y="557"/>
                  </a:lnTo>
                  <a:lnTo>
                    <a:pt x="809" y="560"/>
                  </a:lnTo>
                  <a:lnTo>
                    <a:pt x="807" y="567"/>
                  </a:lnTo>
                  <a:lnTo>
                    <a:pt x="804" y="572"/>
                  </a:lnTo>
                  <a:lnTo>
                    <a:pt x="802" y="577"/>
                  </a:lnTo>
                  <a:lnTo>
                    <a:pt x="802" y="585"/>
                  </a:lnTo>
                  <a:lnTo>
                    <a:pt x="802" y="590"/>
                  </a:lnTo>
                  <a:lnTo>
                    <a:pt x="799" y="595"/>
                  </a:lnTo>
                  <a:lnTo>
                    <a:pt x="799" y="600"/>
                  </a:lnTo>
                  <a:lnTo>
                    <a:pt x="799" y="603"/>
                  </a:lnTo>
                  <a:lnTo>
                    <a:pt x="802" y="605"/>
                  </a:lnTo>
                  <a:lnTo>
                    <a:pt x="802" y="608"/>
                  </a:lnTo>
                  <a:lnTo>
                    <a:pt x="802" y="611"/>
                  </a:lnTo>
                  <a:lnTo>
                    <a:pt x="802" y="618"/>
                  </a:lnTo>
                  <a:lnTo>
                    <a:pt x="799" y="623"/>
                  </a:lnTo>
                  <a:lnTo>
                    <a:pt x="799" y="628"/>
                  </a:lnTo>
                  <a:lnTo>
                    <a:pt x="799" y="633"/>
                  </a:lnTo>
                  <a:lnTo>
                    <a:pt x="804" y="639"/>
                  </a:lnTo>
                  <a:lnTo>
                    <a:pt x="807" y="639"/>
                  </a:lnTo>
                  <a:lnTo>
                    <a:pt x="812" y="641"/>
                  </a:lnTo>
                  <a:lnTo>
                    <a:pt x="812" y="646"/>
                  </a:lnTo>
                  <a:lnTo>
                    <a:pt x="812" y="649"/>
                  </a:lnTo>
                  <a:lnTo>
                    <a:pt x="812" y="654"/>
                  </a:lnTo>
                  <a:lnTo>
                    <a:pt x="809" y="656"/>
                  </a:lnTo>
                  <a:lnTo>
                    <a:pt x="807" y="659"/>
                  </a:lnTo>
                  <a:lnTo>
                    <a:pt x="802" y="661"/>
                  </a:lnTo>
                  <a:lnTo>
                    <a:pt x="799" y="664"/>
                  </a:lnTo>
                  <a:lnTo>
                    <a:pt x="802" y="669"/>
                  </a:lnTo>
                  <a:lnTo>
                    <a:pt x="802" y="677"/>
                  </a:lnTo>
                  <a:lnTo>
                    <a:pt x="802" y="682"/>
                  </a:lnTo>
                  <a:lnTo>
                    <a:pt x="807" y="684"/>
                  </a:lnTo>
                  <a:lnTo>
                    <a:pt x="809" y="687"/>
                  </a:lnTo>
                  <a:lnTo>
                    <a:pt x="812" y="687"/>
                  </a:lnTo>
                  <a:lnTo>
                    <a:pt x="819" y="687"/>
                  </a:lnTo>
                  <a:lnTo>
                    <a:pt x="824" y="687"/>
                  </a:lnTo>
                  <a:lnTo>
                    <a:pt x="830" y="689"/>
                  </a:lnTo>
                  <a:lnTo>
                    <a:pt x="832" y="695"/>
                  </a:lnTo>
                  <a:lnTo>
                    <a:pt x="835" y="700"/>
                  </a:lnTo>
                  <a:lnTo>
                    <a:pt x="835" y="702"/>
                  </a:lnTo>
                  <a:lnTo>
                    <a:pt x="837" y="712"/>
                  </a:lnTo>
                  <a:lnTo>
                    <a:pt x="837" y="717"/>
                  </a:lnTo>
                  <a:lnTo>
                    <a:pt x="835" y="720"/>
                  </a:lnTo>
                  <a:lnTo>
                    <a:pt x="840" y="725"/>
                  </a:lnTo>
                  <a:lnTo>
                    <a:pt x="840" y="730"/>
                  </a:lnTo>
                  <a:lnTo>
                    <a:pt x="842" y="735"/>
                  </a:lnTo>
                  <a:lnTo>
                    <a:pt x="842" y="740"/>
                  </a:lnTo>
                  <a:lnTo>
                    <a:pt x="840" y="745"/>
                  </a:lnTo>
                  <a:lnTo>
                    <a:pt x="840" y="748"/>
                  </a:lnTo>
                  <a:lnTo>
                    <a:pt x="840" y="751"/>
                  </a:lnTo>
                  <a:lnTo>
                    <a:pt x="845" y="751"/>
                  </a:lnTo>
                  <a:lnTo>
                    <a:pt x="847" y="753"/>
                  </a:lnTo>
                  <a:lnTo>
                    <a:pt x="847" y="756"/>
                  </a:lnTo>
                  <a:lnTo>
                    <a:pt x="847" y="758"/>
                  </a:lnTo>
                  <a:lnTo>
                    <a:pt x="845" y="763"/>
                  </a:lnTo>
                  <a:lnTo>
                    <a:pt x="840" y="766"/>
                  </a:lnTo>
                  <a:lnTo>
                    <a:pt x="840" y="771"/>
                  </a:lnTo>
                  <a:lnTo>
                    <a:pt x="837" y="773"/>
                  </a:lnTo>
                  <a:lnTo>
                    <a:pt x="840" y="778"/>
                  </a:lnTo>
                  <a:lnTo>
                    <a:pt x="842" y="784"/>
                  </a:lnTo>
                  <a:lnTo>
                    <a:pt x="842" y="791"/>
                  </a:lnTo>
                  <a:lnTo>
                    <a:pt x="840" y="796"/>
                  </a:lnTo>
                  <a:lnTo>
                    <a:pt x="840" y="799"/>
                  </a:lnTo>
                  <a:lnTo>
                    <a:pt x="840" y="801"/>
                  </a:lnTo>
                  <a:lnTo>
                    <a:pt x="835" y="809"/>
                  </a:lnTo>
                  <a:lnTo>
                    <a:pt x="832" y="809"/>
                  </a:lnTo>
                  <a:lnTo>
                    <a:pt x="822" y="819"/>
                  </a:lnTo>
                  <a:lnTo>
                    <a:pt x="822" y="822"/>
                  </a:lnTo>
                  <a:lnTo>
                    <a:pt x="824" y="827"/>
                  </a:lnTo>
                  <a:lnTo>
                    <a:pt x="837" y="834"/>
                  </a:lnTo>
                  <a:lnTo>
                    <a:pt x="768" y="885"/>
                  </a:lnTo>
                  <a:lnTo>
                    <a:pt x="768" y="985"/>
                  </a:lnTo>
                  <a:lnTo>
                    <a:pt x="789" y="1094"/>
                  </a:lnTo>
                  <a:lnTo>
                    <a:pt x="789" y="1130"/>
                  </a:lnTo>
                  <a:lnTo>
                    <a:pt x="789" y="1137"/>
                  </a:lnTo>
                  <a:lnTo>
                    <a:pt x="789" y="114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D520DC83-6AB8-500F-8D97-699DD89B2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2176"/>
              <a:ext cx="884" cy="812"/>
            </a:xfrm>
            <a:custGeom>
              <a:avLst/>
              <a:gdLst>
                <a:gd name="T0" fmla="*/ 56 w 884"/>
                <a:gd name="T1" fmla="*/ 702 h 812"/>
                <a:gd name="T2" fmla="*/ 66 w 884"/>
                <a:gd name="T3" fmla="*/ 674 h 812"/>
                <a:gd name="T4" fmla="*/ 36 w 884"/>
                <a:gd name="T5" fmla="*/ 639 h 812"/>
                <a:gd name="T6" fmla="*/ 51 w 884"/>
                <a:gd name="T7" fmla="*/ 590 h 812"/>
                <a:gd name="T8" fmla="*/ 54 w 884"/>
                <a:gd name="T9" fmla="*/ 562 h 812"/>
                <a:gd name="T10" fmla="*/ 46 w 884"/>
                <a:gd name="T11" fmla="*/ 512 h 812"/>
                <a:gd name="T12" fmla="*/ 13 w 884"/>
                <a:gd name="T13" fmla="*/ 481 h 812"/>
                <a:gd name="T14" fmla="*/ 13 w 884"/>
                <a:gd name="T15" fmla="*/ 450 h 812"/>
                <a:gd name="T16" fmla="*/ 16 w 884"/>
                <a:gd name="T17" fmla="*/ 407 h 812"/>
                <a:gd name="T18" fmla="*/ 13 w 884"/>
                <a:gd name="T19" fmla="*/ 356 h 812"/>
                <a:gd name="T20" fmla="*/ 3 w 884"/>
                <a:gd name="T21" fmla="*/ 323 h 812"/>
                <a:gd name="T22" fmla="*/ 8 w 884"/>
                <a:gd name="T23" fmla="*/ 285 h 812"/>
                <a:gd name="T24" fmla="*/ 10 w 884"/>
                <a:gd name="T25" fmla="*/ 237 h 812"/>
                <a:gd name="T26" fmla="*/ 18 w 884"/>
                <a:gd name="T27" fmla="*/ 214 h 812"/>
                <a:gd name="T28" fmla="*/ 44 w 884"/>
                <a:gd name="T29" fmla="*/ 186 h 812"/>
                <a:gd name="T30" fmla="*/ 23 w 884"/>
                <a:gd name="T31" fmla="*/ 145 h 812"/>
                <a:gd name="T32" fmla="*/ 54 w 884"/>
                <a:gd name="T33" fmla="*/ 122 h 812"/>
                <a:gd name="T34" fmla="*/ 31 w 884"/>
                <a:gd name="T35" fmla="*/ 102 h 812"/>
                <a:gd name="T36" fmla="*/ 8 w 884"/>
                <a:gd name="T37" fmla="*/ 69 h 812"/>
                <a:gd name="T38" fmla="*/ 56 w 884"/>
                <a:gd name="T39" fmla="*/ 2 h 812"/>
                <a:gd name="T40" fmla="*/ 120 w 884"/>
                <a:gd name="T41" fmla="*/ 10 h 812"/>
                <a:gd name="T42" fmla="*/ 189 w 884"/>
                <a:gd name="T43" fmla="*/ 15 h 812"/>
                <a:gd name="T44" fmla="*/ 232 w 884"/>
                <a:gd name="T45" fmla="*/ 5 h 812"/>
                <a:gd name="T46" fmla="*/ 280 w 884"/>
                <a:gd name="T47" fmla="*/ 10 h 812"/>
                <a:gd name="T48" fmla="*/ 313 w 884"/>
                <a:gd name="T49" fmla="*/ 33 h 812"/>
                <a:gd name="T50" fmla="*/ 375 w 884"/>
                <a:gd name="T51" fmla="*/ 13 h 812"/>
                <a:gd name="T52" fmla="*/ 420 w 884"/>
                <a:gd name="T53" fmla="*/ 8 h 812"/>
                <a:gd name="T54" fmla="*/ 459 w 884"/>
                <a:gd name="T55" fmla="*/ 48 h 812"/>
                <a:gd name="T56" fmla="*/ 481 w 884"/>
                <a:gd name="T57" fmla="*/ 76 h 812"/>
                <a:gd name="T58" fmla="*/ 530 w 884"/>
                <a:gd name="T59" fmla="*/ 81 h 812"/>
                <a:gd name="T60" fmla="*/ 535 w 884"/>
                <a:gd name="T61" fmla="*/ 58 h 812"/>
                <a:gd name="T62" fmla="*/ 553 w 884"/>
                <a:gd name="T63" fmla="*/ 25 h 812"/>
                <a:gd name="T64" fmla="*/ 652 w 884"/>
                <a:gd name="T65" fmla="*/ 15 h 812"/>
                <a:gd name="T66" fmla="*/ 693 w 884"/>
                <a:gd name="T67" fmla="*/ 30 h 812"/>
                <a:gd name="T68" fmla="*/ 736 w 884"/>
                <a:gd name="T69" fmla="*/ 41 h 812"/>
                <a:gd name="T70" fmla="*/ 728 w 884"/>
                <a:gd name="T71" fmla="*/ 66 h 812"/>
                <a:gd name="T72" fmla="*/ 733 w 884"/>
                <a:gd name="T73" fmla="*/ 84 h 812"/>
                <a:gd name="T74" fmla="*/ 744 w 884"/>
                <a:gd name="T75" fmla="*/ 107 h 812"/>
                <a:gd name="T76" fmla="*/ 746 w 884"/>
                <a:gd name="T77" fmla="*/ 135 h 812"/>
                <a:gd name="T78" fmla="*/ 711 w 884"/>
                <a:gd name="T79" fmla="*/ 158 h 812"/>
                <a:gd name="T80" fmla="*/ 716 w 884"/>
                <a:gd name="T81" fmla="*/ 204 h 812"/>
                <a:gd name="T82" fmla="*/ 733 w 884"/>
                <a:gd name="T83" fmla="*/ 239 h 812"/>
                <a:gd name="T84" fmla="*/ 754 w 884"/>
                <a:gd name="T85" fmla="*/ 277 h 812"/>
                <a:gd name="T86" fmla="*/ 741 w 884"/>
                <a:gd name="T87" fmla="*/ 300 h 812"/>
                <a:gd name="T88" fmla="*/ 779 w 884"/>
                <a:gd name="T89" fmla="*/ 323 h 812"/>
                <a:gd name="T90" fmla="*/ 820 w 884"/>
                <a:gd name="T91" fmla="*/ 336 h 812"/>
                <a:gd name="T92" fmla="*/ 838 w 884"/>
                <a:gd name="T93" fmla="*/ 392 h 812"/>
                <a:gd name="T94" fmla="*/ 840 w 884"/>
                <a:gd name="T95" fmla="*/ 410 h 812"/>
                <a:gd name="T96" fmla="*/ 830 w 884"/>
                <a:gd name="T97" fmla="*/ 456 h 812"/>
                <a:gd name="T98" fmla="*/ 820 w 884"/>
                <a:gd name="T99" fmla="*/ 478 h 812"/>
                <a:gd name="T100" fmla="*/ 840 w 884"/>
                <a:gd name="T101" fmla="*/ 509 h 812"/>
                <a:gd name="T102" fmla="*/ 863 w 884"/>
                <a:gd name="T103" fmla="*/ 537 h 812"/>
                <a:gd name="T104" fmla="*/ 881 w 884"/>
                <a:gd name="T105" fmla="*/ 588 h 812"/>
                <a:gd name="T106" fmla="*/ 548 w 884"/>
                <a:gd name="T107" fmla="*/ 664 h 812"/>
                <a:gd name="T108" fmla="*/ 543 w 884"/>
                <a:gd name="T109" fmla="*/ 697 h 812"/>
                <a:gd name="T110" fmla="*/ 527 w 884"/>
                <a:gd name="T111" fmla="*/ 723 h 812"/>
                <a:gd name="T112" fmla="*/ 515 w 884"/>
                <a:gd name="T113" fmla="*/ 751 h 812"/>
                <a:gd name="T114" fmla="*/ 494 w 884"/>
                <a:gd name="T115" fmla="*/ 771 h 812"/>
                <a:gd name="T116" fmla="*/ 400 w 884"/>
                <a:gd name="T117" fmla="*/ 771 h 812"/>
                <a:gd name="T118" fmla="*/ 336 w 884"/>
                <a:gd name="T119" fmla="*/ 789 h 812"/>
                <a:gd name="T120" fmla="*/ 214 w 884"/>
                <a:gd name="T12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812">
                  <a:moveTo>
                    <a:pt x="51" y="710"/>
                  </a:moveTo>
                  <a:lnTo>
                    <a:pt x="49" y="710"/>
                  </a:lnTo>
                  <a:lnTo>
                    <a:pt x="46" y="710"/>
                  </a:lnTo>
                  <a:lnTo>
                    <a:pt x="44" y="707"/>
                  </a:lnTo>
                  <a:lnTo>
                    <a:pt x="44" y="705"/>
                  </a:lnTo>
                  <a:lnTo>
                    <a:pt x="46" y="702"/>
                  </a:lnTo>
                  <a:lnTo>
                    <a:pt x="46" y="700"/>
                  </a:lnTo>
                  <a:lnTo>
                    <a:pt x="49" y="700"/>
                  </a:lnTo>
                  <a:lnTo>
                    <a:pt x="51" y="702"/>
                  </a:lnTo>
                  <a:lnTo>
                    <a:pt x="56" y="702"/>
                  </a:lnTo>
                  <a:lnTo>
                    <a:pt x="59" y="702"/>
                  </a:lnTo>
                  <a:lnTo>
                    <a:pt x="66" y="697"/>
                  </a:lnTo>
                  <a:lnTo>
                    <a:pt x="66" y="695"/>
                  </a:lnTo>
                  <a:lnTo>
                    <a:pt x="69" y="692"/>
                  </a:lnTo>
                  <a:lnTo>
                    <a:pt x="72" y="690"/>
                  </a:lnTo>
                  <a:lnTo>
                    <a:pt x="72" y="687"/>
                  </a:lnTo>
                  <a:lnTo>
                    <a:pt x="72" y="685"/>
                  </a:lnTo>
                  <a:lnTo>
                    <a:pt x="69" y="682"/>
                  </a:lnTo>
                  <a:lnTo>
                    <a:pt x="66" y="679"/>
                  </a:lnTo>
                  <a:lnTo>
                    <a:pt x="66" y="674"/>
                  </a:lnTo>
                  <a:lnTo>
                    <a:pt x="66" y="672"/>
                  </a:lnTo>
                  <a:lnTo>
                    <a:pt x="66" y="669"/>
                  </a:lnTo>
                  <a:lnTo>
                    <a:pt x="64" y="667"/>
                  </a:lnTo>
                  <a:lnTo>
                    <a:pt x="61" y="664"/>
                  </a:lnTo>
                  <a:lnTo>
                    <a:pt x="59" y="657"/>
                  </a:lnTo>
                  <a:lnTo>
                    <a:pt x="56" y="654"/>
                  </a:lnTo>
                  <a:lnTo>
                    <a:pt x="54" y="651"/>
                  </a:lnTo>
                  <a:lnTo>
                    <a:pt x="51" y="651"/>
                  </a:lnTo>
                  <a:lnTo>
                    <a:pt x="38" y="644"/>
                  </a:lnTo>
                  <a:lnTo>
                    <a:pt x="36" y="639"/>
                  </a:lnTo>
                  <a:lnTo>
                    <a:pt x="36" y="636"/>
                  </a:lnTo>
                  <a:lnTo>
                    <a:pt x="46" y="626"/>
                  </a:lnTo>
                  <a:lnTo>
                    <a:pt x="49" y="626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4" y="613"/>
                  </a:lnTo>
                  <a:lnTo>
                    <a:pt x="56" y="608"/>
                  </a:lnTo>
                  <a:lnTo>
                    <a:pt x="56" y="601"/>
                  </a:lnTo>
                  <a:lnTo>
                    <a:pt x="54" y="595"/>
                  </a:lnTo>
                  <a:lnTo>
                    <a:pt x="51" y="590"/>
                  </a:lnTo>
                  <a:lnTo>
                    <a:pt x="54" y="588"/>
                  </a:lnTo>
                  <a:lnTo>
                    <a:pt x="54" y="583"/>
                  </a:lnTo>
                  <a:lnTo>
                    <a:pt x="59" y="580"/>
                  </a:lnTo>
                  <a:lnTo>
                    <a:pt x="61" y="575"/>
                  </a:lnTo>
                  <a:lnTo>
                    <a:pt x="61" y="573"/>
                  </a:lnTo>
                  <a:lnTo>
                    <a:pt x="61" y="570"/>
                  </a:lnTo>
                  <a:lnTo>
                    <a:pt x="59" y="568"/>
                  </a:lnTo>
                  <a:lnTo>
                    <a:pt x="54" y="568"/>
                  </a:lnTo>
                  <a:lnTo>
                    <a:pt x="54" y="565"/>
                  </a:lnTo>
                  <a:lnTo>
                    <a:pt x="54" y="562"/>
                  </a:lnTo>
                  <a:lnTo>
                    <a:pt x="56" y="557"/>
                  </a:lnTo>
                  <a:lnTo>
                    <a:pt x="56" y="552"/>
                  </a:lnTo>
                  <a:lnTo>
                    <a:pt x="54" y="547"/>
                  </a:lnTo>
                  <a:lnTo>
                    <a:pt x="54" y="542"/>
                  </a:lnTo>
                  <a:lnTo>
                    <a:pt x="49" y="537"/>
                  </a:lnTo>
                  <a:lnTo>
                    <a:pt x="51" y="534"/>
                  </a:lnTo>
                  <a:lnTo>
                    <a:pt x="51" y="529"/>
                  </a:lnTo>
                  <a:lnTo>
                    <a:pt x="49" y="519"/>
                  </a:lnTo>
                  <a:lnTo>
                    <a:pt x="49" y="517"/>
                  </a:lnTo>
                  <a:lnTo>
                    <a:pt x="46" y="512"/>
                  </a:lnTo>
                  <a:lnTo>
                    <a:pt x="44" y="506"/>
                  </a:lnTo>
                  <a:lnTo>
                    <a:pt x="38" y="504"/>
                  </a:lnTo>
                  <a:lnTo>
                    <a:pt x="33" y="504"/>
                  </a:lnTo>
                  <a:lnTo>
                    <a:pt x="26" y="504"/>
                  </a:lnTo>
                  <a:lnTo>
                    <a:pt x="23" y="504"/>
                  </a:lnTo>
                  <a:lnTo>
                    <a:pt x="21" y="501"/>
                  </a:lnTo>
                  <a:lnTo>
                    <a:pt x="16" y="499"/>
                  </a:lnTo>
                  <a:lnTo>
                    <a:pt x="16" y="494"/>
                  </a:lnTo>
                  <a:lnTo>
                    <a:pt x="16" y="486"/>
                  </a:lnTo>
                  <a:lnTo>
                    <a:pt x="13" y="481"/>
                  </a:lnTo>
                  <a:lnTo>
                    <a:pt x="16" y="478"/>
                  </a:lnTo>
                  <a:lnTo>
                    <a:pt x="21" y="476"/>
                  </a:lnTo>
                  <a:lnTo>
                    <a:pt x="23" y="473"/>
                  </a:lnTo>
                  <a:lnTo>
                    <a:pt x="26" y="471"/>
                  </a:lnTo>
                  <a:lnTo>
                    <a:pt x="26" y="466"/>
                  </a:lnTo>
                  <a:lnTo>
                    <a:pt x="26" y="463"/>
                  </a:lnTo>
                  <a:lnTo>
                    <a:pt x="26" y="458"/>
                  </a:lnTo>
                  <a:lnTo>
                    <a:pt x="21" y="456"/>
                  </a:lnTo>
                  <a:lnTo>
                    <a:pt x="18" y="456"/>
                  </a:lnTo>
                  <a:lnTo>
                    <a:pt x="13" y="450"/>
                  </a:lnTo>
                  <a:lnTo>
                    <a:pt x="13" y="445"/>
                  </a:lnTo>
                  <a:lnTo>
                    <a:pt x="13" y="440"/>
                  </a:lnTo>
                  <a:lnTo>
                    <a:pt x="16" y="435"/>
                  </a:lnTo>
                  <a:lnTo>
                    <a:pt x="16" y="428"/>
                  </a:lnTo>
                  <a:lnTo>
                    <a:pt x="16" y="425"/>
                  </a:lnTo>
                  <a:lnTo>
                    <a:pt x="16" y="422"/>
                  </a:lnTo>
                  <a:lnTo>
                    <a:pt x="13" y="420"/>
                  </a:lnTo>
                  <a:lnTo>
                    <a:pt x="13" y="417"/>
                  </a:lnTo>
                  <a:lnTo>
                    <a:pt x="13" y="412"/>
                  </a:lnTo>
                  <a:lnTo>
                    <a:pt x="16" y="407"/>
                  </a:lnTo>
                  <a:lnTo>
                    <a:pt x="16" y="402"/>
                  </a:lnTo>
                  <a:lnTo>
                    <a:pt x="16" y="394"/>
                  </a:lnTo>
                  <a:lnTo>
                    <a:pt x="18" y="389"/>
                  </a:lnTo>
                  <a:lnTo>
                    <a:pt x="21" y="384"/>
                  </a:lnTo>
                  <a:lnTo>
                    <a:pt x="23" y="377"/>
                  </a:lnTo>
                  <a:lnTo>
                    <a:pt x="23" y="374"/>
                  </a:lnTo>
                  <a:lnTo>
                    <a:pt x="21" y="372"/>
                  </a:lnTo>
                  <a:lnTo>
                    <a:pt x="16" y="366"/>
                  </a:lnTo>
                  <a:lnTo>
                    <a:pt x="13" y="364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3" y="349"/>
                  </a:lnTo>
                  <a:lnTo>
                    <a:pt x="13" y="346"/>
                  </a:lnTo>
                  <a:lnTo>
                    <a:pt x="13" y="344"/>
                  </a:lnTo>
                  <a:lnTo>
                    <a:pt x="10" y="338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3" y="323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3" y="318"/>
                  </a:lnTo>
                  <a:lnTo>
                    <a:pt x="10" y="313"/>
                  </a:lnTo>
                  <a:lnTo>
                    <a:pt x="8" y="305"/>
                  </a:lnTo>
                  <a:lnTo>
                    <a:pt x="8" y="300"/>
                  </a:lnTo>
                  <a:lnTo>
                    <a:pt x="8" y="295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8" y="285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13" y="272"/>
                  </a:lnTo>
                  <a:lnTo>
                    <a:pt x="13" y="270"/>
                  </a:lnTo>
                  <a:lnTo>
                    <a:pt x="10" y="265"/>
                  </a:lnTo>
                  <a:lnTo>
                    <a:pt x="10" y="260"/>
                  </a:lnTo>
                  <a:lnTo>
                    <a:pt x="13" y="254"/>
                  </a:lnTo>
                  <a:lnTo>
                    <a:pt x="13" y="249"/>
                  </a:lnTo>
                  <a:lnTo>
                    <a:pt x="13" y="247"/>
                  </a:lnTo>
                  <a:lnTo>
                    <a:pt x="10" y="237"/>
                  </a:lnTo>
                  <a:lnTo>
                    <a:pt x="8" y="234"/>
                  </a:lnTo>
                  <a:lnTo>
                    <a:pt x="5" y="232"/>
                  </a:lnTo>
                  <a:lnTo>
                    <a:pt x="3" y="229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5" y="221"/>
                  </a:lnTo>
                  <a:lnTo>
                    <a:pt x="10" y="221"/>
                  </a:lnTo>
                  <a:lnTo>
                    <a:pt x="13" y="221"/>
                  </a:lnTo>
                  <a:lnTo>
                    <a:pt x="16" y="216"/>
                  </a:lnTo>
                  <a:lnTo>
                    <a:pt x="18" y="214"/>
                  </a:lnTo>
                  <a:lnTo>
                    <a:pt x="23" y="214"/>
                  </a:lnTo>
                  <a:lnTo>
                    <a:pt x="23" y="209"/>
                  </a:lnTo>
                  <a:lnTo>
                    <a:pt x="21" y="204"/>
                  </a:lnTo>
                  <a:lnTo>
                    <a:pt x="23" y="201"/>
                  </a:lnTo>
                  <a:lnTo>
                    <a:pt x="28" y="201"/>
                  </a:lnTo>
                  <a:lnTo>
                    <a:pt x="36" y="198"/>
                  </a:lnTo>
                  <a:lnTo>
                    <a:pt x="41" y="196"/>
                  </a:lnTo>
                  <a:lnTo>
                    <a:pt x="44" y="191"/>
                  </a:lnTo>
                  <a:lnTo>
                    <a:pt x="44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1" y="181"/>
                  </a:lnTo>
                  <a:lnTo>
                    <a:pt x="38" y="178"/>
                  </a:lnTo>
                  <a:lnTo>
                    <a:pt x="36" y="173"/>
                  </a:lnTo>
                  <a:lnTo>
                    <a:pt x="31" y="165"/>
                  </a:lnTo>
                  <a:lnTo>
                    <a:pt x="33" y="158"/>
                  </a:lnTo>
                  <a:lnTo>
                    <a:pt x="33" y="155"/>
                  </a:lnTo>
                  <a:lnTo>
                    <a:pt x="31" y="153"/>
                  </a:lnTo>
                  <a:lnTo>
                    <a:pt x="26" y="148"/>
                  </a:lnTo>
                  <a:lnTo>
                    <a:pt x="23" y="145"/>
                  </a:lnTo>
                  <a:lnTo>
                    <a:pt x="23" y="140"/>
                  </a:lnTo>
                  <a:lnTo>
                    <a:pt x="28" y="137"/>
                  </a:lnTo>
                  <a:lnTo>
                    <a:pt x="31" y="135"/>
                  </a:lnTo>
                  <a:lnTo>
                    <a:pt x="38" y="130"/>
                  </a:lnTo>
                  <a:lnTo>
                    <a:pt x="44" y="130"/>
                  </a:lnTo>
                  <a:lnTo>
                    <a:pt x="49" y="132"/>
                  </a:lnTo>
                  <a:lnTo>
                    <a:pt x="51" y="132"/>
                  </a:lnTo>
                  <a:lnTo>
                    <a:pt x="54" y="130"/>
                  </a:lnTo>
                  <a:lnTo>
                    <a:pt x="54" y="125"/>
                  </a:lnTo>
                  <a:lnTo>
                    <a:pt x="54" y="122"/>
                  </a:lnTo>
                  <a:lnTo>
                    <a:pt x="54" y="117"/>
                  </a:lnTo>
                  <a:lnTo>
                    <a:pt x="51" y="114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2"/>
                  </a:lnTo>
                  <a:lnTo>
                    <a:pt x="41" y="104"/>
                  </a:lnTo>
                  <a:lnTo>
                    <a:pt x="38" y="102"/>
                  </a:lnTo>
                  <a:lnTo>
                    <a:pt x="36" y="99"/>
                  </a:lnTo>
                  <a:lnTo>
                    <a:pt x="33" y="99"/>
                  </a:lnTo>
                  <a:lnTo>
                    <a:pt x="31" y="102"/>
                  </a:lnTo>
                  <a:lnTo>
                    <a:pt x="26" y="104"/>
                  </a:lnTo>
                  <a:lnTo>
                    <a:pt x="23" y="97"/>
                  </a:lnTo>
                  <a:lnTo>
                    <a:pt x="18" y="94"/>
                  </a:lnTo>
                  <a:lnTo>
                    <a:pt x="16" y="94"/>
                  </a:lnTo>
                  <a:lnTo>
                    <a:pt x="13" y="89"/>
                  </a:lnTo>
                  <a:lnTo>
                    <a:pt x="10" y="84"/>
                  </a:lnTo>
                  <a:lnTo>
                    <a:pt x="13" y="81"/>
                  </a:lnTo>
                  <a:lnTo>
                    <a:pt x="10" y="76"/>
                  </a:lnTo>
                  <a:lnTo>
                    <a:pt x="8" y="74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21" y="58"/>
                  </a:lnTo>
                  <a:lnTo>
                    <a:pt x="28" y="36"/>
                  </a:lnTo>
                  <a:lnTo>
                    <a:pt x="36" y="15"/>
                  </a:lnTo>
                  <a:lnTo>
                    <a:pt x="38" y="5"/>
                  </a:lnTo>
                  <a:lnTo>
                    <a:pt x="41" y="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100" y="8"/>
                  </a:lnTo>
                  <a:lnTo>
                    <a:pt x="110" y="8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5" y="5"/>
                  </a:lnTo>
                  <a:lnTo>
                    <a:pt x="135" y="8"/>
                  </a:lnTo>
                  <a:lnTo>
                    <a:pt x="140" y="8"/>
                  </a:lnTo>
                  <a:lnTo>
                    <a:pt x="145" y="8"/>
                  </a:lnTo>
                  <a:lnTo>
                    <a:pt x="156" y="8"/>
                  </a:lnTo>
                  <a:lnTo>
                    <a:pt x="158" y="13"/>
                  </a:lnTo>
                  <a:lnTo>
                    <a:pt x="166" y="10"/>
                  </a:lnTo>
                  <a:lnTo>
                    <a:pt x="176" y="13"/>
                  </a:lnTo>
                  <a:lnTo>
                    <a:pt x="181" y="13"/>
                  </a:lnTo>
                  <a:lnTo>
                    <a:pt x="189" y="15"/>
                  </a:lnTo>
                  <a:lnTo>
                    <a:pt x="199" y="18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7" y="13"/>
                  </a:lnTo>
                  <a:lnTo>
                    <a:pt x="212" y="8"/>
                  </a:lnTo>
                  <a:lnTo>
                    <a:pt x="214" y="5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4" y="5"/>
                  </a:lnTo>
                  <a:lnTo>
                    <a:pt x="232" y="5"/>
                  </a:lnTo>
                  <a:lnTo>
                    <a:pt x="240" y="8"/>
                  </a:lnTo>
                  <a:lnTo>
                    <a:pt x="245" y="8"/>
                  </a:lnTo>
                  <a:lnTo>
                    <a:pt x="245" y="10"/>
                  </a:lnTo>
                  <a:lnTo>
                    <a:pt x="247" y="8"/>
                  </a:lnTo>
                  <a:lnTo>
                    <a:pt x="250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68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91" y="18"/>
                  </a:lnTo>
                  <a:lnTo>
                    <a:pt x="293" y="20"/>
                  </a:lnTo>
                  <a:lnTo>
                    <a:pt x="293" y="25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301" y="30"/>
                  </a:lnTo>
                  <a:lnTo>
                    <a:pt x="313" y="33"/>
                  </a:lnTo>
                  <a:lnTo>
                    <a:pt x="326" y="36"/>
                  </a:lnTo>
                  <a:lnTo>
                    <a:pt x="331" y="30"/>
                  </a:lnTo>
                  <a:lnTo>
                    <a:pt x="339" y="25"/>
                  </a:lnTo>
                  <a:lnTo>
                    <a:pt x="347" y="20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7" y="13"/>
                  </a:lnTo>
                  <a:lnTo>
                    <a:pt x="359" y="13"/>
                  </a:lnTo>
                  <a:lnTo>
                    <a:pt x="367" y="13"/>
                  </a:lnTo>
                  <a:lnTo>
                    <a:pt x="375" y="13"/>
                  </a:lnTo>
                  <a:lnTo>
                    <a:pt x="382" y="15"/>
                  </a:lnTo>
                  <a:lnTo>
                    <a:pt x="385" y="18"/>
                  </a:lnTo>
                  <a:lnTo>
                    <a:pt x="387" y="15"/>
                  </a:lnTo>
                  <a:lnTo>
                    <a:pt x="387" y="13"/>
                  </a:lnTo>
                  <a:lnTo>
                    <a:pt x="395" y="10"/>
                  </a:lnTo>
                  <a:lnTo>
                    <a:pt x="397" y="5"/>
                  </a:lnTo>
                  <a:lnTo>
                    <a:pt x="405" y="5"/>
                  </a:lnTo>
                  <a:lnTo>
                    <a:pt x="410" y="8"/>
                  </a:lnTo>
                  <a:lnTo>
                    <a:pt x="415" y="5"/>
                  </a:lnTo>
                  <a:lnTo>
                    <a:pt x="420" y="8"/>
                  </a:lnTo>
                  <a:lnTo>
                    <a:pt x="428" y="15"/>
                  </a:lnTo>
                  <a:lnTo>
                    <a:pt x="433" y="15"/>
                  </a:lnTo>
                  <a:lnTo>
                    <a:pt x="438" y="18"/>
                  </a:lnTo>
                  <a:lnTo>
                    <a:pt x="446" y="15"/>
                  </a:lnTo>
                  <a:lnTo>
                    <a:pt x="446" y="23"/>
                  </a:lnTo>
                  <a:lnTo>
                    <a:pt x="446" y="25"/>
                  </a:lnTo>
                  <a:lnTo>
                    <a:pt x="448" y="30"/>
                  </a:lnTo>
                  <a:lnTo>
                    <a:pt x="453" y="36"/>
                  </a:lnTo>
                  <a:lnTo>
                    <a:pt x="461" y="41"/>
                  </a:lnTo>
                  <a:lnTo>
                    <a:pt x="459" y="48"/>
                  </a:lnTo>
                  <a:lnTo>
                    <a:pt x="459" y="53"/>
                  </a:lnTo>
                  <a:lnTo>
                    <a:pt x="456" y="56"/>
                  </a:lnTo>
                  <a:lnTo>
                    <a:pt x="456" y="58"/>
                  </a:lnTo>
                  <a:lnTo>
                    <a:pt x="459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9" y="64"/>
                  </a:lnTo>
                  <a:lnTo>
                    <a:pt x="474" y="69"/>
                  </a:lnTo>
                  <a:lnTo>
                    <a:pt x="479" y="74"/>
                  </a:lnTo>
                  <a:lnTo>
                    <a:pt x="481" y="76"/>
                  </a:lnTo>
                  <a:lnTo>
                    <a:pt x="489" y="76"/>
                  </a:lnTo>
                  <a:lnTo>
                    <a:pt x="499" y="79"/>
                  </a:lnTo>
                  <a:lnTo>
                    <a:pt x="507" y="81"/>
                  </a:lnTo>
                  <a:lnTo>
                    <a:pt x="512" y="84"/>
                  </a:lnTo>
                  <a:lnTo>
                    <a:pt x="512" y="86"/>
                  </a:lnTo>
                  <a:lnTo>
                    <a:pt x="522" y="89"/>
                  </a:lnTo>
                  <a:lnTo>
                    <a:pt x="527" y="86"/>
                  </a:lnTo>
                  <a:lnTo>
                    <a:pt x="527" y="84"/>
                  </a:lnTo>
                  <a:lnTo>
                    <a:pt x="527" y="81"/>
                  </a:lnTo>
                  <a:lnTo>
                    <a:pt x="530" y="81"/>
                  </a:lnTo>
                  <a:lnTo>
                    <a:pt x="527" y="79"/>
                  </a:lnTo>
                  <a:lnTo>
                    <a:pt x="530" y="76"/>
                  </a:lnTo>
                  <a:lnTo>
                    <a:pt x="532" y="71"/>
                  </a:lnTo>
                  <a:lnTo>
                    <a:pt x="535" y="69"/>
                  </a:lnTo>
                  <a:lnTo>
                    <a:pt x="537" y="66"/>
                  </a:lnTo>
                  <a:lnTo>
                    <a:pt x="537" y="64"/>
                  </a:lnTo>
                  <a:lnTo>
                    <a:pt x="540" y="64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5" y="58"/>
                  </a:lnTo>
                  <a:lnTo>
                    <a:pt x="535" y="56"/>
                  </a:lnTo>
                  <a:lnTo>
                    <a:pt x="537" y="46"/>
                  </a:lnTo>
                  <a:lnTo>
                    <a:pt x="543" y="48"/>
                  </a:lnTo>
                  <a:lnTo>
                    <a:pt x="545" y="46"/>
                  </a:lnTo>
                  <a:lnTo>
                    <a:pt x="545" y="43"/>
                  </a:lnTo>
                  <a:lnTo>
                    <a:pt x="545" y="41"/>
                  </a:lnTo>
                  <a:lnTo>
                    <a:pt x="548" y="38"/>
                  </a:lnTo>
                  <a:lnTo>
                    <a:pt x="550" y="30"/>
                  </a:lnTo>
                  <a:lnTo>
                    <a:pt x="550" y="28"/>
                  </a:lnTo>
                  <a:lnTo>
                    <a:pt x="553" y="25"/>
                  </a:lnTo>
                  <a:lnTo>
                    <a:pt x="560" y="25"/>
                  </a:lnTo>
                  <a:lnTo>
                    <a:pt x="563" y="25"/>
                  </a:lnTo>
                  <a:lnTo>
                    <a:pt x="565" y="25"/>
                  </a:lnTo>
                  <a:lnTo>
                    <a:pt x="568" y="25"/>
                  </a:lnTo>
                  <a:lnTo>
                    <a:pt x="571" y="28"/>
                  </a:lnTo>
                  <a:lnTo>
                    <a:pt x="581" y="33"/>
                  </a:lnTo>
                  <a:lnTo>
                    <a:pt x="583" y="30"/>
                  </a:lnTo>
                  <a:lnTo>
                    <a:pt x="586" y="30"/>
                  </a:lnTo>
                  <a:lnTo>
                    <a:pt x="634" y="23"/>
                  </a:lnTo>
                  <a:lnTo>
                    <a:pt x="652" y="15"/>
                  </a:lnTo>
                  <a:lnTo>
                    <a:pt x="660" y="20"/>
                  </a:lnTo>
                  <a:lnTo>
                    <a:pt x="660" y="25"/>
                  </a:lnTo>
                  <a:lnTo>
                    <a:pt x="662" y="25"/>
                  </a:lnTo>
                  <a:lnTo>
                    <a:pt x="667" y="25"/>
                  </a:lnTo>
                  <a:lnTo>
                    <a:pt x="675" y="25"/>
                  </a:lnTo>
                  <a:lnTo>
                    <a:pt x="677" y="25"/>
                  </a:lnTo>
                  <a:lnTo>
                    <a:pt x="680" y="25"/>
                  </a:lnTo>
                  <a:lnTo>
                    <a:pt x="685" y="28"/>
                  </a:lnTo>
                  <a:lnTo>
                    <a:pt x="688" y="28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703" y="30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8" y="36"/>
                  </a:lnTo>
                  <a:lnTo>
                    <a:pt x="726" y="36"/>
                  </a:lnTo>
                  <a:lnTo>
                    <a:pt x="728" y="36"/>
                  </a:lnTo>
                  <a:lnTo>
                    <a:pt x="731" y="38"/>
                  </a:lnTo>
                  <a:lnTo>
                    <a:pt x="733" y="41"/>
                  </a:lnTo>
                  <a:lnTo>
                    <a:pt x="736" y="41"/>
                  </a:lnTo>
                  <a:lnTo>
                    <a:pt x="739" y="46"/>
                  </a:lnTo>
                  <a:lnTo>
                    <a:pt x="736" y="46"/>
                  </a:lnTo>
                  <a:lnTo>
                    <a:pt x="736" y="48"/>
                  </a:lnTo>
                  <a:lnTo>
                    <a:pt x="733" y="48"/>
                  </a:lnTo>
                  <a:lnTo>
                    <a:pt x="733" y="51"/>
                  </a:lnTo>
                  <a:lnTo>
                    <a:pt x="733" y="53"/>
                  </a:lnTo>
                  <a:lnTo>
                    <a:pt x="741" y="58"/>
                  </a:lnTo>
                  <a:lnTo>
                    <a:pt x="739" y="64"/>
                  </a:lnTo>
                  <a:lnTo>
                    <a:pt x="731" y="64"/>
                  </a:lnTo>
                  <a:lnTo>
                    <a:pt x="728" y="66"/>
                  </a:lnTo>
                  <a:lnTo>
                    <a:pt x="728" y="71"/>
                  </a:lnTo>
                  <a:lnTo>
                    <a:pt x="731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1" y="74"/>
                  </a:lnTo>
                  <a:lnTo>
                    <a:pt x="744" y="76"/>
                  </a:lnTo>
                  <a:lnTo>
                    <a:pt x="746" y="79"/>
                  </a:lnTo>
                  <a:lnTo>
                    <a:pt x="744" y="79"/>
                  </a:lnTo>
                  <a:lnTo>
                    <a:pt x="744" y="81"/>
                  </a:lnTo>
                  <a:lnTo>
                    <a:pt x="733" y="84"/>
                  </a:lnTo>
                  <a:lnTo>
                    <a:pt x="733" y="86"/>
                  </a:lnTo>
                  <a:lnTo>
                    <a:pt x="739" y="89"/>
                  </a:lnTo>
                  <a:lnTo>
                    <a:pt x="746" y="94"/>
                  </a:lnTo>
                  <a:lnTo>
                    <a:pt x="749" y="94"/>
                  </a:lnTo>
                  <a:lnTo>
                    <a:pt x="759" y="97"/>
                  </a:lnTo>
                  <a:lnTo>
                    <a:pt x="761" y="99"/>
                  </a:lnTo>
                  <a:lnTo>
                    <a:pt x="761" y="102"/>
                  </a:lnTo>
                  <a:lnTo>
                    <a:pt x="759" y="102"/>
                  </a:lnTo>
                  <a:lnTo>
                    <a:pt x="749" y="107"/>
                  </a:lnTo>
                  <a:lnTo>
                    <a:pt x="744" y="107"/>
                  </a:lnTo>
                  <a:lnTo>
                    <a:pt x="741" y="109"/>
                  </a:lnTo>
                  <a:lnTo>
                    <a:pt x="739" y="109"/>
                  </a:lnTo>
                  <a:lnTo>
                    <a:pt x="728" y="114"/>
                  </a:lnTo>
                  <a:lnTo>
                    <a:pt x="728" y="117"/>
                  </a:lnTo>
                  <a:lnTo>
                    <a:pt x="733" y="125"/>
                  </a:lnTo>
                  <a:lnTo>
                    <a:pt x="736" y="127"/>
                  </a:lnTo>
                  <a:lnTo>
                    <a:pt x="741" y="127"/>
                  </a:lnTo>
                  <a:lnTo>
                    <a:pt x="746" y="130"/>
                  </a:lnTo>
                  <a:lnTo>
                    <a:pt x="746" y="132"/>
                  </a:lnTo>
                  <a:lnTo>
                    <a:pt x="746" y="135"/>
                  </a:lnTo>
                  <a:lnTo>
                    <a:pt x="741" y="135"/>
                  </a:lnTo>
                  <a:lnTo>
                    <a:pt x="736" y="137"/>
                  </a:lnTo>
                  <a:lnTo>
                    <a:pt x="731" y="140"/>
                  </a:lnTo>
                  <a:lnTo>
                    <a:pt x="728" y="142"/>
                  </a:lnTo>
                  <a:lnTo>
                    <a:pt x="726" y="145"/>
                  </a:lnTo>
                  <a:lnTo>
                    <a:pt x="723" y="145"/>
                  </a:lnTo>
                  <a:lnTo>
                    <a:pt x="721" y="148"/>
                  </a:lnTo>
                  <a:lnTo>
                    <a:pt x="721" y="153"/>
                  </a:lnTo>
                  <a:lnTo>
                    <a:pt x="718" y="155"/>
                  </a:lnTo>
                  <a:lnTo>
                    <a:pt x="711" y="158"/>
                  </a:lnTo>
                  <a:lnTo>
                    <a:pt x="708" y="160"/>
                  </a:lnTo>
                  <a:lnTo>
                    <a:pt x="708" y="168"/>
                  </a:lnTo>
                  <a:lnTo>
                    <a:pt x="711" y="170"/>
                  </a:lnTo>
                  <a:lnTo>
                    <a:pt x="713" y="173"/>
                  </a:lnTo>
                  <a:lnTo>
                    <a:pt x="716" y="178"/>
                  </a:lnTo>
                  <a:lnTo>
                    <a:pt x="721" y="181"/>
                  </a:lnTo>
                  <a:lnTo>
                    <a:pt x="721" y="188"/>
                  </a:lnTo>
                  <a:lnTo>
                    <a:pt x="721" y="191"/>
                  </a:lnTo>
                  <a:lnTo>
                    <a:pt x="716" y="196"/>
                  </a:lnTo>
                  <a:lnTo>
                    <a:pt x="716" y="204"/>
                  </a:lnTo>
                  <a:lnTo>
                    <a:pt x="713" y="206"/>
                  </a:lnTo>
                  <a:lnTo>
                    <a:pt x="713" y="209"/>
                  </a:lnTo>
                  <a:lnTo>
                    <a:pt x="713" y="221"/>
                  </a:lnTo>
                  <a:lnTo>
                    <a:pt x="718" y="229"/>
                  </a:lnTo>
                  <a:lnTo>
                    <a:pt x="721" y="229"/>
                  </a:lnTo>
                  <a:lnTo>
                    <a:pt x="726" y="229"/>
                  </a:lnTo>
                  <a:lnTo>
                    <a:pt x="728" y="229"/>
                  </a:lnTo>
                  <a:lnTo>
                    <a:pt x="733" y="232"/>
                  </a:lnTo>
                  <a:lnTo>
                    <a:pt x="736" y="234"/>
                  </a:lnTo>
                  <a:lnTo>
                    <a:pt x="733" y="239"/>
                  </a:lnTo>
                  <a:lnTo>
                    <a:pt x="731" y="242"/>
                  </a:lnTo>
                  <a:lnTo>
                    <a:pt x="718" y="249"/>
                  </a:lnTo>
                  <a:lnTo>
                    <a:pt x="718" y="252"/>
                  </a:lnTo>
                  <a:lnTo>
                    <a:pt x="721" y="252"/>
                  </a:lnTo>
                  <a:lnTo>
                    <a:pt x="728" y="260"/>
                  </a:lnTo>
                  <a:lnTo>
                    <a:pt x="731" y="262"/>
                  </a:lnTo>
                  <a:lnTo>
                    <a:pt x="736" y="265"/>
                  </a:lnTo>
                  <a:lnTo>
                    <a:pt x="741" y="265"/>
                  </a:lnTo>
                  <a:lnTo>
                    <a:pt x="744" y="267"/>
                  </a:lnTo>
                  <a:lnTo>
                    <a:pt x="754" y="277"/>
                  </a:lnTo>
                  <a:lnTo>
                    <a:pt x="754" y="282"/>
                  </a:lnTo>
                  <a:lnTo>
                    <a:pt x="754" y="285"/>
                  </a:lnTo>
                  <a:lnTo>
                    <a:pt x="754" y="288"/>
                  </a:lnTo>
                  <a:lnTo>
                    <a:pt x="754" y="290"/>
                  </a:lnTo>
                  <a:lnTo>
                    <a:pt x="754" y="295"/>
                  </a:lnTo>
                  <a:lnTo>
                    <a:pt x="751" y="298"/>
                  </a:lnTo>
                  <a:lnTo>
                    <a:pt x="746" y="295"/>
                  </a:lnTo>
                  <a:lnTo>
                    <a:pt x="744" y="295"/>
                  </a:lnTo>
                  <a:lnTo>
                    <a:pt x="744" y="298"/>
                  </a:lnTo>
                  <a:lnTo>
                    <a:pt x="741" y="300"/>
                  </a:lnTo>
                  <a:lnTo>
                    <a:pt x="744" y="303"/>
                  </a:lnTo>
                  <a:lnTo>
                    <a:pt x="744" y="305"/>
                  </a:lnTo>
                  <a:lnTo>
                    <a:pt x="754" y="313"/>
                  </a:lnTo>
                  <a:lnTo>
                    <a:pt x="756" y="313"/>
                  </a:lnTo>
                  <a:lnTo>
                    <a:pt x="759" y="316"/>
                  </a:lnTo>
                  <a:lnTo>
                    <a:pt x="769" y="318"/>
                  </a:lnTo>
                  <a:lnTo>
                    <a:pt x="772" y="318"/>
                  </a:lnTo>
                  <a:lnTo>
                    <a:pt x="774" y="321"/>
                  </a:lnTo>
                  <a:lnTo>
                    <a:pt x="777" y="321"/>
                  </a:lnTo>
                  <a:lnTo>
                    <a:pt x="779" y="323"/>
                  </a:lnTo>
                  <a:lnTo>
                    <a:pt x="782" y="328"/>
                  </a:lnTo>
                  <a:lnTo>
                    <a:pt x="779" y="331"/>
                  </a:lnTo>
                  <a:lnTo>
                    <a:pt x="774" y="336"/>
                  </a:lnTo>
                  <a:lnTo>
                    <a:pt x="787" y="346"/>
                  </a:lnTo>
                  <a:lnTo>
                    <a:pt x="792" y="346"/>
                  </a:lnTo>
                  <a:lnTo>
                    <a:pt x="805" y="346"/>
                  </a:lnTo>
                  <a:lnTo>
                    <a:pt x="805" y="344"/>
                  </a:lnTo>
                  <a:lnTo>
                    <a:pt x="810" y="338"/>
                  </a:lnTo>
                  <a:lnTo>
                    <a:pt x="815" y="338"/>
                  </a:lnTo>
                  <a:lnTo>
                    <a:pt x="820" y="336"/>
                  </a:lnTo>
                  <a:lnTo>
                    <a:pt x="830" y="344"/>
                  </a:lnTo>
                  <a:lnTo>
                    <a:pt x="840" y="346"/>
                  </a:lnTo>
                  <a:lnTo>
                    <a:pt x="840" y="349"/>
                  </a:lnTo>
                  <a:lnTo>
                    <a:pt x="838" y="354"/>
                  </a:lnTo>
                  <a:lnTo>
                    <a:pt x="838" y="361"/>
                  </a:lnTo>
                  <a:lnTo>
                    <a:pt x="835" y="361"/>
                  </a:lnTo>
                  <a:lnTo>
                    <a:pt x="833" y="364"/>
                  </a:lnTo>
                  <a:lnTo>
                    <a:pt x="835" y="382"/>
                  </a:lnTo>
                  <a:lnTo>
                    <a:pt x="838" y="389"/>
                  </a:lnTo>
                  <a:lnTo>
                    <a:pt x="838" y="392"/>
                  </a:lnTo>
                  <a:lnTo>
                    <a:pt x="848" y="397"/>
                  </a:lnTo>
                  <a:lnTo>
                    <a:pt x="858" y="400"/>
                  </a:lnTo>
                  <a:lnTo>
                    <a:pt x="858" y="402"/>
                  </a:lnTo>
                  <a:lnTo>
                    <a:pt x="853" y="405"/>
                  </a:lnTo>
                  <a:lnTo>
                    <a:pt x="848" y="402"/>
                  </a:lnTo>
                  <a:lnTo>
                    <a:pt x="845" y="402"/>
                  </a:lnTo>
                  <a:lnTo>
                    <a:pt x="845" y="405"/>
                  </a:lnTo>
                  <a:lnTo>
                    <a:pt x="843" y="407"/>
                  </a:lnTo>
                  <a:lnTo>
                    <a:pt x="840" y="407"/>
                  </a:lnTo>
                  <a:lnTo>
                    <a:pt x="840" y="410"/>
                  </a:lnTo>
                  <a:lnTo>
                    <a:pt x="840" y="412"/>
                  </a:lnTo>
                  <a:lnTo>
                    <a:pt x="838" y="417"/>
                  </a:lnTo>
                  <a:lnTo>
                    <a:pt x="835" y="420"/>
                  </a:lnTo>
                  <a:lnTo>
                    <a:pt x="833" y="425"/>
                  </a:lnTo>
                  <a:lnTo>
                    <a:pt x="833" y="428"/>
                  </a:lnTo>
                  <a:lnTo>
                    <a:pt x="833" y="435"/>
                  </a:lnTo>
                  <a:lnTo>
                    <a:pt x="830" y="438"/>
                  </a:lnTo>
                  <a:lnTo>
                    <a:pt x="830" y="445"/>
                  </a:lnTo>
                  <a:lnTo>
                    <a:pt x="833" y="448"/>
                  </a:lnTo>
                  <a:lnTo>
                    <a:pt x="830" y="456"/>
                  </a:lnTo>
                  <a:lnTo>
                    <a:pt x="830" y="458"/>
                  </a:lnTo>
                  <a:lnTo>
                    <a:pt x="828" y="458"/>
                  </a:lnTo>
                  <a:lnTo>
                    <a:pt x="823" y="461"/>
                  </a:lnTo>
                  <a:lnTo>
                    <a:pt x="820" y="463"/>
                  </a:lnTo>
                  <a:lnTo>
                    <a:pt x="817" y="466"/>
                  </a:lnTo>
                  <a:lnTo>
                    <a:pt x="815" y="468"/>
                  </a:lnTo>
                  <a:lnTo>
                    <a:pt x="817" y="471"/>
                  </a:lnTo>
                  <a:lnTo>
                    <a:pt x="820" y="473"/>
                  </a:lnTo>
                  <a:lnTo>
                    <a:pt x="820" y="476"/>
                  </a:lnTo>
                  <a:lnTo>
                    <a:pt x="820" y="478"/>
                  </a:lnTo>
                  <a:lnTo>
                    <a:pt x="820" y="481"/>
                  </a:lnTo>
                  <a:lnTo>
                    <a:pt x="823" y="486"/>
                  </a:lnTo>
                  <a:lnTo>
                    <a:pt x="825" y="489"/>
                  </a:lnTo>
                  <a:lnTo>
                    <a:pt x="830" y="491"/>
                  </a:lnTo>
                  <a:lnTo>
                    <a:pt x="835" y="491"/>
                  </a:lnTo>
                  <a:lnTo>
                    <a:pt x="838" y="494"/>
                  </a:lnTo>
                  <a:lnTo>
                    <a:pt x="840" y="496"/>
                  </a:lnTo>
                  <a:lnTo>
                    <a:pt x="838" y="501"/>
                  </a:lnTo>
                  <a:lnTo>
                    <a:pt x="838" y="504"/>
                  </a:lnTo>
                  <a:lnTo>
                    <a:pt x="840" y="509"/>
                  </a:lnTo>
                  <a:lnTo>
                    <a:pt x="838" y="514"/>
                  </a:lnTo>
                  <a:lnTo>
                    <a:pt x="840" y="519"/>
                  </a:lnTo>
                  <a:lnTo>
                    <a:pt x="843" y="519"/>
                  </a:lnTo>
                  <a:lnTo>
                    <a:pt x="851" y="522"/>
                  </a:lnTo>
                  <a:lnTo>
                    <a:pt x="851" y="524"/>
                  </a:lnTo>
                  <a:lnTo>
                    <a:pt x="853" y="524"/>
                  </a:lnTo>
                  <a:lnTo>
                    <a:pt x="856" y="527"/>
                  </a:lnTo>
                  <a:lnTo>
                    <a:pt x="863" y="532"/>
                  </a:lnTo>
                  <a:lnTo>
                    <a:pt x="863" y="534"/>
                  </a:lnTo>
                  <a:lnTo>
                    <a:pt x="863" y="537"/>
                  </a:lnTo>
                  <a:lnTo>
                    <a:pt x="866" y="540"/>
                  </a:lnTo>
                  <a:lnTo>
                    <a:pt x="866" y="547"/>
                  </a:lnTo>
                  <a:lnTo>
                    <a:pt x="871" y="555"/>
                  </a:lnTo>
                  <a:lnTo>
                    <a:pt x="871" y="557"/>
                  </a:lnTo>
                  <a:lnTo>
                    <a:pt x="873" y="562"/>
                  </a:lnTo>
                  <a:lnTo>
                    <a:pt x="876" y="568"/>
                  </a:lnTo>
                  <a:lnTo>
                    <a:pt x="881" y="575"/>
                  </a:lnTo>
                  <a:lnTo>
                    <a:pt x="881" y="578"/>
                  </a:lnTo>
                  <a:lnTo>
                    <a:pt x="881" y="580"/>
                  </a:lnTo>
                  <a:lnTo>
                    <a:pt x="881" y="588"/>
                  </a:lnTo>
                  <a:lnTo>
                    <a:pt x="884" y="588"/>
                  </a:lnTo>
                  <a:lnTo>
                    <a:pt x="884" y="590"/>
                  </a:lnTo>
                  <a:lnTo>
                    <a:pt x="884" y="593"/>
                  </a:lnTo>
                  <a:lnTo>
                    <a:pt x="884" y="595"/>
                  </a:lnTo>
                  <a:lnTo>
                    <a:pt x="884" y="598"/>
                  </a:lnTo>
                  <a:lnTo>
                    <a:pt x="881" y="601"/>
                  </a:lnTo>
                  <a:lnTo>
                    <a:pt x="830" y="601"/>
                  </a:lnTo>
                  <a:lnTo>
                    <a:pt x="705" y="682"/>
                  </a:lnTo>
                  <a:lnTo>
                    <a:pt x="606" y="667"/>
                  </a:lnTo>
                  <a:lnTo>
                    <a:pt x="548" y="664"/>
                  </a:lnTo>
                  <a:lnTo>
                    <a:pt x="548" y="667"/>
                  </a:lnTo>
                  <a:lnTo>
                    <a:pt x="548" y="669"/>
                  </a:lnTo>
                  <a:lnTo>
                    <a:pt x="545" y="674"/>
                  </a:lnTo>
                  <a:lnTo>
                    <a:pt x="545" y="677"/>
                  </a:lnTo>
                  <a:lnTo>
                    <a:pt x="545" y="682"/>
                  </a:lnTo>
                  <a:lnTo>
                    <a:pt x="545" y="685"/>
                  </a:lnTo>
                  <a:lnTo>
                    <a:pt x="545" y="687"/>
                  </a:lnTo>
                  <a:lnTo>
                    <a:pt x="543" y="692"/>
                  </a:lnTo>
                  <a:lnTo>
                    <a:pt x="543" y="695"/>
                  </a:lnTo>
                  <a:lnTo>
                    <a:pt x="543" y="697"/>
                  </a:lnTo>
                  <a:lnTo>
                    <a:pt x="543" y="700"/>
                  </a:lnTo>
                  <a:lnTo>
                    <a:pt x="540" y="700"/>
                  </a:lnTo>
                  <a:lnTo>
                    <a:pt x="540" y="705"/>
                  </a:lnTo>
                  <a:lnTo>
                    <a:pt x="540" y="707"/>
                  </a:lnTo>
                  <a:lnTo>
                    <a:pt x="537" y="710"/>
                  </a:lnTo>
                  <a:lnTo>
                    <a:pt x="535" y="710"/>
                  </a:lnTo>
                  <a:lnTo>
                    <a:pt x="532" y="713"/>
                  </a:lnTo>
                  <a:lnTo>
                    <a:pt x="530" y="718"/>
                  </a:lnTo>
                  <a:lnTo>
                    <a:pt x="527" y="720"/>
                  </a:lnTo>
                  <a:lnTo>
                    <a:pt x="527" y="723"/>
                  </a:lnTo>
                  <a:lnTo>
                    <a:pt x="525" y="725"/>
                  </a:lnTo>
                  <a:lnTo>
                    <a:pt x="525" y="730"/>
                  </a:lnTo>
                  <a:lnTo>
                    <a:pt x="522" y="733"/>
                  </a:lnTo>
                  <a:lnTo>
                    <a:pt x="522" y="735"/>
                  </a:lnTo>
                  <a:lnTo>
                    <a:pt x="522" y="738"/>
                  </a:lnTo>
                  <a:lnTo>
                    <a:pt x="522" y="743"/>
                  </a:lnTo>
                  <a:lnTo>
                    <a:pt x="520" y="746"/>
                  </a:lnTo>
                  <a:lnTo>
                    <a:pt x="517" y="748"/>
                  </a:lnTo>
                  <a:lnTo>
                    <a:pt x="515" y="748"/>
                  </a:lnTo>
                  <a:lnTo>
                    <a:pt x="515" y="751"/>
                  </a:lnTo>
                  <a:lnTo>
                    <a:pt x="515" y="756"/>
                  </a:lnTo>
                  <a:lnTo>
                    <a:pt x="515" y="758"/>
                  </a:lnTo>
                  <a:lnTo>
                    <a:pt x="515" y="761"/>
                  </a:lnTo>
                  <a:lnTo>
                    <a:pt x="512" y="763"/>
                  </a:lnTo>
                  <a:lnTo>
                    <a:pt x="512" y="766"/>
                  </a:lnTo>
                  <a:lnTo>
                    <a:pt x="509" y="769"/>
                  </a:lnTo>
                  <a:lnTo>
                    <a:pt x="509" y="774"/>
                  </a:lnTo>
                  <a:lnTo>
                    <a:pt x="502" y="771"/>
                  </a:lnTo>
                  <a:lnTo>
                    <a:pt x="497" y="771"/>
                  </a:lnTo>
                  <a:lnTo>
                    <a:pt x="494" y="771"/>
                  </a:lnTo>
                  <a:lnTo>
                    <a:pt x="492" y="769"/>
                  </a:lnTo>
                  <a:lnTo>
                    <a:pt x="487" y="766"/>
                  </a:lnTo>
                  <a:lnTo>
                    <a:pt x="481" y="763"/>
                  </a:lnTo>
                  <a:lnTo>
                    <a:pt x="479" y="763"/>
                  </a:lnTo>
                  <a:lnTo>
                    <a:pt x="474" y="769"/>
                  </a:lnTo>
                  <a:lnTo>
                    <a:pt x="469" y="771"/>
                  </a:lnTo>
                  <a:lnTo>
                    <a:pt x="466" y="771"/>
                  </a:lnTo>
                  <a:lnTo>
                    <a:pt x="461" y="769"/>
                  </a:lnTo>
                  <a:lnTo>
                    <a:pt x="408" y="763"/>
                  </a:lnTo>
                  <a:lnTo>
                    <a:pt x="400" y="771"/>
                  </a:lnTo>
                  <a:lnTo>
                    <a:pt x="395" y="779"/>
                  </a:lnTo>
                  <a:lnTo>
                    <a:pt x="395" y="781"/>
                  </a:lnTo>
                  <a:lnTo>
                    <a:pt x="382" y="784"/>
                  </a:lnTo>
                  <a:lnTo>
                    <a:pt x="377" y="784"/>
                  </a:lnTo>
                  <a:lnTo>
                    <a:pt x="375" y="786"/>
                  </a:lnTo>
                  <a:lnTo>
                    <a:pt x="352" y="786"/>
                  </a:lnTo>
                  <a:lnTo>
                    <a:pt x="349" y="786"/>
                  </a:lnTo>
                  <a:lnTo>
                    <a:pt x="341" y="789"/>
                  </a:lnTo>
                  <a:lnTo>
                    <a:pt x="339" y="789"/>
                  </a:lnTo>
                  <a:lnTo>
                    <a:pt x="336" y="789"/>
                  </a:lnTo>
                  <a:lnTo>
                    <a:pt x="334" y="791"/>
                  </a:lnTo>
                  <a:lnTo>
                    <a:pt x="329" y="794"/>
                  </a:lnTo>
                  <a:lnTo>
                    <a:pt x="326" y="794"/>
                  </a:lnTo>
                  <a:lnTo>
                    <a:pt x="324" y="797"/>
                  </a:lnTo>
                  <a:lnTo>
                    <a:pt x="319" y="799"/>
                  </a:lnTo>
                  <a:lnTo>
                    <a:pt x="316" y="802"/>
                  </a:lnTo>
                  <a:lnTo>
                    <a:pt x="313" y="802"/>
                  </a:lnTo>
                  <a:lnTo>
                    <a:pt x="303" y="804"/>
                  </a:lnTo>
                  <a:lnTo>
                    <a:pt x="263" y="774"/>
                  </a:lnTo>
                  <a:lnTo>
                    <a:pt x="214" y="812"/>
                  </a:lnTo>
                  <a:lnTo>
                    <a:pt x="184" y="812"/>
                  </a:lnTo>
                  <a:lnTo>
                    <a:pt x="143" y="812"/>
                  </a:lnTo>
                  <a:lnTo>
                    <a:pt x="59" y="723"/>
                  </a:lnTo>
                  <a:lnTo>
                    <a:pt x="54" y="710"/>
                  </a:lnTo>
                  <a:lnTo>
                    <a:pt x="51" y="7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A99AD2D8-57E2-F27A-B55B-5A75DC171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646"/>
              <a:ext cx="1662" cy="1148"/>
            </a:xfrm>
            <a:custGeom>
              <a:avLst/>
              <a:gdLst>
                <a:gd name="T0" fmla="*/ 662 w 1662"/>
                <a:gd name="T1" fmla="*/ 1077 h 1148"/>
                <a:gd name="T2" fmla="*/ 692 w 1662"/>
                <a:gd name="T3" fmla="*/ 1113 h 1148"/>
                <a:gd name="T4" fmla="*/ 682 w 1662"/>
                <a:gd name="T5" fmla="*/ 1148 h 1148"/>
                <a:gd name="T6" fmla="*/ 496 w 1662"/>
                <a:gd name="T7" fmla="*/ 1059 h 1148"/>
                <a:gd name="T8" fmla="*/ 423 w 1662"/>
                <a:gd name="T9" fmla="*/ 955 h 1148"/>
                <a:gd name="T10" fmla="*/ 331 w 1662"/>
                <a:gd name="T11" fmla="*/ 794 h 1148"/>
                <a:gd name="T12" fmla="*/ 244 w 1662"/>
                <a:gd name="T13" fmla="*/ 861 h 1148"/>
                <a:gd name="T14" fmla="*/ 150 w 1662"/>
                <a:gd name="T15" fmla="*/ 861 h 1148"/>
                <a:gd name="T16" fmla="*/ 107 w 1662"/>
                <a:gd name="T17" fmla="*/ 761 h 1148"/>
                <a:gd name="T18" fmla="*/ 89 w 1662"/>
                <a:gd name="T19" fmla="*/ 667 h 1148"/>
                <a:gd name="T20" fmla="*/ 102 w 1662"/>
                <a:gd name="T21" fmla="*/ 563 h 1148"/>
                <a:gd name="T22" fmla="*/ 107 w 1662"/>
                <a:gd name="T23" fmla="*/ 456 h 1148"/>
                <a:gd name="T24" fmla="*/ 18 w 1662"/>
                <a:gd name="T25" fmla="*/ 369 h 1148"/>
                <a:gd name="T26" fmla="*/ 79 w 1662"/>
                <a:gd name="T27" fmla="*/ 313 h 1148"/>
                <a:gd name="T28" fmla="*/ 194 w 1662"/>
                <a:gd name="T29" fmla="*/ 278 h 1148"/>
                <a:gd name="T30" fmla="*/ 158 w 1662"/>
                <a:gd name="T31" fmla="*/ 179 h 1148"/>
                <a:gd name="T32" fmla="*/ 153 w 1662"/>
                <a:gd name="T33" fmla="*/ 105 h 1148"/>
                <a:gd name="T34" fmla="*/ 173 w 1662"/>
                <a:gd name="T35" fmla="*/ 36 h 1148"/>
                <a:gd name="T36" fmla="*/ 244 w 1662"/>
                <a:gd name="T37" fmla="*/ 82 h 1148"/>
                <a:gd name="T38" fmla="*/ 331 w 1662"/>
                <a:gd name="T39" fmla="*/ 16 h 1148"/>
                <a:gd name="T40" fmla="*/ 395 w 1662"/>
                <a:gd name="T41" fmla="*/ 51 h 1148"/>
                <a:gd name="T42" fmla="*/ 369 w 1662"/>
                <a:gd name="T43" fmla="*/ 112 h 1148"/>
                <a:gd name="T44" fmla="*/ 402 w 1662"/>
                <a:gd name="T45" fmla="*/ 140 h 1148"/>
                <a:gd name="T46" fmla="*/ 400 w 1662"/>
                <a:gd name="T47" fmla="*/ 201 h 1148"/>
                <a:gd name="T48" fmla="*/ 397 w 1662"/>
                <a:gd name="T49" fmla="*/ 252 h 1148"/>
                <a:gd name="T50" fmla="*/ 514 w 1662"/>
                <a:gd name="T51" fmla="*/ 240 h 1148"/>
                <a:gd name="T52" fmla="*/ 583 w 1662"/>
                <a:gd name="T53" fmla="*/ 181 h 1148"/>
                <a:gd name="T54" fmla="*/ 687 w 1662"/>
                <a:gd name="T55" fmla="*/ 145 h 1148"/>
                <a:gd name="T56" fmla="*/ 776 w 1662"/>
                <a:gd name="T57" fmla="*/ 189 h 1148"/>
                <a:gd name="T58" fmla="*/ 835 w 1662"/>
                <a:gd name="T59" fmla="*/ 224 h 1148"/>
                <a:gd name="T60" fmla="*/ 896 w 1662"/>
                <a:gd name="T61" fmla="*/ 219 h 1148"/>
                <a:gd name="T62" fmla="*/ 960 w 1662"/>
                <a:gd name="T63" fmla="*/ 240 h 1148"/>
                <a:gd name="T64" fmla="*/ 970 w 1662"/>
                <a:gd name="T65" fmla="*/ 290 h 1148"/>
                <a:gd name="T66" fmla="*/ 993 w 1662"/>
                <a:gd name="T67" fmla="*/ 329 h 1148"/>
                <a:gd name="T68" fmla="*/ 1018 w 1662"/>
                <a:gd name="T69" fmla="*/ 352 h 1148"/>
                <a:gd name="T70" fmla="*/ 1041 w 1662"/>
                <a:gd name="T71" fmla="*/ 402 h 1148"/>
                <a:gd name="T72" fmla="*/ 1067 w 1662"/>
                <a:gd name="T73" fmla="*/ 441 h 1148"/>
                <a:gd name="T74" fmla="*/ 1133 w 1662"/>
                <a:gd name="T75" fmla="*/ 497 h 1148"/>
                <a:gd name="T76" fmla="*/ 1176 w 1662"/>
                <a:gd name="T77" fmla="*/ 548 h 1148"/>
                <a:gd name="T78" fmla="*/ 1230 w 1662"/>
                <a:gd name="T79" fmla="*/ 532 h 1148"/>
                <a:gd name="T80" fmla="*/ 1278 w 1662"/>
                <a:gd name="T81" fmla="*/ 532 h 1148"/>
                <a:gd name="T82" fmla="*/ 1342 w 1662"/>
                <a:gd name="T83" fmla="*/ 596 h 1148"/>
                <a:gd name="T84" fmla="*/ 1438 w 1662"/>
                <a:gd name="T85" fmla="*/ 670 h 1148"/>
                <a:gd name="T86" fmla="*/ 1489 w 1662"/>
                <a:gd name="T87" fmla="*/ 772 h 1148"/>
                <a:gd name="T88" fmla="*/ 1591 w 1662"/>
                <a:gd name="T89" fmla="*/ 833 h 1148"/>
                <a:gd name="T90" fmla="*/ 1619 w 1662"/>
                <a:gd name="T91" fmla="*/ 889 h 1148"/>
                <a:gd name="T92" fmla="*/ 1642 w 1662"/>
                <a:gd name="T93" fmla="*/ 985 h 1148"/>
                <a:gd name="T94" fmla="*/ 1617 w 1662"/>
                <a:gd name="T95" fmla="*/ 1059 h 1148"/>
                <a:gd name="T96" fmla="*/ 1533 w 1662"/>
                <a:gd name="T97" fmla="*/ 1090 h 1148"/>
                <a:gd name="T98" fmla="*/ 1451 w 1662"/>
                <a:gd name="T99" fmla="*/ 1082 h 1148"/>
                <a:gd name="T100" fmla="*/ 1382 w 1662"/>
                <a:gd name="T101" fmla="*/ 1046 h 1148"/>
                <a:gd name="T102" fmla="*/ 1301 w 1662"/>
                <a:gd name="T103" fmla="*/ 967 h 1148"/>
                <a:gd name="T104" fmla="*/ 1072 w 1662"/>
                <a:gd name="T105" fmla="*/ 909 h 1148"/>
                <a:gd name="T106" fmla="*/ 1031 w 1662"/>
                <a:gd name="T107" fmla="*/ 812 h 1148"/>
                <a:gd name="T108" fmla="*/ 970 w 1662"/>
                <a:gd name="T109" fmla="*/ 733 h 1148"/>
                <a:gd name="T110" fmla="*/ 863 w 1662"/>
                <a:gd name="T111" fmla="*/ 705 h 1148"/>
                <a:gd name="T112" fmla="*/ 830 w 1662"/>
                <a:gd name="T113" fmla="*/ 756 h 1148"/>
                <a:gd name="T114" fmla="*/ 799 w 1662"/>
                <a:gd name="T115" fmla="*/ 800 h 1148"/>
                <a:gd name="T116" fmla="*/ 787 w 1662"/>
                <a:gd name="T117" fmla="*/ 858 h 1148"/>
                <a:gd name="T118" fmla="*/ 810 w 1662"/>
                <a:gd name="T119" fmla="*/ 911 h 1148"/>
                <a:gd name="T120" fmla="*/ 779 w 1662"/>
                <a:gd name="T121" fmla="*/ 939 h 1148"/>
                <a:gd name="T122" fmla="*/ 776 w 1662"/>
                <a:gd name="T123" fmla="*/ 980 h 1148"/>
                <a:gd name="T124" fmla="*/ 703 w 1662"/>
                <a:gd name="T125" fmla="*/ 988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2" h="1148">
                  <a:moveTo>
                    <a:pt x="664" y="1034"/>
                  </a:moveTo>
                  <a:lnTo>
                    <a:pt x="662" y="1036"/>
                  </a:lnTo>
                  <a:lnTo>
                    <a:pt x="659" y="1036"/>
                  </a:lnTo>
                  <a:lnTo>
                    <a:pt x="662" y="1039"/>
                  </a:lnTo>
                  <a:lnTo>
                    <a:pt x="664" y="1039"/>
                  </a:lnTo>
                  <a:lnTo>
                    <a:pt x="670" y="1041"/>
                  </a:lnTo>
                  <a:lnTo>
                    <a:pt x="672" y="1044"/>
                  </a:lnTo>
                  <a:lnTo>
                    <a:pt x="675" y="1044"/>
                  </a:lnTo>
                  <a:lnTo>
                    <a:pt x="675" y="1046"/>
                  </a:lnTo>
                  <a:lnTo>
                    <a:pt x="675" y="1049"/>
                  </a:lnTo>
                  <a:lnTo>
                    <a:pt x="672" y="1049"/>
                  </a:lnTo>
                  <a:lnTo>
                    <a:pt x="667" y="1051"/>
                  </a:lnTo>
                  <a:lnTo>
                    <a:pt x="662" y="1049"/>
                  </a:lnTo>
                  <a:lnTo>
                    <a:pt x="659" y="1051"/>
                  </a:lnTo>
                  <a:lnTo>
                    <a:pt x="657" y="1051"/>
                  </a:lnTo>
                  <a:lnTo>
                    <a:pt x="657" y="1054"/>
                  </a:lnTo>
                  <a:lnTo>
                    <a:pt x="659" y="1054"/>
                  </a:lnTo>
                  <a:lnTo>
                    <a:pt x="662" y="1054"/>
                  </a:lnTo>
                  <a:lnTo>
                    <a:pt x="667" y="1057"/>
                  </a:lnTo>
                  <a:lnTo>
                    <a:pt x="670" y="1059"/>
                  </a:lnTo>
                  <a:lnTo>
                    <a:pt x="670" y="1062"/>
                  </a:lnTo>
                  <a:lnTo>
                    <a:pt x="670" y="1064"/>
                  </a:lnTo>
                  <a:lnTo>
                    <a:pt x="667" y="1064"/>
                  </a:lnTo>
                  <a:lnTo>
                    <a:pt x="667" y="1067"/>
                  </a:lnTo>
                  <a:lnTo>
                    <a:pt x="667" y="1069"/>
                  </a:lnTo>
                  <a:lnTo>
                    <a:pt x="667" y="1072"/>
                  </a:lnTo>
                  <a:lnTo>
                    <a:pt x="667" y="1074"/>
                  </a:lnTo>
                  <a:lnTo>
                    <a:pt x="664" y="1077"/>
                  </a:lnTo>
                  <a:lnTo>
                    <a:pt x="662" y="1077"/>
                  </a:lnTo>
                  <a:lnTo>
                    <a:pt x="664" y="1079"/>
                  </a:lnTo>
                  <a:lnTo>
                    <a:pt x="664" y="1082"/>
                  </a:lnTo>
                  <a:lnTo>
                    <a:pt x="664" y="1085"/>
                  </a:lnTo>
                  <a:lnTo>
                    <a:pt x="662" y="1087"/>
                  </a:lnTo>
                  <a:lnTo>
                    <a:pt x="659" y="1087"/>
                  </a:lnTo>
                  <a:lnTo>
                    <a:pt x="657" y="1087"/>
                  </a:lnTo>
                  <a:lnTo>
                    <a:pt x="654" y="1087"/>
                  </a:lnTo>
                  <a:lnTo>
                    <a:pt x="654" y="1090"/>
                  </a:lnTo>
                  <a:lnTo>
                    <a:pt x="654" y="1092"/>
                  </a:lnTo>
                  <a:lnTo>
                    <a:pt x="657" y="1095"/>
                  </a:lnTo>
                  <a:lnTo>
                    <a:pt x="659" y="1097"/>
                  </a:lnTo>
                  <a:lnTo>
                    <a:pt x="659" y="1100"/>
                  </a:lnTo>
                  <a:lnTo>
                    <a:pt x="657" y="1102"/>
                  </a:lnTo>
                  <a:lnTo>
                    <a:pt x="659" y="1105"/>
                  </a:lnTo>
                  <a:lnTo>
                    <a:pt x="662" y="1107"/>
                  </a:lnTo>
                  <a:lnTo>
                    <a:pt x="664" y="1107"/>
                  </a:lnTo>
                  <a:lnTo>
                    <a:pt x="664" y="1110"/>
                  </a:lnTo>
                  <a:lnTo>
                    <a:pt x="667" y="1113"/>
                  </a:lnTo>
                  <a:lnTo>
                    <a:pt x="667" y="1110"/>
                  </a:lnTo>
                  <a:lnTo>
                    <a:pt x="670" y="1107"/>
                  </a:lnTo>
                  <a:lnTo>
                    <a:pt x="672" y="1105"/>
                  </a:lnTo>
                  <a:lnTo>
                    <a:pt x="675" y="1105"/>
                  </a:lnTo>
                  <a:lnTo>
                    <a:pt x="677" y="1102"/>
                  </a:lnTo>
                  <a:lnTo>
                    <a:pt x="680" y="1105"/>
                  </a:lnTo>
                  <a:lnTo>
                    <a:pt x="682" y="1105"/>
                  </a:lnTo>
                  <a:lnTo>
                    <a:pt x="685" y="1105"/>
                  </a:lnTo>
                  <a:lnTo>
                    <a:pt x="690" y="1107"/>
                  </a:lnTo>
                  <a:lnTo>
                    <a:pt x="692" y="1110"/>
                  </a:lnTo>
                  <a:lnTo>
                    <a:pt x="692" y="1113"/>
                  </a:lnTo>
                  <a:lnTo>
                    <a:pt x="695" y="1115"/>
                  </a:lnTo>
                  <a:lnTo>
                    <a:pt x="695" y="1120"/>
                  </a:lnTo>
                  <a:lnTo>
                    <a:pt x="692" y="1120"/>
                  </a:lnTo>
                  <a:lnTo>
                    <a:pt x="690" y="1120"/>
                  </a:lnTo>
                  <a:lnTo>
                    <a:pt x="687" y="1120"/>
                  </a:lnTo>
                  <a:lnTo>
                    <a:pt x="685" y="1120"/>
                  </a:lnTo>
                  <a:lnTo>
                    <a:pt x="685" y="1123"/>
                  </a:lnTo>
                  <a:lnTo>
                    <a:pt x="687" y="1125"/>
                  </a:lnTo>
                  <a:lnTo>
                    <a:pt x="690" y="1128"/>
                  </a:lnTo>
                  <a:lnTo>
                    <a:pt x="690" y="1130"/>
                  </a:lnTo>
                  <a:lnTo>
                    <a:pt x="687" y="1130"/>
                  </a:lnTo>
                  <a:lnTo>
                    <a:pt x="690" y="1133"/>
                  </a:lnTo>
                  <a:lnTo>
                    <a:pt x="692" y="1133"/>
                  </a:lnTo>
                  <a:lnTo>
                    <a:pt x="692" y="1135"/>
                  </a:lnTo>
                  <a:lnTo>
                    <a:pt x="690" y="1138"/>
                  </a:lnTo>
                  <a:lnTo>
                    <a:pt x="687" y="1138"/>
                  </a:lnTo>
                  <a:lnTo>
                    <a:pt x="687" y="1141"/>
                  </a:lnTo>
                  <a:lnTo>
                    <a:pt x="690" y="1141"/>
                  </a:lnTo>
                  <a:lnTo>
                    <a:pt x="692" y="1141"/>
                  </a:lnTo>
                  <a:lnTo>
                    <a:pt x="695" y="1143"/>
                  </a:lnTo>
                  <a:lnTo>
                    <a:pt x="698" y="1143"/>
                  </a:lnTo>
                  <a:lnTo>
                    <a:pt x="698" y="1141"/>
                  </a:lnTo>
                  <a:lnTo>
                    <a:pt x="695" y="1141"/>
                  </a:lnTo>
                  <a:lnTo>
                    <a:pt x="698" y="1141"/>
                  </a:lnTo>
                  <a:lnTo>
                    <a:pt x="700" y="1141"/>
                  </a:lnTo>
                  <a:lnTo>
                    <a:pt x="703" y="1141"/>
                  </a:lnTo>
                  <a:lnTo>
                    <a:pt x="703" y="1148"/>
                  </a:lnTo>
                  <a:lnTo>
                    <a:pt x="690" y="1148"/>
                  </a:lnTo>
                  <a:lnTo>
                    <a:pt x="682" y="1148"/>
                  </a:lnTo>
                  <a:lnTo>
                    <a:pt x="667" y="1146"/>
                  </a:lnTo>
                  <a:lnTo>
                    <a:pt x="654" y="1146"/>
                  </a:lnTo>
                  <a:lnTo>
                    <a:pt x="652" y="1146"/>
                  </a:lnTo>
                  <a:lnTo>
                    <a:pt x="644" y="1143"/>
                  </a:lnTo>
                  <a:lnTo>
                    <a:pt x="634" y="1138"/>
                  </a:lnTo>
                  <a:lnTo>
                    <a:pt x="614" y="1125"/>
                  </a:lnTo>
                  <a:lnTo>
                    <a:pt x="601" y="1120"/>
                  </a:lnTo>
                  <a:lnTo>
                    <a:pt x="591" y="1113"/>
                  </a:lnTo>
                  <a:lnTo>
                    <a:pt x="578" y="1105"/>
                  </a:lnTo>
                  <a:lnTo>
                    <a:pt x="575" y="1105"/>
                  </a:lnTo>
                  <a:lnTo>
                    <a:pt x="563" y="1097"/>
                  </a:lnTo>
                  <a:lnTo>
                    <a:pt x="550" y="1092"/>
                  </a:lnTo>
                  <a:lnTo>
                    <a:pt x="547" y="1090"/>
                  </a:lnTo>
                  <a:lnTo>
                    <a:pt x="545" y="1095"/>
                  </a:lnTo>
                  <a:lnTo>
                    <a:pt x="542" y="1092"/>
                  </a:lnTo>
                  <a:lnTo>
                    <a:pt x="540" y="1092"/>
                  </a:lnTo>
                  <a:lnTo>
                    <a:pt x="537" y="1090"/>
                  </a:lnTo>
                  <a:lnTo>
                    <a:pt x="535" y="1090"/>
                  </a:lnTo>
                  <a:lnTo>
                    <a:pt x="530" y="1090"/>
                  </a:lnTo>
                  <a:lnTo>
                    <a:pt x="527" y="1087"/>
                  </a:lnTo>
                  <a:lnTo>
                    <a:pt x="524" y="1087"/>
                  </a:lnTo>
                  <a:lnTo>
                    <a:pt x="522" y="1087"/>
                  </a:lnTo>
                  <a:lnTo>
                    <a:pt x="504" y="1077"/>
                  </a:lnTo>
                  <a:lnTo>
                    <a:pt x="502" y="1074"/>
                  </a:lnTo>
                  <a:lnTo>
                    <a:pt x="502" y="1072"/>
                  </a:lnTo>
                  <a:lnTo>
                    <a:pt x="502" y="1067"/>
                  </a:lnTo>
                  <a:lnTo>
                    <a:pt x="502" y="1064"/>
                  </a:lnTo>
                  <a:lnTo>
                    <a:pt x="499" y="1062"/>
                  </a:lnTo>
                  <a:lnTo>
                    <a:pt x="496" y="1059"/>
                  </a:lnTo>
                  <a:lnTo>
                    <a:pt x="494" y="1057"/>
                  </a:lnTo>
                  <a:lnTo>
                    <a:pt x="489" y="1046"/>
                  </a:lnTo>
                  <a:lnTo>
                    <a:pt x="471" y="1013"/>
                  </a:lnTo>
                  <a:lnTo>
                    <a:pt x="466" y="1008"/>
                  </a:lnTo>
                  <a:lnTo>
                    <a:pt x="463" y="1008"/>
                  </a:lnTo>
                  <a:lnTo>
                    <a:pt x="463" y="1006"/>
                  </a:lnTo>
                  <a:lnTo>
                    <a:pt x="463" y="1003"/>
                  </a:lnTo>
                  <a:lnTo>
                    <a:pt x="461" y="1003"/>
                  </a:lnTo>
                  <a:lnTo>
                    <a:pt x="458" y="1003"/>
                  </a:lnTo>
                  <a:lnTo>
                    <a:pt x="456" y="1003"/>
                  </a:lnTo>
                  <a:lnTo>
                    <a:pt x="453" y="1003"/>
                  </a:lnTo>
                  <a:lnTo>
                    <a:pt x="451" y="1001"/>
                  </a:lnTo>
                  <a:lnTo>
                    <a:pt x="448" y="998"/>
                  </a:lnTo>
                  <a:lnTo>
                    <a:pt x="448" y="993"/>
                  </a:lnTo>
                  <a:lnTo>
                    <a:pt x="446" y="988"/>
                  </a:lnTo>
                  <a:lnTo>
                    <a:pt x="440" y="985"/>
                  </a:lnTo>
                  <a:lnTo>
                    <a:pt x="435" y="980"/>
                  </a:lnTo>
                  <a:lnTo>
                    <a:pt x="433" y="978"/>
                  </a:lnTo>
                  <a:lnTo>
                    <a:pt x="435" y="975"/>
                  </a:lnTo>
                  <a:lnTo>
                    <a:pt x="433" y="973"/>
                  </a:lnTo>
                  <a:lnTo>
                    <a:pt x="433" y="970"/>
                  </a:lnTo>
                  <a:lnTo>
                    <a:pt x="430" y="967"/>
                  </a:lnTo>
                  <a:lnTo>
                    <a:pt x="430" y="965"/>
                  </a:lnTo>
                  <a:lnTo>
                    <a:pt x="428" y="962"/>
                  </a:lnTo>
                  <a:lnTo>
                    <a:pt x="425" y="962"/>
                  </a:lnTo>
                  <a:lnTo>
                    <a:pt x="425" y="960"/>
                  </a:lnTo>
                  <a:lnTo>
                    <a:pt x="425" y="957"/>
                  </a:lnTo>
                  <a:lnTo>
                    <a:pt x="423" y="957"/>
                  </a:lnTo>
                  <a:lnTo>
                    <a:pt x="423" y="955"/>
                  </a:lnTo>
                  <a:lnTo>
                    <a:pt x="420" y="952"/>
                  </a:lnTo>
                  <a:lnTo>
                    <a:pt x="418" y="950"/>
                  </a:lnTo>
                  <a:lnTo>
                    <a:pt x="415" y="947"/>
                  </a:lnTo>
                  <a:lnTo>
                    <a:pt x="412" y="945"/>
                  </a:lnTo>
                  <a:lnTo>
                    <a:pt x="410" y="942"/>
                  </a:lnTo>
                  <a:lnTo>
                    <a:pt x="405" y="937"/>
                  </a:lnTo>
                  <a:lnTo>
                    <a:pt x="400" y="932"/>
                  </a:lnTo>
                  <a:lnTo>
                    <a:pt x="397" y="932"/>
                  </a:lnTo>
                  <a:lnTo>
                    <a:pt x="392" y="929"/>
                  </a:lnTo>
                  <a:lnTo>
                    <a:pt x="390" y="927"/>
                  </a:lnTo>
                  <a:lnTo>
                    <a:pt x="390" y="922"/>
                  </a:lnTo>
                  <a:lnTo>
                    <a:pt x="390" y="919"/>
                  </a:lnTo>
                  <a:lnTo>
                    <a:pt x="390" y="917"/>
                  </a:lnTo>
                  <a:lnTo>
                    <a:pt x="390" y="914"/>
                  </a:lnTo>
                  <a:lnTo>
                    <a:pt x="374" y="906"/>
                  </a:lnTo>
                  <a:lnTo>
                    <a:pt x="362" y="863"/>
                  </a:lnTo>
                  <a:lnTo>
                    <a:pt x="402" y="828"/>
                  </a:lnTo>
                  <a:lnTo>
                    <a:pt x="367" y="800"/>
                  </a:lnTo>
                  <a:lnTo>
                    <a:pt x="362" y="800"/>
                  </a:lnTo>
                  <a:lnTo>
                    <a:pt x="359" y="800"/>
                  </a:lnTo>
                  <a:lnTo>
                    <a:pt x="356" y="800"/>
                  </a:lnTo>
                  <a:lnTo>
                    <a:pt x="354" y="802"/>
                  </a:lnTo>
                  <a:lnTo>
                    <a:pt x="349" y="800"/>
                  </a:lnTo>
                  <a:lnTo>
                    <a:pt x="346" y="800"/>
                  </a:lnTo>
                  <a:lnTo>
                    <a:pt x="344" y="800"/>
                  </a:lnTo>
                  <a:lnTo>
                    <a:pt x="339" y="800"/>
                  </a:lnTo>
                  <a:lnTo>
                    <a:pt x="336" y="797"/>
                  </a:lnTo>
                  <a:lnTo>
                    <a:pt x="334" y="794"/>
                  </a:lnTo>
                  <a:lnTo>
                    <a:pt x="331" y="794"/>
                  </a:lnTo>
                  <a:lnTo>
                    <a:pt x="328" y="794"/>
                  </a:lnTo>
                  <a:lnTo>
                    <a:pt x="326" y="794"/>
                  </a:lnTo>
                  <a:lnTo>
                    <a:pt x="323" y="794"/>
                  </a:lnTo>
                  <a:lnTo>
                    <a:pt x="321" y="794"/>
                  </a:lnTo>
                  <a:lnTo>
                    <a:pt x="318" y="797"/>
                  </a:lnTo>
                  <a:lnTo>
                    <a:pt x="318" y="800"/>
                  </a:lnTo>
                  <a:lnTo>
                    <a:pt x="318" y="802"/>
                  </a:lnTo>
                  <a:lnTo>
                    <a:pt x="318" y="805"/>
                  </a:lnTo>
                  <a:lnTo>
                    <a:pt x="318" y="807"/>
                  </a:lnTo>
                  <a:lnTo>
                    <a:pt x="318" y="810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03" y="840"/>
                  </a:lnTo>
                  <a:lnTo>
                    <a:pt x="272" y="850"/>
                  </a:lnTo>
                  <a:lnTo>
                    <a:pt x="270" y="853"/>
                  </a:lnTo>
                  <a:lnTo>
                    <a:pt x="265" y="861"/>
                  </a:lnTo>
                  <a:lnTo>
                    <a:pt x="260" y="863"/>
                  </a:lnTo>
                  <a:lnTo>
                    <a:pt x="255" y="868"/>
                  </a:lnTo>
                  <a:lnTo>
                    <a:pt x="255" y="873"/>
                  </a:lnTo>
                  <a:lnTo>
                    <a:pt x="255" y="876"/>
                  </a:lnTo>
                  <a:lnTo>
                    <a:pt x="257" y="878"/>
                  </a:lnTo>
                  <a:lnTo>
                    <a:pt x="257" y="881"/>
                  </a:lnTo>
                  <a:lnTo>
                    <a:pt x="255" y="881"/>
                  </a:lnTo>
                  <a:lnTo>
                    <a:pt x="255" y="878"/>
                  </a:lnTo>
                  <a:lnTo>
                    <a:pt x="252" y="876"/>
                  </a:lnTo>
                  <a:lnTo>
                    <a:pt x="250" y="876"/>
                  </a:lnTo>
                  <a:lnTo>
                    <a:pt x="247" y="873"/>
                  </a:lnTo>
                  <a:lnTo>
                    <a:pt x="244" y="866"/>
                  </a:lnTo>
                  <a:lnTo>
                    <a:pt x="244" y="861"/>
                  </a:lnTo>
                  <a:lnTo>
                    <a:pt x="244" y="858"/>
                  </a:lnTo>
                  <a:lnTo>
                    <a:pt x="239" y="856"/>
                  </a:lnTo>
                  <a:lnTo>
                    <a:pt x="237" y="853"/>
                  </a:lnTo>
                  <a:lnTo>
                    <a:pt x="237" y="850"/>
                  </a:lnTo>
                  <a:lnTo>
                    <a:pt x="232" y="843"/>
                  </a:lnTo>
                  <a:lnTo>
                    <a:pt x="229" y="838"/>
                  </a:lnTo>
                  <a:lnTo>
                    <a:pt x="227" y="835"/>
                  </a:lnTo>
                  <a:lnTo>
                    <a:pt x="227" y="833"/>
                  </a:lnTo>
                  <a:lnTo>
                    <a:pt x="227" y="830"/>
                  </a:lnTo>
                  <a:lnTo>
                    <a:pt x="227" y="825"/>
                  </a:lnTo>
                  <a:lnTo>
                    <a:pt x="199" y="828"/>
                  </a:lnTo>
                  <a:lnTo>
                    <a:pt x="214" y="863"/>
                  </a:lnTo>
                  <a:lnTo>
                    <a:pt x="186" y="861"/>
                  </a:lnTo>
                  <a:lnTo>
                    <a:pt x="186" y="858"/>
                  </a:lnTo>
                  <a:lnTo>
                    <a:pt x="183" y="856"/>
                  </a:lnTo>
                  <a:lnTo>
                    <a:pt x="181" y="856"/>
                  </a:lnTo>
                  <a:lnTo>
                    <a:pt x="178" y="856"/>
                  </a:lnTo>
                  <a:lnTo>
                    <a:pt x="176" y="856"/>
                  </a:lnTo>
                  <a:lnTo>
                    <a:pt x="173" y="858"/>
                  </a:lnTo>
                  <a:lnTo>
                    <a:pt x="171" y="858"/>
                  </a:lnTo>
                  <a:lnTo>
                    <a:pt x="168" y="858"/>
                  </a:lnTo>
                  <a:lnTo>
                    <a:pt x="166" y="856"/>
                  </a:lnTo>
                  <a:lnTo>
                    <a:pt x="163" y="853"/>
                  </a:lnTo>
                  <a:lnTo>
                    <a:pt x="160" y="850"/>
                  </a:lnTo>
                  <a:lnTo>
                    <a:pt x="158" y="853"/>
                  </a:lnTo>
                  <a:lnTo>
                    <a:pt x="155" y="856"/>
                  </a:lnTo>
                  <a:lnTo>
                    <a:pt x="153" y="858"/>
                  </a:lnTo>
                  <a:lnTo>
                    <a:pt x="153" y="861"/>
                  </a:lnTo>
                  <a:lnTo>
                    <a:pt x="150" y="861"/>
                  </a:lnTo>
                  <a:lnTo>
                    <a:pt x="145" y="861"/>
                  </a:lnTo>
                  <a:lnTo>
                    <a:pt x="138" y="861"/>
                  </a:lnTo>
                  <a:lnTo>
                    <a:pt x="138" y="863"/>
                  </a:lnTo>
                  <a:lnTo>
                    <a:pt x="135" y="861"/>
                  </a:lnTo>
                  <a:lnTo>
                    <a:pt x="122" y="848"/>
                  </a:lnTo>
                  <a:lnTo>
                    <a:pt x="122" y="850"/>
                  </a:lnTo>
                  <a:lnTo>
                    <a:pt x="120" y="850"/>
                  </a:lnTo>
                  <a:lnTo>
                    <a:pt x="115" y="850"/>
                  </a:lnTo>
                  <a:lnTo>
                    <a:pt x="99" y="853"/>
                  </a:lnTo>
                  <a:lnTo>
                    <a:pt x="92" y="856"/>
                  </a:lnTo>
                  <a:lnTo>
                    <a:pt x="94" y="853"/>
                  </a:lnTo>
                  <a:lnTo>
                    <a:pt x="97" y="845"/>
                  </a:lnTo>
                  <a:lnTo>
                    <a:pt x="99" y="843"/>
                  </a:lnTo>
                  <a:lnTo>
                    <a:pt x="99" y="838"/>
                  </a:lnTo>
                  <a:lnTo>
                    <a:pt x="99" y="833"/>
                  </a:lnTo>
                  <a:lnTo>
                    <a:pt x="99" y="828"/>
                  </a:lnTo>
                  <a:lnTo>
                    <a:pt x="102" y="822"/>
                  </a:lnTo>
                  <a:lnTo>
                    <a:pt x="102" y="817"/>
                  </a:lnTo>
                  <a:lnTo>
                    <a:pt x="102" y="812"/>
                  </a:lnTo>
                  <a:lnTo>
                    <a:pt x="102" y="807"/>
                  </a:lnTo>
                  <a:lnTo>
                    <a:pt x="102" y="802"/>
                  </a:lnTo>
                  <a:lnTo>
                    <a:pt x="104" y="797"/>
                  </a:lnTo>
                  <a:lnTo>
                    <a:pt x="104" y="792"/>
                  </a:lnTo>
                  <a:lnTo>
                    <a:pt x="104" y="787"/>
                  </a:lnTo>
                  <a:lnTo>
                    <a:pt x="104" y="782"/>
                  </a:lnTo>
                  <a:lnTo>
                    <a:pt x="104" y="774"/>
                  </a:lnTo>
                  <a:lnTo>
                    <a:pt x="107" y="772"/>
                  </a:lnTo>
                  <a:lnTo>
                    <a:pt x="107" y="766"/>
                  </a:lnTo>
                  <a:lnTo>
                    <a:pt x="107" y="761"/>
                  </a:lnTo>
                  <a:lnTo>
                    <a:pt x="104" y="761"/>
                  </a:lnTo>
                  <a:lnTo>
                    <a:pt x="102" y="759"/>
                  </a:lnTo>
                  <a:lnTo>
                    <a:pt x="99" y="759"/>
                  </a:lnTo>
                  <a:lnTo>
                    <a:pt x="97" y="759"/>
                  </a:lnTo>
                  <a:lnTo>
                    <a:pt x="94" y="759"/>
                  </a:lnTo>
                  <a:lnTo>
                    <a:pt x="92" y="759"/>
                  </a:lnTo>
                  <a:lnTo>
                    <a:pt x="89" y="759"/>
                  </a:lnTo>
                  <a:lnTo>
                    <a:pt x="87" y="756"/>
                  </a:lnTo>
                  <a:lnTo>
                    <a:pt x="84" y="754"/>
                  </a:lnTo>
                  <a:lnTo>
                    <a:pt x="87" y="751"/>
                  </a:lnTo>
                  <a:lnTo>
                    <a:pt x="87" y="749"/>
                  </a:lnTo>
                  <a:lnTo>
                    <a:pt x="87" y="746"/>
                  </a:lnTo>
                  <a:lnTo>
                    <a:pt x="87" y="741"/>
                  </a:lnTo>
                  <a:lnTo>
                    <a:pt x="87" y="738"/>
                  </a:lnTo>
                  <a:lnTo>
                    <a:pt x="89" y="736"/>
                  </a:lnTo>
                  <a:lnTo>
                    <a:pt x="84" y="733"/>
                  </a:lnTo>
                  <a:lnTo>
                    <a:pt x="81" y="728"/>
                  </a:lnTo>
                  <a:lnTo>
                    <a:pt x="76" y="726"/>
                  </a:lnTo>
                  <a:lnTo>
                    <a:pt x="74" y="723"/>
                  </a:lnTo>
                  <a:lnTo>
                    <a:pt x="79" y="721"/>
                  </a:lnTo>
                  <a:lnTo>
                    <a:pt x="81" y="716"/>
                  </a:lnTo>
                  <a:lnTo>
                    <a:pt x="84" y="713"/>
                  </a:lnTo>
                  <a:lnTo>
                    <a:pt x="84" y="705"/>
                  </a:lnTo>
                  <a:lnTo>
                    <a:pt x="87" y="698"/>
                  </a:lnTo>
                  <a:lnTo>
                    <a:pt x="87" y="695"/>
                  </a:lnTo>
                  <a:lnTo>
                    <a:pt x="87" y="690"/>
                  </a:lnTo>
                  <a:lnTo>
                    <a:pt x="87" y="685"/>
                  </a:lnTo>
                  <a:lnTo>
                    <a:pt x="89" y="675"/>
                  </a:lnTo>
                  <a:lnTo>
                    <a:pt x="89" y="667"/>
                  </a:lnTo>
                  <a:lnTo>
                    <a:pt x="87" y="647"/>
                  </a:lnTo>
                  <a:lnTo>
                    <a:pt x="107" y="632"/>
                  </a:lnTo>
                  <a:lnTo>
                    <a:pt x="104" y="629"/>
                  </a:lnTo>
                  <a:lnTo>
                    <a:pt x="97" y="621"/>
                  </a:lnTo>
                  <a:lnTo>
                    <a:pt x="94" y="621"/>
                  </a:lnTo>
                  <a:lnTo>
                    <a:pt x="94" y="616"/>
                  </a:lnTo>
                  <a:lnTo>
                    <a:pt x="92" y="616"/>
                  </a:lnTo>
                  <a:lnTo>
                    <a:pt x="89" y="616"/>
                  </a:lnTo>
                  <a:lnTo>
                    <a:pt x="87" y="614"/>
                  </a:lnTo>
                  <a:lnTo>
                    <a:pt x="84" y="611"/>
                  </a:lnTo>
                  <a:lnTo>
                    <a:pt x="84" y="609"/>
                  </a:lnTo>
                  <a:lnTo>
                    <a:pt x="87" y="606"/>
                  </a:lnTo>
                  <a:lnTo>
                    <a:pt x="89" y="604"/>
                  </a:lnTo>
                  <a:lnTo>
                    <a:pt x="89" y="601"/>
                  </a:lnTo>
                  <a:lnTo>
                    <a:pt x="89" y="598"/>
                  </a:lnTo>
                  <a:lnTo>
                    <a:pt x="94" y="598"/>
                  </a:lnTo>
                  <a:lnTo>
                    <a:pt x="97" y="596"/>
                  </a:lnTo>
                  <a:lnTo>
                    <a:pt x="94" y="593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4" y="583"/>
                  </a:lnTo>
                  <a:lnTo>
                    <a:pt x="94" y="578"/>
                  </a:lnTo>
                  <a:lnTo>
                    <a:pt x="94" y="576"/>
                  </a:lnTo>
                  <a:lnTo>
                    <a:pt x="97" y="573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7" y="565"/>
                  </a:lnTo>
                  <a:lnTo>
                    <a:pt x="99" y="563"/>
                  </a:lnTo>
                  <a:lnTo>
                    <a:pt x="102" y="563"/>
                  </a:lnTo>
                  <a:lnTo>
                    <a:pt x="102" y="560"/>
                  </a:lnTo>
                  <a:lnTo>
                    <a:pt x="102" y="558"/>
                  </a:lnTo>
                  <a:lnTo>
                    <a:pt x="102" y="555"/>
                  </a:lnTo>
                  <a:lnTo>
                    <a:pt x="102" y="550"/>
                  </a:lnTo>
                  <a:lnTo>
                    <a:pt x="104" y="548"/>
                  </a:lnTo>
                  <a:lnTo>
                    <a:pt x="110" y="545"/>
                  </a:lnTo>
                  <a:lnTo>
                    <a:pt x="112" y="545"/>
                  </a:lnTo>
                  <a:lnTo>
                    <a:pt x="112" y="542"/>
                  </a:lnTo>
                  <a:lnTo>
                    <a:pt x="110" y="540"/>
                  </a:lnTo>
                  <a:lnTo>
                    <a:pt x="104" y="540"/>
                  </a:lnTo>
                  <a:lnTo>
                    <a:pt x="104" y="537"/>
                  </a:lnTo>
                  <a:lnTo>
                    <a:pt x="104" y="532"/>
                  </a:lnTo>
                  <a:lnTo>
                    <a:pt x="107" y="527"/>
                  </a:lnTo>
                  <a:lnTo>
                    <a:pt x="110" y="525"/>
                  </a:lnTo>
                  <a:lnTo>
                    <a:pt x="110" y="522"/>
                  </a:lnTo>
                  <a:lnTo>
                    <a:pt x="112" y="517"/>
                  </a:lnTo>
                  <a:lnTo>
                    <a:pt x="115" y="514"/>
                  </a:lnTo>
                  <a:lnTo>
                    <a:pt x="112" y="512"/>
                  </a:lnTo>
                  <a:lnTo>
                    <a:pt x="110" y="512"/>
                  </a:lnTo>
                  <a:lnTo>
                    <a:pt x="104" y="507"/>
                  </a:lnTo>
                  <a:lnTo>
                    <a:pt x="102" y="507"/>
                  </a:lnTo>
                  <a:lnTo>
                    <a:pt x="99" y="504"/>
                  </a:lnTo>
                  <a:lnTo>
                    <a:pt x="99" y="499"/>
                  </a:lnTo>
                  <a:lnTo>
                    <a:pt x="102" y="489"/>
                  </a:lnTo>
                  <a:lnTo>
                    <a:pt x="104" y="484"/>
                  </a:lnTo>
                  <a:lnTo>
                    <a:pt x="104" y="476"/>
                  </a:lnTo>
                  <a:lnTo>
                    <a:pt x="104" y="469"/>
                  </a:lnTo>
                  <a:lnTo>
                    <a:pt x="107" y="461"/>
                  </a:lnTo>
                  <a:lnTo>
                    <a:pt x="107" y="456"/>
                  </a:lnTo>
                  <a:lnTo>
                    <a:pt x="104" y="451"/>
                  </a:lnTo>
                  <a:lnTo>
                    <a:pt x="102" y="446"/>
                  </a:lnTo>
                  <a:lnTo>
                    <a:pt x="99" y="441"/>
                  </a:lnTo>
                  <a:lnTo>
                    <a:pt x="97" y="438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7" y="430"/>
                  </a:lnTo>
                  <a:lnTo>
                    <a:pt x="79" y="425"/>
                  </a:lnTo>
                  <a:lnTo>
                    <a:pt x="74" y="420"/>
                  </a:lnTo>
                  <a:lnTo>
                    <a:pt x="69" y="418"/>
                  </a:lnTo>
                  <a:lnTo>
                    <a:pt x="64" y="415"/>
                  </a:lnTo>
                  <a:lnTo>
                    <a:pt x="59" y="413"/>
                  </a:lnTo>
                  <a:lnTo>
                    <a:pt x="53" y="408"/>
                  </a:lnTo>
                  <a:lnTo>
                    <a:pt x="48" y="405"/>
                  </a:lnTo>
                  <a:lnTo>
                    <a:pt x="43" y="405"/>
                  </a:lnTo>
                  <a:lnTo>
                    <a:pt x="41" y="408"/>
                  </a:lnTo>
                  <a:lnTo>
                    <a:pt x="36" y="408"/>
                  </a:lnTo>
                  <a:lnTo>
                    <a:pt x="33" y="408"/>
                  </a:lnTo>
                  <a:lnTo>
                    <a:pt x="23" y="405"/>
                  </a:lnTo>
                  <a:lnTo>
                    <a:pt x="13" y="402"/>
                  </a:lnTo>
                  <a:lnTo>
                    <a:pt x="5" y="402"/>
                  </a:lnTo>
                  <a:lnTo>
                    <a:pt x="0" y="400"/>
                  </a:lnTo>
                  <a:lnTo>
                    <a:pt x="0" y="395"/>
                  </a:lnTo>
                  <a:lnTo>
                    <a:pt x="3" y="392"/>
                  </a:lnTo>
                  <a:lnTo>
                    <a:pt x="5" y="387"/>
                  </a:lnTo>
                  <a:lnTo>
                    <a:pt x="8" y="387"/>
                  </a:lnTo>
                  <a:lnTo>
                    <a:pt x="15" y="374"/>
                  </a:lnTo>
                  <a:lnTo>
                    <a:pt x="15" y="372"/>
                  </a:lnTo>
                  <a:lnTo>
                    <a:pt x="18" y="369"/>
                  </a:lnTo>
                  <a:lnTo>
                    <a:pt x="18" y="367"/>
                  </a:lnTo>
                  <a:lnTo>
                    <a:pt x="18" y="364"/>
                  </a:lnTo>
                  <a:lnTo>
                    <a:pt x="15" y="359"/>
                  </a:lnTo>
                  <a:lnTo>
                    <a:pt x="18" y="357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31" y="339"/>
                  </a:lnTo>
                  <a:lnTo>
                    <a:pt x="31" y="334"/>
                  </a:lnTo>
                  <a:lnTo>
                    <a:pt x="33" y="331"/>
                  </a:lnTo>
                  <a:lnTo>
                    <a:pt x="36" y="329"/>
                  </a:lnTo>
                  <a:lnTo>
                    <a:pt x="38" y="329"/>
                  </a:lnTo>
                  <a:lnTo>
                    <a:pt x="41" y="326"/>
                  </a:lnTo>
                  <a:lnTo>
                    <a:pt x="43" y="324"/>
                  </a:lnTo>
                  <a:lnTo>
                    <a:pt x="43" y="321"/>
                  </a:lnTo>
                  <a:lnTo>
                    <a:pt x="46" y="318"/>
                  </a:lnTo>
                  <a:lnTo>
                    <a:pt x="48" y="321"/>
                  </a:lnTo>
                  <a:lnTo>
                    <a:pt x="53" y="316"/>
                  </a:lnTo>
                  <a:lnTo>
                    <a:pt x="59" y="316"/>
                  </a:lnTo>
                  <a:lnTo>
                    <a:pt x="61" y="316"/>
                  </a:lnTo>
                  <a:lnTo>
                    <a:pt x="64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71" y="311"/>
                  </a:lnTo>
                  <a:lnTo>
                    <a:pt x="74" y="311"/>
                  </a:lnTo>
                  <a:lnTo>
                    <a:pt x="76" y="313"/>
                  </a:lnTo>
                  <a:lnTo>
                    <a:pt x="79" y="313"/>
                  </a:lnTo>
                  <a:lnTo>
                    <a:pt x="81" y="311"/>
                  </a:lnTo>
                  <a:lnTo>
                    <a:pt x="84" y="313"/>
                  </a:lnTo>
                  <a:lnTo>
                    <a:pt x="89" y="313"/>
                  </a:lnTo>
                  <a:lnTo>
                    <a:pt x="92" y="313"/>
                  </a:lnTo>
                  <a:lnTo>
                    <a:pt x="94" y="313"/>
                  </a:lnTo>
                  <a:lnTo>
                    <a:pt x="97" y="318"/>
                  </a:lnTo>
                  <a:lnTo>
                    <a:pt x="102" y="321"/>
                  </a:lnTo>
                  <a:lnTo>
                    <a:pt x="104" y="326"/>
                  </a:lnTo>
                  <a:lnTo>
                    <a:pt x="107" y="329"/>
                  </a:lnTo>
                  <a:lnTo>
                    <a:pt x="112" y="331"/>
                  </a:lnTo>
                  <a:lnTo>
                    <a:pt x="120" y="331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8" y="329"/>
                  </a:lnTo>
                  <a:lnTo>
                    <a:pt x="143" y="324"/>
                  </a:lnTo>
                  <a:lnTo>
                    <a:pt x="153" y="318"/>
                  </a:lnTo>
                  <a:lnTo>
                    <a:pt x="155" y="316"/>
                  </a:lnTo>
                  <a:lnTo>
                    <a:pt x="163" y="316"/>
                  </a:lnTo>
                  <a:lnTo>
                    <a:pt x="173" y="311"/>
                  </a:lnTo>
                  <a:lnTo>
                    <a:pt x="188" y="306"/>
                  </a:lnTo>
                  <a:lnTo>
                    <a:pt x="199" y="298"/>
                  </a:lnTo>
                  <a:lnTo>
                    <a:pt x="199" y="296"/>
                  </a:lnTo>
                  <a:lnTo>
                    <a:pt x="199" y="293"/>
                  </a:lnTo>
                  <a:lnTo>
                    <a:pt x="196" y="293"/>
                  </a:lnTo>
                  <a:lnTo>
                    <a:pt x="196" y="290"/>
                  </a:lnTo>
                  <a:lnTo>
                    <a:pt x="194" y="288"/>
                  </a:lnTo>
                  <a:lnTo>
                    <a:pt x="194" y="285"/>
                  </a:lnTo>
                  <a:lnTo>
                    <a:pt x="194" y="283"/>
                  </a:lnTo>
                  <a:lnTo>
                    <a:pt x="194" y="278"/>
                  </a:lnTo>
                  <a:lnTo>
                    <a:pt x="194" y="275"/>
                  </a:lnTo>
                  <a:lnTo>
                    <a:pt x="194" y="270"/>
                  </a:lnTo>
                  <a:lnTo>
                    <a:pt x="196" y="268"/>
                  </a:lnTo>
                  <a:lnTo>
                    <a:pt x="194" y="265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8" y="260"/>
                  </a:lnTo>
                  <a:lnTo>
                    <a:pt x="186" y="260"/>
                  </a:lnTo>
                  <a:lnTo>
                    <a:pt x="183" y="260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6" y="257"/>
                  </a:lnTo>
                  <a:lnTo>
                    <a:pt x="176" y="255"/>
                  </a:lnTo>
                  <a:lnTo>
                    <a:pt x="173" y="255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2"/>
                  </a:lnTo>
                  <a:lnTo>
                    <a:pt x="173" y="240"/>
                  </a:lnTo>
                  <a:lnTo>
                    <a:pt x="171" y="235"/>
                  </a:lnTo>
                  <a:lnTo>
                    <a:pt x="171" y="222"/>
                  </a:lnTo>
                  <a:lnTo>
                    <a:pt x="168" y="219"/>
                  </a:lnTo>
                  <a:lnTo>
                    <a:pt x="166" y="212"/>
                  </a:lnTo>
                  <a:lnTo>
                    <a:pt x="163" y="209"/>
                  </a:lnTo>
                  <a:lnTo>
                    <a:pt x="163" y="204"/>
                  </a:lnTo>
                  <a:lnTo>
                    <a:pt x="160" y="201"/>
                  </a:lnTo>
                  <a:lnTo>
                    <a:pt x="153" y="186"/>
                  </a:lnTo>
                  <a:lnTo>
                    <a:pt x="155" y="184"/>
                  </a:lnTo>
                  <a:lnTo>
                    <a:pt x="155" y="181"/>
                  </a:lnTo>
                  <a:lnTo>
                    <a:pt x="158" y="179"/>
                  </a:lnTo>
                  <a:lnTo>
                    <a:pt x="160" y="176"/>
                  </a:lnTo>
                  <a:lnTo>
                    <a:pt x="163" y="173"/>
                  </a:lnTo>
                  <a:lnTo>
                    <a:pt x="168" y="168"/>
                  </a:lnTo>
                  <a:lnTo>
                    <a:pt x="171" y="163"/>
                  </a:lnTo>
                  <a:lnTo>
                    <a:pt x="171" y="156"/>
                  </a:lnTo>
                  <a:lnTo>
                    <a:pt x="171" y="153"/>
                  </a:lnTo>
                  <a:lnTo>
                    <a:pt x="168" y="153"/>
                  </a:lnTo>
                  <a:lnTo>
                    <a:pt x="163" y="153"/>
                  </a:lnTo>
                  <a:lnTo>
                    <a:pt x="163" y="151"/>
                  </a:lnTo>
                  <a:lnTo>
                    <a:pt x="166" y="151"/>
                  </a:lnTo>
                  <a:lnTo>
                    <a:pt x="166" y="148"/>
                  </a:lnTo>
                  <a:lnTo>
                    <a:pt x="163" y="148"/>
                  </a:lnTo>
                  <a:lnTo>
                    <a:pt x="163" y="145"/>
                  </a:lnTo>
                  <a:lnTo>
                    <a:pt x="160" y="145"/>
                  </a:lnTo>
                  <a:lnTo>
                    <a:pt x="158" y="145"/>
                  </a:lnTo>
                  <a:lnTo>
                    <a:pt x="155" y="148"/>
                  </a:lnTo>
                  <a:lnTo>
                    <a:pt x="153" y="145"/>
                  </a:lnTo>
                  <a:lnTo>
                    <a:pt x="148" y="140"/>
                  </a:lnTo>
                  <a:lnTo>
                    <a:pt x="145" y="140"/>
                  </a:lnTo>
                  <a:lnTo>
                    <a:pt x="145" y="138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30"/>
                  </a:lnTo>
                  <a:lnTo>
                    <a:pt x="143" y="128"/>
                  </a:lnTo>
                  <a:lnTo>
                    <a:pt x="148" y="120"/>
                  </a:lnTo>
                  <a:lnTo>
                    <a:pt x="145" y="112"/>
                  </a:lnTo>
                  <a:lnTo>
                    <a:pt x="145" y="107"/>
                  </a:lnTo>
                  <a:lnTo>
                    <a:pt x="148" y="107"/>
                  </a:lnTo>
                  <a:lnTo>
                    <a:pt x="153" y="105"/>
                  </a:lnTo>
                  <a:lnTo>
                    <a:pt x="153" y="100"/>
                  </a:lnTo>
                  <a:lnTo>
                    <a:pt x="150" y="97"/>
                  </a:lnTo>
                  <a:lnTo>
                    <a:pt x="150" y="95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50" y="84"/>
                  </a:lnTo>
                  <a:lnTo>
                    <a:pt x="153" y="79"/>
                  </a:lnTo>
                  <a:lnTo>
                    <a:pt x="153" y="74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8" y="69"/>
                  </a:lnTo>
                  <a:lnTo>
                    <a:pt x="148" y="67"/>
                  </a:lnTo>
                  <a:lnTo>
                    <a:pt x="150" y="64"/>
                  </a:lnTo>
                  <a:lnTo>
                    <a:pt x="150" y="61"/>
                  </a:lnTo>
                  <a:lnTo>
                    <a:pt x="150" y="59"/>
                  </a:lnTo>
                  <a:lnTo>
                    <a:pt x="150" y="56"/>
                  </a:lnTo>
                  <a:lnTo>
                    <a:pt x="153" y="56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8" y="46"/>
                  </a:lnTo>
                  <a:lnTo>
                    <a:pt x="160" y="41"/>
                  </a:lnTo>
                  <a:lnTo>
                    <a:pt x="163" y="36"/>
                  </a:lnTo>
                  <a:lnTo>
                    <a:pt x="166" y="33"/>
                  </a:lnTo>
                  <a:lnTo>
                    <a:pt x="168" y="33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6" y="36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81" y="46"/>
                  </a:lnTo>
                  <a:lnTo>
                    <a:pt x="181" y="51"/>
                  </a:lnTo>
                  <a:lnTo>
                    <a:pt x="183" y="54"/>
                  </a:lnTo>
                  <a:lnTo>
                    <a:pt x="186" y="56"/>
                  </a:lnTo>
                  <a:lnTo>
                    <a:pt x="188" y="59"/>
                  </a:lnTo>
                  <a:lnTo>
                    <a:pt x="191" y="59"/>
                  </a:lnTo>
                  <a:lnTo>
                    <a:pt x="194" y="61"/>
                  </a:lnTo>
                  <a:lnTo>
                    <a:pt x="201" y="61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4" y="72"/>
                  </a:lnTo>
                  <a:lnTo>
                    <a:pt x="214" y="74"/>
                  </a:lnTo>
                  <a:lnTo>
                    <a:pt x="216" y="77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24" y="79"/>
                  </a:lnTo>
                  <a:lnTo>
                    <a:pt x="227" y="82"/>
                  </a:lnTo>
                  <a:lnTo>
                    <a:pt x="232" y="84"/>
                  </a:lnTo>
                  <a:lnTo>
                    <a:pt x="237" y="84"/>
                  </a:lnTo>
                  <a:lnTo>
                    <a:pt x="239" y="84"/>
                  </a:lnTo>
                  <a:lnTo>
                    <a:pt x="239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52" y="87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70" y="89"/>
                  </a:lnTo>
                  <a:lnTo>
                    <a:pt x="270" y="87"/>
                  </a:lnTo>
                  <a:lnTo>
                    <a:pt x="275" y="84"/>
                  </a:lnTo>
                  <a:lnTo>
                    <a:pt x="283" y="77"/>
                  </a:lnTo>
                  <a:lnTo>
                    <a:pt x="290" y="72"/>
                  </a:lnTo>
                  <a:lnTo>
                    <a:pt x="293" y="67"/>
                  </a:lnTo>
                  <a:lnTo>
                    <a:pt x="293" y="64"/>
                  </a:lnTo>
                  <a:lnTo>
                    <a:pt x="290" y="61"/>
                  </a:lnTo>
                  <a:lnTo>
                    <a:pt x="288" y="59"/>
                  </a:lnTo>
                  <a:lnTo>
                    <a:pt x="280" y="59"/>
                  </a:lnTo>
                  <a:lnTo>
                    <a:pt x="280" y="31"/>
                  </a:lnTo>
                  <a:lnTo>
                    <a:pt x="283" y="21"/>
                  </a:lnTo>
                  <a:lnTo>
                    <a:pt x="283" y="18"/>
                  </a:lnTo>
                  <a:lnTo>
                    <a:pt x="290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8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8" y="13"/>
                  </a:lnTo>
                  <a:lnTo>
                    <a:pt x="313" y="13"/>
                  </a:lnTo>
                  <a:lnTo>
                    <a:pt x="316" y="16"/>
                  </a:lnTo>
                  <a:lnTo>
                    <a:pt x="318" y="21"/>
                  </a:lnTo>
                  <a:lnTo>
                    <a:pt x="331" y="16"/>
                  </a:lnTo>
                  <a:lnTo>
                    <a:pt x="334" y="16"/>
                  </a:lnTo>
                  <a:lnTo>
                    <a:pt x="339" y="11"/>
                  </a:lnTo>
                  <a:lnTo>
                    <a:pt x="349" y="8"/>
                  </a:lnTo>
                  <a:lnTo>
                    <a:pt x="354" y="5"/>
                  </a:lnTo>
                  <a:lnTo>
                    <a:pt x="356" y="3"/>
                  </a:lnTo>
                  <a:lnTo>
                    <a:pt x="359" y="3"/>
                  </a:lnTo>
                  <a:lnTo>
                    <a:pt x="362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4" y="3"/>
                  </a:lnTo>
                  <a:lnTo>
                    <a:pt x="377" y="3"/>
                  </a:lnTo>
                  <a:lnTo>
                    <a:pt x="387" y="5"/>
                  </a:lnTo>
                  <a:lnTo>
                    <a:pt x="390" y="8"/>
                  </a:lnTo>
                  <a:lnTo>
                    <a:pt x="387" y="13"/>
                  </a:lnTo>
                  <a:lnTo>
                    <a:pt x="382" y="16"/>
                  </a:lnTo>
                  <a:lnTo>
                    <a:pt x="382" y="18"/>
                  </a:lnTo>
                  <a:lnTo>
                    <a:pt x="379" y="18"/>
                  </a:lnTo>
                  <a:lnTo>
                    <a:pt x="382" y="26"/>
                  </a:lnTo>
                  <a:lnTo>
                    <a:pt x="382" y="28"/>
                  </a:lnTo>
                  <a:lnTo>
                    <a:pt x="377" y="33"/>
                  </a:lnTo>
                  <a:lnTo>
                    <a:pt x="377" y="36"/>
                  </a:lnTo>
                  <a:lnTo>
                    <a:pt x="379" y="41"/>
                  </a:lnTo>
                  <a:lnTo>
                    <a:pt x="382" y="41"/>
                  </a:lnTo>
                  <a:lnTo>
                    <a:pt x="384" y="41"/>
                  </a:lnTo>
                  <a:lnTo>
                    <a:pt x="387" y="44"/>
                  </a:lnTo>
                  <a:lnTo>
                    <a:pt x="390" y="46"/>
                  </a:lnTo>
                  <a:lnTo>
                    <a:pt x="395" y="49"/>
                  </a:lnTo>
                  <a:lnTo>
                    <a:pt x="395" y="51"/>
                  </a:lnTo>
                  <a:lnTo>
                    <a:pt x="397" y="51"/>
                  </a:lnTo>
                  <a:lnTo>
                    <a:pt x="400" y="51"/>
                  </a:lnTo>
                  <a:lnTo>
                    <a:pt x="402" y="51"/>
                  </a:lnTo>
                  <a:lnTo>
                    <a:pt x="402" y="54"/>
                  </a:lnTo>
                  <a:lnTo>
                    <a:pt x="400" y="56"/>
                  </a:lnTo>
                  <a:lnTo>
                    <a:pt x="397" y="59"/>
                  </a:lnTo>
                  <a:lnTo>
                    <a:pt x="395" y="61"/>
                  </a:lnTo>
                  <a:lnTo>
                    <a:pt x="387" y="59"/>
                  </a:lnTo>
                  <a:lnTo>
                    <a:pt x="387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2" y="67"/>
                  </a:lnTo>
                  <a:lnTo>
                    <a:pt x="384" y="72"/>
                  </a:lnTo>
                  <a:lnTo>
                    <a:pt x="387" y="72"/>
                  </a:lnTo>
                  <a:lnTo>
                    <a:pt x="390" y="72"/>
                  </a:lnTo>
                  <a:lnTo>
                    <a:pt x="392" y="74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90" y="79"/>
                  </a:lnTo>
                  <a:lnTo>
                    <a:pt x="390" y="84"/>
                  </a:lnTo>
                  <a:lnTo>
                    <a:pt x="390" y="87"/>
                  </a:lnTo>
                  <a:lnTo>
                    <a:pt x="382" y="95"/>
                  </a:lnTo>
                  <a:lnTo>
                    <a:pt x="379" y="95"/>
                  </a:lnTo>
                  <a:lnTo>
                    <a:pt x="377" y="97"/>
                  </a:lnTo>
                  <a:lnTo>
                    <a:pt x="374" y="97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10"/>
                  </a:lnTo>
                  <a:lnTo>
                    <a:pt x="369" y="112"/>
                  </a:lnTo>
                  <a:lnTo>
                    <a:pt x="372" y="112"/>
                  </a:lnTo>
                  <a:lnTo>
                    <a:pt x="372" y="115"/>
                  </a:lnTo>
                  <a:lnTo>
                    <a:pt x="374" y="115"/>
                  </a:lnTo>
                  <a:lnTo>
                    <a:pt x="377" y="115"/>
                  </a:lnTo>
                  <a:lnTo>
                    <a:pt x="379" y="115"/>
                  </a:lnTo>
                  <a:lnTo>
                    <a:pt x="382" y="112"/>
                  </a:lnTo>
                  <a:lnTo>
                    <a:pt x="384" y="110"/>
                  </a:lnTo>
                  <a:lnTo>
                    <a:pt x="387" y="110"/>
                  </a:lnTo>
                  <a:lnTo>
                    <a:pt x="387" y="112"/>
                  </a:lnTo>
                  <a:lnTo>
                    <a:pt x="390" y="112"/>
                  </a:lnTo>
                  <a:lnTo>
                    <a:pt x="390" y="115"/>
                  </a:lnTo>
                  <a:lnTo>
                    <a:pt x="392" y="117"/>
                  </a:lnTo>
                  <a:lnTo>
                    <a:pt x="392" y="120"/>
                  </a:lnTo>
                  <a:lnTo>
                    <a:pt x="392" y="123"/>
                  </a:lnTo>
                  <a:lnTo>
                    <a:pt x="395" y="125"/>
                  </a:lnTo>
                  <a:lnTo>
                    <a:pt x="397" y="125"/>
                  </a:lnTo>
                  <a:lnTo>
                    <a:pt x="400" y="125"/>
                  </a:lnTo>
                  <a:lnTo>
                    <a:pt x="407" y="125"/>
                  </a:lnTo>
                  <a:lnTo>
                    <a:pt x="410" y="125"/>
                  </a:lnTo>
                  <a:lnTo>
                    <a:pt x="412" y="125"/>
                  </a:lnTo>
                  <a:lnTo>
                    <a:pt x="412" y="128"/>
                  </a:lnTo>
                  <a:lnTo>
                    <a:pt x="415" y="130"/>
                  </a:lnTo>
                  <a:lnTo>
                    <a:pt x="412" y="133"/>
                  </a:lnTo>
                  <a:lnTo>
                    <a:pt x="410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05" y="138"/>
                  </a:lnTo>
                  <a:lnTo>
                    <a:pt x="405" y="140"/>
                  </a:lnTo>
                  <a:lnTo>
                    <a:pt x="402" y="140"/>
                  </a:lnTo>
                  <a:lnTo>
                    <a:pt x="402" y="143"/>
                  </a:lnTo>
                  <a:lnTo>
                    <a:pt x="400" y="143"/>
                  </a:lnTo>
                  <a:lnTo>
                    <a:pt x="402" y="148"/>
                  </a:lnTo>
                  <a:lnTo>
                    <a:pt x="402" y="153"/>
                  </a:lnTo>
                  <a:lnTo>
                    <a:pt x="405" y="156"/>
                  </a:lnTo>
                  <a:lnTo>
                    <a:pt x="412" y="161"/>
                  </a:lnTo>
                  <a:lnTo>
                    <a:pt x="415" y="163"/>
                  </a:lnTo>
                  <a:lnTo>
                    <a:pt x="415" y="166"/>
                  </a:lnTo>
                  <a:lnTo>
                    <a:pt x="415" y="168"/>
                  </a:lnTo>
                  <a:lnTo>
                    <a:pt x="412" y="171"/>
                  </a:lnTo>
                  <a:lnTo>
                    <a:pt x="410" y="171"/>
                  </a:lnTo>
                  <a:lnTo>
                    <a:pt x="407" y="168"/>
                  </a:lnTo>
                  <a:lnTo>
                    <a:pt x="405" y="171"/>
                  </a:lnTo>
                  <a:lnTo>
                    <a:pt x="405" y="173"/>
                  </a:lnTo>
                  <a:lnTo>
                    <a:pt x="402" y="176"/>
                  </a:lnTo>
                  <a:lnTo>
                    <a:pt x="402" y="179"/>
                  </a:lnTo>
                  <a:lnTo>
                    <a:pt x="402" y="181"/>
                  </a:lnTo>
                  <a:lnTo>
                    <a:pt x="400" y="181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5" y="191"/>
                  </a:lnTo>
                  <a:lnTo>
                    <a:pt x="410" y="191"/>
                  </a:lnTo>
                  <a:lnTo>
                    <a:pt x="412" y="194"/>
                  </a:lnTo>
                  <a:lnTo>
                    <a:pt x="415" y="194"/>
                  </a:lnTo>
                  <a:lnTo>
                    <a:pt x="412" y="196"/>
                  </a:lnTo>
                  <a:lnTo>
                    <a:pt x="410" y="196"/>
                  </a:lnTo>
                  <a:lnTo>
                    <a:pt x="405" y="201"/>
                  </a:lnTo>
                  <a:lnTo>
                    <a:pt x="402" y="201"/>
                  </a:lnTo>
                  <a:lnTo>
                    <a:pt x="400" y="201"/>
                  </a:lnTo>
                  <a:lnTo>
                    <a:pt x="400" y="204"/>
                  </a:lnTo>
                  <a:lnTo>
                    <a:pt x="397" y="209"/>
                  </a:lnTo>
                  <a:lnTo>
                    <a:pt x="397" y="212"/>
                  </a:lnTo>
                  <a:lnTo>
                    <a:pt x="400" y="214"/>
                  </a:lnTo>
                  <a:lnTo>
                    <a:pt x="402" y="217"/>
                  </a:lnTo>
                  <a:lnTo>
                    <a:pt x="405" y="217"/>
                  </a:lnTo>
                  <a:lnTo>
                    <a:pt x="402" y="219"/>
                  </a:lnTo>
                  <a:lnTo>
                    <a:pt x="400" y="222"/>
                  </a:lnTo>
                  <a:lnTo>
                    <a:pt x="400" y="224"/>
                  </a:lnTo>
                  <a:lnTo>
                    <a:pt x="400" y="227"/>
                  </a:lnTo>
                  <a:lnTo>
                    <a:pt x="397" y="227"/>
                  </a:lnTo>
                  <a:lnTo>
                    <a:pt x="395" y="224"/>
                  </a:lnTo>
                  <a:lnTo>
                    <a:pt x="395" y="222"/>
                  </a:lnTo>
                  <a:lnTo>
                    <a:pt x="390" y="219"/>
                  </a:lnTo>
                  <a:lnTo>
                    <a:pt x="387" y="222"/>
                  </a:lnTo>
                  <a:lnTo>
                    <a:pt x="384" y="222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79" y="224"/>
                  </a:lnTo>
                  <a:lnTo>
                    <a:pt x="377" y="227"/>
                  </a:lnTo>
                  <a:lnTo>
                    <a:pt x="377" y="229"/>
                  </a:lnTo>
                  <a:lnTo>
                    <a:pt x="379" y="232"/>
                  </a:lnTo>
                  <a:lnTo>
                    <a:pt x="382" y="237"/>
                  </a:lnTo>
                  <a:lnTo>
                    <a:pt x="384" y="247"/>
                  </a:lnTo>
                  <a:lnTo>
                    <a:pt x="384" y="250"/>
                  </a:lnTo>
                  <a:lnTo>
                    <a:pt x="387" y="250"/>
                  </a:lnTo>
                  <a:lnTo>
                    <a:pt x="395" y="250"/>
                  </a:lnTo>
                  <a:lnTo>
                    <a:pt x="397" y="250"/>
                  </a:lnTo>
                  <a:lnTo>
                    <a:pt x="397" y="252"/>
                  </a:lnTo>
                  <a:lnTo>
                    <a:pt x="400" y="252"/>
                  </a:lnTo>
                  <a:lnTo>
                    <a:pt x="400" y="260"/>
                  </a:lnTo>
                  <a:lnTo>
                    <a:pt x="400" y="263"/>
                  </a:lnTo>
                  <a:lnTo>
                    <a:pt x="405" y="265"/>
                  </a:lnTo>
                  <a:lnTo>
                    <a:pt x="410" y="268"/>
                  </a:lnTo>
                  <a:lnTo>
                    <a:pt x="412" y="268"/>
                  </a:lnTo>
                  <a:lnTo>
                    <a:pt x="415" y="268"/>
                  </a:lnTo>
                  <a:lnTo>
                    <a:pt x="418" y="268"/>
                  </a:lnTo>
                  <a:lnTo>
                    <a:pt x="423" y="270"/>
                  </a:lnTo>
                  <a:lnTo>
                    <a:pt x="430" y="275"/>
                  </a:lnTo>
                  <a:lnTo>
                    <a:pt x="438" y="278"/>
                  </a:lnTo>
                  <a:lnTo>
                    <a:pt x="448" y="280"/>
                  </a:lnTo>
                  <a:lnTo>
                    <a:pt x="456" y="280"/>
                  </a:lnTo>
                  <a:lnTo>
                    <a:pt x="458" y="280"/>
                  </a:lnTo>
                  <a:lnTo>
                    <a:pt x="468" y="278"/>
                  </a:lnTo>
                  <a:lnTo>
                    <a:pt x="474" y="278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9" y="280"/>
                  </a:lnTo>
                  <a:lnTo>
                    <a:pt x="494" y="278"/>
                  </a:lnTo>
                  <a:lnTo>
                    <a:pt x="499" y="275"/>
                  </a:lnTo>
                  <a:lnTo>
                    <a:pt x="502" y="273"/>
                  </a:lnTo>
                  <a:lnTo>
                    <a:pt x="502" y="270"/>
                  </a:lnTo>
                  <a:lnTo>
                    <a:pt x="507" y="270"/>
                  </a:lnTo>
                  <a:lnTo>
                    <a:pt x="507" y="265"/>
                  </a:lnTo>
                  <a:lnTo>
                    <a:pt x="509" y="260"/>
                  </a:lnTo>
                  <a:lnTo>
                    <a:pt x="512" y="252"/>
                  </a:lnTo>
                  <a:lnTo>
                    <a:pt x="514" y="247"/>
                  </a:lnTo>
                  <a:lnTo>
                    <a:pt x="514" y="240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2" y="240"/>
                  </a:lnTo>
                  <a:lnTo>
                    <a:pt x="532" y="237"/>
                  </a:lnTo>
                  <a:lnTo>
                    <a:pt x="540" y="240"/>
                  </a:lnTo>
                  <a:lnTo>
                    <a:pt x="547" y="240"/>
                  </a:lnTo>
                  <a:lnTo>
                    <a:pt x="547" y="237"/>
                  </a:lnTo>
                  <a:lnTo>
                    <a:pt x="550" y="237"/>
                  </a:lnTo>
                  <a:lnTo>
                    <a:pt x="547" y="227"/>
                  </a:lnTo>
                  <a:lnTo>
                    <a:pt x="547" y="224"/>
                  </a:lnTo>
                  <a:lnTo>
                    <a:pt x="547" y="222"/>
                  </a:lnTo>
                  <a:lnTo>
                    <a:pt x="547" y="219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5" y="214"/>
                  </a:lnTo>
                  <a:lnTo>
                    <a:pt x="555" y="209"/>
                  </a:lnTo>
                  <a:lnTo>
                    <a:pt x="555" y="207"/>
                  </a:lnTo>
                  <a:lnTo>
                    <a:pt x="555" y="204"/>
                  </a:lnTo>
                  <a:lnTo>
                    <a:pt x="560" y="196"/>
                  </a:lnTo>
                  <a:lnTo>
                    <a:pt x="558" y="191"/>
                  </a:lnTo>
                  <a:lnTo>
                    <a:pt x="560" y="189"/>
                  </a:lnTo>
                  <a:lnTo>
                    <a:pt x="563" y="189"/>
                  </a:lnTo>
                  <a:lnTo>
                    <a:pt x="565" y="186"/>
                  </a:lnTo>
                  <a:lnTo>
                    <a:pt x="568" y="186"/>
                  </a:lnTo>
                  <a:lnTo>
                    <a:pt x="570" y="186"/>
                  </a:lnTo>
                  <a:lnTo>
                    <a:pt x="573" y="186"/>
                  </a:lnTo>
                  <a:lnTo>
                    <a:pt x="575" y="186"/>
                  </a:lnTo>
                  <a:lnTo>
                    <a:pt x="580" y="184"/>
                  </a:lnTo>
                  <a:lnTo>
                    <a:pt x="583" y="181"/>
                  </a:lnTo>
                  <a:lnTo>
                    <a:pt x="586" y="181"/>
                  </a:lnTo>
                  <a:lnTo>
                    <a:pt x="591" y="176"/>
                  </a:lnTo>
                  <a:lnTo>
                    <a:pt x="591" y="173"/>
                  </a:lnTo>
                  <a:lnTo>
                    <a:pt x="591" y="168"/>
                  </a:lnTo>
                  <a:lnTo>
                    <a:pt x="593" y="166"/>
                  </a:lnTo>
                  <a:lnTo>
                    <a:pt x="598" y="163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3" y="161"/>
                  </a:lnTo>
                  <a:lnTo>
                    <a:pt x="606" y="161"/>
                  </a:lnTo>
                  <a:lnTo>
                    <a:pt x="611" y="158"/>
                  </a:lnTo>
                  <a:lnTo>
                    <a:pt x="614" y="156"/>
                  </a:lnTo>
                  <a:lnTo>
                    <a:pt x="616" y="156"/>
                  </a:lnTo>
                  <a:lnTo>
                    <a:pt x="619" y="156"/>
                  </a:lnTo>
                  <a:lnTo>
                    <a:pt x="621" y="156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58"/>
                  </a:lnTo>
                  <a:lnTo>
                    <a:pt x="636" y="158"/>
                  </a:lnTo>
                  <a:lnTo>
                    <a:pt x="636" y="156"/>
                  </a:lnTo>
                  <a:lnTo>
                    <a:pt x="639" y="156"/>
                  </a:lnTo>
                  <a:lnTo>
                    <a:pt x="652" y="153"/>
                  </a:lnTo>
                  <a:lnTo>
                    <a:pt x="657" y="153"/>
                  </a:lnTo>
                  <a:lnTo>
                    <a:pt x="667" y="143"/>
                  </a:lnTo>
                  <a:lnTo>
                    <a:pt x="670" y="143"/>
                  </a:lnTo>
                  <a:lnTo>
                    <a:pt x="672" y="143"/>
                  </a:lnTo>
                  <a:lnTo>
                    <a:pt x="682" y="145"/>
                  </a:lnTo>
                  <a:lnTo>
                    <a:pt x="687" y="145"/>
                  </a:lnTo>
                  <a:lnTo>
                    <a:pt x="690" y="145"/>
                  </a:lnTo>
                  <a:lnTo>
                    <a:pt x="695" y="148"/>
                  </a:lnTo>
                  <a:lnTo>
                    <a:pt x="703" y="148"/>
                  </a:lnTo>
                  <a:lnTo>
                    <a:pt x="710" y="148"/>
                  </a:lnTo>
                  <a:lnTo>
                    <a:pt x="715" y="148"/>
                  </a:lnTo>
                  <a:lnTo>
                    <a:pt x="720" y="143"/>
                  </a:lnTo>
                  <a:lnTo>
                    <a:pt x="726" y="140"/>
                  </a:lnTo>
                  <a:lnTo>
                    <a:pt x="728" y="143"/>
                  </a:lnTo>
                  <a:lnTo>
                    <a:pt x="731" y="143"/>
                  </a:lnTo>
                  <a:lnTo>
                    <a:pt x="731" y="145"/>
                  </a:lnTo>
                  <a:lnTo>
                    <a:pt x="733" y="148"/>
                  </a:lnTo>
                  <a:lnTo>
                    <a:pt x="738" y="151"/>
                  </a:lnTo>
                  <a:lnTo>
                    <a:pt x="741" y="153"/>
                  </a:lnTo>
                  <a:lnTo>
                    <a:pt x="743" y="156"/>
                  </a:lnTo>
                  <a:lnTo>
                    <a:pt x="746" y="156"/>
                  </a:lnTo>
                  <a:lnTo>
                    <a:pt x="748" y="158"/>
                  </a:lnTo>
                  <a:lnTo>
                    <a:pt x="751" y="158"/>
                  </a:lnTo>
                  <a:lnTo>
                    <a:pt x="754" y="161"/>
                  </a:lnTo>
                  <a:lnTo>
                    <a:pt x="754" y="163"/>
                  </a:lnTo>
                  <a:lnTo>
                    <a:pt x="756" y="163"/>
                  </a:lnTo>
                  <a:lnTo>
                    <a:pt x="756" y="166"/>
                  </a:lnTo>
                  <a:lnTo>
                    <a:pt x="756" y="168"/>
                  </a:lnTo>
                  <a:lnTo>
                    <a:pt x="761" y="171"/>
                  </a:lnTo>
                  <a:lnTo>
                    <a:pt x="769" y="184"/>
                  </a:lnTo>
                  <a:lnTo>
                    <a:pt x="766" y="186"/>
                  </a:lnTo>
                  <a:lnTo>
                    <a:pt x="769" y="186"/>
                  </a:lnTo>
                  <a:lnTo>
                    <a:pt x="771" y="189"/>
                  </a:lnTo>
                  <a:lnTo>
                    <a:pt x="774" y="189"/>
                  </a:lnTo>
                  <a:lnTo>
                    <a:pt x="776" y="189"/>
                  </a:lnTo>
                  <a:lnTo>
                    <a:pt x="779" y="189"/>
                  </a:lnTo>
                  <a:lnTo>
                    <a:pt x="776" y="191"/>
                  </a:lnTo>
                  <a:lnTo>
                    <a:pt x="779" y="194"/>
                  </a:lnTo>
                  <a:lnTo>
                    <a:pt x="779" y="196"/>
                  </a:lnTo>
                  <a:lnTo>
                    <a:pt x="779" y="199"/>
                  </a:lnTo>
                  <a:lnTo>
                    <a:pt x="776" y="201"/>
                  </a:lnTo>
                  <a:lnTo>
                    <a:pt x="779" y="204"/>
                  </a:lnTo>
                  <a:lnTo>
                    <a:pt x="782" y="207"/>
                  </a:lnTo>
                  <a:lnTo>
                    <a:pt x="787" y="207"/>
                  </a:lnTo>
                  <a:lnTo>
                    <a:pt x="789" y="209"/>
                  </a:lnTo>
                  <a:lnTo>
                    <a:pt x="789" y="212"/>
                  </a:lnTo>
                  <a:lnTo>
                    <a:pt x="792" y="214"/>
                  </a:lnTo>
                  <a:lnTo>
                    <a:pt x="792" y="217"/>
                  </a:lnTo>
                  <a:lnTo>
                    <a:pt x="794" y="217"/>
                  </a:lnTo>
                  <a:lnTo>
                    <a:pt x="797" y="217"/>
                  </a:lnTo>
                  <a:lnTo>
                    <a:pt x="799" y="217"/>
                  </a:lnTo>
                  <a:lnTo>
                    <a:pt x="802" y="219"/>
                  </a:lnTo>
                  <a:lnTo>
                    <a:pt x="802" y="224"/>
                  </a:lnTo>
                  <a:lnTo>
                    <a:pt x="804" y="224"/>
                  </a:lnTo>
                  <a:lnTo>
                    <a:pt x="807" y="227"/>
                  </a:lnTo>
                  <a:lnTo>
                    <a:pt x="810" y="229"/>
                  </a:lnTo>
                  <a:lnTo>
                    <a:pt x="815" y="229"/>
                  </a:lnTo>
                  <a:lnTo>
                    <a:pt x="817" y="232"/>
                  </a:lnTo>
                  <a:lnTo>
                    <a:pt x="820" y="232"/>
                  </a:lnTo>
                  <a:lnTo>
                    <a:pt x="822" y="229"/>
                  </a:lnTo>
                  <a:lnTo>
                    <a:pt x="827" y="235"/>
                  </a:lnTo>
                  <a:lnTo>
                    <a:pt x="830" y="235"/>
                  </a:lnTo>
                  <a:lnTo>
                    <a:pt x="832" y="235"/>
                  </a:lnTo>
                  <a:lnTo>
                    <a:pt x="835" y="224"/>
                  </a:lnTo>
                  <a:lnTo>
                    <a:pt x="838" y="224"/>
                  </a:lnTo>
                  <a:lnTo>
                    <a:pt x="840" y="224"/>
                  </a:lnTo>
                  <a:lnTo>
                    <a:pt x="838" y="227"/>
                  </a:lnTo>
                  <a:lnTo>
                    <a:pt x="840" y="227"/>
                  </a:lnTo>
                  <a:lnTo>
                    <a:pt x="843" y="227"/>
                  </a:lnTo>
                  <a:lnTo>
                    <a:pt x="848" y="232"/>
                  </a:lnTo>
                  <a:lnTo>
                    <a:pt x="850" y="232"/>
                  </a:lnTo>
                  <a:lnTo>
                    <a:pt x="850" y="229"/>
                  </a:lnTo>
                  <a:lnTo>
                    <a:pt x="855" y="227"/>
                  </a:lnTo>
                  <a:lnTo>
                    <a:pt x="858" y="227"/>
                  </a:lnTo>
                  <a:lnTo>
                    <a:pt x="860" y="224"/>
                  </a:lnTo>
                  <a:lnTo>
                    <a:pt x="863" y="224"/>
                  </a:lnTo>
                  <a:lnTo>
                    <a:pt x="866" y="224"/>
                  </a:lnTo>
                  <a:lnTo>
                    <a:pt x="866" y="222"/>
                  </a:lnTo>
                  <a:lnTo>
                    <a:pt x="863" y="222"/>
                  </a:lnTo>
                  <a:lnTo>
                    <a:pt x="863" y="219"/>
                  </a:lnTo>
                  <a:lnTo>
                    <a:pt x="866" y="217"/>
                  </a:lnTo>
                  <a:lnTo>
                    <a:pt x="868" y="217"/>
                  </a:lnTo>
                  <a:lnTo>
                    <a:pt x="871" y="222"/>
                  </a:lnTo>
                  <a:lnTo>
                    <a:pt x="873" y="222"/>
                  </a:lnTo>
                  <a:lnTo>
                    <a:pt x="876" y="222"/>
                  </a:lnTo>
                  <a:lnTo>
                    <a:pt x="876" y="219"/>
                  </a:lnTo>
                  <a:lnTo>
                    <a:pt x="878" y="219"/>
                  </a:lnTo>
                  <a:lnTo>
                    <a:pt x="881" y="219"/>
                  </a:lnTo>
                  <a:lnTo>
                    <a:pt x="883" y="222"/>
                  </a:lnTo>
                  <a:lnTo>
                    <a:pt x="888" y="222"/>
                  </a:lnTo>
                  <a:lnTo>
                    <a:pt x="891" y="219"/>
                  </a:lnTo>
                  <a:lnTo>
                    <a:pt x="894" y="219"/>
                  </a:lnTo>
                  <a:lnTo>
                    <a:pt x="896" y="219"/>
                  </a:lnTo>
                  <a:lnTo>
                    <a:pt x="901" y="219"/>
                  </a:lnTo>
                  <a:lnTo>
                    <a:pt x="906" y="222"/>
                  </a:lnTo>
                  <a:lnTo>
                    <a:pt x="914" y="217"/>
                  </a:lnTo>
                  <a:lnTo>
                    <a:pt x="916" y="219"/>
                  </a:lnTo>
                  <a:lnTo>
                    <a:pt x="914" y="219"/>
                  </a:lnTo>
                  <a:lnTo>
                    <a:pt x="914" y="222"/>
                  </a:lnTo>
                  <a:lnTo>
                    <a:pt x="914" y="224"/>
                  </a:lnTo>
                  <a:lnTo>
                    <a:pt x="919" y="224"/>
                  </a:lnTo>
                  <a:lnTo>
                    <a:pt x="922" y="227"/>
                  </a:lnTo>
                  <a:lnTo>
                    <a:pt x="924" y="229"/>
                  </a:lnTo>
                  <a:lnTo>
                    <a:pt x="924" y="232"/>
                  </a:lnTo>
                  <a:lnTo>
                    <a:pt x="924" y="235"/>
                  </a:lnTo>
                  <a:lnTo>
                    <a:pt x="932" y="232"/>
                  </a:lnTo>
                  <a:lnTo>
                    <a:pt x="934" y="235"/>
                  </a:lnTo>
                  <a:lnTo>
                    <a:pt x="937" y="235"/>
                  </a:lnTo>
                  <a:lnTo>
                    <a:pt x="939" y="237"/>
                  </a:lnTo>
                  <a:lnTo>
                    <a:pt x="944" y="235"/>
                  </a:lnTo>
                  <a:lnTo>
                    <a:pt x="947" y="232"/>
                  </a:lnTo>
                  <a:lnTo>
                    <a:pt x="952" y="227"/>
                  </a:lnTo>
                  <a:lnTo>
                    <a:pt x="955" y="227"/>
                  </a:lnTo>
                  <a:lnTo>
                    <a:pt x="955" y="224"/>
                  </a:lnTo>
                  <a:lnTo>
                    <a:pt x="957" y="229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2" y="232"/>
                  </a:lnTo>
                  <a:lnTo>
                    <a:pt x="962" y="235"/>
                  </a:lnTo>
                  <a:lnTo>
                    <a:pt x="960" y="235"/>
                  </a:lnTo>
                  <a:lnTo>
                    <a:pt x="960" y="237"/>
                  </a:lnTo>
                  <a:lnTo>
                    <a:pt x="960" y="240"/>
                  </a:lnTo>
                  <a:lnTo>
                    <a:pt x="967" y="240"/>
                  </a:lnTo>
                  <a:lnTo>
                    <a:pt x="970" y="242"/>
                  </a:lnTo>
                  <a:lnTo>
                    <a:pt x="970" y="245"/>
                  </a:lnTo>
                  <a:lnTo>
                    <a:pt x="967" y="247"/>
                  </a:lnTo>
                  <a:lnTo>
                    <a:pt x="962" y="250"/>
                  </a:lnTo>
                  <a:lnTo>
                    <a:pt x="960" y="250"/>
                  </a:lnTo>
                  <a:lnTo>
                    <a:pt x="960" y="255"/>
                  </a:lnTo>
                  <a:lnTo>
                    <a:pt x="960" y="257"/>
                  </a:lnTo>
                  <a:lnTo>
                    <a:pt x="962" y="260"/>
                  </a:lnTo>
                  <a:lnTo>
                    <a:pt x="967" y="260"/>
                  </a:lnTo>
                  <a:lnTo>
                    <a:pt x="965" y="265"/>
                  </a:lnTo>
                  <a:lnTo>
                    <a:pt x="962" y="268"/>
                  </a:lnTo>
                  <a:lnTo>
                    <a:pt x="960" y="275"/>
                  </a:lnTo>
                  <a:lnTo>
                    <a:pt x="957" y="275"/>
                  </a:lnTo>
                  <a:lnTo>
                    <a:pt x="970" y="270"/>
                  </a:lnTo>
                  <a:lnTo>
                    <a:pt x="972" y="268"/>
                  </a:lnTo>
                  <a:lnTo>
                    <a:pt x="972" y="265"/>
                  </a:lnTo>
                  <a:lnTo>
                    <a:pt x="975" y="270"/>
                  </a:lnTo>
                  <a:lnTo>
                    <a:pt x="978" y="273"/>
                  </a:lnTo>
                  <a:lnTo>
                    <a:pt x="978" y="275"/>
                  </a:lnTo>
                  <a:lnTo>
                    <a:pt x="975" y="278"/>
                  </a:lnTo>
                  <a:lnTo>
                    <a:pt x="975" y="280"/>
                  </a:lnTo>
                  <a:lnTo>
                    <a:pt x="970" y="285"/>
                  </a:lnTo>
                  <a:lnTo>
                    <a:pt x="965" y="288"/>
                  </a:lnTo>
                  <a:lnTo>
                    <a:pt x="962" y="288"/>
                  </a:lnTo>
                  <a:lnTo>
                    <a:pt x="962" y="290"/>
                  </a:lnTo>
                  <a:lnTo>
                    <a:pt x="965" y="293"/>
                  </a:lnTo>
                  <a:lnTo>
                    <a:pt x="967" y="293"/>
                  </a:lnTo>
                  <a:lnTo>
                    <a:pt x="970" y="290"/>
                  </a:lnTo>
                  <a:lnTo>
                    <a:pt x="972" y="290"/>
                  </a:lnTo>
                  <a:lnTo>
                    <a:pt x="983" y="288"/>
                  </a:lnTo>
                  <a:lnTo>
                    <a:pt x="985" y="290"/>
                  </a:lnTo>
                  <a:lnTo>
                    <a:pt x="983" y="293"/>
                  </a:lnTo>
                  <a:lnTo>
                    <a:pt x="983" y="296"/>
                  </a:lnTo>
                  <a:lnTo>
                    <a:pt x="983" y="298"/>
                  </a:lnTo>
                  <a:lnTo>
                    <a:pt x="980" y="301"/>
                  </a:lnTo>
                  <a:lnTo>
                    <a:pt x="980" y="303"/>
                  </a:lnTo>
                  <a:lnTo>
                    <a:pt x="980" y="308"/>
                  </a:lnTo>
                  <a:lnTo>
                    <a:pt x="980" y="311"/>
                  </a:lnTo>
                  <a:lnTo>
                    <a:pt x="983" y="311"/>
                  </a:lnTo>
                  <a:lnTo>
                    <a:pt x="988" y="313"/>
                  </a:lnTo>
                  <a:lnTo>
                    <a:pt x="998" y="316"/>
                  </a:lnTo>
                  <a:lnTo>
                    <a:pt x="1000" y="318"/>
                  </a:lnTo>
                  <a:lnTo>
                    <a:pt x="998" y="321"/>
                  </a:lnTo>
                  <a:lnTo>
                    <a:pt x="995" y="321"/>
                  </a:lnTo>
                  <a:lnTo>
                    <a:pt x="993" y="324"/>
                  </a:lnTo>
                  <a:lnTo>
                    <a:pt x="990" y="324"/>
                  </a:lnTo>
                  <a:lnTo>
                    <a:pt x="990" y="321"/>
                  </a:lnTo>
                  <a:lnTo>
                    <a:pt x="988" y="318"/>
                  </a:lnTo>
                  <a:lnTo>
                    <a:pt x="985" y="321"/>
                  </a:lnTo>
                  <a:lnTo>
                    <a:pt x="983" y="318"/>
                  </a:lnTo>
                  <a:lnTo>
                    <a:pt x="980" y="324"/>
                  </a:lnTo>
                  <a:lnTo>
                    <a:pt x="980" y="329"/>
                  </a:lnTo>
                  <a:lnTo>
                    <a:pt x="983" y="329"/>
                  </a:lnTo>
                  <a:lnTo>
                    <a:pt x="985" y="329"/>
                  </a:lnTo>
                  <a:lnTo>
                    <a:pt x="988" y="329"/>
                  </a:lnTo>
                  <a:lnTo>
                    <a:pt x="990" y="329"/>
                  </a:lnTo>
                  <a:lnTo>
                    <a:pt x="993" y="329"/>
                  </a:lnTo>
                  <a:lnTo>
                    <a:pt x="995" y="329"/>
                  </a:lnTo>
                  <a:lnTo>
                    <a:pt x="998" y="329"/>
                  </a:lnTo>
                  <a:lnTo>
                    <a:pt x="998" y="331"/>
                  </a:lnTo>
                  <a:lnTo>
                    <a:pt x="995" y="331"/>
                  </a:lnTo>
                  <a:lnTo>
                    <a:pt x="990" y="336"/>
                  </a:lnTo>
                  <a:lnTo>
                    <a:pt x="990" y="339"/>
                  </a:lnTo>
                  <a:lnTo>
                    <a:pt x="988" y="339"/>
                  </a:lnTo>
                  <a:lnTo>
                    <a:pt x="990" y="341"/>
                  </a:lnTo>
                  <a:lnTo>
                    <a:pt x="993" y="341"/>
                  </a:lnTo>
                  <a:lnTo>
                    <a:pt x="995" y="341"/>
                  </a:lnTo>
                  <a:lnTo>
                    <a:pt x="998" y="341"/>
                  </a:lnTo>
                  <a:lnTo>
                    <a:pt x="1000" y="339"/>
                  </a:lnTo>
                  <a:lnTo>
                    <a:pt x="1003" y="336"/>
                  </a:lnTo>
                  <a:lnTo>
                    <a:pt x="1006" y="336"/>
                  </a:lnTo>
                  <a:lnTo>
                    <a:pt x="1008" y="334"/>
                  </a:lnTo>
                  <a:lnTo>
                    <a:pt x="1011" y="331"/>
                  </a:lnTo>
                  <a:lnTo>
                    <a:pt x="1013" y="331"/>
                  </a:lnTo>
                  <a:lnTo>
                    <a:pt x="1016" y="331"/>
                  </a:lnTo>
                  <a:lnTo>
                    <a:pt x="1018" y="329"/>
                  </a:lnTo>
                  <a:lnTo>
                    <a:pt x="1021" y="331"/>
                  </a:lnTo>
                  <a:lnTo>
                    <a:pt x="1018" y="334"/>
                  </a:lnTo>
                  <a:lnTo>
                    <a:pt x="1016" y="341"/>
                  </a:lnTo>
                  <a:lnTo>
                    <a:pt x="1013" y="344"/>
                  </a:lnTo>
                  <a:lnTo>
                    <a:pt x="1011" y="344"/>
                  </a:lnTo>
                  <a:lnTo>
                    <a:pt x="1011" y="346"/>
                  </a:lnTo>
                  <a:lnTo>
                    <a:pt x="1013" y="349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8" y="352"/>
                  </a:lnTo>
                  <a:lnTo>
                    <a:pt x="1021" y="349"/>
                  </a:lnTo>
                  <a:lnTo>
                    <a:pt x="1023" y="352"/>
                  </a:lnTo>
                  <a:lnTo>
                    <a:pt x="1026" y="352"/>
                  </a:lnTo>
                  <a:lnTo>
                    <a:pt x="1026" y="354"/>
                  </a:lnTo>
                  <a:lnTo>
                    <a:pt x="1028" y="357"/>
                  </a:lnTo>
                  <a:lnTo>
                    <a:pt x="1031" y="359"/>
                  </a:lnTo>
                  <a:lnTo>
                    <a:pt x="1031" y="362"/>
                  </a:lnTo>
                  <a:lnTo>
                    <a:pt x="1034" y="362"/>
                  </a:lnTo>
                  <a:lnTo>
                    <a:pt x="1039" y="362"/>
                  </a:lnTo>
                  <a:lnTo>
                    <a:pt x="1039" y="364"/>
                  </a:lnTo>
                  <a:lnTo>
                    <a:pt x="1039" y="367"/>
                  </a:lnTo>
                  <a:lnTo>
                    <a:pt x="1039" y="369"/>
                  </a:lnTo>
                  <a:lnTo>
                    <a:pt x="1044" y="372"/>
                  </a:lnTo>
                  <a:lnTo>
                    <a:pt x="1041" y="374"/>
                  </a:lnTo>
                  <a:lnTo>
                    <a:pt x="1039" y="377"/>
                  </a:lnTo>
                  <a:lnTo>
                    <a:pt x="1041" y="380"/>
                  </a:lnTo>
                  <a:lnTo>
                    <a:pt x="1041" y="382"/>
                  </a:lnTo>
                  <a:lnTo>
                    <a:pt x="1036" y="380"/>
                  </a:lnTo>
                  <a:lnTo>
                    <a:pt x="1031" y="377"/>
                  </a:lnTo>
                  <a:lnTo>
                    <a:pt x="1028" y="380"/>
                  </a:lnTo>
                  <a:lnTo>
                    <a:pt x="1028" y="382"/>
                  </a:lnTo>
                  <a:lnTo>
                    <a:pt x="1028" y="385"/>
                  </a:lnTo>
                  <a:lnTo>
                    <a:pt x="1028" y="387"/>
                  </a:lnTo>
                  <a:lnTo>
                    <a:pt x="1028" y="392"/>
                  </a:lnTo>
                  <a:lnTo>
                    <a:pt x="1031" y="395"/>
                  </a:lnTo>
                  <a:lnTo>
                    <a:pt x="1036" y="397"/>
                  </a:lnTo>
                  <a:lnTo>
                    <a:pt x="1041" y="397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1" y="405"/>
                  </a:lnTo>
                  <a:lnTo>
                    <a:pt x="1044" y="405"/>
                  </a:lnTo>
                  <a:lnTo>
                    <a:pt x="1049" y="408"/>
                  </a:lnTo>
                  <a:lnTo>
                    <a:pt x="1051" y="410"/>
                  </a:lnTo>
                  <a:lnTo>
                    <a:pt x="1049" y="410"/>
                  </a:lnTo>
                  <a:lnTo>
                    <a:pt x="1049" y="413"/>
                  </a:lnTo>
                  <a:lnTo>
                    <a:pt x="1044" y="413"/>
                  </a:lnTo>
                  <a:lnTo>
                    <a:pt x="1041" y="415"/>
                  </a:lnTo>
                  <a:lnTo>
                    <a:pt x="1041" y="418"/>
                  </a:lnTo>
                  <a:lnTo>
                    <a:pt x="1044" y="420"/>
                  </a:lnTo>
                  <a:lnTo>
                    <a:pt x="1044" y="423"/>
                  </a:lnTo>
                  <a:lnTo>
                    <a:pt x="1044" y="425"/>
                  </a:lnTo>
                  <a:lnTo>
                    <a:pt x="1041" y="428"/>
                  </a:lnTo>
                  <a:lnTo>
                    <a:pt x="1041" y="430"/>
                  </a:lnTo>
                  <a:lnTo>
                    <a:pt x="1036" y="430"/>
                  </a:lnTo>
                  <a:lnTo>
                    <a:pt x="1036" y="433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39" y="441"/>
                  </a:lnTo>
                  <a:lnTo>
                    <a:pt x="1044" y="443"/>
                  </a:lnTo>
                  <a:lnTo>
                    <a:pt x="1046" y="446"/>
                  </a:lnTo>
                  <a:lnTo>
                    <a:pt x="1054" y="448"/>
                  </a:lnTo>
                  <a:lnTo>
                    <a:pt x="1056" y="451"/>
                  </a:lnTo>
                  <a:lnTo>
                    <a:pt x="1059" y="448"/>
                  </a:lnTo>
                  <a:lnTo>
                    <a:pt x="1059" y="446"/>
                  </a:lnTo>
                  <a:lnTo>
                    <a:pt x="1059" y="443"/>
                  </a:lnTo>
                  <a:lnTo>
                    <a:pt x="1062" y="443"/>
                  </a:lnTo>
                  <a:lnTo>
                    <a:pt x="1064" y="441"/>
                  </a:lnTo>
                  <a:lnTo>
                    <a:pt x="1067" y="441"/>
                  </a:lnTo>
                  <a:lnTo>
                    <a:pt x="1072" y="443"/>
                  </a:lnTo>
                  <a:lnTo>
                    <a:pt x="1077" y="448"/>
                  </a:lnTo>
                  <a:lnTo>
                    <a:pt x="1082" y="448"/>
                  </a:lnTo>
                  <a:lnTo>
                    <a:pt x="1084" y="448"/>
                  </a:lnTo>
                  <a:lnTo>
                    <a:pt x="1084" y="451"/>
                  </a:lnTo>
                  <a:lnTo>
                    <a:pt x="1092" y="451"/>
                  </a:lnTo>
                  <a:lnTo>
                    <a:pt x="1097" y="456"/>
                  </a:lnTo>
                  <a:lnTo>
                    <a:pt x="1100" y="456"/>
                  </a:lnTo>
                  <a:lnTo>
                    <a:pt x="1102" y="453"/>
                  </a:lnTo>
                  <a:lnTo>
                    <a:pt x="1110" y="456"/>
                  </a:lnTo>
                  <a:lnTo>
                    <a:pt x="1112" y="456"/>
                  </a:lnTo>
                  <a:lnTo>
                    <a:pt x="1112" y="458"/>
                  </a:lnTo>
                  <a:lnTo>
                    <a:pt x="1112" y="461"/>
                  </a:lnTo>
                  <a:lnTo>
                    <a:pt x="1115" y="464"/>
                  </a:lnTo>
                  <a:lnTo>
                    <a:pt x="1118" y="466"/>
                  </a:lnTo>
                  <a:lnTo>
                    <a:pt x="1120" y="466"/>
                  </a:lnTo>
                  <a:lnTo>
                    <a:pt x="1123" y="466"/>
                  </a:lnTo>
                  <a:lnTo>
                    <a:pt x="1125" y="466"/>
                  </a:lnTo>
                  <a:lnTo>
                    <a:pt x="1130" y="471"/>
                  </a:lnTo>
                  <a:lnTo>
                    <a:pt x="1133" y="471"/>
                  </a:lnTo>
                  <a:lnTo>
                    <a:pt x="1133" y="474"/>
                  </a:lnTo>
                  <a:lnTo>
                    <a:pt x="1130" y="476"/>
                  </a:lnTo>
                  <a:lnTo>
                    <a:pt x="1130" y="479"/>
                  </a:lnTo>
                  <a:lnTo>
                    <a:pt x="1130" y="481"/>
                  </a:lnTo>
                  <a:lnTo>
                    <a:pt x="1128" y="489"/>
                  </a:lnTo>
                  <a:lnTo>
                    <a:pt x="1130" y="489"/>
                  </a:lnTo>
                  <a:lnTo>
                    <a:pt x="1130" y="492"/>
                  </a:lnTo>
                  <a:lnTo>
                    <a:pt x="1133" y="494"/>
                  </a:lnTo>
                  <a:lnTo>
                    <a:pt x="1133" y="497"/>
                  </a:lnTo>
                  <a:lnTo>
                    <a:pt x="1128" y="497"/>
                  </a:lnTo>
                  <a:lnTo>
                    <a:pt x="1123" y="497"/>
                  </a:lnTo>
                  <a:lnTo>
                    <a:pt x="1118" y="497"/>
                  </a:lnTo>
                  <a:lnTo>
                    <a:pt x="1123" y="504"/>
                  </a:lnTo>
                  <a:lnTo>
                    <a:pt x="1125" y="504"/>
                  </a:lnTo>
                  <a:lnTo>
                    <a:pt x="1128" y="504"/>
                  </a:lnTo>
                  <a:lnTo>
                    <a:pt x="1128" y="507"/>
                  </a:lnTo>
                  <a:lnTo>
                    <a:pt x="1128" y="512"/>
                  </a:lnTo>
                  <a:lnTo>
                    <a:pt x="1130" y="512"/>
                  </a:lnTo>
                  <a:lnTo>
                    <a:pt x="1133" y="512"/>
                  </a:lnTo>
                  <a:lnTo>
                    <a:pt x="1135" y="512"/>
                  </a:lnTo>
                  <a:lnTo>
                    <a:pt x="1135" y="520"/>
                  </a:lnTo>
                  <a:lnTo>
                    <a:pt x="1138" y="522"/>
                  </a:lnTo>
                  <a:lnTo>
                    <a:pt x="1143" y="522"/>
                  </a:lnTo>
                  <a:lnTo>
                    <a:pt x="1143" y="520"/>
                  </a:lnTo>
                  <a:lnTo>
                    <a:pt x="1140" y="514"/>
                  </a:lnTo>
                  <a:lnTo>
                    <a:pt x="1143" y="512"/>
                  </a:lnTo>
                  <a:lnTo>
                    <a:pt x="1148" y="512"/>
                  </a:lnTo>
                  <a:lnTo>
                    <a:pt x="1153" y="514"/>
                  </a:lnTo>
                  <a:lnTo>
                    <a:pt x="1156" y="514"/>
                  </a:lnTo>
                  <a:lnTo>
                    <a:pt x="1158" y="514"/>
                  </a:lnTo>
                  <a:lnTo>
                    <a:pt x="1161" y="517"/>
                  </a:lnTo>
                  <a:lnTo>
                    <a:pt x="1158" y="520"/>
                  </a:lnTo>
                  <a:lnTo>
                    <a:pt x="1161" y="522"/>
                  </a:lnTo>
                  <a:lnTo>
                    <a:pt x="1166" y="525"/>
                  </a:lnTo>
                  <a:lnTo>
                    <a:pt x="1166" y="530"/>
                  </a:lnTo>
                  <a:lnTo>
                    <a:pt x="1168" y="532"/>
                  </a:lnTo>
                  <a:lnTo>
                    <a:pt x="1174" y="545"/>
                  </a:lnTo>
                  <a:lnTo>
                    <a:pt x="1176" y="548"/>
                  </a:lnTo>
                  <a:lnTo>
                    <a:pt x="1179" y="548"/>
                  </a:lnTo>
                  <a:lnTo>
                    <a:pt x="1181" y="548"/>
                  </a:lnTo>
                  <a:lnTo>
                    <a:pt x="1181" y="550"/>
                  </a:lnTo>
                  <a:lnTo>
                    <a:pt x="1181" y="553"/>
                  </a:lnTo>
                  <a:lnTo>
                    <a:pt x="1184" y="553"/>
                  </a:lnTo>
                  <a:lnTo>
                    <a:pt x="1186" y="553"/>
                  </a:lnTo>
                  <a:lnTo>
                    <a:pt x="1189" y="553"/>
                  </a:lnTo>
                  <a:lnTo>
                    <a:pt x="1191" y="550"/>
                  </a:lnTo>
                  <a:lnTo>
                    <a:pt x="1191" y="548"/>
                  </a:lnTo>
                  <a:lnTo>
                    <a:pt x="1191" y="545"/>
                  </a:lnTo>
                  <a:lnTo>
                    <a:pt x="1196" y="548"/>
                  </a:lnTo>
                  <a:lnTo>
                    <a:pt x="1202" y="542"/>
                  </a:lnTo>
                  <a:lnTo>
                    <a:pt x="1202" y="540"/>
                  </a:lnTo>
                  <a:lnTo>
                    <a:pt x="1199" y="537"/>
                  </a:lnTo>
                  <a:lnTo>
                    <a:pt x="1202" y="537"/>
                  </a:lnTo>
                  <a:lnTo>
                    <a:pt x="1202" y="535"/>
                  </a:lnTo>
                  <a:lnTo>
                    <a:pt x="1204" y="532"/>
                  </a:lnTo>
                  <a:lnTo>
                    <a:pt x="1207" y="532"/>
                  </a:lnTo>
                  <a:lnTo>
                    <a:pt x="1209" y="537"/>
                  </a:lnTo>
                  <a:lnTo>
                    <a:pt x="1212" y="537"/>
                  </a:lnTo>
                  <a:lnTo>
                    <a:pt x="1214" y="540"/>
                  </a:lnTo>
                  <a:lnTo>
                    <a:pt x="1217" y="540"/>
                  </a:lnTo>
                  <a:lnTo>
                    <a:pt x="1219" y="535"/>
                  </a:lnTo>
                  <a:lnTo>
                    <a:pt x="1222" y="535"/>
                  </a:lnTo>
                  <a:lnTo>
                    <a:pt x="1222" y="530"/>
                  </a:lnTo>
                  <a:lnTo>
                    <a:pt x="1225" y="530"/>
                  </a:lnTo>
                  <a:lnTo>
                    <a:pt x="1225" y="532"/>
                  </a:lnTo>
                  <a:lnTo>
                    <a:pt x="1227" y="532"/>
                  </a:lnTo>
                  <a:lnTo>
                    <a:pt x="1230" y="532"/>
                  </a:lnTo>
                  <a:lnTo>
                    <a:pt x="1232" y="535"/>
                  </a:lnTo>
                  <a:lnTo>
                    <a:pt x="1232" y="537"/>
                  </a:lnTo>
                  <a:lnTo>
                    <a:pt x="1235" y="537"/>
                  </a:lnTo>
                  <a:lnTo>
                    <a:pt x="1235" y="540"/>
                  </a:lnTo>
                  <a:lnTo>
                    <a:pt x="1237" y="540"/>
                  </a:lnTo>
                  <a:lnTo>
                    <a:pt x="1237" y="542"/>
                  </a:lnTo>
                  <a:lnTo>
                    <a:pt x="1237" y="545"/>
                  </a:lnTo>
                  <a:lnTo>
                    <a:pt x="1240" y="545"/>
                  </a:lnTo>
                  <a:lnTo>
                    <a:pt x="1240" y="548"/>
                  </a:lnTo>
                  <a:lnTo>
                    <a:pt x="1242" y="548"/>
                  </a:lnTo>
                  <a:lnTo>
                    <a:pt x="1247" y="548"/>
                  </a:lnTo>
                  <a:lnTo>
                    <a:pt x="1250" y="545"/>
                  </a:lnTo>
                  <a:lnTo>
                    <a:pt x="1255" y="540"/>
                  </a:lnTo>
                  <a:lnTo>
                    <a:pt x="1260" y="535"/>
                  </a:lnTo>
                  <a:lnTo>
                    <a:pt x="1260" y="532"/>
                  </a:lnTo>
                  <a:lnTo>
                    <a:pt x="1260" y="530"/>
                  </a:lnTo>
                  <a:lnTo>
                    <a:pt x="1255" y="527"/>
                  </a:lnTo>
                  <a:lnTo>
                    <a:pt x="1253" y="525"/>
                  </a:lnTo>
                  <a:lnTo>
                    <a:pt x="1253" y="522"/>
                  </a:lnTo>
                  <a:lnTo>
                    <a:pt x="1253" y="520"/>
                  </a:lnTo>
                  <a:lnTo>
                    <a:pt x="1255" y="517"/>
                  </a:lnTo>
                  <a:lnTo>
                    <a:pt x="1270" y="517"/>
                  </a:lnTo>
                  <a:lnTo>
                    <a:pt x="1273" y="517"/>
                  </a:lnTo>
                  <a:lnTo>
                    <a:pt x="1278" y="520"/>
                  </a:lnTo>
                  <a:lnTo>
                    <a:pt x="1281" y="520"/>
                  </a:lnTo>
                  <a:lnTo>
                    <a:pt x="1281" y="525"/>
                  </a:lnTo>
                  <a:lnTo>
                    <a:pt x="1281" y="527"/>
                  </a:lnTo>
                  <a:lnTo>
                    <a:pt x="1281" y="530"/>
                  </a:lnTo>
                  <a:lnTo>
                    <a:pt x="1278" y="532"/>
                  </a:lnTo>
                  <a:lnTo>
                    <a:pt x="1273" y="537"/>
                  </a:lnTo>
                  <a:lnTo>
                    <a:pt x="1273" y="542"/>
                  </a:lnTo>
                  <a:lnTo>
                    <a:pt x="1270" y="548"/>
                  </a:lnTo>
                  <a:lnTo>
                    <a:pt x="1273" y="550"/>
                  </a:lnTo>
                  <a:lnTo>
                    <a:pt x="1273" y="555"/>
                  </a:lnTo>
                  <a:lnTo>
                    <a:pt x="1273" y="558"/>
                  </a:lnTo>
                  <a:lnTo>
                    <a:pt x="1273" y="563"/>
                  </a:lnTo>
                  <a:lnTo>
                    <a:pt x="1275" y="563"/>
                  </a:lnTo>
                  <a:lnTo>
                    <a:pt x="1278" y="568"/>
                  </a:lnTo>
                  <a:lnTo>
                    <a:pt x="1281" y="568"/>
                  </a:lnTo>
                  <a:lnTo>
                    <a:pt x="1283" y="568"/>
                  </a:lnTo>
                  <a:lnTo>
                    <a:pt x="1288" y="565"/>
                  </a:lnTo>
                  <a:lnTo>
                    <a:pt x="1296" y="565"/>
                  </a:lnTo>
                  <a:lnTo>
                    <a:pt x="1301" y="565"/>
                  </a:lnTo>
                  <a:lnTo>
                    <a:pt x="1306" y="565"/>
                  </a:lnTo>
                  <a:lnTo>
                    <a:pt x="1309" y="563"/>
                  </a:lnTo>
                  <a:lnTo>
                    <a:pt x="1316" y="560"/>
                  </a:lnTo>
                  <a:lnTo>
                    <a:pt x="1319" y="560"/>
                  </a:lnTo>
                  <a:lnTo>
                    <a:pt x="1321" y="563"/>
                  </a:lnTo>
                  <a:lnTo>
                    <a:pt x="1324" y="563"/>
                  </a:lnTo>
                  <a:lnTo>
                    <a:pt x="1324" y="565"/>
                  </a:lnTo>
                  <a:lnTo>
                    <a:pt x="1326" y="565"/>
                  </a:lnTo>
                  <a:lnTo>
                    <a:pt x="1326" y="568"/>
                  </a:lnTo>
                  <a:lnTo>
                    <a:pt x="1331" y="583"/>
                  </a:lnTo>
                  <a:lnTo>
                    <a:pt x="1331" y="586"/>
                  </a:lnTo>
                  <a:lnTo>
                    <a:pt x="1334" y="591"/>
                  </a:lnTo>
                  <a:lnTo>
                    <a:pt x="1339" y="593"/>
                  </a:lnTo>
                  <a:lnTo>
                    <a:pt x="1339" y="596"/>
                  </a:lnTo>
                  <a:lnTo>
                    <a:pt x="1342" y="596"/>
                  </a:lnTo>
                  <a:lnTo>
                    <a:pt x="1347" y="596"/>
                  </a:lnTo>
                  <a:lnTo>
                    <a:pt x="1349" y="596"/>
                  </a:lnTo>
                  <a:lnTo>
                    <a:pt x="1352" y="591"/>
                  </a:lnTo>
                  <a:lnTo>
                    <a:pt x="1349" y="588"/>
                  </a:lnTo>
                  <a:lnTo>
                    <a:pt x="1349" y="586"/>
                  </a:lnTo>
                  <a:lnTo>
                    <a:pt x="1352" y="583"/>
                  </a:lnTo>
                  <a:lnTo>
                    <a:pt x="1352" y="581"/>
                  </a:lnTo>
                  <a:lnTo>
                    <a:pt x="1354" y="581"/>
                  </a:lnTo>
                  <a:lnTo>
                    <a:pt x="1357" y="581"/>
                  </a:lnTo>
                  <a:lnTo>
                    <a:pt x="1362" y="581"/>
                  </a:lnTo>
                  <a:lnTo>
                    <a:pt x="1370" y="586"/>
                  </a:lnTo>
                  <a:lnTo>
                    <a:pt x="1377" y="593"/>
                  </a:lnTo>
                  <a:lnTo>
                    <a:pt x="1382" y="588"/>
                  </a:lnTo>
                  <a:lnTo>
                    <a:pt x="1393" y="604"/>
                  </a:lnTo>
                  <a:lnTo>
                    <a:pt x="1395" y="609"/>
                  </a:lnTo>
                  <a:lnTo>
                    <a:pt x="1400" y="614"/>
                  </a:lnTo>
                  <a:lnTo>
                    <a:pt x="1403" y="619"/>
                  </a:lnTo>
                  <a:lnTo>
                    <a:pt x="1410" y="621"/>
                  </a:lnTo>
                  <a:lnTo>
                    <a:pt x="1415" y="626"/>
                  </a:lnTo>
                  <a:lnTo>
                    <a:pt x="1418" y="634"/>
                  </a:lnTo>
                  <a:lnTo>
                    <a:pt x="1415" y="639"/>
                  </a:lnTo>
                  <a:lnTo>
                    <a:pt x="1415" y="644"/>
                  </a:lnTo>
                  <a:lnTo>
                    <a:pt x="1415" y="649"/>
                  </a:lnTo>
                  <a:lnTo>
                    <a:pt x="1418" y="652"/>
                  </a:lnTo>
                  <a:lnTo>
                    <a:pt x="1421" y="657"/>
                  </a:lnTo>
                  <a:lnTo>
                    <a:pt x="1423" y="660"/>
                  </a:lnTo>
                  <a:lnTo>
                    <a:pt x="1428" y="662"/>
                  </a:lnTo>
                  <a:lnTo>
                    <a:pt x="1433" y="667"/>
                  </a:lnTo>
                  <a:lnTo>
                    <a:pt x="1438" y="670"/>
                  </a:lnTo>
                  <a:lnTo>
                    <a:pt x="1443" y="675"/>
                  </a:lnTo>
                  <a:lnTo>
                    <a:pt x="1441" y="677"/>
                  </a:lnTo>
                  <a:lnTo>
                    <a:pt x="1441" y="682"/>
                  </a:lnTo>
                  <a:lnTo>
                    <a:pt x="1441" y="688"/>
                  </a:lnTo>
                  <a:lnTo>
                    <a:pt x="1438" y="693"/>
                  </a:lnTo>
                  <a:lnTo>
                    <a:pt x="1441" y="695"/>
                  </a:lnTo>
                  <a:lnTo>
                    <a:pt x="1446" y="698"/>
                  </a:lnTo>
                  <a:lnTo>
                    <a:pt x="1451" y="700"/>
                  </a:lnTo>
                  <a:lnTo>
                    <a:pt x="1449" y="705"/>
                  </a:lnTo>
                  <a:lnTo>
                    <a:pt x="1446" y="710"/>
                  </a:lnTo>
                  <a:lnTo>
                    <a:pt x="1446" y="716"/>
                  </a:lnTo>
                  <a:lnTo>
                    <a:pt x="1443" y="721"/>
                  </a:lnTo>
                  <a:lnTo>
                    <a:pt x="1441" y="726"/>
                  </a:lnTo>
                  <a:lnTo>
                    <a:pt x="1436" y="728"/>
                  </a:lnTo>
                  <a:lnTo>
                    <a:pt x="1436" y="731"/>
                  </a:lnTo>
                  <a:lnTo>
                    <a:pt x="1451" y="751"/>
                  </a:lnTo>
                  <a:lnTo>
                    <a:pt x="1454" y="761"/>
                  </a:lnTo>
                  <a:lnTo>
                    <a:pt x="1451" y="764"/>
                  </a:lnTo>
                  <a:lnTo>
                    <a:pt x="1443" y="766"/>
                  </a:lnTo>
                  <a:lnTo>
                    <a:pt x="1441" y="772"/>
                  </a:lnTo>
                  <a:lnTo>
                    <a:pt x="1443" y="777"/>
                  </a:lnTo>
                  <a:lnTo>
                    <a:pt x="1451" y="782"/>
                  </a:lnTo>
                  <a:lnTo>
                    <a:pt x="1456" y="787"/>
                  </a:lnTo>
                  <a:lnTo>
                    <a:pt x="1459" y="782"/>
                  </a:lnTo>
                  <a:lnTo>
                    <a:pt x="1464" y="777"/>
                  </a:lnTo>
                  <a:lnTo>
                    <a:pt x="1471" y="774"/>
                  </a:lnTo>
                  <a:lnTo>
                    <a:pt x="1474" y="769"/>
                  </a:lnTo>
                  <a:lnTo>
                    <a:pt x="1479" y="769"/>
                  </a:lnTo>
                  <a:lnTo>
                    <a:pt x="1489" y="772"/>
                  </a:lnTo>
                  <a:lnTo>
                    <a:pt x="1492" y="772"/>
                  </a:lnTo>
                  <a:lnTo>
                    <a:pt x="1497" y="772"/>
                  </a:lnTo>
                  <a:lnTo>
                    <a:pt x="1502" y="772"/>
                  </a:lnTo>
                  <a:lnTo>
                    <a:pt x="1505" y="777"/>
                  </a:lnTo>
                  <a:lnTo>
                    <a:pt x="1510" y="779"/>
                  </a:lnTo>
                  <a:lnTo>
                    <a:pt x="1515" y="782"/>
                  </a:lnTo>
                  <a:lnTo>
                    <a:pt x="1517" y="787"/>
                  </a:lnTo>
                  <a:lnTo>
                    <a:pt x="1520" y="789"/>
                  </a:lnTo>
                  <a:lnTo>
                    <a:pt x="1525" y="794"/>
                  </a:lnTo>
                  <a:lnTo>
                    <a:pt x="1527" y="792"/>
                  </a:lnTo>
                  <a:lnTo>
                    <a:pt x="1535" y="792"/>
                  </a:lnTo>
                  <a:lnTo>
                    <a:pt x="1538" y="794"/>
                  </a:lnTo>
                  <a:lnTo>
                    <a:pt x="1540" y="797"/>
                  </a:lnTo>
                  <a:lnTo>
                    <a:pt x="1545" y="797"/>
                  </a:lnTo>
                  <a:lnTo>
                    <a:pt x="1550" y="797"/>
                  </a:lnTo>
                  <a:lnTo>
                    <a:pt x="1558" y="797"/>
                  </a:lnTo>
                  <a:lnTo>
                    <a:pt x="1566" y="797"/>
                  </a:lnTo>
                  <a:lnTo>
                    <a:pt x="1566" y="802"/>
                  </a:lnTo>
                  <a:lnTo>
                    <a:pt x="1571" y="807"/>
                  </a:lnTo>
                  <a:lnTo>
                    <a:pt x="1573" y="812"/>
                  </a:lnTo>
                  <a:lnTo>
                    <a:pt x="1578" y="815"/>
                  </a:lnTo>
                  <a:lnTo>
                    <a:pt x="1583" y="815"/>
                  </a:lnTo>
                  <a:lnTo>
                    <a:pt x="1591" y="815"/>
                  </a:lnTo>
                  <a:lnTo>
                    <a:pt x="1599" y="812"/>
                  </a:lnTo>
                  <a:lnTo>
                    <a:pt x="1604" y="815"/>
                  </a:lnTo>
                  <a:lnTo>
                    <a:pt x="1601" y="817"/>
                  </a:lnTo>
                  <a:lnTo>
                    <a:pt x="1596" y="822"/>
                  </a:lnTo>
                  <a:lnTo>
                    <a:pt x="1591" y="828"/>
                  </a:lnTo>
                  <a:lnTo>
                    <a:pt x="1591" y="833"/>
                  </a:lnTo>
                  <a:lnTo>
                    <a:pt x="1591" y="840"/>
                  </a:lnTo>
                  <a:lnTo>
                    <a:pt x="1594" y="845"/>
                  </a:lnTo>
                  <a:lnTo>
                    <a:pt x="1601" y="848"/>
                  </a:lnTo>
                  <a:lnTo>
                    <a:pt x="1606" y="845"/>
                  </a:lnTo>
                  <a:lnTo>
                    <a:pt x="1609" y="845"/>
                  </a:lnTo>
                  <a:lnTo>
                    <a:pt x="1609" y="840"/>
                  </a:lnTo>
                  <a:lnTo>
                    <a:pt x="1611" y="840"/>
                  </a:lnTo>
                  <a:lnTo>
                    <a:pt x="1614" y="840"/>
                  </a:lnTo>
                  <a:lnTo>
                    <a:pt x="1619" y="840"/>
                  </a:lnTo>
                  <a:lnTo>
                    <a:pt x="1624" y="843"/>
                  </a:lnTo>
                  <a:lnTo>
                    <a:pt x="1622" y="848"/>
                  </a:lnTo>
                  <a:lnTo>
                    <a:pt x="1624" y="856"/>
                  </a:lnTo>
                  <a:lnTo>
                    <a:pt x="1624" y="861"/>
                  </a:lnTo>
                  <a:lnTo>
                    <a:pt x="1622" y="866"/>
                  </a:lnTo>
                  <a:lnTo>
                    <a:pt x="1619" y="866"/>
                  </a:lnTo>
                  <a:lnTo>
                    <a:pt x="1614" y="863"/>
                  </a:lnTo>
                  <a:lnTo>
                    <a:pt x="1611" y="858"/>
                  </a:lnTo>
                  <a:lnTo>
                    <a:pt x="1606" y="853"/>
                  </a:lnTo>
                  <a:lnTo>
                    <a:pt x="1601" y="856"/>
                  </a:lnTo>
                  <a:lnTo>
                    <a:pt x="1601" y="863"/>
                  </a:lnTo>
                  <a:lnTo>
                    <a:pt x="1604" y="868"/>
                  </a:lnTo>
                  <a:lnTo>
                    <a:pt x="1599" y="871"/>
                  </a:lnTo>
                  <a:lnTo>
                    <a:pt x="1594" y="873"/>
                  </a:lnTo>
                  <a:lnTo>
                    <a:pt x="1601" y="876"/>
                  </a:lnTo>
                  <a:lnTo>
                    <a:pt x="1604" y="876"/>
                  </a:lnTo>
                  <a:lnTo>
                    <a:pt x="1606" y="876"/>
                  </a:lnTo>
                  <a:lnTo>
                    <a:pt x="1611" y="881"/>
                  </a:lnTo>
                  <a:lnTo>
                    <a:pt x="1614" y="881"/>
                  </a:lnTo>
                  <a:lnTo>
                    <a:pt x="1619" y="889"/>
                  </a:lnTo>
                  <a:lnTo>
                    <a:pt x="1622" y="889"/>
                  </a:lnTo>
                  <a:lnTo>
                    <a:pt x="1632" y="889"/>
                  </a:lnTo>
                  <a:lnTo>
                    <a:pt x="1639" y="894"/>
                  </a:lnTo>
                  <a:lnTo>
                    <a:pt x="1645" y="896"/>
                  </a:lnTo>
                  <a:lnTo>
                    <a:pt x="1647" y="899"/>
                  </a:lnTo>
                  <a:lnTo>
                    <a:pt x="1650" y="904"/>
                  </a:lnTo>
                  <a:lnTo>
                    <a:pt x="1645" y="909"/>
                  </a:lnTo>
                  <a:lnTo>
                    <a:pt x="1637" y="914"/>
                  </a:lnTo>
                  <a:lnTo>
                    <a:pt x="1632" y="917"/>
                  </a:lnTo>
                  <a:lnTo>
                    <a:pt x="1627" y="917"/>
                  </a:lnTo>
                  <a:lnTo>
                    <a:pt x="1622" y="919"/>
                  </a:lnTo>
                  <a:lnTo>
                    <a:pt x="1617" y="927"/>
                  </a:lnTo>
                  <a:lnTo>
                    <a:pt x="1611" y="929"/>
                  </a:lnTo>
                  <a:lnTo>
                    <a:pt x="1601" y="927"/>
                  </a:lnTo>
                  <a:lnTo>
                    <a:pt x="1599" y="927"/>
                  </a:lnTo>
                  <a:lnTo>
                    <a:pt x="1604" y="934"/>
                  </a:lnTo>
                  <a:lnTo>
                    <a:pt x="1604" y="939"/>
                  </a:lnTo>
                  <a:lnTo>
                    <a:pt x="1606" y="945"/>
                  </a:lnTo>
                  <a:lnTo>
                    <a:pt x="1614" y="947"/>
                  </a:lnTo>
                  <a:lnTo>
                    <a:pt x="1622" y="950"/>
                  </a:lnTo>
                  <a:lnTo>
                    <a:pt x="1627" y="955"/>
                  </a:lnTo>
                  <a:lnTo>
                    <a:pt x="1627" y="962"/>
                  </a:lnTo>
                  <a:lnTo>
                    <a:pt x="1627" y="965"/>
                  </a:lnTo>
                  <a:lnTo>
                    <a:pt x="1632" y="967"/>
                  </a:lnTo>
                  <a:lnTo>
                    <a:pt x="1637" y="970"/>
                  </a:lnTo>
                  <a:lnTo>
                    <a:pt x="1639" y="975"/>
                  </a:lnTo>
                  <a:lnTo>
                    <a:pt x="1645" y="980"/>
                  </a:lnTo>
                  <a:lnTo>
                    <a:pt x="1647" y="983"/>
                  </a:lnTo>
                  <a:lnTo>
                    <a:pt x="1642" y="985"/>
                  </a:lnTo>
                  <a:lnTo>
                    <a:pt x="1637" y="985"/>
                  </a:lnTo>
                  <a:lnTo>
                    <a:pt x="1634" y="988"/>
                  </a:lnTo>
                  <a:lnTo>
                    <a:pt x="1637" y="993"/>
                  </a:lnTo>
                  <a:lnTo>
                    <a:pt x="1639" y="990"/>
                  </a:lnTo>
                  <a:lnTo>
                    <a:pt x="1645" y="990"/>
                  </a:lnTo>
                  <a:lnTo>
                    <a:pt x="1647" y="993"/>
                  </a:lnTo>
                  <a:lnTo>
                    <a:pt x="1652" y="998"/>
                  </a:lnTo>
                  <a:lnTo>
                    <a:pt x="1655" y="1003"/>
                  </a:lnTo>
                  <a:lnTo>
                    <a:pt x="1657" y="1008"/>
                  </a:lnTo>
                  <a:lnTo>
                    <a:pt x="1660" y="1016"/>
                  </a:lnTo>
                  <a:lnTo>
                    <a:pt x="1662" y="1018"/>
                  </a:lnTo>
                  <a:lnTo>
                    <a:pt x="1660" y="1026"/>
                  </a:lnTo>
                  <a:lnTo>
                    <a:pt x="1655" y="1029"/>
                  </a:lnTo>
                  <a:lnTo>
                    <a:pt x="1650" y="1029"/>
                  </a:lnTo>
                  <a:lnTo>
                    <a:pt x="1647" y="1026"/>
                  </a:lnTo>
                  <a:lnTo>
                    <a:pt x="1647" y="1021"/>
                  </a:lnTo>
                  <a:lnTo>
                    <a:pt x="1642" y="1021"/>
                  </a:lnTo>
                  <a:lnTo>
                    <a:pt x="1637" y="1021"/>
                  </a:lnTo>
                  <a:lnTo>
                    <a:pt x="1637" y="1029"/>
                  </a:lnTo>
                  <a:lnTo>
                    <a:pt x="1639" y="1031"/>
                  </a:lnTo>
                  <a:lnTo>
                    <a:pt x="1639" y="1036"/>
                  </a:lnTo>
                  <a:lnTo>
                    <a:pt x="1637" y="1041"/>
                  </a:lnTo>
                  <a:lnTo>
                    <a:pt x="1632" y="1044"/>
                  </a:lnTo>
                  <a:lnTo>
                    <a:pt x="1627" y="1049"/>
                  </a:lnTo>
                  <a:lnTo>
                    <a:pt x="1622" y="1049"/>
                  </a:lnTo>
                  <a:lnTo>
                    <a:pt x="1619" y="1046"/>
                  </a:lnTo>
                  <a:lnTo>
                    <a:pt x="1611" y="1049"/>
                  </a:lnTo>
                  <a:lnTo>
                    <a:pt x="1614" y="1057"/>
                  </a:lnTo>
                  <a:lnTo>
                    <a:pt x="1617" y="1059"/>
                  </a:lnTo>
                  <a:lnTo>
                    <a:pt x="1619" y="1059"/>
                  </a:lnTo>
                  <a:lnTo>
                    <a:pt x="1622" y="1062"/>
                  </a:lnTo>
                  <a:lnTo>
                    <a:pt x="1624" y="1067"/>
                  </a:lnTo>
                  <a:lnTo>
                    <a:pt x="1617" y="1067"/>
                  </a:lnTo>
                  <a:lnTo>
                    <a:pt x="1611" y="1067"/>
                  </a:lnTo>
                  <a:lnTo>
                    <a:pt x="1604" y="1067"/>
                  </a:lnTo>
                  <a:lnTo>
                    <a:pt x="1601" y="1069"/>
                  </a:lnTo>
                  <a:lnTo>
                    <a:pt x="1596" y="1072"/>
                  </a:lnTo>
                  <a:lnTo>
                    <a:pt x="1594" y="1072"/>
                  </a:lnTo>
                  <a:lnTo>
                    <a:pt x="1589" y="1072"/>
                  </a:lnTo>
                  <a:lnTo>
                    <a:pt x="1583" y="1074"/>
                  </a:lnTo>
                  <a:lnTo>
                    <a:pt x="1581" y="1079"/>
                  </a:lnTo>
                  <a:lnTo>
                    <a:pt x="1581" y="1087"/>
                  </a:lnTo>
                  <a:lnTo>
                    <a:pt x="1581" y="1090"/>
                  </a:lnTo>
                  <a:lnTo>
                    <a:pt x="1581" y="1095"/>
                  </a:lnTo>
                  <a:lnTo>
                    <a:pt x="1578" y="1097"/>
                  </a:lnTo>
                  <a:lnTo>
                    <a:pt x="1576" y="1097"/>
                  </a:lnTo>
                  <a:lnTo>
                    <a:pt x="1571" y="1102"/>
                  </a:lnTo>
                  <a:lnTo>
                    <a:pt x="1566" y="1102"/>
                  </a:lnTo>
                  <a:lnTo>
                    <a:pt x="1561" y="1102"/>
                  </a:lnTo>
                  <a:lnTo>
                    <a:pt x="1558" y="1100"/>
                  </a:lnTo>
                  <a:lnTo>
                    <a:pt x="1553" y="1100"/>
                  </a:lnTo>
                  <a:lnTo>
                    <a:pt x="1553" y="1097"/>
                  </a:lnTo>
                  <a:lnTo>
                    <a:pt x="1553" y="1095"/>
                  </a:lnTo>
                  <a:lnTo>
                    <a:pt x="1550" y="1095"/>
                  </a:lnTo>
                  <a:lnTo>
                    <a:pt x="1550" y="1092"/>
                  </a:lnTo>
                  <a:lnTo>
                    <a:pt x="1545" y="1095"/>
                  </a:lnTo>
                  <a:lnTo>
                    <a:pt x="1540" y="1092"/>
                  </a:lnTo>
                  <a:lnTo>
                    <a:pt x="1533" y="1090"/>
                  </a:lnTo>
                  <a:lnTo>
                    <a:pt x="1527" y="1087"/>
                  </a:lnTo>
                  <a:lnTo>
                    <a:pt x="1525" y="1090"/>
                  </a:lnTo>
                  <a:lnTo>
                    <a:pt x="1520" y="1092"/>
                  </a:lnTo>
                  <a:lnTo>
                    <a:pt x="1517" y="1092"/>
                  </a:lnTo>
                  <a:lnTo>
                    <a:pt x="1515" y="1090"/>
                  </a:lnTo>
                  <a:lnTo>
                    <a:pt x="1512" y="1092"/>
                  </a:lnTo>
                  <a:lnTo>
                    <a:pt x="1507" y="1085"/>
                  </a:lnTo>
                  <a:lnTo>
                    <a:pt x="1505" y="1085"/>
                  </a:lnTo>
                  <a:lnTo>
                    <a:pt x="1505" y="1087"/>
                  </a:lnTo>
                  <a:lnTo>
                    <a:pt x="1505" y="1092"/>
                  </a:lnTo>
                  <a:lnTo>
                    <a:pt x="1502" y="1090"/>
                  </a:lnTo>
                  <a:lnTo>
                    <a:pt x="1499" y="1090"/>
                  </a:lnTo>
                  <a:lnTo>
                    <a:pt x="1497" y="1090"/>
                  </a:lnTo>
                  <a:lnTo>
                    <a:pt x="1497" y="1092"/>
                  </a:lnTo>
                  <a:lnTo>
                    <a:pt x="1489" y="1090"/>
                  </a:lnTo>
                  <a:lnTo>
                    <a:pt x="1489" y="1092"/>
                  </a:lnTo>
                  <a:lnTo>
                    <a:pt x="1487" y="1092"/>
                  </a:lnTo>
                  <a:lnTo>
                    <a:pt x="1479" y="1092"/>
                  </a:lnTo>
                  <a:lnTo>
                    <a:pt x="1477" y="1092"/>
                  </a:lnTo>
                  <a:lnTo>
                    <a:pt x="1471" y="1090"/>
                  </a:lnTo>
                  <a:lnTo>
                    <a:pt x="1469" y="1087"/>
                  </a:lnTo>
                  <a:lnTo>
                    <a:pt x="1464" y="1085"/>
                  </a:lnTo>
                  <a:lnTo>
                    <a:pt x="1461" y="1085"/>
                  </a:lnTo>
                  <a:lnTo>
                    <a:pt x="1459" y="1087"/>
                  </a:lnTo>
                  <a:lnTo>
                    <a:pt x="1459" y="1092"/>
                  </a:lnTo>
                  <a:lnTo>
                    <a:pt x="1456" y="1090"/>
                  </a:lnTo>
                  <a:lnTo>
                    <a:pt x="1454" y="1087"/>
                  </a:lnTo>
                  <a:lnTo>
                    <a:pt x="1456" y="1085"/>
                  </a:lnTo>
                  <a:lnTo>
                    <a:pt x="1451" y="1082"/>
                  </a:lnTo>
                  <a:lnTo>
                    <a:pt x="1443" y="1077"/>
                  </a:lnTo>
                  <a:lnTo>
                    <a:pt x="1438" y="1079"/>
                  </a:lnTo>
                  <a:lnTo>
                    <a:pt x="1441" y="1082"/>
                  </a:lnTo>
                  <a:lnTo>
                    <a:pt x="1438" y="1085"/>
                  </a:lnTo>
                  <a:lnTo>
                    <a:pt x="1436" y="1087"/>
                  </a:lnTo>
                  <a:lnTo>
                    <a:pt x="1433" y="1090"/>
                  </a:lnTo>
                  <a:lnTo>
                    <a:pt x="1428" y="1087"/>
                  </a:lnTo>
                  <a:lnTo>
                    <a:pt x="1428" y="1085"/>
                  </a:lnTo>
                  <a:lnTo>
                    <a:pt x="1423" y="1082"/>
                  </a:lnTo>
                  <a:lnTo>
                    <a:pt x="1421" y="1079"/>
                  </a:lnTo>
                  <a:lnTo>
                    <a:pt x="1415" y="1077"/>
                  </a:lnTo>
                  <a:lnTo>
                    <a:pt x="1415" y="1074"/>
                  </a:lnTo>
                  <a:lnTo>
                    <a:pt x="1410" y="1072"/>
                  </a:lnTo>
                  <a:lnTo>
                    <a:pt x="1408" y="1069"/>
                  </a:lnTo>
                  <a:lnTo>
                    <a:pt x="1408" y="1064"/>
                  </a:lnTo>
                  <a:lnTo>
                    <a:pt x="1408" y="1062"/>
                  </a:lnTo>
                  <a:lnTo>
                    <a:pt x="1405" y="1062"/>
                  </a:lnTo>
                  <a:lnTo>
                    <a:pt x="1403" y="1059"/>
                  </a:lnTo>
                  <a:lnTo>
                    <a:pt x="1400" y="1057"/>
                  </a:lnTo>
                  <a:lnTo>
                    <a:pt x="1400" y="1054"/>
                  </a:lnTo>
                  <a:lnTo>
                    <a:pt x="1403" y="1054"/>
                  </a:lnTo>
                  <a:lnTo>
                    <a:pt x="1398" y="1049"/>
                  </a:lnTo>
                  <a:lnTo>
                    <a:pt x="1398" y="1046"/>
                  </a:lnTo>
                  <a:lnTo>
                    <a:pt x="1398" y="1041"/>
                  </a:lnTo>
                  <a:lnTo>
                    <a:pt x="1395" y="1041"/>
                  </a:lnTo>
                  <a:lnTo>
                    <a:pt x="1393" y="1044"/>
                  </a:lnTo>
                  <a:lnTo>
                    <a:pt x="1390" y="1041"/>
                  </a:lnTo>
                  <a:lnTo>
                    <a:pt x="1387" y="1044"/>
                  </a:lnTo>
                  <a:lnTo>
                    <a:pt x="1382" y="1046"/>
                  </a:lnTo>
                  <a:lnTo>
                    <a:pt x="1380" y="1046"/>
                  </a:lnTo>
                  <a:lnTo>
                    <a:pt x="1375" y="1046"/>
                  </a:lnTo>
                  <a:lnTo>
                    <a:pt x="1372" y="1046"/>
                  </a:lnTo>
                  <a:lnTo>
                    <a:pt x="1367" y="1051"/>
                  </a:lnTo>
                  <a:lnTo>
                    <a:pt x="1365" y="1051"/>
                  </a:lnTo>
                  <a:lnTo>
                    <a:pt x="1362" y="1051"/>
                  </a:lnTo>
                  <a:lnTo>
                    <a:pt x="1359" y="1049"/>
                  </a:lnTo>
                  <a:lnTo>
                    <a:pt x="1349" y="1026"/>
                  </a:lnTo>
                  <a:lnTo>
                    <a:pt x="1347" y="1018"/>
                  </a:lnTo>
                  <a:lnTo>
                    <a:pt x="1347" y="1013"/>
                  </a:lnTo>
                  <a:lnTo>
                    <a:pt x="1344" y="1008"/>
                  </a:lnTo>
                  <a:lnTo>
                    <a:pt x="1347" y="1003"/>
                  </a:lnTo>
                  <a:lnTo>
                    <a:pt x="1347" y="1001"/>
                  </a:lnTo>
                  <a:lnTo>
                    <a:pt x="1347" y="998"/>
                  </a:lnTo>
                  <a:lnTo>
                    <a:pt x="1342" y="995"/>
                  </a:lnTo>
                  <a:lnTo>
                    <a:pt x="1339" y="988"/>
                  </a:lnTo>
                  <a:lnTo>
                    <a:pt x="1337" y="985"/>
                  </a:lnTo>
                  <a:lnTo>
                    <a:pt x="1334" y="983"/>
                  </a:lnTo>
                  <a:lnTo>
                    <a:pt x="1331" y="978"/>
                  </a:lnTo>
                  <a:lnTo>
                    <a:pt x="1326" y="983"/>
                  </a:lnTo>
                  <a:lnTo>
                    <a:pt x="1324" y="983"/>
                  </a:lnTo>
                  <a:lnTo>
                    <a:pt x="1321" y="980"/>
                  </a:lnTo>
                  <a:lnTo>
                    <a:pt x="1319" y="978"/>
                  </a:lnTo>
                  <a:lnTo>
                    <a:pt x="1319" y="975"/>
                  </a:lnTo>
                  <a:lnTo>
                    <a:pt x="1314" y="973"/>
                  </a:lnTo>
                  <a:lnTo>
                    <a:pt x="1311" y="970"/>
                  </a:lnTo>
                  <a:lnTo>
                    <a:pt x="1306" y="970"/>
                  </a:lnTo>
                  <a:lnTo>
                    <a:pt x="1303" y="965"/>
                  </a:lnTo>
                  <a:lnTo>
                    <a:pt x="1301" y="967"/>
                  </a:lnTo>
                  <a:lnTo>
                    <a:pt x="1298" y="965"/>
                  </a:lnTo>
                  <a:lnTo>
                    <a:pt x="1296" y="967"/>
                  </a:lnTo>
                  <a:lnTo>
                    <a:pt x="1288" y="970"/>
                  </a:lnTo>
                  <a:lnTo>
                    <a:pt x="1286" y="967"/>
                  </a:lnTo>
                  <a:lnTo>
                    <a:pt x="1283" y="962"/>
                  </a:lnTo>
                  <a:lnTo>
                    <a:pt x="1281" y="960"/>
                  </a:lnTo>
                  <a:lnTo>
                    <a:pt x="1278" y="952"/>
                  </a:lnTo>
                  <a:lnTo>
                    <a:pt x="1273" y="955"/>
                  </a:lnTo>
                  <a:lnTo>
                    <a:pt x="1265" y="955"/>
                  </a:lnTo>
                  <a:lnTo>
                    <a:pt x="1263" y="952"/>
                  </a:lnTo>
                  <a:lnTo>
                    <a:pt x="1258" y="952"/>
                  </a:lnTo>
                  <a:lnTo>
                    <a:pt x="1255" y="947"/>
                  </a:lnTo>
                  <a:lnTo>
                    <a:pt x="1253" y="947"/>
                  </a:lnTo>
                  <a:lnTo>
                    <a:pt x="1247" y="952"/>
                  </a:lnTo>
                  <a:lnTo>
                    <a:pt x="1046" y="947"/>
                  </a:lnTo>
                  <a:lnTo>
                    <a:pt x="1044" y="945"/>
                  </a:lnTo>
                  <a:lnTo>
                    <a:pt x="1044" y="939"/>
                  </a:lnTo>
                  <a:lnTo>
                    <a:pt x="1041" y="937"/>
                  </a:lnTo>
                  <a:lnTo>
                    <a:pt x="1046" y="932"/>
                  </a:lnTo>
                  <a:lnTo>
                    <a:pt x="1049" y="932"/>
                  </a:lnTo>
                  <a:lnTo>
                    <a:pt x="1051" y="937"/>
                  </a:lnTo>
                  <a:lnTo>
                    <a:pt x="1054" y="932"/>
                  </a:lnTo>
                  <a:lnTo>
                    <a:pt x="1059" y="929"/>
                  </a:lnTo>
                  <a:lnTo>
                    <a:pt x="1062" y="924"/>
                  </a:lnTo>
                  <a:lnTo>
                    <a:pt x="1064" y="924"/>
                  </a:lnTo>
                  <a:lnTo>
                    <a:pt x="1067" y="922"/>
                  </a:lnTo>
                  <a:lnTo>
                    <a:pt x="1067" y="917"/>
                  </a:lnTo>
                  <a:lnTo>
                    <a:pt x="1069" y="914"/>
                  </a:lnTo>
                  <a:lnTo>
                    <a:pt x="1072" y="909"/>
                  </a:lnTo>
                  <a:lnTo>
                    <a:pt x="1069" y="909"/>
                  </a:lnTo>
                  <a:lnTo>
                    <a:pt x="1072" y="901"/>
                  </a:lnTo>
                  <a:lnTo>
                    <a:pt x="1072" y="896"/>
                  </a:lnTo>
                  <a:lnTo>
                    <a:pt x="1072" y="891"/>
                  </a:lnTo>
                  <a:lnTo>
                    <a:pt x="1072" y="886"/>
                  </a:lnTo>
                  <a:lnTo>
                    <a:pt x="1077" y="884"/>
                  </a:lnTo>
                  <a:lnTo>
                    <a:pt x="1077" y="878"/>
                  </a:lnTo>
                  <a:lnTo>
                    <a:pt x="1079" y="868"/>
                  </a:lnTo>
                  <a:lnTo>
                    <a:pt x="1082" y="856"/>
                  </a:lnTo>
                  <a:lnTo>
                    <a:pt x="1082" y="848"/>
                  </a:lnTo>
                  <a:lnTo>
                    <a:pt x="1079" y="843"/>
                  </a:lnTo>
                  <a:lnTo>
                    <a:pt x="1079" y="840"/>
                  </a:lnTo>
                  <a:lnTo>
                    <a:pt x="1077" y="840"/>
                  </a:lnTo>
                  <a:lnTo>
                    <a:pt x="1074" y="843"/>
                  </a:lnTo>
                  <a:lnTo>
                    <a:pt x="1072" y="843"/>
                  </a:lnTo>
                  <a:lnTo>
                    <a:pt x="1067" y="840"/>
                  </a:lnTo>
                  <a:lnTo>
                    <a:pt x="1064" y="838"/>
                  </a:lnTo>
                  <a:lnTo>
                    <a:pt x="1062" y="840"/>
                  </a:lnTo>
                  <a:lnTo>
                    <a:pt x="1059" y="838"/>
                  </a:lnTo>
                  <a:lnTo>
                    <a:pt x="1054" y="835"/>
                  </a:lnTo>
                  <a:lnTo>
                    <a:pt x="1049" y="835"/>
                  </a:lnTo>
                  <a:lnTo>
                    <a:pt x="1046" y="830"/>
                  </a:lnTo>
                  <a:lnTo>
                    <a:pt x="1046" y="825"/>
                  </a:lnTo>
                  <a:lnTo>
                    <a:pt x="1044" y="825"/>
                  </a:lnTo>
                  <a:lnTo>
                    <a:pt x="1041" y="822"/>
                  </a:lnTo>
                  <a:lnTo>
                    <a:pt x="1036" y="820"/>
                  </a:lnTo>
                  <a:lnTo>
                    <a:pt x="1031" y="817"/>
                  </a:lnTo>
                  <a:lnTo>
                    <a:pt x="1031" y="815"/>
                  </a:lnTo>
                  <a:lnTo>
                    <a:pt x="1031" y="812"/>
                  </a:lnTo>
                  <a:lnTo>
                    <a:pt x="1034" y="810"/>
                  </a:lnTo>
                  <a:lnTo>
                    <a:pt x="1034" y="807"/>
                  </a:lnTo>
                  <a:lnTo>
                    <a:pt x="1031" y="802"/>
                  </a:lnTo>
                  <a:lnTo>
                    <a:pt x="1028" y="797"/>
                  </a:lnTo>
                  <a:lnTo>
                    <a:pt x="1023" y="792"/>
                  </a:lnTo>
                  <a:lnTo>
                    <a:pt x="1018" y="789"/>
                  </a:lnTo>
                  <a:lnTo>
                    <a:pt x="1013" y="787"/>
                  </a:lnTo>
                  <a:lnTo>
                    <a:pt x="1016" y="782"/>
                  </a:lnTo>
                  <a:lnTo>
                    <a:pt x="1016" y="777"/>
                  </a:lnTo>
                  <a:lnTo>
                    <a:pt x="1016" y="772"/>
                  </a:lnTo>
                  <a:lnTo>
                    <a:pt x="1016" y="769"/>
                  </a:lnTo>
                  <a:lnTo>
                    <a:pt x="1016" y="764"/>
                  </a:lnTo>
                  <a:lnTo>
                    <a:pt x="1016" y="759"/>
                  </a:lnTo>
                  <a:lnTo>
                    <a:pt x="1016" y="756"/>
                  </a:lnTo>
                  <a:lnTo>
                    <a:pt x="1016" y="754"/>
                  </a:lnTo>
                  <a:lnTo>
                    <a:pt x="1013" y="749"/>
                  </a:lnTo>
                  <a:lnTo>
                    <a:pt x="1011" y="746"/>
                  </a:lnTo>
                  <a:lnTo>
                    <a:pt x="1011" y="744"/>
                  </a:lnTo>
                  <a:lnTo>
                    <a:pt x="1011" y="738"/>
                  </a:lnTo>
                  <a:lnTo>
                    <a:pt x="1006" y="733"/>
                  </a:lnTo>
                  <a:lnTo>
                    <a:pt x="1000" y="731"/>
                  </a:lnTo>
                  <a:lnTo>
                    <a:pt x="998" y="728"/>
                  </a:lnTo>
                  <a:lnTo>
                    <a:pt x="995" y="726"/>
                  </a:lnTo>
                  <a:lnTo>
                    <a:pt x="990" y="728"/>
                  </a:lnTo>
                  <a:lnTo>
                    <a:pt x="985" y="731"/>
                  </a:lnTo>
                  <a:lnTo>
                    <a:pt x="983" y="731"/>
                  </a:lnTo>
                  <a:lnTo>
                    <a:pt x="980" y="731"/>
                  </a:lnTo>
                  <a:lnTo>
                    <a:pt x="975" y="731"/>
                  </a:lnTo>
                  <a:lnTo>
                    <a:pt x="970" y="733"/>
                  </a:lnTo>
                  <a:lnTo>
                    <a:pt x="962" y="733"/>
                  </a:lnTo>
                  <a:lnTo>
                    <a:pt x="955" y="733"/>
                  </a:lnTo>
                  <a:lnTo>
                    <a:pt x="947" y="728"/>
                  </a:lnTo>
                  <a:lnTo>
                    <a:pt x="944" y="726"/>
                  </a:lnTo>
                  <a:lnTo>
                    <a:pt x="939" y="723"/>
                  </a:lnTo>
                  <a:lnTo>
                    <a:pt x="934" y="723"/>
                  </a:lnTo>
                  <a:lnTo>
                    <a:pt x="927" y="721"/>
                  </a:lnTo>
                  <a:lnTo>
                    <a:pt x="922" y="718"/>
                  </a:lnTo>
                  <a:lnTo>
                    <a:pt x="924" y="713"/>
                  </a:lnTo>
                  <a:lnTo>
                    <a:pt x="924" y="710"/>
                  </a:lnTo>
                  <a:lnTo>
                    <a:pt x="924" y="703"/>
                  </a:lnTo>
                  <a:lnTo>
                    <a:pt x="922" y="698"/>
                  </a:lnTo>
                  <a:lnTo>
                    <a:pt x="922" y="693"/>
                  </a:lnTo>
                  <a:lnTo>
                    <a:pt x="922" y="688"/>
                  </a:lnTo>
                  <a:lnTo>
                    <a:pt x="919" y="685"/>
                  </a:lnTo>
                  <a:lnTo>
                    <a:pt x="916" y="685"/>
                  </a:lnTo>
                  <a:lnTo>
                    <a:pt x="916" y="690"/>
                  </a:lnTo>
                  <a:lnTo>
                    <a:pt x="914" y="693"/>
                  </a:lnTo>
                  <a:lnTo>
                    <a:pt x="909" y="693"/>
                  </a:lnTo>
                  <a:lnTo>
                    <a:pt x="904" y="695"/>
                  </a:lnTo>
                  <a:lnTo>
                    <a:pt x="899" y="695"/>
                  </a:lnTo>
                  <a:lnTo>
                    <a:pt x="894" y="700"/>
                  </a:lnTo>
                  <a:lnTo>
                    <a:pt x="888" y="700"/>
                  </a:lnTo>
                  <a:lnTo>
                    <a:pt x="886" y="700"/>
                  </a:lnTo>
                  <a:lnTo>
                    <a:pt x="881" y="700"/>
                  </a:lnTo>
                  <a:lnTo>
                    <a:pt x="876" y="700"/>
                  </a:lnTo>
                  <a:lnTo>
                    <a:pt x="871" y="703"/>
                  </a:lnTo>
                  <a:lnTo>
                    <a:pt x="866" y="705"/>
                  </a:lnTo>
                  <a:lnTo>
                    <a:pt x="863" y="705"/>
                  </a:lnTo>
                  <a:lnTo>
                    <a:pt x="855" y="703"/>
                  </a:lnTo>
                  <a:lnTo>
                    <a:pt x="850" y="710"/>
                  </a:lnTo>
                  <a:lnTo>
                    <a:pt x="850" y="716"/>
                  </a:lnTo>
                  <a:lnTo>
                    <a:pt x="850" y="718"/>
                  </a:lnTo>
                  <a:lnTo>
                    <a:pt x="848" y="718"/>
                  </a:lnTo>
                  <a:lnTo>
                    <a:pt x="845" y="718"/>
                  </a:lnTo>
                  <a:lnTo>
                    <a:pt x="843" y="721"/>
                  </a:lnTo>
                  <a:lnTo>
                    <a:pt x="843" y="723"/>
                  </a:lnTo>
                  <a:lnTo>
                    <a:pt x="840" y="726"/>
                  </a:lnTo>
                  <a:lnTo>
                    <a:pt x="843" y="726"/>
                  </a:lnTo>
                  <a:lnTo>
                    <a:pt x="843" y="728"/>
                  </a:lnTo>
                  <a:lnTo>
                    <a:pt x="843" y="731"/>
                  </a:lnTo>
                  <a:lnTo>
                    <a:pt x="840" y="731"/>
                  </a:lnTo>
                  <a:lnTo>
                    <a:pt x="838" y="731"/>
                  </a:lnTo>
                  <a:lnTo>
                    <a:pt x="838" y="733"/>
                  </a:lnTo>
                  <a:lnTo>
                    <a:pt x="840" y="736"/>
                  </a:lnTo>
                  <a:lnTo>
                    <a:pt x="840" y="738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5" y="744"/>
                  </a:lnTo>
                  <a:lnTo>
                    <a:pt x="832" y="746"/>
                  </a:lnTo>
                  <a:lnTo>
                    <a:pt x="830" y="749"/>
                  </a:lnTo>
                  <a:lnTo>
                    <a:pt x="827" y="749"/>
                  </a:lnTo>
                  <a:lnTo>
                    <a:pt x="825" y="746"/>
                  </a:lnTo>
                  <a:lnTo>
                    <a:pt x="822" y="749"/>
                  </a:lnTo>
                  <a:lnTo>
                    <a:pt x="825" y="749"/>
                  </a:lnTo>
                  <a:lnTo>
                    <a:pt x="827" y="751"/>
                  </a:lnTo>
                  <a:lnTo>
                    <a:pt x="827" y="754"/>
                  </a:lnTo>
                  <a:lnTo>
                    <a:pt x="830" y="756"/>
                  </a:lnTo>
                  <a:lnTo>
                    <a:pt x="827" y="756"/>
                  </a:lnTo>
                  <a:lnTo>
                    <a:pt x="827" y="759"/>
                  </a:lnTo>
                  <a:lnTo>
                    <a:pt x="825" y="759"/>
                  </a:lnTo>
                  <a:lnTo>
                    <a:pt x="822" y="759"/>
                  </a:lnTo>
                  <a:lnTo>
                    <a:pt x="822" y="761"/>
                  </a:lnTo>
                  <a:lnTo>
                    <a:pt x="825" y="764"/>
                  </a:lnTo>
                  <a:lnTo>
                    <a:pt x="822" y="764"/>
                  </a:lnTo>
                  <a:lnTo>
                    <a:pt x="825" y="766"/>
                  </a:lnTo>
                  <a:lnTo>
                    <a:pt x="822" y="766"/>
                  </a:lnTo>
                  <a:lnTo>
                    <a:pt x="822" y="769"/>
                  </a:lnTo>
                  <a:lnTo>
                    <a:pt x="822" y="774"/>
                  </a:lnTo>
                  <a:lnTo>
                    <a:pt x="820" y="774"/>
                  </a:lnTo>
                  <a:lnTo>
                    <a:pt x="817" y="777"/>
                  </a:lnTo>
                  <a:lnTo>
                    <a:pt x="817" y="779"/>
                  </a:lnTo>
                  <a:lnTo>
                    <a:pt x="815" y="782"/>
                  </a:lnTo>
                  <a:lnTo>
                    <a:pt x="817" y="782"/>
                  </a:lnTo>
                  <a:lnTo>
                    <a:pt x="817" y="784"/>
                  </a:lnTo>
                  <a:lnTo>
                    <a:pt x="817" y="787"/>
                  </a:lnTo>
                  <a:lnTo>
                    <a:pt x="815" y="787"/>
                  </a:lnTo>
                  <a:lnTo>
                    <a:pt x="817" y="789"/>
                  </a:lnTo>
                  <a:lnTo>
                    <a:pt x="817" y="792"/>
                  </a:lnTo>
                  <a:lnTo>
                    <a:pt x="815" y="794"/>
                  </a:lnTo>
                  <a:lnTo>
                    <a:pt x="812" y="797"/>
                  </a:lnTo>
                  <a:lnTo>
                    <a:pt x="812" y="800"/>
                  </a:lnTo>
                  <a:lnTo>
                    <a:pt x="810" y="802"/>
                  </a:lnTo>
                  <a:lnTo>
                    <a:pt x="807" y="802"/>
                  </a:lnTo>
                  <a:lnTo>
                    <a:pt x="804" y="802"/>
                  </a:lnTo>
                  <a:lnTo>
                    <a:pt x="802" y="802"/>
                  </a:lnTo>
                  <a:lnTo>
                    <a:pt x="799" y="800"/>
                  </a:lnTo>
                  <a:lnTo>
                    <a:pt x="797" y="800"/>
                  </a:lnTo>
                  <a:lnTo>
                    <a:pt x="797" y="802"/>
                  </a:lnTo>
                  <a:lnTo>
                    <a:pt x="799" y="802"/>
                  </a:lnTo>
                  <a:lnTo>
                    <a:pt x="804" y="805"/>
                  </a:lnTo>
                  <a:lnTo>
                    <a:pt x="804" y="807"/>
                  </a:lnTo>
                  <a:lnTo>
                    <a:pt x="802" y="807"/>
                  </a:lnTo>
                  <a:lnTo>
                    <a:pt x="799" y="807"/>
                  </a:lnTo>
                  <a:lnTo>
                    <a:pt x="799" y="810"/>
                  </a:lnTo>
                  <a:lnTo>
                    <a:pt x="802" y="812"/>
                  </a:lnTo>
                  <a:lnTo>
                    <a:pt x="804" y="815"/>
                  </a:lnTo>
                  <a:lnTo>
                    <a:pt x="804" y="817"/>
                  </a:lnTo>
                  <a:lnTo>
                    <a:pt x="802" y="820"/>
                  </a:lnTo>
                  <a:lnTo>
                    <a:pt x="799" y="820"/>
                  </a:lnTo>
                  <a:lnTo>
                    <a:pt x="797" y="822"/>
                  </a:lnTo>
                  <a:lnTo>
                    <a:pt x="794" y="825"/>
                  </a:lnTo>
                  <a:lnTo>
                    <a:pt x="797" y="825"/>
                  </a:lnTo>
                  <a:lnTo>
                    <a:pt x="799" y="828"/>
                  </a:lnTo>
                  <a:lnTo>
                    <a:pt x="799" y="830"/>
                  </a:lnTo>
                  <a:lnTo>
                    <a:pt x="797" y="835"/>
                  </a:lnTo>
                  <a:lnTo>
                    <a:pt x="794" y="835"/>
                  </a:lnTo>
                  <a:lnTo>
                    <a:pt x="792" y="838"/>
                  </a:lnTo>
                  <a:lnTo>
                    <a:pt x="789" y="840"/>
                  </a:lnTo>
                  <a:lnTo>
                    <a:pt x="789" y="843"/>
                  </a:lnTo>
                  <a:lnTo>
                    <a:pt x="789" y="845"/>
                  </a:lnTo>
                  <a:lnTo>
                    <a:pt x="789" y="848"/>
                  </a:lnTo>
                  <a:lnTo>
                    <a:pt x="792" y="850"/>
                  </a:lnTo>
                  <a:lnTo>
                    <a:pt x="792" y="853"/>
                  </a:lnTo>
                  <a:lnTo>
                    <a:pt x="789" y="856"/>
                  </a:lnTo>
                  <a:lnTo>
                    <a:pt x="787" y="858"/>
                  </a:lnTo>
                  <a:lnTo>
                    <a:pt x="784" y="861"/>
                  </a:lnTo>
                  <a:lnTo>
                    <a:pt x="782" y="861"/>
                  </a:lnTo>
                  <a:lnTo>
                    <a:pt x="776" y="861"/>
                  </a:lnTo>
                  <a:lnTo>
                    <a:pt x="774" y="861"/>
                  </a:lnTo>
                  <a:lnTo>
                    <a:pt x="774" y="858"/>
                  </a:lnTo>
                  <a:lnTo>
                    <a:pt x="771" y="858"/>
                  </a:lnTo>
                  <a:lnTo>
                    <a:pt x="771" y="861"/>
                  </a:lnTo>
                  <a:lnTo>
                    <a:pt x="771" y="863"/>
                  </a:lnTo>
                  <a:lnTo>
                    <a:pt x="771" y="866"/>
                  </a:lnTo>
                  <a:lnTo>
                    <a:pt x="771" y="868"/>
                  </a:lnTo>
                  <a:lnTo>
                    <a:pt x="769" y="871"/>
                  </a:lnTo>
                  <a:lnTo>
                    <a:pt x="766" y="873"/>
                  </a:lnTo>
                  <a:lnTo>
                    <a:pt x="766" y="876"/>
                  </a:lnTo>
                  <a:lnTo>
                    <a:pt x="769" y="878"/>
                  </a:lnTo>
                  <a:lnTo>
                    <a:pt x="771" y="881"/>
                  </a:lnTo>
                  <a:lnTo>
                    <a:pt x="774" y="884"/>
                  </a:lnTo>
                  <a:lnTo>
                    <a:pt x="779" y="884"/>
                  </a:lnTo>
                  <a:lnTo>
                    <a:pt x="782" y="886"/>
                  </a:lnTo>
                  <a:lnTo>
                    <a:pt x="787" y="886"/>
                  </a:lnTo>
                  <a:lnTo>
                    <a:pt x="789" y="889"/>
                  </a:lnTo>
                  <a:lnTo>
                    <a:pt x="792" y="889"/>
                  </a:lnTo>
                  <a:lnTo>
                    <a:pt x="794" y="891"/>
                  </a:lnTo>
                  <a:lnTo>
                    <a:pt x="799" y="894"/>
                  </a:lnTo>
                  <a:lnTo>
                    <a:pt x="802" y="896"/>
                  </a:lnTo>
                  <a:lnTo>
                    <a:pt x="802" y="901"/>
                  </a:lnTo>
                  <a:lnTo>
                    <a:pt x="804" y="901"/>
                  </a:lnTo>
                  <a:lnTo>
                    <a:pt x="807" y="904"/>
                  </a:lnTo>
                  <a:lnTo>
                    <a:pt x="810" y="909"/>
                  </a:lnTo>
                  <a:lnTo>
                    <a:pt x="810" y="911"/>
                  </a:lnTo>
                  <a:lnTo>
                    <a:pt x="807" y="914"/>
                  </a:lnTo>
                  <a:lnTo>
                    <a:pt x="804" y="914"/>
                  </a:lnTo>
                  <a:lnTo>
                    <a:pt x="802" y="914"/>
                  </a:lnTo>
                  <a:lnTo>
                    <a:pt x="797" y="911"/>
                  </a:lnTo>
                  <a:lnTo>
                    <a:pt x="794" y="909"/>
                  </a:lnTo>
                  <a:lnTo>
                    <a:pt x="792" y="906"/>
                  </a:lnTo>
                  <a:lnTo>
                    <a:pt x="787" y="909"/>
                  </a:lnTo>
                  <a:lnTo>
                    <a:pt x="784" y="911"/>
                  </a:lnTo>
                  <a:lnTo>
                    <a:pt x="787" y="909"/>
                  </a:lnTo>
                  <a:lnTo>
                    <a:pt x="789" y="911"/>
                  </a:lnTo>
                  <a:lnTo>
                    <a:pt x="792" y="914"/>
                  </a:lnTo>
                  <a:lnTo>
                    <a:pt x="794" y="914"/>
                  </a:lnTo>
                  <a:lnTo>
                    <a:pt x="794" y="919"/>
                  </a:lnTo>
                  <a:lnTo>
                    <a:pt x="794" y="922"/>
                  </a:lnTo>
                  <a:lnTo>
                    <a:pt x="792" y="924"/>
                  </a:lnTo>
                  <a:lnTo>
                    <a:pt x="789" y="924"/>
                  </a:lnTo>
                  <a:lnTo>
                    <a:pt x="787" y="927"/>
                  </a:lnTo>
                  <a:lnTo>
                    <a:pt x="784" y="927"/>
                  </a:lnTo>
                  <a:lnTo>
                    <a:pt x="784" y="924"/>
                  </a:lnTo>
                  <a:lnTo>
                    <a:pt x="782" y="922"/>
                  </a:lnTo>
                  <a:lnTo>
                    <a:pt x="782" y="919"/>
                  </a:lnTo>
                  <a:lnTo>
                    <a:pt x="779" y="922"/>
                  </a:lnTo>
                  <a:lnTo>
                    <a:pt x="779" y="924"/>
                  </a:lnTo>
                  <a:lnTo>
                    <a:pt x="779" y="927"/>
                  </a:lnTo>
                  <a:lnTo>
                    <a:pt x="779" y="929"/>
                  </a:lnTo>
                  <a:lnTo>
                    <a:pt x="779" y="934"/>
                  </a:lnTo>
                  <a:lnTo>
                    <a:pt x="776" y="937"/>
                  </a:lnTo>
                  <a:lnTo>
                    <a:pt x="776" y="939"/>
                  </a:lnTo>
                  <a:lnTo>
                    <a:pt x="779" y="939"/>
                  </a:lnTo>
                  <a:lnTo>
                    <a:pt x="782" y="942"/>
                  </a:lnTo>
                  <a:lnTo>
                    <a:pt x="784" y="942"/>
                  </a:lnTo>
                  <a:lnTo>
                    <a:pt x="787" y="942"/>
                  </a:lnTo>
                  <a:lnTo>
                    <a:pt x="787" y="945"/>
                  </a:lnTo>
                  <a:lnTo>
                    <a:pt x="787" y="947"/>
                  </a:lnTo>
                  <a:lnTo>
                    <a:pt x="787" y="950"/>
                  </a:lnTo>
                  <a:lnTo>
                    <a:pt x="787" y="952"/>
                  </a:lnTo>
                  <a:lnTo>
                    <a:pt x="784" y="957"/>
                  </a:lnTo>
                  <a:lnTo>
                    <a:pt x="782" y="957"/>
                  </a:lnTo>
                  <a:lnTo>
                    <a:pt x="779" y="957"/>
                  </a:lnTo>
                  <a:lnTo>
                    <a:pt x="776" y="955"/>
                  </a:lnTo>
                  <a:lnTo>
                    <a:pt x="774" y="952"/>
                  </a:lnTo>
                  <a:lnTo>
                    <a:pt x="769" y="952"/>
                  </a:lnTo>
                  <a:lnTo>
                    <a:pt x="769" y="955"/>
                  </a:lnTo>
                  <a:lnTo>
                    <a:pt x="771" y="957"/>
                  </a:lnTo>
                  <a:lnTo>
                    <a:pt x="774" y="960"/>
                  </a:lnTo>
                  <a:lnTo>
                    <a:pt x="776" y="960"/>
                  </a:lnTo>
                  <a:lnTo>
                    <a:pt x="779" y="960"/>
                  </a:lnTo>
                  <a:lnTo>
                    <a:pt x="782" y="960"/>
                  </a:lnTo>
                  <a:lnTo>
                    <a:pt x="787" y="962"/>
                  </a:lnTo>
                  <a:lnTo>
                    <a:pt x="789" y="965"/>
                  </a:lnTo>
                  <a:lnTo>
                    <a:pt x="792" y="967"/>
                  </a:lnTo>
                  <a:lnTo>
                    <a:pt x="789" y="970"/>
                  </a:lnTo>
                  <a:lnTo>
                    <a:pt x="789" y="973"/>
                  </a:lnTo>
                  <a:lnTo>
                    <a:pt x="787" y="975"/>
                  </a:lnTo>
                  <a:lnTo>
                    <a:pt x="782" y="975"/>
                  </a:lnTo>
                  <a:lnTo>
                    <a:pt x="779" y="978"/>
                  </a:lnTo>
                  <a:lnTo>
                    <a:pt x="776" y="978"/>
                  </a:lnTo>
                  <a:lnTo>
                    <a:pt x="776" y="980"/>
                  </a:lnTo>
                  <a:lnTo>
                    <a:pt x="774" y="978"/>
                  </a:lnTo>
                  <a:lnTo>
                    <a:pt x="771" y="978"/>
                  </a:lnTo>
                  <a:lnTo>
                    <a:pt x="771" y="975"/>
                  </a:lnTo>
                  <a:lnTo>
                    <a:pt x="769" y="975"/>
                  </a:lnTo>
                  <a:lnTo>
                    <a:pt x="766" y="973"/>
                  </a:lnTo>
                  <a:lnTo>
                    <a:pt x="764" y="973"/>
                  </a:lnTo>
                  <a:lnTo>
                    <a:pt x="759" y="970"/>
                  </a:lnTo>
                  <a:lnTo>
                    <a:pt x="754" y="970"/>
                  </a:lnTo>
                  <a:lnTo>
                    <a:pt x="751" y="970"/>
                  </a:lnTo>
                  <a:lnTo>
                    <a:pt x="748" y="970"/>
                  </a:lnTo>
                  <a:lnTo>
                    <a:pt x="746" y="970"/>
                  </a:lnTo>
                  <a:lnTo>
                    <a:pt x="741" y="973"/>
                  </a:lnTo>
                  <a:lnTo>
                    <a:pt x="738" y="973"/>
                  </a:lnTo>
                  <a:lnTo>
                    <a:pt x="736" y="970"/>
                  </a:lnTo>
                  <a:lnTo>
                    <a:pt x="731" y="973"/>
                  </a:lnTo>
                  <a:lnTo>
                    <a:pt x="728" y="973"/>
                  </a:lnTo>
                  <a:lnTo>
                    <a:pt x="726" y="973"/>
                  </a:lnTo>
                  <a:lnTo>
                    <a:pt x="723" y="973"/>
                  </a:lnTo>
                  <a:lnTo>
                    <a:pt x="720" y="973"/>
                  </a:lnTo>
                  <a:lnTo>
                    <a:pt x="718" y="973"/>
                  </a:lnTo>
                  <a:lnTo>
                    <a:pt x="715" y="973"/>
                  </a:lnTo>
                  <a:lnTo>
                    <a:pt x="715" y="975"/>
                  </a:lnTo>
                  <a:lnTo>
                    <a:pt x="713" y="978"/>
                  </a:lnTo>
                  <a:lnTo>
                    <a:pt x="713" y="980"/>
                  </a:lnTo>
                  <a:lnTo>
                    <a:pt x="713" y="983"/>
                  </a:lnTo>
                  <a:lnTo>
                    <a:pt x="710" y="985"/>
                  </a:lnTo>
                  <a:lnTo>
                    <a:pt x="708" y="988"/>
                  </a:lnTo>
                  <a:lnTo>
                    <a:pt x="705" y="988"/>
                  </a:lnTo>
                  <a:lnTo>
                    <a:pt x="703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5" y="990"/>
                  </a:lnTo>
                  <a:lnTo>
                    <a:pt x="690" y="990"/>
                  </a:lnTo>
                  <a:lnTo>
                    <a:pt x="687" y="993"/>
                  </a:lnTo>
                  <a:lnTo>
                    <a:pt x="685" y="993"/>
                  </a:lnTo>
                  <a:lnTo>
                    <a:pt x="682" y="990"/>
                  </a:lnTo>
                  <a:lnTo>
                    <a:pt x="680" y="990"/>
                  </a:lnTo>
                  <a:lnTo>
                    <a:pt x="675" y="990"/>
                  </a:lnTo>
                  <a:lnTo>
                    <a:pt x="657" y="1018"/>
                  </a:lnTo>
                  <a:lnTo>
                    <a:pt x="654" y="1021"/>
                  </a:lnTo>
                  <a:lnTo>
                    <a:pt x="654" y="1023"/>
                  </a:lnTo>
                  <a:lnTo>
                    <a:pt x="659" y="1026"/>
                  </a:lnTo>
                  <a:lnTo>
                    <a:pt x="667" y="1031"/>
                  </a:lnTo>
                  <a:lnTo>
                    <a:pt x="667" y="1034"/>
                  </a:lnTo>
                  <a:lnTo>
                    <a:pt x="664" y="10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BF94B866-4718-03F6-DB38-240A457EB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" y="1331"/>
              <a:ext cx="957" cy="1143"/>
            </a:xfrm>
            <a:custGeom>
              <a:avLst/>
              <a:gdLst>
                <a:gd name="T0" fmla="*/ 237 w 957"/>
                <a:gd name="T1" fmla="*/ 1130 h 1143"/>
                <a:gd name="T2" fmla="*/ 188 w 957"/>
                <a:gd name="T3" fmla="*/ 1138 h 1143"/>
                <a:gd name="T4" fmla="*/ 158 w 957"/>
                <a:gd name="T5" fmla="*/ 1110 h 1143"/>
                <a:gd name="T6" fmla="*/ 117 w 957"/>
                <a:gd name="T7" fmla="*/ 1117 h 1143"/>
                <a:gd name="T8" fmla="*/ 56 w 957"/>
                <a:gd name="T9" fmla="*/ 1122 h 1143"/>
                <a:gd name="T10" fmla="*/ 18 w 957"/>
                <a:gd name="T11" fmla="*/ 1074 h 1143"/>
                <a:gd name="T12" fmla="*/ 28 w 957"/>
                <a:gd name="T13" fmla="*/ 982 h 1143"/>
                <a:gd name="T14" fmla="*/ 36 w 957"/>
                <a:gd name="T15" fmla="*/ 924 h 1143"/>
                <a:gd name="T16" fmla="*/ 36 w 957"/>
                <a:gd name="T17" fmla="*/ 875 h 1143"/>
                <a:gd name="T18" fmla="*/ 46 w 957"/>
                <a:gd name="T19" fmla="*/ 827 h 1143"/>
                <a:gd name="T20" fmla="*/ 61 w 957"/>
                <a:gd name="T21" fmla="*/ 792 h 1143"/>
                <a:gd name="T22" fmla="*/ 81 w 957"/>
                <a:gd name="T23" fmla="*/ 748 h 1143"/>
                <a:gd name="T24" fmla="*/ 104 w 957"/>
                <a:gd name="T25" fmla="*/ 713 h 1143"/>
                <a:gd name="T26" fmla="*/ 120 w 957"/>
                <a:gd name="T27" fmla="*/ 687 h 1143"/>
                <a:gd name="T28" fmla="*/ 160 w 957"/>
                <a:gd name="T29" fmla="*/ 690 h 1143"/>
                <a:gd name="T30" fmla="*/ 176 w 957"/>
                <a:gd name="T31" fmla="*/ 657 h 1143"/>
                <a:gd name="T32" fmla="*/ 199 w 957"/>
                <a:gd name="T33" fmla="*/ 629 h 1143"/>
                <a:gd name="T34" fmla="*/ 191 w 957"/>
                <a:gd name="T35" fmla="*/ 601 h 1143"/>
                <a:gd name="T36" fmla="*/ 137 w 957"/>
                <a:gd name="T37" fmla="*/ 560 h 1143"/>
                <a:gd name="T38" fmla="*/ 84 w 957"/>
                <a:gd name="T39" fmla="*/ 532 h 1143"/>
                <a:gd name="T40" fmla="*/ 87 w 957"/>
                <a:gd name="T41" fmla="*/ 506 h 1143"/>
                <a:gd name="T42" fmla="*/ 69 w 957"/>
                <a:gd name="T43" fmla="*/ 481 h 1143"/>
                <a:gd name="T44" fmla="*/ 48 w 957"/>
                <a:gd name="T45" fmla="*/ 445 h 1143"/>
                <a:gd name="T46" fmla="*/ 25 w 957"/>
                <a:gd name="T47" fmla="*/ 422 h 1143"/>
                <a:gd name="T48" fmla="*/ 31 w 957"/>
                <a:gd name="T49" fmla="*/ 377 h 1143"/>
                <a:gd name="T50" fmla="*/ 15 w 957"/>
                <a:gd name="T51" fmla="*/ 338 h 1143"/>
                <a:gd name="T52" fmla="*/ 87 w 957"/>
                <a:gd name="T53" fmla="*/ 288 h 1143"/>
                <a:gd name="T54" fmla="*/ 153 w 957"/>
                <a:gd name="T55" fmla="*/ 282 h 1143"/>
                <a:gd name="T56" fmla="*/ 137 w 957"/>
                <a:gd name="T57" fmla="*/ 252 h 1143"/>
                <a:gd name="T58" fmla="*/ 163 w 957"/>
                <a:gd name="T59" fmla="*/ 229 h 1143"/>
                <a:gd name="T60" fmla="*/ 132 w 957"/>
                <a:gd name="T61" fmla="*/ 178 h 1143"/>
                <a:gd name="T62" fmla="*/ 160 w 957"/>
                <a:gd name="T63" fmla="*/ 135 h 1143"/>
                <a:gd name="T64" fmla="*/ 178 w 957"/>
                <a:gd name="T65" fmla="*/ 102 h 1143"/>
                <a:gd name="T66" fmla="*/ 188 w 957"/>
                <a:gd name="T67" fmla="*/ 64 h 1143"/>
                <a:gd name="T68" fmla="*/ 227 w 957"/>
                <a:gd name="T69" fmla="*/ 20 h 1143"/>
                <a:gd name="T70" fmla="*/ 305 w 957"/>
                <a:gd name="T71" fmla="*/ 41 h 1143"/>
                <a:gd name="T72" fmla="*/ 377 w 957"/>
                <a:gd name="T73" fmla="*/ 92 h 1143"/>
                <a:gd name="T74" fmla="*/ 435 w 957"/>
                <a:gd name="T75" fmla="*/ 158 h 1143"/>
                <a:gd name="T76" fmla="*/ 407 w 957"/>
                <a:gd name="T77" fmla="*/ 247 h 1143"/>
                <a:gd name="T78" fmla="*/ 680 w 957"/>
                <a:gd name="T79" fmla="*/ 290 h 1143"/>
                <a:gd name="T80" fmla="*/ 743 w 957"/>
                <a:gd name="T81" fmla="*/ 361 h 1143"/>
                <a:gd name="T82" fmla="*/ 797 w 957"/>
                <a:gd name="T83" fmla="*/ 402 h 1143"/>
                <a:gd name="T84" fmla="*/ 866 w 957"/>
                <a:gd name="T85" fmla="*/ 407 h 1143"/>
                <a:gd name="T86" fmla="*/ 942 w 957"/>
                <a:gd name="T87" fmla="*/ 410 h 1143"/>
                <a:gd name="T88" fmla="*/ 919 w 957"/>
                <a:gd name="T89" fmla="*/ 476 h 1143"/>
                <a:gd name="T90" fmla="*/ 909 w 957"/>
                <a:gd name="T91" fmla="*/ 522 h 1143"/>
                <a:gd name="T92" fmla="*/ 932 w 957"/>
                <a:gd name="T93" fmla="*/ 562 h 1143"/>
                <a:gd name="T94" fmla="*/ 876 w 957"/>
                <a:gd name="T95" fmla="*/ 593 h 1143"/>
                <a:gd name="T96" fmla="*/ 914 w 957"/>
                <a:gd name="T97" fmla="*/ 657 h 1143"/>
                <a:gd name="T98" fmla="*/ 909 w 957"/>
                <a:gd name="T99" fmla="*/ 687 h 1143"/>
                <a:gd name="T100" fmla="*/ 832 w 957"/>
                <a:gd name="T101" fmla="*/ 741 h 1143"/>
                <a:gd name="T102" fmla="*/ 664 w 957"/>
                <a:gd name="T103" fmla="*/ 837 h 1143"/>
                <a:gd name="T104" fmla="*/ 621 w 957"/>
                <a:gd name="T105" fmla="*/ 855 h 1143"/>
                <a:gd name="T106" fmla="*/ 639 w 957"/>
                <a:gd name="T107" fmla="*/ 906 h 1143"/>
                <a:gd name="T108" fmla="*/ 611 w 957"/>
                <a:gd name="T109" fmla="*/ 942 h 1143"/>
                <a:gd name="T110" fmla="*/ 570 w 957"/>
                <a:gd name="T111" fmla="*/ 970 h 1143"/>
                <a:gd name="T112" fmla="*/ 529 w 957"/>
                <a:gd name="T113" fmla="*/ 990 h 1143"/>
                <a:gd name="T114" fmla="*/ 471 w 957"/>
                <a:gd name="T115" fmla="*/ 972 h 1143"/>
                <a:gd name="T116" fmla="*/ 428 w 957"/>
                <a:gd name="T117" fmla="*/ 990 h 1143"/>
                <a:gd name="T118" fmla="*/ 392 w 957"/>
                <a:gd name="T119" fmla="*/ 1015 h 1143"/>
                <a:gd name="T120" fmla="*/ 379 w 957"/>
                <a:gd name="T121" fmla="*/ 1046 h 1143"/>
                <a:gd name="T122" fmla="*/ 336 w 957"/>
                <a:gd name="T123" fmla="*/ 1074 h 1143"/>
                <a:gd name="T124" fmla="*/ 285 w 957"/>
                <a:gd name="T125" fmla="*/ 108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1143">
                  <a:moveTo>
                    <a:pt x="277" y="1105"/>
                  </a:moveTo>
                  <a:lnTo>
                    <a:pt x="277" y="1110"/>
                  </a:lnTo>
                  <a:lnTo>
                    <a:pt x="275" y="1112"/>
                  </a:lnTo>
                  <a:lnTo>
                    <a:pt x="272" y="1112"/>
                  </a:lnTo>
                  <a:lnTo>
                    <a:pt x="272" y="1110"/>
                  </a:lnTo>
                  <a:lnTo>
                    <a:pt x="270" y="1110"/>
                  </a:lnTo>
                  <a:lnTo>
                    <a:pt x="267" y="1110"/>
                  </a:lnTo>
                  <a:lnTo>
                    <a:pt x="267" y="1112"/>
                  </a:lnTo>
                  <a:lnTo>
                    <a:pt x="265" y="1112"/>
                  </a:lnTo>
                  <a:lnTo>
                    <a:pt x="265" y="1115"/>
                  </a:lnTo>
                  <a:lnTo>
                    <a:pt x="262" y="1115"/>
                  </a:lnTo>
                  <a:lnTo>
                    <a:pt x="260" y="1112"/>
                  </a:lnTo>
                  <a:lnTo>
                    <a:pt x="257" y="1112"/>
                  </a:lnTo>
                  <a:lnTo>
                    <a:pt x="255" y="1112"/>
                  </a:lnTo>
                  <a:lnTo>
                    <a:pt x="252" y="1110"/>
                  </a:lnTo>
                  <a:lnTo>
                    <a:pt x="252" y="1112"/>
                  </a:lnTo>
                  <a:lnTo>
                    <a:pt x="249" y="1115"/>
                  </a:lnTo>
                  <a:lnTo>
                    <a:pt x="247" y="1117"/>
                  </a:lnTo>
                  <a:lnTo>
                    <a:pt x="244" y="1120"/>
                  </a:lnTo>
                  <a:lnTo>
                    <a:pt x="242" y="1122"/>
                  </a:lnTo>
                  <a:lnTo>
                    <a:pt x="239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7" y="1130"/>
                  </a:lnTo>
                  <a:lnTo>
                    <a:pt x="234" y="1133"/>
                  </a:lnTo>
                  <a:lnTo>
                    <a:pt x="234" y="1135"/>
                  </a:lnTo>
                  <a:lnTo>
                    <a:pt x="232" y="1138"/>
                  </a:lnTo>
                  <a:lnTo>
                    <a:pt x="232" y="1140"/>
                  </a:lnTo>
                  <a:lnTo>
                    <a:pt x="229" y="1143"/>
                  </a:lnTo>
                  <a:lnTo>
                    <a:pt x="227" y="1143"/>
                  </a:lnTo>
                  <a:lnTo>
                    <a:pt x="224" y="1143"/>
                  </a:lnTo>
                  <a:lnTo>
                    <a:pt x="224" y="1140"/>
                  </a:lnTo>
                  <a:lnTo>
                    <a:pt x="221" y="1138"/>
                  </a:lnTo>
                  <a:lnTo>
                    <a:pt x="219" y="1138"/>
                  </a:lnTo>
                  <a:lnTo>
                    <a:pt x="219" y="1140"/>
                  </a:lnTo>
                  <a:lnTo>
                    <a:pt x="216" y="1138"/>
                  </a:lnTo>
                  <a:lnTo>
                    <a:pt x="214" y="1138"/>
                  </a:lnTo>
                  <a:lnTo>
                    <a:pt x="211" y="1138"/>
                  </a:lnTo>
                  <a:lnTo>
                    <a:pt x="209" y="1138"/>
                  </a:lnTo>
                  <a:lnTo>
                    <a:pt x="209" y="1135"/>
                  </a:lnTo>
                  <a:lnTo>
                    <a:pt x="206" y="1135"/>
                  </a:lnTo>
                  <a:lnTo>
                    <a:pt x="204" y="1138"/>
                  </a:lnTo>
                  <a:lnTo>
                    <a:pt x="201" y="1138"/>
                  </a:lnTo>
                  <a:lnTo>
                    <a:pt x="199" y="1138"/>
                  </a:lnTo>
                  <a:lnTo>
                    <a:pt x="196" y="1138"/>
                  </a:lnTo>
                  <a:lnTo>
                    <a:pt x="193" y="1138"/>
                  </a:lnTo>
                  <a:lnTo>
                    <a:pt x="191" y="1138"/>
                  </a:lnTo>
                  <a:lnTo>
                    <a:pt x="188" y="1138"/>
                  </a:lnTo>
                  <a:lnTo>
                    <a:pt x="186" y="1138"/>
                  </a:lnTo>
                  <a:lnTo>
                    <a:pt x="183" y="1138"/>
                  </a:lnTo>
                  <a:lnTo>
                    <a:pt x="181" y="1138"/>
                  </a:lnTo>
                  <a:lnTo>
                    <a:pt x="178" y="1138"/>
                  </a:lnTo>
                  <a:lnTo>
                    <a:pt x="178" y="1135"/>
                  </a:lnTo>
                  <a:lnTo>
                    <a:pt x="176" y="1135"/>
                  </a:lnTo>
                  <a:lnTo>
                    <a:pt x="176" y="1133"/>
                  </a:lnTo>
                  <a:lnTo>
                    <a:pt x="176" y="1130"/>
                  </a:lnTo>
                  <a:lnTo>
                    <a:pt x="176" y="1127"/>
                  </a:lnTo>
                  <a:lnTo>
                    <a:pt x="176" y="1125"/>
                  </a:lnTo>
                  <a:lnTo>
                    <a:pt x="173" y="1125"/>
                  </a:lnTo>
                  <a:lnTo>
                    <a:pt x="173" y="1122"/>
                  </a:lnTo>
                  <a:lnTo>
                    <a:pt x="171" y="1120"/>
                  </a:lnTo>
                  <a:lnTo>
                    <a:pt x="171" y="1117"/>
                  </a:lnTo>
                  <a:lnTo>
                    <a:pt x="168" y="1117"/>
                  </a:lnTo>
                  <a:lnTo>
                    <a:pt x="165" y="1115"/>
                  </a:lnTo>
                  <a:lnTo>
                    <a:pt x="163" y="1117"/>
                  </a:lnTo>
                  <a:lnTo>
                    <a:pt x="163" y="1115"/>
                  </a:lnTo>
                  <a:lnTo>
                    <a:pt x="163" y="1117"/>
                  </a:lnTo>
                  <a:lnTo>
                    <a:pt x="160" y="1117"/>
                  </a:lnTo>
                  <a:lnTo>
                    <a:pt x="158" y="1117"/>
                  </a:lnTo>
                  <a:lnTo>
                    <a:pt x="158" y="1115"/>
                  </a:lnTo>
                  <a:lnTo>
                    <a:pt x="158" y="1112"/>
                  </a:lnTo>
                  <a:lnTo>
                    <a:pt x="158" y="1110"/>
                  </a:lnTo>
                  <a:lnTo>
                    <a:pt x="158" y="1107"/>
                  </a:lnTo>
                  <a:lnTo>
                    <a:pt x="158" y="1105"/>
                  </a:lnTo>
                  <a:lnTo>
                    <a:pt x="155" y="1105"/>
                  </a:lnTo>
                  <a:lnTo>
                    <a:pt x="153" y="1105"/>
                  </a:lnTo>
                  <a:lnTo>
                    <a:pt x="150" y="1105"/>
                  </a:lnTo>
                  <a:lnTo>
                    <a:pt x="148" y="1105"/>
                  </a:lnTo>
                  <a:lnTo>
                    <a:pt x="145" y="1107"/>
                  </a:lnTo>
                  <a:lnTo>
                    <a:pt x="143" y="1107"/>
                  </a:lnTo>
                  <a:lnTo>
                    <a:pt x="140" y="1107"/>
                  </a:lnTo>
                  <a:lnTo>
                    <a:pt x="137" y="1105"/>
                  </a:lnTo>
                  <a:lnTo>
                    <a:pt x="135" y="1105"/>
                  </a:lnTo>
                  <a:lnTo>
                    <a:pt x="132" y="1102"/>
                  </a:lnTo>
                  <a:lnTo>
                    <a:pt x="132" y="1105"/>
                  </a:lnTo>
                  <a:lnTo>
                    <a:pt x="130" y="1107"/>
                  </a:lnTo>
                  <a:lnTo>
                    <a:pt x="127" y="1107"/>
                  </a:lnTo>
                  <a:lnTo>
                    <a:pt x="125" y="1107"/>
                  </a:lnTo>
                  <a:lnTo>
                    <a:pt x="125" y="1110"/>
                  </a:lnTo>
                  <a:lnTo>
                    <a:pt x="125" y="1112"/>
                  </a:lnTo>
                  <a:lnTo>
                    <a:pt x="122" y="1112"/>
                  </a:lnTo>
                  <a:lnTo>
                    <a:pt x="122" y="1115"/>
                  </a:lnTo>
                  <a:lnTo>
                    <a:pt x="122" y="1117"/>
                  </a:lnTo>
                  <a:lnTo>
                    <a:pt x="122" y="1120"/>
                  </a:lnTo>
                  <a:lnTo>
                    <a:pt x="120" y="1120"/>
                  </a:lnTo>
                  <a:lnTo>
                    <a:pt x="117" y="1117"/>
                  </a:lnTo>
                  <a:lnTo>
                    <a:pt x="115" y="1117"/>
                  </a:lnTo>
                  <a:lnTo>
                    <a:pt x="112" y="1115"/>
                  </a:lnTo>
                  <a:lnTo>
                    <a:pt x="112" y="1112"/>
                  </a:lnTo>
                  <a:lnTo>
                    <a:pt x="109" y="1112"/>
                  </a:lnTo>
                  <a:lnTo>
                    <a:pt x="107" y="1112"/>
                  </a:lnTo>
                  <a:lnTo>
                    <a:pt x="104" y="1112"/>
                  </a:lnTo>
                  <a:lnTo>
                    <a:pt x="102" y="1112"/>
                  </a:lnTo>
                  <a:lnTo>
                    <a:pt x="99" y="1112"/>
                  </a:lnTo>
                  <a:lnTo>
                    <a:pt x="97" y="1115"/>
                  </a:lnTo>
                  <a:lnTo>
                    <a:pt x="94" y="1115"/>
                  </a:lnTo>
                  <a:lnTo>
                    <a:pt x="89" y="1115"/>
                  </a:lnTo>
                  <a:lnTo>
                    <a:pt x="87" y="1117"/>
                  </a:lnTo>
                  <a:lnTo>
                    <a:pt x="84" y="1117"/>
                  </a:lnTo>
                  <a:lnTo>
                    <a:pt x="81" y="1117"/>
                  </a:lnTo>
                  <a:lnTo>
                    <a:pt x="79" y="1117"/>
                  </a:lnTo>
                  <a:lnTo>
                    <a:pt x="76" y="1120"/>
                  </a:lnTo>
                  <a:lnTo>
                    <a:pt x="74" y="1120"/>
                  </a:lnTo>
                  <a:lnTo>
                    <a:pt x="71" y="1120"/>
                  </a:lnTo>
                  <a:lnTo>
                    <a:pt x="69" y="1122"/>
                  </a:lnTo>
                  <a:lnTo>
                    <a:pt x="66" y="1125"/>
                  </a:lnTo>
                  <a:lnTo>
                    <a:pt x="64" y="1125"/>
                  </a:lnTo>
                  <a:lnTo>
                    <a:pt x="61" y="1125"/>
                  </a:lnTo>
                  <a:lnTo>
                    <a:pt x="59" y="1125"/>
                  </a:lnTo>
                  <a:lnTo>
                    <a:pt x="56" y="1122"/>
                  </a:lnTo>
                  <a:lnTo>
                    <a:pt x="53" y="1125"/>
                  </a:lnTo>
                  <a:lnTo>
                    <a:pt x="51" y="1125"/>
                  </a:lnTo>
                  <a:lnTo>
                    <a:pt x="51" y="1127"/>
                  </a:lnTo>
                  <a:lnTo>
                    <a:pt x="48" y="1130"/>
                  </a:lnTo>
                  <a:lnTo>
                    <a:pt x="46" y="1133"/>
                  </a:lnTo>
                  <a:lnTo>
                    <a:pt x="46" y="1135"/>
                  </a:lnTo>
                  <a:lnTo>
                    <a:pt x="46" y="1133"/>
                  </a:lnTo>
                  <a:lnTo>
                    <a:pt x="46" y="1130"/>
                  </a:lnTo>
                  <a:lnTo>
                    <a:pt x="46" y="1127"/>
                  </a:lnTo>
                  <a:lnTo>
                    <a:pt x="46" y="1122"/>
                  </a:lnTo>
                  <a:lnTo>
                    <a:pt x="36" y="1112"/>
                  </a:lnTo>
                  <a:lnTo>
                    <a:pt x="33" y="1110"/>
                  </a:lnTo>
                  <a:lnTo>
                    <a:pt x="28" y="1110"/>
                  </a:lnTo>
                  <a:lnTo>
                    <a:pt x="23" y="1107"/>
                  </a:lnTo>
                  <a:lnTo>
                    <a:pt x="20" y="1105"/>
                  </a:lnTo>
                  <a:lnTo>
                    <a:pt x="13" y="1097"/>
                  </a:lnTo>
                  <a:lnTo>
                    <a:pt x="10" y="1097"/>
                  </a:lnTo>
                  <a:lnTo>
                    <a:pt x="10" y="1094"/>
                  </a:lnTo>
                  <a:lnTo>
                    <a:pt x="23" y="1087"/>
                  </a:lnTo>
                  <a:lnTo>
                    <a:pt x="25" y="1084"/>
                  </a:lnTo>
                  <a:lnTo>
                    <a:pt x="28" y="1079"/>
                  </a:lnTo>
                  <a:lnTo>
                    <a:pt x="25" y="1077"/>
                  </a:lnTo>
                  <a:lnTo>
                    <a:pt x="20" y="1074"/>
                  </a:lnTo>
                  <a:lnTo>
                    <a:pt x="18" y="1074"/>
                  </a:lnTo>
                  <a:lnTo>
                    <a:pt x="13" y="1074"/>
                  </a:lnTo>
                  <a:lnTo>
                    <a:pt x="10" y="1074"/>
                  </a:lnTo>
                  <a:lnTo>
                    <a:pt x="5" y="1066"/>
                  </a:lnTo>
                  <a:lnTo>
                    <a:pt x="5" y="1054"/>
                  </a:lnTo>
                  <a:lnTo>
                    <a:pt x="5" y="1051"/>
                  </a:lnTo>
                  <a:lnTo>
                    <a:pt x="8" y="1049"/>
                  </a:lnTo>
                  <a:lnTo>
                    <a:pt x="8" y="1041"/>
                  </a:lnTo>
                  <a:lnTo>
                    <a:pt x="13" y="1036"/>
                  </a:lnTo>
                  <a:lnTo>
                    <a:pt x="13" y="1033"/>
                  </a:lnTo>
                  <a:lnTo>
                    <a:pt x="13" y="1026"/>
                  </a:lnTo>
                  <a:lnTo>
                    <a:pt x="8" y="1023"/>
                  </a:lnTo>
                  <a:lnTo>
                    <a:pt x="5" y="1018"/>
                  </a:lnTo>
                  <a:lnTo>
                    <a:pt x="3" y="1015"/>
                  </a:lnTo>
                  <a:lnTo>
                    <a:pt x="0" y="1013"/>
                  </a:lnTo>
                  <a:lnTo>
                    <a:pt x="0" y="1005"/>
                  </a:lnTo>
                  <a:lnTo>
                    <a:pt x="3" y="1003"/>
                  </a:lnTo>
                  <a:lnTo>
                    <a:pt x="10" y="1000"/>
                  </a:lnTo>
                  <a:lnTo>
                    <a:pt x="13" y="998"/>
                  </a:lnTo>
                  <a:lnTo>
                    <a:pt x="13" y="993"/>
                  </a:lnTo>
                  <a:lnTo>
                    <a:pt x="15" y="990"/>
                  </a:lnTo>
                  <a:lnTo>
                    <a:pt x="18" y="990"/>
                  </a:lnTo>
                  <a:lnTo>
                    <a:pt x="20" y="987"/>
                  </a:lnTo>
                  <a:lnTo>
                    <a:pt x="23" y="985"/>
                  </a:lnTo>
                  <a:lnTo>
                    <a:pt x="28" y="982"/>
                  </a:lnTo>
                  <a:lnTo>
                    <a:pt x="33" y="980"/>
                  </a:lnTo>
                  <a:lnTo>
                    <a:pt x="38" y="980"/>
                  </a:lnTo>
                  <a:lnTo>
                    <a:pt x="38" y="977"/>
                  </a:lnTo>
                  <a:lnTo>
                    <a:pt x="38" y="975"/>
                  </a:lnTo>
                  <a:lnTo>
                    <a:pt x="33" y="972"/>
                  </a:lnTo>
                  <a:lnTo>
                    <a:pt x="28" y="972"/>
                  </a:lnTo>
                  <a:lnTo>
                    <a:pt x="25" y="970"/>
                  </a:lnTo>
                  <a:lnTo>
                    <a:pt x="20" y="962"/>
                  </a:lnTo>
                  <a:lnTo>
                    <a:pt x="20" y="959"/>
                  </a:lnTo>
                  <a:lnTo>
                    <a:pt x="31" y="954"/>
                  </a:lnTo>
                  <a:lnTo>
                    <a:pt x="33" y="954"/>
                  </a:lnTo>
                  <a:lnTo>
                    <a:pt x="36" y="952"/>
                  </a:lnTo>
                  <a:lnTo>
                    <a:pt x="41" y="952"/>
                  </a:lnTo>
                  <a:lnTo>
                    <a:pt x="51" y="947"/>
                  </a:lnTo>
                  <a:lnTo>
                    <a:pt x="53" y="947"/>
                  </a:lnTo>
                  <a:lnTo>
                    <a:pt x="53" y="944"/>
                  </a:lnTo>
                  <a:lnTo>
                    <a:pt x="51" y="942"/>
                  </a:lnTo>
                  <a:lnTo>
                    <a:pt x="41" y="939"/>
                  </a:lnTo>
                  <a:lnTo>
                    <a:pt x="38" y="939"/>
                  </a:lnTo>
                  <a:lnTo>
                    <a:pt x="31" y="934"/>
                  </a:lnTo>
                  <a:lnTo>
                    <a:pt x="25" y="931"/>
                  </a:lnTo>
                  <a:lnTo>
                    <a:pt x="25" y="929"/>
                  </a:lnTo>
                  <a:lnTo>
                    <a:pt x="36" y="926"/>
                  </a:lnTo>
                  <a:lnTo>
                    <a:pt x="36" y="924"/>
                  </a:lnTo>
                  <a:lnTo>
                    <a:pt x="38" y="924"/>
                  </a:lnTo>
                  <a:lnTo>
                    <a:pt x="36" y="921"/>
                  </a:lnTo>
                  <a:lnTo>
                    <a:pt x="33" y="919"/>
                  </a:lnTo>
                  <a:lnTo>
                    <a:pt x="31" y="919"/>
                  </a:lnTo>
                  <a:lnTo>
                    <a:pt x="28" y="919"/>
                  </a:lnTo>
                  <a:lnTo>
                    <a:pt x="23" y="919"/>
                  </a:lnTo>
                  <a:lnTo>
                    <a:pt x="20" y="916"/>
                  </a:lnTo>
                  <a:lnTo>
                    <a:pt x="20" y="911"/>
                  </a:lnTo>
                  <a:lnTo>
                    <a:pt x="23" y="909"/>
                  </a:lnTo>
                  <a:lnTo>
                    <a:pt x="31" y="909"/>
                  </a:lnTo>
                  <a:lnTo>
                    <a:pt x="33" y="903"/>
                  </a:lnTo>
                  <a:lnTo>
                    <a:pt x="25" y="898"/>
                  </a:lnTo>
                  <a:lnTo>
                    <a:pt x="25" y="896"/>
                  </a:lnTo>
                  <a:lnTo>
                    <a:pt x="25" y="893"/>
                  </a:lnTo>
                  <a:lnTo>
                    <a:pt x="28" y="893"/>
                  </a:lnTo>
                  <a:lnTo>
                    <a:pt x="28" y="891"/>
                  </a:lnTo>
                  <a:lnTo>
                    <a:pt x="31" y="891"/>
                  </a:lnTo>
                  <a:lnTo>
                    <a:pt x="31" y="888"/>
                  </a:lnTo>
                  <a:lnTo>
                    <a:pt x="31" y="886"/>
                  </a:lnTo>
                  <a:lnTo>
                    <a:pt x="33" y="883"/>
                  </a:lnTo>
                  <a:lnTo>
                    <a:pt x="33" y="881"/>
                  </a:lnTo>
                  <a:lnTo>
                    <a:pt x="33" y="878"/>
                  </a:lnTo>
                  <a:lnTo>
                    <a:pt x="33" y="875"/>
                  </a:lnTo>
                  <a:lnTo>
                    <a:pt x="36" y="875"/>
                  </a:lnTo>
                  <a:lnTo>
                    <a:pt x="38" y="875"/>
                  </a:lnTo>
                  <a:lnTo>
                    <a:pt x="38" y="873"/>
                  </a:lnTo>
                  <a:lnTo>
                    <a:pt x="41" y="873"/>
                  </a:lnTo>
                  <a:lnTo>
                    <a:pt x="38" y="870"/>
                  </a:lnTo>
                  <a:lnTo>
                    <a:pt x="38" y="868"/>
                  </a:lnTo>
                  <a:lnTo>
                    <a:pt x="38" y="865"/>
                  </a:lnTo>
                  <a:lnTo>
                    <a:pt x="36" y="863"/>
                  </a:lnTo>
                  <a:lnTo>
                    <a:pt x="36" y="860"/>
                  </a:lnTo>
                  <a:lnTo>
                    <a:pt x="36" y="853"/>
                  </a:lnTo>
                  <a:lnTo>
                    <a:pt x="36" y="850"/>
                  </a:lnTo>
                  <a:lnTo>
                    <a:pt x="38" y="847"/>
                  </a:lnTo>
                  <a:lnTo>
                    <a:pt x="41" y="845"/>
                  </a:lnTo>
                  <a:lnTo>
                    <a:pt x="43" y="842"/>
                  </a:lnTo>
                  <a:lnTo>
                    <a:pt x="43" y="840"/>
                  </a:lnTo>
                  <a:lnTo>
                    <a:pt x="43" y="837"/>
                  </a:lnTo>
                  <a:lnTo>
                    <a:pt x="43" y="835"/>
                  </a:lnTo>
                  <a:lnTo>
                    <a:pt x="41" y="835"/>
                  </a:lnTo>
                  <a:lnTo>
                    <a:pt x="41" y="832"/>
                  </a:lnTo>
                  <a:lnTo>
                    <a:pt x="38" y="832"/>
                  </a:lnTo>
                  <a:lnTo>
                    <a:pt x="38" y="830"/>
                  </a:lnTo>
                  <a:lnTo>
                    <a:pt x="38" y="827"/>
                  </a:lnTo>
                  <a:lnTo>
                    <a:pt x="41" y="827"/>
                  </a:lnTo>
                  <a:lnTo>
                    <a:pt x="43" y="827"/>
                  </a:lnTo>
                  <a:lnTo>
                    <a:pt x="46" y="827"/>
                  </a:lnTo>
                  <a:lnTo>
                    <a:pt x="48" y="830"/>
                  </a:lnTo>
                  <a:lnTo>
                    <a:pt x="51" y="830"/>
                  </a:lnTo>
                  <a:lnTo>
                    <a:pt x="53" y="832"/>
                  </a:lnTo>
                  <a:lnTo>
                    <a:pt x="56" y="832"/>
                  </a:lnTo>
                  <a:lnTo>
                    <a:pt x="59" y="830"/>
                  </a:lnTo>
                  <a:lnTo>
                    <a:pt x="61" y="827"/>
                  </a:lnTo>
                  <a:lnTo>
                    <a:pt x="61" y="825"/>
                  </a:lnTo>
                  <a:lnTo>
                    <a:pt x="64" y="825"/>
                  </a:lnTo>
                  <a:lnTo>
                    <a:pt x="64" y="822"/>
                  </a:lnTo>
                  <a:lnTo>
                    <a:pt x="64" y="819"/>
                  </a:lnTo>
                  <a:lnTo>
                    <a:pt x="64" y="817"/>
                  </a:lnTo>
                  <a:lnTo>
                    <a:pt x="61" y="817"/>
                  </a:lnTo>
                  <a:lnTo>
                    <a:pt x="61" y="814"/>
                  </a:lnTo>
                  <a:lnTo>
                    <a:pt x="59" y="812"/>
                  </a:lnTo>
                  <a:lnTo>
                    <a:pt x="59" y="809"/>
                  </a:lnTo>
                  <a:lnTo>
                    <a:pt x="59" y="807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6" y="802"/>
                  </a:lnTo>
                  <a:lnTo>
                    <a:pt x="56" y="799"/>
                  </a:lnTo>
                  <a:lnTo>
                    <a:pt x="59" y="797"/>
                  </a:lnTo>
                  <a:lnTo>
                    <a:pt x="59" y="794"/>
                  </a:lnTo>
                  <a:lnTo>
                    <a:pt x="61" y="794"/>
                  </a:lnTo>
                  <a:lnTo>
                    <a:pt x="61" y="792"/>
                  </a:lnTo>
                  <a:lnTo>
                    <a:pt x="64" y="792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9" y="786"/>
                  </a:lnTo>
                  <a:lnTo>
                    <a:pt x="69" y="784"/>
                  </a:lnTo>
                  <a:lnTo>
                    <a:pt x="69" y="781"/>
                  </a:lnTo>
                  <a:lnTo>
                    <a:pt x="69" y="779"/>
                  </a:lnTo>
                  <a:lnTo>
                    <a:pt x="69" y="776"/>
                  </a:lnTo>
                  <a:lnTo>
                    <a:pt x="71" y="776"/>
                  </a:lnTo>
                  <a:lnTo>
                    <a:pt x="71" y="774"/>
                  </a:lnTo>
                  <a:lnTo>
                    <a:pt x="74" y="774"/>
                  </a:lnTo>
                  <a:lnTo>
                    <a:pt x="74" y="771"/>
                  </a:lnTo>
                  <a:lnTo>
                    <a:pt x="71" y="771"/>
                  </a:lnTo>
                  <a:lnTo>
                    <a:pt x="74" y="769"/>
                  </a:lnTo>
                  <a:lnTo>
                    <a:pt x="74" y="766"/>
                  </a:lnTo>
                  <a:lnTo>
                    <a:pt x="74" y="764"/>
                  </a:lnTo>
                  <a:lnTo>
                    <a:pt x="74" y="761"/>
                  </a:lnTo>
                  <a:lnTo>
                    <a:pt x="76" y="761"/>
                  </a:lnTo>
                  <a:lnTo>
                    <a:pt x="76" y="758"/>
                  </a:lnTo>
                  <a:lnTo>
                    <a:pt x="79" y="758"/>
                  </a:lnTo>
                  <a:lnTo>
                    <a:pt x="79" y="756"/>
                  </a:lnTo>
                  <a:lnTo>
                    <a:pt x="81" y="753"/>
                  </a:lnTo>
                  <a:lnTo>
                    <a:pt x="81" y="751"/>
                  </a:lnTo>
                  <a:lnTo>
                    <a:pt x="81" y="748"/>
                  </a:lnTo>
                  <a:lnTo>
                    <a:pt x="84" y="748"/>
                  </a:lnTo>
                  <a:lnTo>
                    <a:pt x="84" y="746"/>
                  </a:lnTo>
                  <a:lnTo>
                    <a:pt x="87" y="746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7" y="736"/>
                  </a:lnTo>
                  <a:lnTo>
                    <a:pt x="87" y="733"/>
                  </a:lnTo>
                  <a:lnTo>
                    <a:pt x="89" y="730"/>
                  </a:lnTo>
                  <a:lnTo>
                    <a:pt x="92" y="730"/>
                  </a:lnTo>
                  <a:lnTo>
                    <a:pt x="94" y="730"/>
                  </a:lnTo>
                  <a:lnTo>
                    <a:pt x="92" y="728"/>
                  </a:lnTo>
                  <a:lnTo>
                    <a:pt x="89" y="725"/>
                  </a:lnTo>
                  <a:lnTo>
                    <a:pt x="92" y="725"/>
                  </a:lnTo>
                  <a:lnTo>
                    <a:pt x="94" y="725"/>
                  </a:lnTo>
                  <a:lnTo>
                    <a:pt x="97" y="725"/>
                  </a:lnTo>
                  <a:lnTo>
                    <a:pt x="97" y="723"/>
                  </a:lnTo>
                  <a:lnTo>
                    <a:pt x="99" y="720"/>
                  </a:lnTo>
                  <a:lnTo>
                    <a:pt x="97" y="718"/>
                  </a:lnTo>
                  <a:lnTo>
                    <a:pt x="99" y="715"/>
                  </a:lnTo>
                  <a:lnTo>
                    <a:pt x="102" y="715"/>
                  </a:lnTo>
                  <a:lnTo>
                    <a:pt x="102" y="713"/>
                  </a:lnTo>
                  <a:lnTo>
                    <a:pt x="104" y="713"/>
                  </a:lnTo>
                  <a:lnTo>
                    <a:pt x="107" y="713"/>
                  </a:lnTo>
                  <a:lnTo>
                    <a:pt x="107" y="710"/>
                  </a:lnTo>
                  <a:lnTo>
                    <a:pt x="107" y="708"/>
                  </a:lnTo>
                  <a:lnTo>
                    <a:pt x="107" y="705"/>
                  </a:lnTo>
                  <a:lnTo>
                    <a:pt x="107" y="702"/>
                  </a:lnTo>
                  <a:lnTo>
                    <a:pt x="109" y="705"/>
                  </a:lnTo>
                  <a:lnTo>
                    <a:pt x="112" y="705"/>
                  </a:lnTo>
                  <a:lnTo>
                    <a:pt x="112" y="702"/>
                  </a:lnTo>
                  <a:lnTo>
                    <a:pt x="112" y="700"/>
                  </a:lnTo>
                  <a:lnTo>
                    <a:pt x="109" y="697"/>
                  </a:lnTo>
                  <a:lnTo>
                    <a:pt x="112" y="695"/>
                  </a:lnTo>
                  <a:lnTo>
                    <a:pt x="112" y="692"/>
                  </a:lnTo>
                  <a:lnTo>
                    <a:pt x="112" y="690"/>
                  </a:lnTo>
                  <a:lnTo>
                    <a:pt x="109" y="690"/>
                  </a:lnTo>
                  <a:lnTo>
                    <a:pt x="109" y="687"/>
                  </a:lnTo>
                  <a:lnTo>
                    <a:pt x="107" y="687"/>
                  </a:lnTo>
                  <a:lnTo>
                    <a:pt x="107" y="685"/>
                  </a:lnTo>
                  <a:lnTo>
                    <a:pt x="109" y="682"/>
                  </a:lnTo>
                  <a:lnTo>
                    <a:pt x="112" y="682"/>
                  </a:lnTo>
                  <a:lnTo>
                    <a:pt x="115" y="680"/>
                  </a:lnTo>
                  <a:lnTo>
                    <a:pt x="115" y="682"/>
                  </a:lnTo>
                  <a:lnTo>
                    <a:pt x="117" y="685"/>
                  </a:lnTo>
                  <a:lnTo>
                    <a:pt x="117" y="687"/>
                  </a:lnTo>
                  <a:lnTo>
                    <a:pt x="120" y="687"/>
                  </a:lnTo>
                  <a:lnTo>
                    <a:pt x="122" y="687"/>
                  </a:lnTo>
                  <a:lnTo>
                    <a:pt x="122" y="690"/>
                  </a:lnTo>
                  <a:lnTo>
                    <a:pt x="125" y="687"/>
                  </a:lnTo>
                  <a:lnTo>
                    <a:pt x="127" y="687"/>
                  </a:lnTo>
                  <a:lnTo>
                    <a:pt x="127" y="685"/>
                  </a:lnTo>
                  <a:lnTo>
                    <a:pt x="127" y="682"/>
                  </a:lnTo>
                  <a:lnTo>
                    <a:pt x="130" y="682"/>
                  </a:lnTo>
                  <a:lnTo>
                    <a:pt x="132" y="682"/>
                  </a:lnTo>
                  <a:lnTo>
                    <a:pt x="132" y="685"/>
                  </a:lnTo>
                  <a:lnTo>
                    <a:pt x="135" y="685"/>
                  </a:lnTo>
                  <a:lnTo>
                    <a:pt x="135" y="687"/>
                  </a:lnTo>
                  <a:lnTo>
                    <a:pt x="135" y="690"/>
                  </a:lnTo>
                  <a:lnTo>
                    <a:pt x="137" y="690"/>
                  </a:lnTo>
                  <a:lnTo>
                    <a:pt x="140" y="690"/>
                  </a:lnTo>
                  <a:lnTo>
                    <a:pt x="143" y="690"/>
                  </a:lnTo>
                  <a:lnTo>
                    <a:pt x="143" y="687"/>
                  </a:lnTo>
                  <a:lnTo>
                    <a:pt x="145" y="685"/>
                  </a:lnTo>
                  <a:lnTo>
                    <a:pt x="148" y="685"/>
                  </a:lnTo>
                  <a:lnTo>
                    <a:pt x="150" y="687"/>
                  </a:lnTo>
                  <a:lnTo>
                    <a:pt x="153" y="687"/>
                  </a:lnTo>
                  <a:lnTo>
                    <a:pt x="155" y="687"/>
                  </a:lnTo>
                  <a:lnTo>
                    <a:pt x="158" y="687"/>
                  </a:lnTo>
                  <a:lnTo>
                    <a:pt x="158" y="690"/>
                  </a:lnTo>
                  <a:lnTo>
                    <a:pt x="160" y="690"/>
                  </a:lnTo>
                  <a:lnTo>
                    <a:pt x="163" y="692"/>
                  </a:lnTo>
                  <a:lnTo>
                    <a:pt x="163" y="690"/>
                  </a:lnTo>
                  <a:lnTo>
                    <a:pt x="163" y="687"/>
                  </a:lnTo>
                  <a:lnTo>
                    <a:pt x="163" y="685"/>
                  </a:lnTo>
                  <a:lnTo>
                    <a:pt x="165" y="685"/>
                  </a:lnTo>
                  <a:lnTo>
                    <a:pt x="168" y="685"/>
                  </a:lnTo>
                  <a:lnTo>
                    <a:pt x="171" y="687"/>
                  </a:lnTo>
                  <a:lnTo>
                    <a:pt x="173" y="690"/>
                  </a:lnTo>
                  <a:lnTo>
                    <a:pt x="176" y="687"/>
                  </a:lnTo>
                  <a:lnTo>
                    <a:pt x="176" y="685"/>
                  </a:lnTo>
                  <a:lnTo>
                    <a:pt x="176" y="682"/>
                  </a:lnTo>
                  <a:lnTo>
                    <a:pt x="176" y="680"/>
                  </a:lnTo>
                  <a:lnTo>
                    <a:pt x="176" y="677"/>
                  </a:lnTo>
                  <a:lnTo>
                    <a:pt x="176" y="674"/>
                  </a:lnTo>
                  <a:lnTo>
                    <a:pt x="176" y="672"/>
                  </a:lnTo>
                  <a:lnTo>
                    <a:pt x="176" y="669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1" y="664"/>
                  </a:lnTo>
                  <a:lnTo>
                    <a:pt x="171" y="662"/>
                  </a:lnTo>
                  <a:lnTo>
                    <a:pt x="171" y="659"/>
                  </a:lnTo>
                  <a:lnTo>
                    <a:pt x="173" y="659"/>
                  </a:lnTo>
                  <a:lnTo>
                    <a:pt x="173" y="657"/>
                  </a:lnTo>
                  <a:lnTo>
                    <a:pt x="176" y="657"/>
                  </a:lnTo>
                  <a:lnTo>
                    <a:pt x="176" y="659"/>
                  </a:lnTo>
                  <a:lnTo>
                    <a:pt x="178" y="659"/>
                  </a:lnTo>
                  <a:lnTo>
                    <a:pt x="178" y="657"/>
                  </a:lnTo>
                  <a:lnTo>
                    <a:pt x="181" y="657"/>
                  </a:lnTo>
                  <a:lnTo>
                    <a:pt x="183" y="659"/>
                  </a:lnTo>
                  <a:lnTo>
                    <a:pt x="186" y="659"/>
                  </a:lnTo>
                  <a:lnTo>
                    <a:pt x="188" y="657"/>
                  </a:lnTo>
                  <a:lnTo>
                    <a:pt x="191" y="657"/>
                  </a:lnTo>
                  <a:lnTo>
                    <a:pt x="193" y="659"/>
                  </a:lnTo>
                  <a:lnTo>
                    <a:pt x="196" y="659"/>
                  </a:lnTo>
                  <a:lnTo>
                    <a:pt x="199" y="657"/>
                  </a:lnTo>
                  <a:lnTo>
                    <a:pt x="199" y="654"/>
                  </a:lnTo>
                  <a:lnTo>
                    <a:pt x="201" y="654"/>
                  </a:lnTo>
                  <a:lnTo>
                    <a:pt x="201" y="652"/>
                  </a:lnTo>
                  <a:lnTo>
                    <a:pt x="201" y="649"/>
                  </a:lnTo>
                  <a:lnTo>
                    <a:pt x="199" y="646"/>
                  </a:lnTo>
                  <a:lnTo>
                    <a:pt x="199" y="644"/>
                  </a:lnTo>
                  <a:lnTo>
                    <a:pt x="199" y="639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4" y="631"/>
                  </a:lnTo>
                  <a:lnTo>
                    <a:pt x="204" y="629"/>
                  </a:lnTo>
                  <a:lnTo>
                    <a:pt x="201" y="629"/>
                  </a:lnTo>
                  <a:lnTo>
                    <a:pt x="199" y="629"/>
                  </a:lnTo>
                  <a:lnTo>
                    <a:pt x="199" y="626"/>
                  </a:lnTo>
                  <a:lnTo>
                    <a:pt x="196" y="624"/>
                  </a:lnTo>
                  <a:lnTo>
                    <a:pt x="193" y="624"/>
                  </a:lnTo>
                  <a:lnTo>
                    <a:pt x="193" y="621"/>
                  </a:lnTo>
                  <a:lnTo>
                    <a:pt x="191" y="621"/>
                  </a:lnTo>
                  <a:lnTo>
                    <a:pt x="191" y="618"/>
                  </a:lnTo>
                  <a:lnTo>
                    <a:pt x="188" y="616"/>
                  </a:lnTo>
                  <a:lnTo>
                    <a:pt x="188" y="613"/>
                  </a:lnTo>
                  <a:lnTo>
                    <a:pt x="188" y="611"/>
                  </a:lnTo>
                  <a:lnTo>
                    <a:pt x="188" y="608"/>
                  </a:lnTo>
                  <a:lnTo>
                    <a:pt x="191" y="608"/>
                  </a:lnTo>
                  <a:lnTo>
                    <a:pt x="193" y="611"/>
                  </a:lnTo>
                  <a:lnTo>
                    <a:pt x="196" y="611"/>
                  </a:lnTo>
                  <a:lnTo>
                    <a:pt x="199" y="613"/>
                  </a:lnTo>
                  <a:lnTo>
                    <a:pt x="201" y="613"/>
                  </a:lnTo>
                  <a:lnTo>
                    <a:pt x="206" y="613"/>
                  </a:lnTo>
                  <a:lnTo>
                    <a:pt x="209" y="613"/>
                  </a:lnTo>
                  <a:lnTo>
                    <a:pt x="206" y="611"/>
                  </a:lnTo>
                  <a:lnTo>
                    <a:pt x="204" y="608"/>
                  </a:lnTo>
                  <a:lnTo>
                    <a:pt x="201" y="606"/>
                  </a:lnTo>
                  <a:lnTo>
                    <a:pt x="199" y="606"/>
                  </a:lnTo>
                  <a:lnTo>
                    <a:pt x="196" y="603"/>
                  </a:lnTo>
                  <a:lnTo>
                    <a:pt x="193" y="603"/>
                  </a:lnTo>
                  <a:lnTo>
                    <a:pt x="191" y="601"/>
                  </a:lnTo>
                  <a:lnTo>
                    <a:pt x="188" y="601"/>
                  </a:lnTo>
                  <a:lnTo>
                    <a:pt x="183" y="601"/>
                  </a:lnTo>
                  <a:lnTo>
                    <a:pt x="181" y="601"/>
                  </a:lnTo>
                  <a:lnTo>
                    <a:pt x="178" y="598"/>
                  </a:lnTo>
                  <a:lnTo>
                    <a:pt x="178" y="593"/>
                  </a:lnTo>
                  <a:lnTo>
                    <a:pt x="178" y="590"/>
                  </a:lnTo>
                  <a:lnTo>
                    <a:pt x="178" y="585"/>
                  </a:lnTo>
                  <a:lnTo>
                    <a:pt x="176" y="585"/>
                  </a:lnTo>
                  <a:lnTo>
                    <a:pt x="173" y="585"/>
                  </a:lnTo>
                  <a:lnTo>
                    <a:pt x="171" y="583"/>
                  </a:lnTo>
                  <a:lnTo>
                    <a:pt x="168" y="583"/>
                  </a:lnTo>
                  <a:lnTo>
                    <a:pt x="165" y="580"/>
                  </a:lnTo>
                  <a:lnTo>
                    <a:pt x="163" y="578"/>
                  </a:lnTo>
                  <a:lnTo>
                    <a:pt x="160" y="575"/>
                  </a:lnTo>
                  <a:lnTo>
                    <a:pt x="158" y="573"/>
                  </a:lnTo>
                  <a:lnTo>
                    <a:pt x="155" y="568"/>
                  </a:lnTo>
                  <a:lnTo>
                    <a:pt x="153" y="568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5" y="562"/>
                  </a:lnTo>
                  <a:lnTo>
                    <a:pt x="143" y="560"/>
                  </a:lnTo>
                  <a:lnTo>
                    <a:pt x="140" y="562"/>
                  </a:lnTo>
                  <a:lnTo>
                    <a:pt x="140" y="560"/>
                  </a:lnTo>
                  <a:lnTo>
                    <a:pt x="137" y="560"/>
                  </a:lnTo>
                  <a:lnTo>
                    <a:pt x="135" y="557"/>
                  </a:lnTo>
                  <a:lnTo>
                    <a:pt x="132" y="557"/>
                  </a:lnTo>
                  <a:lnTo>
                    <a:pt x="130" y="557"/>
                  </a:lnTo>
                  <a:lnTo>
                    <a:pt x="127" y="557"/>
                  </a:lnTo>
                  <a:lnTo>
                    <a:pt x="125" y="555"/>
                  </a:lnTo>
                  <a:lnTo>
                    <a:pt x="122" y="555"/>
                  </a:lnTo>
                  <a:lnTo>
                    <a:pt x="122" y="552"/>
                  </a:lnTo>
                  <a:lnTo>
                    <a:pt x="120" y="550"/>
                  </a:lnTo>
                  <a:lnTo>
                    <a:pt x="122" y="547"/>
                  </a:lnTo>
                  <a:lnTo>
                    <a:pt x="120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2" y="547"/>
                  </a:lnTo>
                  <a:lnTo>
                    <a:pt x="109" y="547"/>
                  </a:lnTo>
                  <a:lnTo>
                    <a:pt x="107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99" y="545"/>
                  </a:lnTo>
                  <a:lnTo>
                    <a:pt x="97" y="545"/>
                  </a:lnTo>
                  <a:lnTo>
                    <a:pt x="94" y="545"/>
                  </a:lnTo>
                  <a:lnTo>
                    <a:pt x="92" y="542"/>
                  </a:lnTo>
                  <a:lnTo>
                    <a:pt x="89" y="540"/>
                  </a:lnTo>
                  <a:lnTo>
                    <a:pt x="87" y="537"/>
                  </a:lnTo>
                  <a:lnTo>
                    <a:pt x="84" y="532"/>
                  </a:lnTo>
                  <a:lnTo>
                    <a:pt x="81" y="529"/>
                  </a:lnTo>
                  <a:lnTo>
                    <a:pt x="79" y="527"/>
                  </a:lnTo>
                  <a:lnTo>
                    <a:pt x="74" y="527"/>
                  </a:lnTo>
                  <a:lnTo>
                    <a:pt x="71" y="524"/>
                  </a:lnTo>
                  <a:lnTo>
                    <a:pt x="66" y="522"/>
                  </a:lnTo>
                  <a:lnTo>
                    <a:pt x="61" y="522"/>
                  </a:lnTo>
                  <a:lnTo>
                    <a:pt x="59" y="519"/>
                  </a:lnTo>
                  <a:lnTo>
                    <a:pt x="56" y="517"/>
                  </a:lnTo>
                  <a:lnTo>
                    <a:pt x="53" y="517"/>
                  </a:lnTo>
                  <a:lnTo>
                    <a:pt x="53" y="514"/>
                  </a:lnTo>
                  <a:lnTo>
                    <a:pt x="53" y="512"/>
                  </a:lnTo>
                  <a:lnTo>
                    <a:pt x="53" y="509"/>
                  </a:lnTo>
                  <a:lnTo>
                    <a:pt x="56" y="506"/>
                  </a:lnTo>
                  <a:lnTo>
                    <a:pt x="59" y="506"/>
                  </a:lnTo>
                  <a:lnTo>
                    <a:pt x="64" y="506"/>
                  </a:lnTo>
                  <a:lnTo>
                    <a:pt x="66" y="506"/>
                  </a:lnTo>
                  <a:lnTo>
                    <a:pt x="66" y="504"/>
                  </a:lnTo>
                  <a:lnTo>
                    <a:pt x="69" y="504"/>
                  </a:lnTo>
                  <a:lnTo>
                    <a:pt x="74" y="501"/>
                  </a:lnTo>
                  <a:lnTo>
                    <a:pt x="76" y="501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7" y="504"/>
                  </a:lnTo>
                  <a:lnTo>
                    <a:pt x="87" y="506"/>
                  </a:lnTo>
                  <a:lnTo>
                    <a:pt x="89" y="506"/>
                  </a:lnTo>
                  <a:lnTo>
                    <a:pt x="92" y="509"/>
                  </a:lnTo>
                  <a:lnTo>
                    <a:pt x="94" y="512"/>
                  </a:lnTo>
                  <a:lnTo>
                    <a:pt x="97" y="512"/>
                  </a:lnTo>
                  <a:lnTo>
                    <a:pt x="102" y="512"/>
                  </a:lnTo>
                  <a:lnTo>
                    <a:pt x="104" y="509"/>
                  </a:lnTo>
                  <a:lnTo>
                    <a:pt x="104" y="506"/>
                  </a:lnTo>
                  <a:lnTo>
                    <a:pt x="107" y="504"/>
                  </a:lnTo>
                  <a:lnTo>
                    <a:pt x="109" y="504"/>
                  </a:lnTo>
                  <a:lnTo>
                    <a:pt x="112" y="504"/>
                  </a:lnTo>
                  <a:lnTo>
                    <a:pt x="107" y="501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99" y="496"/>
                  </a:lnTo>
                  <a:lnTo>
                    <a:pt x="97" y="494"/>
                  </a:lnTo>
                  <a:lnTo>
                    <a:pt x="92" y="494"/>
                  </a:lnTo>
                  <a:lnTo>
                    <a:pt x="89" y="491"/>
                  </a:lnTo>
                  <a:lnTo>
                    <a:pt x="87" y="491"/>
                  </a:lnTo>
                  <a:lnTo>
                    <a:pt x="84" y="491"/>
                  </a:lnTo>
                  <a:lnTo>
                    <a:pt x="81" y="489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1" y="484"/>
                  </a:lnTo>
                  <a:lnTo>
                    <a:pt x="69" y="481"/>
                  </a:lnTo>
                  <a:lnTo>
                    <a:pt x="64" y="478"/>
                  </a:lnTo>
                  <a:lnTo>
                    <a:pt x="64" y="476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68"/>
                  </a:lnTo>
                  <a:lnTo>
                    <a:pt x="61" y="466"/>
                  </a:lnTo>
                  <a:lnTo>
                    <a:pt x="64" y="466"/>
                  </a:lnTo>
                  <a:lnTo>
                    <a:pt x="64" y="463"/>
                  </a:lnTo>
                  <a:lnTo>
                    <a:pt x="64" y="456"/>
                  </a:lnTo>
                  <a:lnTo>
                    <a:pt x="61" y="456"/>
                  </a:lnTo>
                  <a:lnTo>
                    <a:pt x="59" y="456"/>
                  </a:lnTo>
                  <a:lnTo>
                    <a:pt x="56" y="456"/>
                  </a:lnTo>
                  <a:lnTo>
                    <a:pt x="59" y="456"/>
                  </a:lnTo>
                  <a:lnTo>
                    <a:pt x="59" y="458"/>
                  </a:lnTo>
                  <a:lnTo>
                    <a:pt x="56" y="458"/>
                  </a:lnTo>
                  <a:lnTo>
                    <a:pt x="53" y="456"/>
                  </a:lnTo>
                  <a:lnTo>
                    <a:pt x="51" y="456"/>
                  </a:lnTo>
                  <a:lnTo>
                    <a:pt x="48" y="456"/>
                  </a:lnTo>
                  <a:lnTo>
                    <a:pt x="48" y="453"/>
                  </a:lnTo>
                  <a:lnTo>
                    <a:pt x="51" y="453"/>
                  </a:lnTo>
                  <a:lnTo>
                    <a:pt x="53" y="450"/>
                  </a:lnTo>
                  <a:lnTo>
                    <a:pt x="53" y="448"/>
                  </a:lnTo>
                  <a:lnTo>
                    <a:pt x="51" y="448"/>
                  </a:lnTo>
                  <a:lnTo>
                    <a:pt x="48" y="445"/>
                  </a:lnTo>
                  <a:lnTo>
                    <a:pt x="51" y="445"/>
                  </a:lnTo>
                  <a:lnTo>
                    <a:pt x="51" y="443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6" y="435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3" y="435"/>
                  </a:lnTo>
                  <a:lnTo>
                    <a:pt x="56" y="435"/>
                  </a:lnTo>
                  <a:lnTo>
                    <a:pt x="56" y="430"/>
                  </a:lnTo>
                  <a:lnTo>
                    <a:pt x="53" y="428"/>
                  </a:lnTo>
                  <a:lnTo>
                    <a:pt x="53" y="425"/>
                  </a:lnTo>
                  <a:lnTo>
                    <a:pt x="51" y="422"/>
                  </a:lnTo>
                  <a:lnTo>
                    <a:pt x="46" y="420"/>
                  </a:lnTo>
                  <a:lnTo>
                    <a:pt x="43" y="420"/>
                  </a:lnTo>
                  <a:lnTo>
                    <a:pt x="41" y="420"/>
                  </a:lnTo>
                  <a:lnTo>
                    <a:pt x="38" y="417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31" y="422"/>
                  </a:lnTo>
                  <a:lnTo>
                    <a:pt x="28" y="425"/>
                  </a:lnTo>
                  <a:lnTo>
                    <a:pt x="28" y="428"/>
                  </a:lnTo>
                  <a:lnTo>
                    <a:pt x="25" y="425"/>
                  </a:lnTo>
                  <a:lnTo>
                    <a:pt x="25" y="422"/>
                  </a:lnTo>
                  <a:lnTo>
                    <a:pt x="23" y="422"/>
                  </a:lnTo>
                  <a:lnTo>
                    <a:pt x="20" y="420"/>
                  </a:lnTo>
                  <a:lnTo>
                    <a:pt x="18" y="417"/>
                  </a:lnTo>
                  <a:lnTo>
                    <a:pt x="20" y="415"/>
                  </a:lnTo>
                  <a:lnTo>
                    <a:pt x="20" y="412"/>
                  </a:lnTo>
                  <a:lnTo>
                    <a:pt x="18" y="410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2"/>
                  </a:lnTo>
                  <a:lnTo>
                    <a:pt x="18" y="402"/>
                  </a:lnTo>
                  <a:lnTo>
                    <a:pt x="20" y="402"/>
                  </a:lnTo>
                  <a:lnTo>
                    <a:pt x="23" y="402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5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8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8" y="382"/>
                  </a:lnTo>
                  <a:lnTo>
                    <a:pt x="28" y="379"/>
                  </a:lnTo>
                  <a:lnTo>
                    <a:pt x="31" y="379"/>
                  </a:lnTo>
                  <a:lnTo>
                    <a:pt x="31" y="377"/>
                  </a:lnTo>
                  <a:lnTo>
                    <a:pt x="31" y="374"/>
                  </a:lnTo>
                  <a:lnTo>
                    <a:pt x="28" y="372"/>
                  </a:lnTo>
                  <a:lnTo>
                    <a:pt x="23" y="369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8" y="366"/>
                  </a:lnTo>
                  <a:lnTo>
                    <a:pt x="20" y="366"/>
                  </a:lnTo>
                  <a:lnTo>
                    <a:pt x="23" y="364"/>
                  </a:lnTo>
                  <a:lnTo>
                    <a:pt x="28" y="366"/>
                  </a:lnTo>
                  <a:lnTo>
                    <a:pt x="33" y="364"/>
                  </a:lnTo>
                  <a:lnTo>
                    <a:pt x="36" y="364"/>
                  </a:lnTo>
                  <a:lnTo>
                    <a:pt x="36" y="361"/>
                  </a:lnTo>
                  <a:lnTo>
                    <a:pt x="36" y="359"/>
                  </a:lnTo>
                  <a:lnTo>
                    <a:pt x="33" y="359"/>
                  </a:lnTo>
                  <a:lnTo>
                    <a:pt x="31" y="356"/>
                  </a:lnTo>
                  <a:lnTo>
                    <a:pt x="25" y="354"/>
                  </a:lnTo>
                  <a:lnTo>
                    <a:pt x="23" y="354"/>
                  </a:lnTo>
                  <a:lnTo>
                    <a:pt x="20" y="351"/>
                  </a:lnTo>
                  <a:lnTo>
                    <a:pt x="23" y="351"/>
                  </a:lnTo>
                  <a:lnTo>
                    <a:pt x="25" y="349"/>
                  </a:lnTo>
                  <a:lnTo>
                    <a:pt x="28" y="349"/>
                  </a:lnTo>
                  <a:lnTo>
                    <a:pt x="28" y="346"/>
                  </a:lnTo>
                  <a:lnTo>
                    <a:pt x="20" y="341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8" y="333"/>
                  </a:lnTo>
                  <a:lnTo>
                    <a:pt x="36" y="305"/>
                  </a:lnTo>
                  <a:lnTo>
                    <a:pt x="41" y="305"/>
                  </a:lnTo>
                  <a:lnTo>
                    <a:pt x="43" y="305"/>
                  </a:lnTo>
                  <a:lnTo>
                    <a:pt x="46" y="308"/>
                  </a:lnTo>
                  <a:lnTo>
                    <a:pt x="48" y="308"/>
                  </a:lnTo>
                  <a:lnTo>
                    <a:pt x="51" y="305"/>
                  </a:lnTo>
                  <a:lnTo>
                    <a:pt x="56" y="305"/>
                  </a:lnTo>
                  <a:lnTo>
                    <a:pt x="59" y="305"/>
                  </a:lnTo>
                  <a:lnTo>
                    <a:pt x="61" y="305"/>
                  </a:lnTo>
                  <a:lnTo>
                    <a:pt x="64" y="303"/>
                  </a:lnTo>
                  <a:lnTo>
                    <a:pt x="66" y="303"/>
                  </a:lnTo>
                  <a:lnTo>
                    <a:pt x="69" y="303"/>
                  </a:lnTo>
                  <a:lnTo>
                    <a:pt x="71" y="300"/>
                  </a:lnTo>
                  <a:lnTo>
                    <a:pt x="74" y="298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0"/>
                  </a:lnTo>
                  <a:lnTo>
                    <a:pt x="76" y="288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4" y="288"/>
                  </a:lnTo>
                  <a:lnTo>
                    <a:pt x="87" y="288"/>
                  </a:lnTo>
                  <a:lnTo>
                    <a:pt x="89" y="288"/>
                  </a:lnTo>
                  <a:lnTo>
                    <a:pt x="92" y="288"/>
                  </a:lnTo>
                  <a:lnTo>
                    <a:pt x="97" y="285"/>
                  </a:lnTo>
                  <a:lnTo>
                    <a:pt x="99" y="288"/>
                  </a:lnTo>
                  <a:lnTo>
                    <a:pt x="102" y="288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5"/>
                  </a:lnTo>
                  <a:lnTo>
                    <a:pt x="115" y="285"/>
                  </a:lnTo>
                  <a:lnTo>
                    <a:pt x="120" y="285"/>
                  </a:lnTo>
                  <a:lnTo>
                    <a:pt x="125" y="288"/>
                  </a:lnTo>
                  <a:lnTo>
                    <a:pt x="127" y="288"/>
                  </a:lnTo>
                  <a:lnTo>
                    <a:pt x="130" y="290"/>
                  </a:lnTo>
                  <a:lnTo>
                    <a:pt x="132" y="290"/>
                  </a:lnTo>
                  <a:lnTo>
                    <a:pt x="132" y="293"/>
                  </a:lnTo>
                  <a:lnTo>
                    <a:pt x="135" y="293"/>
                  </a:lnTo>
                  <a:lnTo>
                    <a:pt x="137" y="295"/>
                  </a:lnTo>
                  <a:lnTo>
                    <a:pt x="137" y="293"/>
                  </a:lnTo>
                  <a:lnTo>
                    <a:pt x="140" y="293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3" y="282"/>
                  </a:lnTo>
                  <a:lnTo>
                    <a:pt x="150" y="280"/>
                  </a:lnTo>
                  <a:lnTo>
                    <a:pt x="148" y="277"/>
                  </a:lnTo>
                  <a:lnTo>
                    <a:pt x="143" y="275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5" y="275"/>
                  </a:lnTo>
                  <a:lnTo>
                    <a:pt x="132" y="272"/>
                  </a:lnTo>
                  <a:lnTo>
                    <a:pt x="130" y="270"/>
                  </a:lnTo>
                  <a:lnTo>
                    <a:pt x="130" y="267"/>
                  </a:lnTo>
                  <a:lnTo>
                    <a:pt x="135" y="267"/>
                  </a:lnTo>
                  <a:lnTo>
                    <a:pt x="137" y="270"/>
                  </a:lnTo>
                  <a:lnTo>
                    <a:pt x="140" y="272"/>
                  </a:lnTo>
                  <a:lnTo>
                    <a:pt x="143" y="272"/>
                  </a:lnTo>
                  <a:lnTo>
                    <a:pt x="145" y="272"/>
                  </a:lnTo>
                  <a:lnTo>
                    <a:pt x="148" y="267"/>
                  </a:lnTo>
                  <a:lnTo>
                    <a:pt x="148" y="265"/>
                  </a:lnTo>
                  <a:lnTo>
                    <a:pt x="148" y="262"/>
                  </a:lnTo>
                  <a:lnTo>
                    <a:pt x="148" y="260"/>
                  </a:lnTo>
                  <a:lnTo>
                    <a:pt x="148" y="257"/>
                  </a:lnTo>
                  <a:lnTo>
                    <a:pt x="145" y="257"/>
                  </a:lnTo>
                  <a:lnTo>
                    <a:pt x="143" y="257"/>
                  </a:lnTo>
                  <a:lnTo>
                    <a:pt x="140" y="254"/>
                  </a:lnTo>
                  <a:lnTo>
                    <a:pt x="137" y="254"/>
                  </a:lnTo>
                  <a:lnTo>
                    <a:pt x="137" y="252"/>
                  </a:lnTo>
                  <a:lnTo>
                    <a:pt x="140" y="249"/>
                  </a:lnTo>
                  <a:lnTo>
                    <a:pt x="140" y="244"/>
                  </a:lnTo>
                  <a:lnTo>
                    <a:pt x="140" y="242"/>
                  </a:lnTo>
                  <a:lnTo>
                    <a:pt x="140" y="239"/>
                  </a:lnTo>
                  <a:lnTo>
                    <a:pt x="140" y="237"/>
                  </a:lnTo>
                  <a:lnTo>
                    <a:pt x="143" y="234"/>
                  </a:lnTo>
                  <a:lnTo>
                    <a:pt x="143" y="237"/>
                  </a:lnTo>
                  <a:lnTo>
                    <a:pt x="145" y="239"/>
                  </a:lnTo>
                  <a:lnTo>
                    <a:pt x="145" y="242"/>
                  </a:lnTo>
                  <a:lnTo>
                    <a:pt x="148" y="242"/>
                  </a:lnTo>
                  <a:lnTo>
                    <a:pt x="150" y="239"/>
                  </a:lnTo>
                  <a:lnTo>
                    <a:pt x="153" y="239"/>
                  </a:lnTo>
                  <a:lnTo>
                    <a:pt x="155" y="237"/>
                  </a:lnTo>
                  <a:lnTo>
                    <a:pt x="155" y="234"/>
                  </a:lnTo>
                  <a:lnTo>
                    <a:pt x="155" y="229"/>
                  </a:lnTo>
                  <a:lnTo>
                    <a:pt x="153" y="229"/>
                  </a:lnTo>
                  <a:lnTo>
                    <a:pt x="150" y="226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24"/>
                  </a:lnTo>
                  <a:lnTo>
                    <a:pt x="153" y="221"/>
                  </a:lnTo>
                  <a:lnTo>
                    <a:pt x="155" y="224"/>
                  </a:lnTo>
                  <a:lnTo>
                    <a:pt x="158" y="226"/>
                  </a:lnTo>
                  <a:lnTo>
                    <a:pt x="163" y="229"/>
                  </a:lnTo>
                  <a:lnTo>
                    <a:pt x="165" y="229"/>
                  </a:lnTo>
                  <a:lnTo>
                    <a:pt x="168" y="229"/>
                  </a:lnTo>
                  <a:lnTo>
                    <a:pt x="171" y="226"/>
                  </a:lnTo>
                  <a:lnTo>
                    <a:pt x="171" y="224"/>
                  </a:lnTo>
                  <a:lnTo>
                    <a:pt x="168" y="219"/>
                  </a:lnTo>
                  <a:lnTo>
                    <a:pt x="165" y="216"/>
                  </a:lnTo>
                  <a:lnTo>
                    <a:pt x="163" y="216"/>
                  </a:lnTo>
                  <a:lnTo>
                    <a:pt x="163" y="211"/>
                  </a:lnTo>
                  <a:lnTo>
                    <a:pt x="160" y="209"/>
                  </a:lnTo>
                  <a:lnTo>
                    <a:pt x="155" y="206"/>
                  </a:lnTo>
                  <a:lnTo>
                    <a:pt x="153" y="204"/>
                  </a:lnTo>
                  <a:lnTo>
                    <a:pt x="150" y="204"/>
                  </a:lnTo>
                  <a:lnTo>
                    <a:pt x="148" y="201"/>
                  </a:lnTo>
                  <a:lnTo>
                    <a:pt x="143" y="201"/>
                  </a:lnTo>
                  <a:lnTo>
                    <a:pt x="140" y="199"/>
                  </a:lnTo>
                  <a:lnTo>
                    <a:pt x="135" y="199"/>
                  </a:lnTo>
                  <a:lnTo>
                    <a:pt x="132" y="196"/>
                  </a:lnTo>
                  <a:lnTo>
                    <a:pt x="130" y="193"/>
                  </a:lnTo>
                  <a:lnTo>
                    <a:pt x="127" y="191"/>
                  </a:lnTo>
                  <a:lnTo>
                    <a:pt x="127" y="188"/>
                  </a:lnTo>
                  <a:lnTo>
                    <a:pt x="130" y="186"/>
                  </a:lnTo>
                  <a:lnTo>
                    <a:pt x="132" y="183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32" y="176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5" y="176"/>
                  </a:lnTo>
                  <a:lnTo>
                    <a:pt x="137" y="176"/>
                  </a:lnTo>
                  <a:lnTo>
                    <a:pt x="143" y="176"/>
                  </a:lnTo>
                  <a:lnTo>
                    <a:pt x="145" y="176"/>
                  </a:lnTo>
                  <a:lnTo>
                    <a:pt x="148" y="173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3" y="165"/>
                  </a:lnTo>
                  <a:lnTo>
                    <a:pt x="150" y="163"/>
                  </a:lnTo>
                  <a:lnTo>
                    <a:pt x="150" y="160"/>
                  </a:lnTo>
                  <a:lnTo>
                    <a:pt x="150" y="158"/>
                  </a:lnTo>
                  <a:lnTo>
                    <a:pt x="150" y="155"/>
                  </a:lnTo>
                  <a:lnTo>
                    <a:pt x="153" y="153"/>
                  </a:lnTo>
                  <a:lnTo>
                    <a:pt x="155" y="150"/>
                  </a:lnTo>
                  <a:lnTo>
                    <a:pt x="158" y="150"/>
                  </a:lnTo>
                  <a:lnTo>
                    <a:pt x="160" y="145"/>
                  </a:lnTo>
                  <a:lnTo>
                    <a:pt x="160" y="143"/>
                  </a:lnTo>
                  <a:lnTo>
                    <a:pt x="158" y="140"/>
                  </a:lnTo>
                  <a:lnTo>
                    <a:pt x="155" y="140"/>
                  </a:lnTo>
                  <a:lnTo>
                    <a:pt x="158" y="137"/>
                  </a:lnTo>
                  <a:lnTo>
                    <a:pt x="160" y="135"/>
                  </a:lnTo>
                  <a:lnTo>
                    <a:pt x="163" y="135"/>
                  </a:lnTo>
                  <a:lnTo>
                    <a:pt x="165" y="132"/>
                  </a:lnTo>
                  <a:lnTo>
                    <a:pt x="165" y="130"/>
                  </a:lnTo>
                  <a:lnTo>
                    <a:pt x="163" y="127"/>
                  </a:lnTo>
                  <a:lnTo>
                    <a:pt x="160" y="125"/>
                  </a:lnTo>
                  <a:lnTo>
                    <a:pt x="160" y="122"/>
                  </a:lnTo>
                  <a:lnTo>
                    <a:pt x="163" y="122"/>
                  </a:lnTo>
                  <a:lnTo>
                    <a:pt x="165" y="122"/>
                  </a:lnTo>
                  <a:lnTo>
                    <a:pt x="165" y="120"/>
                  </a:lnTo>
                  <a:lnTo>
                    <a:pt x="160" y="117"/>
                  </a:lnTo>
                  <a:lnTo>
                    <a:pt x="158" y="117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3" y="115"/>
                  </a:lnTo>
                  <a:lnTo>
                    <a:pt x="173" y="112"/>
                  </a:lnTo>
                  <a:lnTo>
                    <a:pt x="176" y="109"/>
                  </a:lnTo>
                  <a:lnTo>
                    <a:pt x="178" y="107"/>
                  </a:lnTo>
                  <a:lnTo>
                    <a:pt x="178" y="104"/>
                  </a:lnTo>
                  <a:lnTo>
                    <a:pt x="176" y="102"/>
                  </a:lnTo>
                  <a:lnTo>
                    <a:pt x="178" y="102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6" y="97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1" y="89"/>
                  </a:lnTo>
                  <a:lnTo>
                    <a:pt x="183" y="89"/>
                  </a:lnTo>
                  <a:lnTo>
                    <a:pt x="183" y="84"/>
                  </a:lnTo>
                  <a:lnTo>
                    <a:pt x="183" y="81"/>
                  </a:lnTo>
                  <a:lnTo>
                    <a:pt x="186" y="81"/>
                  </a:lnTo>
                  <a:lnTo>
                    <a:pt x="183" y="79"/>
                  </a:lnTo>
                  <a:lnTo>
                    <a:pt x="186" y="79"/>
                  </a:lnTo>
                  <a:lnTo>
                    <a:pt x="183" y="76"/>
                  </a:lnTo>
                  <a:lnTo>
                    <a:pt x="183" y="74"/>
                  </a:lnTo>
                  <a:lnTo>
                    <a:pt x="186" y="74"/>
                  </a:lnTo>
                  <a:lnTo>
                    <a:pt x="188" y="74"/>
                  </a:lnTo>
                  <a:lnTo>
                    <a:pt x="188" y="71"/>
                  </a:lnTo>
                  <a:lnTo>
                    <a:pt x="191" y="71"/>
                  </a:lnTo>
                  <a:lnTo>
                    <a:pt x="188" y="69"/>
                  </a:lnTo>
                  <a:lnTo>
                    <a:pt x="188" y="66"/>
                  </a:lnTo>
                  <a:lnTo>
                    <a:pt x="186" y="64"/>
                  </a:lnTo>
                  <a:lnTo>
                    <a:pt x="183" y="64"/>
                  </a:lnTo>
                  <a:lnTo>
                    <a:pt x="186" y="61"/>
                  </a:lnTo>
                  <a:lnTo>
                    <a:pt x="188" y="64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6" y="59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1" y="53"/>
                  </a:lnTo>
                  <a:lnTo>
                    <a:pt x="201" y="51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4" y="41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6" y="33"/>
                  </a:lnTo>
                  <a:lnTo>
                    <a:pt x="209" y="33"/>
                  </a:lnTo>
                  <a:lnTo>
                    <a:pt x="211" y="33"/>
                  </a:lnTo>
                  <a:lnTo>
                    <a:pt x="211" y="31"/>
                  </a:lnTo>
                  <a:lnTo>
                    <a:pt x="211" y="25"/>
                  </a:lnTo>
                  <a:lnTo>
                    <a:pt x="216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32" y="18"/>
                  </a:lnTo>
                  <a:lnTo>
                    <a:pt x="237" y="15"/>
                  </a:lnTo>
                  <a:lnTo>
                    <a:pt x="242" y="15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5" y="15"/>
                  </a:lnTo>
                  <a:lnTo>
                    <a:pt x="260" y="10"/>
                  </a:lnTo>
                  <a:lnTo>
                    <a:pt x="265" y="10"/>
                  </a:lnTo>
                  <a:lnTo>
                    <a:pt x="270" y="8"/>
                  </a:lnTo>
                  <a:lnTo>
                    <a:pt x="275" y="8"/>
                  </a:lnTo>
                  <a:lnTo>
                    <a:pt x="277" y="5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83" y="3"/>
                  </a:lnTo>
                  <a:lnTo>
                    <a:pt x="283" y="8"/>
                  </a:lnTo>
                  <a:lnTo>
                    <a:pt x="283" y="13"/>
                  </a:lnTo>
                  <a:lnTo>
                    <a:pt x="285" y="18"/>
                  </a:lnTo>
                  <a:lnTo>
                    <a:pt x="285" y="25"/>
                  </a:lnTo>
                  <a:lnTo>
                    <a:pt x="285" y="28"/>
                  </a:lnTo>
                  <a:lnTo>
                    <a:pt x="283" y="33"/>
                  </a:lnTo>
                  <a:lnTo>
                    <a:pt x="288" y="36"/>
                  </a:lnTo>
                  <a:lnTo>
                    <a:pt x="295" y="38"/>
                  </a:lnTo>
                  <a:lnTo>
                    <a:pt x="300" y="38"/>
                  </a:lnTo>
                  <a:lnTo>
                    <a:pt x="305" y="41"/>
                  </a:lnTo>
                  <a:lnTo>
                    <a:pt x="308" y="43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1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51" y="43"/>
                  </a:lnTo>
                  <a:lnTo>
                    <a:pt x="356" y="41"/>
                  </a:lnTo>
                  <a:lnTo>
                    <a:pt x="359" y="43"/>
                  </a:lnTo>
                  <a:lnTo>
                    <a:pt x="361" y="46"/>
                  </a:lnTo>
                  <a:lnTo>
                    <a:pt x="367" y="48"/>
                  </a:lnTo>
                  <a:lnTo>
                    <a:pt x="372" y="53"/>
                  </a:lnTo>
                  <a:lnTo>
                    <a:pt x="372" y="59"/>
                  </a:lnTo>
                  <a:lnTo>
                    <a:pt x="372" y="61"/>
                  </a:lnTo>
                  <a:lnTo>
                    <a:pt x="374" y="64"/>
                  </a:lnTo>
                  <a:lnTo>
                    <a:pt x="377" y="69"/>
                  </a:lnTo>
                  <a:lnTo>
                    <a:pt x="377" y="71"/>
                  </a:lnTo>
                  <a:lnTo>
                    <a:pt x="377" y="74"/>
                  </a:lnTo>
                  <a:lnTo>
                    <a:pt x="377" y="79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77" y="92"/>
                  </a:lnTo>
                  <a:lnTo>
                    <a:pt x="377" y="97"/>
                  </a:lnTo>
                  <a:lnTo>
                    <a:pt x="374" y="102"/>
                  </a:lnTo>
                  <a:lnTo>
                    <a:pt x="379" y="104"/>
                  </a:lnTo>
                  <a:lnTo>
                    <a:pt x="384" y="107"/>
                  </a:lnTo>
                  <a:lnTo>
                    <a:pt x="389" y="112"/>
                  </a:lnTo>
                  <a:lnTo>
                    <a:pt x="392" y="117"/>
                  </a:lnTo>
                  <a:lnTo>
                    <a:pt x="395" y="122"/>
                  </a:lnTo>
                  <a:lnTo>
                    <a:pt x="395" y="125"/>
                  </a:lnTo>
                  <a:lnTo>
                    <a:pt x="392" y="127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7" y="135"/>
                  </a:lnTo>
                  <a:lnTo>
                    <a:pt x="402" y="137"/>
                  </a:lnTo>
                  <a:lnTo>
                    <a:pt x="405" y="140"/>
                  </a:lnTo>
                  <a:lnTo>
                    <a:pt x="407" y="140"/>
                  </a:lnTo>
                  <a:lnTo>
                    <a:pt x="407" y="145"/>
                  </a:lnTo>
                  <a:lnTo>
                    <a:pt x="410" y="150"/>
                  </a:lnTo>
                  <a:lnTo>
                    <a:pt x="415" y="150"/>
                  </a:lnTo>
                  <a:lnTo>
                    <a:pt x="420" y="153"/>
                  </a:lnTo>
                  <a:lnTo>
                    <a:pt x="423" y="155"/>
                  </a:lnTo>
                  <a:lnTo>
                    <a:pt x="425" y="153"/>
                  </a:lnTo>
                  <a:lnTo>
                    <a:pt x="428" y="155"/>
                  </a:lnTo>
                  <a:lnTo>
                    <a:pt x="433" y="158"/>
                  </a:lnTo>
                  <a:lnTo>
                    <a:pt x="435" y="158"/>
                  </a:lnTo>
                  <a:lnTo>
                    <a:pt x="438" y="155"/>
                  </a:lnTo>
                  <a:lnTo>
                    <a:pt x="440" y="155"/>
                  </a:lnTo>
                  <a:lnTo>
                    <a:pt x="440" y="158"/>
                  </a:lnTo>
                  <a:lnTo>
                    <a:pt x="443" y="163"/>
                  </a:lnTo>
                  <a:lnTo>
                    <a:pt x="443" y="171"/>
                  </a:lnTo>
                  <a:lnTo>
                    <a:pt x="440" y="183"/>
                  </a:lnTo>
                  <a:lnTo>
                    <a:pt x="438" y="193"/>
                  </a:lnTo>
                  <a:lnTo>
                    <a:pt x="438" y="199"/>
                  </a:lnTo>
                  <a:lnTo>
                    <a:pt x="433" y="201"/>
                  </a:lnTo>
                  <a:lnTo>
                    <a:pt x="433" y="206"/>
                  </a:lnTo>
                  <a:lnTo>
                    <a:pt x="433" y="211"/>
                  </a:lnTo>
                  <a:lnTo>
                    <a:pt x="433" y="216"/>
                  </a:lnTo>
                  <a:lnTo>
                    <a:pt x="430" y="224"/>
                  </a:lnTo>
                  <a:lnTo>
                    <a:pt x="433" y="224"/>
                  </a:lnTo>
                  <a:lnTo>
                    <a:pt x="430" y="229"/>
                  </a:lnTo>
                  <a:lnTo>
                    <a:pt x="428" y="232"/>
                  </a:lnTo>
                  <a:lnTo>
                    <a:pt x="428" y="237"/>
                  </a:lnTo>
                  <a:lnTo>
                    <a:pt x="425" y="239"/>
                  </a:lnTo>
                  <a:lnTo>
                    <a:pt x="423" y="239"/>
                  </a:lnTo>
                  <a:lnTo>
                    <a:pt x="420" y="244"/>
                  </a:lnTo>
                  <a:lnTo>
                    <a:pt x="415" y="247"/>
                  </a:lnTo>
                  <a:lnTo>
                    <a:pt x="412" y="252"/>
                  </a:lnTo>
                  <a:lnTo>
                    <a:pt x="410" y="247"/>
                  </a:lnTo>
                  <a:lnTo>
                    <a:pt x="407" y="247"/>
                  </a:lnTo>
                  <a:lnTo>
                    <a:pt x="402" y="252"/>
                  </a:lnTo>
                  <a:lnTo>
                    <a:pt x="405" y="254"/>
                  </a:lnTo>
                  <a:lnTo>
                    <a:pt x="405" y="260"/>
                  </a:lnTo>
                  <a:lnTo>
                    <a:pt x="407" y="262"/>
                  </a:lnTo>
                  <a:lnTo>
                    <a:pt x="608" y="267"/>
                  </a:lnTo>
                  <a:lnTo>
                    <a:pt x="614" y="262"/>
                  </a:lnTo>
                  <a:lnTo>
                    <a:pt x="616" y="262"/>
                  </a:lnTo>
                  <a:lnTo>
                    <a:pt x="619" y="267"/>
                  </a:lnTo>
                  <a:lnTo>
                    <a:pt x="624" y="267"/>
                  </a:lnTo>
                  <a:lnTo>
                    <a:pt x="626" y="270"/>
                  </a:lnTo>
                  <a:lnTo>
                    <a:pt x="634" y="270"/>
                  </a:lnTo>
                  <a:lnTo>
                    <a:pt x="639" y="267"/>
                  </a:lnTo>
                  <a:lnTo>
                    <a:pt x="642" y="275"/>
                  </a:lnTo>
                  <a:lnTo>
                    <a:pt x="644" y="277"/>
                  </a:lnTo>
                  <a:lnTo>
                    <a:pt x="647" y="282"/>
                  </a:lnTo>
                  <a:lnTo>
                    <a:pt x="649" y="285"/>
                  </a:lnTo>
                  <a:lnTo>
                    <a:pt x="657" y="282"/>
                  </a:lnTo>
                  <a:lnTo>
                    <a:pt x="659" y="280"/>
                  </a:lnTo>
                  <a:lnTo>
                    <a:pt x="662" y="282"/>
                  </a:lnTo>
                  <a:lnTo>
                    <a:pt x="664" y="280"/>
                  </a:lnTo>
                  <a:lnTo>
                    <a:pt x="667" y="285"/>
                  </a:lnTo>
                  <a:lnTo>
                    <a:pt x="672" y="285"/>
                  </a:lnTo>
                  <a:lnTo>
                    <a:pt x="675" y="288"/>
                  </a:lnTo>
                  <a:lnTo>
                    <a:pt x="680" y="290"/>
                  </a:lnTo>
                  <a:lnTo>
                    <a:pt x="680" y="293"/>
                  </a:lnTo>
                  <a:lnTo>
                    <a:pt x="682" y="295"/>
                  </a:lnTo>
                  <a:lnTo>
                    <a:pt x="685" y="298"/>
                  </a:lnTo>
                  <a:lnTo>
                    <a:pt x="687" y="298"/>
                  </a:lnTo>
                  <a:lnTo>
                    <a:pt x="692" y="293"/>
                  </a:lnTo>
                  <a:lnTo>
                    <a:pt x="695" y="298"/>
                  </a:lnTo>
                  <a:lnTo>
                    <a:pt x="698" y="300"/>
                  </a:lnTo>
                  <a:lnTo>
                    <a:pt x="700" y="303"/>
                  </a:lnTo>
                  <a:lnTo>
                    <a:pt x="703" y="310"/>
                  </a:lnTo>
                  <a:lnTo>
                    <a:pt x="708" y="313"/>
                  </a:lnTo>
                  <a:lnTo>
                    <a:pt x="708" y="316"/>
                  </a:lnTo>
                  <a:lnTo>
                    <a:pt x="708" y="318"/>
                  </a:lnTo>
                  <a:lnTo>
                    <a:pt x="705" y="323"/>
                  </a:lnTo>
                  <a:lnTo>
                    <a:pt x="708" y="328"/>
                  </a:lnTo>
                  <a:lnTo>
                    <a:pt x="708" y="333"/>
                  </a:lnTo>
                  <a:lnTo>
                    <a:pt x="710" y="341"/>
                  </a:lnTo>
                  <a:lnTo>
                    <a:pt x="720" y="364"/>
                  </a:lnTo>
                  <a:lnTo>
                    <a:pt x="723" y="366"/>
                  </a:lnTo>
                  <a:lnTo>
                    <a:pt x="726" y="366"/>
                  </a:lnTo>
                  <a:lnTo>
                    <a:pt x="728" y="366"/>
                  </a:lnTo>
                  <a:lnTo>
                    <a:pt x="733" y="361"/>
                  </a:lnTo>
                  <a:lnTo>
                    <a:pt x="736" y="361"/>
                  </a:lnTo>
                  <a:lnTo>
                    <a:pt x="741" y="361"/>
                  </a:lnTo>
                  <a:lnTo>
                    <a:pt x="743" y="361"/>
                  </a:lnTo>
                  <a:lnTo>
                    <a:pt x="748" y="359"/>
                  </a:lnTo>
                  <a:lnTo>
                    <a:pt x="751" y="356"/>
                  </a:lnTo>
                  <a:lnTo>
                    <a:pt x="754" y="359"/>
                  </a:lnTo>
                  <a:lnTo>
                    <a:pt x="756" y="356"/>
                  </a:lnTo>
                  <a:lnTo>
                    <a:pt x="759" y="356"/>
                  </a:lnTo>
                  <a:lnTo>
                    <a:pt x="759" y="361"/>
                  </a:lnTo>
                  <a:lnTo>
                    <a:pt x="759" y="364"/>
                  </a:lnTo>
                  <a:lnTo>
                    <a:pt x="764" y="369"/>
                  </a:lnTo>
                  <a:lnTo>
                    <a:pt x="761" y="369"/>
                  </a:lnTo>
                  <a:lnTo>
                    <a:pt x="761" y="372"/>
                  </a:lnTo>
                  <a:lnTo>
                    <a:pt x="764" y="374"/>
                  </a:lnTo>
                  <a:lnTo>
                    <a:pt x="766" y="377"/>
                  </a:lnTo>
                  <a:lnTo>
                    <a:pt x="769" y="377"/>
                  </a:lnTo>
                  <a:lnTo>
                    <a:pt x="769" y="379"/>
                  </a:lnTo>
                  <a:lnTo>
                    <a:pt x="769" y="384"/>
                  </a:lnTo>
                  <a:lnTo>
                    <a:pt x="771" y="387"/>
                  </a:lnTo>
                  <a:lnTo>
                    <a:pt x="776" y="389"/>
                  </a:lnTo>
                  <a:lnTo>
                    <a:pt x="776" y="392"/>
                  </a:lnTo>
                  <a:lnTo>
                    <a:pt x="782" y="394"/>
                  </a:lnTo>
                  <a:lnTo>
                    <a:pt x="784" y="397"/>
                  </a:lnTo>
                  <a:lnTo>
                    <a:pt x="789" y="400"/>
                  </a:lnTo>
                  <a:lnTo>
                    <a:pt x="789" y="402"/>
                  </a:lnTo>
                  <a:lnTo>
                    <a:pt x="794" y="405"/>
                  </a:lnTo>
                  <a:lnTo>
                    <a:pt x="797" y="402"/>
                  </a:lnTo>
                  <a:lnTo>
                    <a:pt x="799" y="400"/>
                  </a:lnTo>
                  <a:lnTo>
                    <a:pt x="802" y="397"/>
                  </a:lnTo>
                  <a:lnTo>
                    <a:pt x="799" y="394"/>
                  </a:lnTo>
                  <a:lnTo>
                    <a:pt x="804" y="392"/>
                  </a:lnTo>
                  <a:lnTo>
                    <a:pt x="812" y="397"/>
                  </a:lnTo>
                  <a:lnTo>
                    <a:pt x="817" y="400"/>
                  </a:lnTo>
                  <a:lnTo>
                    <a:pt x="815" y="402"/>
                  </a:lnTo>
                  <a:lnTo>
                    <a:pt x="817" y="405"/>
                  </a:lnTo>
                  <a:lnTo>
                    <a:pt x="820" y="407"/>
                  </a:lnTo>
                  <a:lnTo>
                    <a:pt x="820" y="402"/>
                  </a:lnTo>
                  <a:lnTo>
                    <a:pt x="822" y="400"/>
                  </a:lnTo>
                  <a:lnTo>
                    <a:pt x="825" y="400"/>
                  </a:lnTo>
                  <a:lnTo>
                    <a:pt x="830" y="402"/>
                  </a:lnTo>
                  <a:lnTo>
                    <a:pt x="832" y="405"/>
                  </a:lnTo>
                  <a:lnTo>
                    <a:pt x="838" y="407"/>
                  </a:lnTo>
                  <a:lnTo>
                    <a:pt x="840" y="407"/>
                  </a:lnTo>
                  <a:lnTo>
                    <a:pt x="848" y="407"/>
                  </a:lnTo>
                  <a:lnTo>
                    <a:pt x="850" y="407"/>
                  </a:lnTo>
                  <a:lnTo>
                    <a:pt x="850" y="405"/>
                  </a:lnTo>
                  <a:lnTo>
                    <a:pt x="858" y="407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3" y="405"/>
                  </a:lnTo>
                  <a:lnTo>
                    <a:pt x="866" y="407"/>
                  </a:lnTo>
                  <a:lnTo>
                    <a:pt x="866" y="402"/>
                  </a:lnTo>
                  <a:lnTo>
                    <a:pt x="866" y="400"/>
                  </a:lnTo>
                  <a:lnTo>
                    <a:pt x="868" y="400"/>
                  </a:lnTo>
                  <a:lnTo>
                    <a:pt x="873" y="407"/>
                  </a:lnTo>
                  <a:lnTo>
                    <a:pt x="876" y="405"/>
                  </a:lnTo>
                  <a:lnTo>
                    <a:pt x="878" y="407"/>
                  </a:lnTo>
                  <a:lnTo>
                    <a:pt x="881" y="407"/>
                  </a:lnTo>
                  <a:lnTo>
                    <a:pt x="886" y="405"/>
                  </a:lnTo>
                  <a:lnTo>
                    <a:pt x="888" y="402"/>
                  </a:lnTo>
                  <a:lnTo>
                    <a:pt x="894" y="405"/>
                  </a:lnTo>
                  <a:lnTo>
                    <a:pt x="901" y="407"/>
                  </a:lnTo>
                  <a:lnTo>
                    <a:pt x="906" y="410"/>
                  </a:lnTo>
                  <a:lnTo>
                    <a:pt x="911" y="407"/>
                  </a:lnTo>
                  <a:lnTo>
                    <a:pt x="911" y="410"/>
                  </a:lnTo>
                  <a:lnTo>
                    <a:pt x="914" y="410"/>
                  </a:lnTo>
                  <a:lnTo>
                    <a:pt x="914" y="412"/>
                  </a:lnTo>
                  <a:lnTo>
                    <a:pt x="914" y="415"/>
                  </a:lnTo>
                  <a:lnTo>
                    <a:pt x="919" y="415"/>
                  </a:lnTo>
                  <a:lnTo>
                    <a:pt x="922" y="417"/>
                  </a:lnTo>
                  <a:lnTo>
                    <a:pt x="927" y="417"/>
                  </a:lnTo>
                  <a:lnTo>
                    <a:pt x="932" y="417"/>
                  </a:lnTo>
                  <a:lnTo>
                    <a:pt x="937" y="412"/>
                  </a:lnTo>
                  <a:lnTo>
                    <a:pt x="939" y="412"/>
                  </a:lnTo>
                  <a:lnTo>
                    <a:pt x="942" y="410"/>
                  </a:lnTo>
                  <a:lnTo>
                    <a:pt x="942" y="412"/>
                  </a:lnTo>
                  <a:lnTo>
                    <a:pt x="942" y="415"/>
                  </a:lnTo>
                  <a:lnTo>
                    <a:pt x="942" y="420"/>
                  </a:lnTo>
                  <a:lnTo>
                    <a:pt x="944" y="422"/>
                  </a:lnTo>
                  <a:lnTo>
                    <a:pt x="950" y="425"/>
                  </a:lnTo>
                  <a:lnTo>
                    <a:pt x="950" y="430"/>
                  </a:lnTo>
                  <a:lnTo>
                    <a:pt x="952" y="435"/>
                  </a:lnTo>
                  <a:lnTo>
                    <a:pt x="955" y="438"/>
                  </a:lnTo>
                  <a:lnTo>
                    <a:pt x="957" y="440"/>
                  </a:lnTo>
                  <a:lnTo>
                    <a:pt x="952" y="443"/>
                  </a:lnTo>
                  <a:lnTo>
                    <a:pt x="947" y="445"/>
                  </a:lnTo>
                  <a:lnTo>
                    <a:pt x="944" y="448"/>
                  </a:lnTo>
                  <a:lnTo>
                    <a:pt x="942" y="450"/>
                  </a:lnTo>
                  <a:lnTo>
                    <a:pt x="939" y="453"/>
                  </a:lnTo>
                  <a:lnTo>
                    <a:pt x="937" y="456"/>
                  </a:lnTo>
                  <a:lnTo>
                    <a:pt x="932" y="456"/>
                  </a:lnTo>
                  <a:lnTo>
                    <a:pt x="927" y="456"/>
                  </a:lnTo>
                  <a:lnTo>
                    <a:pt x="924" y="456"/>
                  </a:lnTo>
                  <a:lnTo>
                    <a:pt x="922" y="458"/>
                  </a:lnTo>
                  <a:lnTo>
                    <a:pt x="919" y="461"/>
                  </a:lnTo>
                  <a:lnTo>
                    <a:pt x="916" y="466"/>
                  </a:lnTo>
                  <a:lnTo>
                    <a:pt x="916" y="471"/>
                  </a:lnTo>
                  <a:lnTo>
                    <a:pt x="916" y="473"/>
                  </a:lnTo>
                  <a:lnTo>
                    <a:pt x="919" y="476"/>
                  </a:lnTo>
                  <a:lnTo>
                    <a:pt x="924" y="478"/>
                  </a:lnTo>
                  <a:lnTo>
                    <a:pt x="929" y="478"/>
                  </a:lnTo>
                  <a:lnTo>
                    <a:pt x="932" y="478"/>
                  </a:lnTo>
                  <a:lnTo>
                    <a:pt x="937" y="481"/>
                  </a:lnTo>
                  <a:lnTo>
                    <a:pt x="939" y="484"/>
                  </a:lnTo>
                  <a:lnTo>
                    <a:pt x="944" y="484"/>
                  </a:lnTo>
                  <a:lnTo>
                    <a:pt x="944" y="489"/>
                  </a:lnTo>
                  <a:lnTo>
                    <a:pt x="942" y="494"/>
                  </a:lnTo>
                  <a:lnTo>
                    <a:pt x="939" y="496"/>
                  </a:lnTo>
                  <a:lnTo>
                    <a:pt x="939" y="499"/>
                  </a:lnTo>
                  <a:lnTo>
                    <a:pt x="939" y="506"/>
                  </a:lnTo>
                  <a:lnTo>
                    <a:pt x="939" y="509"/>
                  </a:lnTo>
                  <a:lnTo>
                    <a:pt x="937" y="512"/>
                  </a:lnTo>
                  <a:lnTo>
                    <a:pt x="934" y="512"/>
                  </a:lnTo>
                  <a:lnTo>
                    <a:pt x="932" y="514"/>
                  </a:lnTo>
                  <a:lnTo>
                    <a:pt x="929" y="517"/>
                  </a:lnTo>
                  <a:lnTo>
                    <a:pt x="924" y="517"/>
                  </a:lnTo>
                  <a:lnTo>
                    <a:pt x="922" y="519"/>
                  </a:lnTo>
                  <a:lnTo>
                    <a:pt x="919" y="519"/>
                  </a:lnTo>
                  <a:lnTo>
                    <a:pt x="916" y="517"/>
                  </a:lnTo>
                  <a:lnTo>
                    <a:pt x="911" y="517"/>
                  </a:lnTo>
                  <a:lnTo>
                    <a:pt x="909" y="517"/>
                  </a:lnTo>
                  <a:lnTo>
                    <a:pt x="909" y="519"/>
                  </a:lnTo>
                  <a:lnTo>
                    <a:pt x="909" y="522"/>
                  </a:lnTo>
                  <a:lnTo>
                    <a:pt x="909" y="524"/>
                  </a:lnTo>
                  <a:lnTo>
                    <a:pt x="911" y="527"/>
                  </a:lnTo>
                  <a:lnTo>
                    <a:pt x="911" y="532"/>
                  </a:lnTo>
                  <a:lnTo>
                    <a:pt x="914" y="534"/>
                  </a:lnTo>
                  <a:lnTo>
                    <a:pt x="916" y="534"/>
                  </a:lnTo>
                  <a:lnTo>
                    <a:pt x="919" y="534"/>
                  </a:lnTo>
                  <a:lnTo>
                    <a:pt x="924" y="534"/>
                  </a:lnTo>
                  <a:lnTo>
                    <a:pt x="929" y="534"/>
                  </a:lnTo>
                  <a:lnTo>
                    <a:pt x="932" y="534"/>
                  </a:lnTo>
                  <a:lnTo>
                    <a:pt x="932" y="537"/>
                  </a:lnTo>
                  <a:lnTo>
                    <a:pt x="932" y="540"/>
                  </a:lnTo>
                  <a:lnTo>
                    <a:pt x="932" y="542"/>
                  </a:lnTo>
                  <a:lnTo>
                    <a:pt x="929" y="545"/>
                  </a:lnTo>
                  <a:lnTo>
                    <a:pt x="927" y="547"/>
                  </a:lnTo>
                  <a:lnTo>
                    <a:pt x="924" y="547"/>
                  </a:lnTo>
                  <a:lnTo>
                    <a:pt x="919" y="547"/>
                  </a:lnTo>
                  <a:lnTo>
                    <a:pt x="916" y="550"/>
                  </a:lnTo>
                  <a:lnTo>
                    <a:pt x="914" y="552"/>
                  </a:lnTo>
                  <a:lnTo>
                    <a:pt x="916" y="555"/>
                  </a:lnTo>
                  <a:lnTo>
                    <a:pt x="919" y="557"/>
                  </a:lnTo>
                  <a:lnTo>
                    <a:pt x="919" y="560"/>
                  </a:lnTo>
                  <a:lnTo>
                    <a:pt x="922" y="560"/>
                  </a:lnTo>
                  <a:lnTo>
                    <a:pt x="929" y="562"/>
                  </a:lnTo>
                  <a:lnTo>
                    <a:pt x="932" y="562"/>
                  </a:lnTo>
                  <a:lnTo>
                    <a:pt x="932" y="568"/>
                  </a:lnTo>
                  <a:lnTo>
                    <a:pt x="929" y="568"/>
                  </a:lnTo>
                  <a:lnTo>
                    <a:pt x="929" y="570"/>
                  </a:lnTo>
                  <a:lnTo>
                    <a:pt x="927" y="573"/>
                  </a:lnTo>
                  <a:lnTo>
                    <a:pt x="927" y="578"/>
                  </a:lnTo>
                  <a:lnTo>
                    <a:pt x="927" y="580"/>
                  </a:lnTo>
                  <a:lnTo>
                    <a:pt x="927" y="583"/>
                  </a:lnTo>
                  <a:lnTo>
                    <a:pt x="924" y="585"/>
                  </a:lnTo>
                  <a:lnTo>
                    <a:pt x="924" y="588"/>
                  </a:lnTo>
                  <a:lnTo>
                    <a:pt x="922" y="588"/>
                  </a:lnTo>
                  <a:lnTo>
                    <a:pt x="916" y="588"/>
                  </a:lnTo>
                  <a:lnTo>
                    <a:pt x="914" y="585"/>
                  </a:lnTo>
                  <a:lnTo>
                    <a:pt x="909" y="585"/>
                  </a:lnTo>
                  <a:lnTo>
                    <a:pt x="906" y="585"/>
                  </a:lnTo>
                  <a:lnTo>
                    <a:pt x="901" y="583"/>
                  </a:lnTo>
                  <a:lnTo>
                    <a:pt x="896" y="583"/>
                  </a:lnTo>
                  <a:lnTo>
                    <a:pt x="894" y="583"/>
                  </a:lnTo>
                  <a:lnTo>
                    <a:pt x="891" y="583"/>
                  </a:lnTo>
                  <a:lnTo>
                    <a:pt x="888" y="583"/>
                  </a:lnTo>
                  <a:lnTo>
                    <a:pt x="883" y="583"/>
                  </a:lnTo>
                  <a:lnTo>
                    <a:pt x="881" y="583"/>
                  </a:lnTo>
                  <a:lnTo>
                    <a:pt x="878" y="588"/>
                  </a:lnTo>
                  <a:lnTo>
                    <a:pt x="878" y="590"/>
                  </a:lnTo>
                  <a:lnTo>
                    <a:pt x="876" y="593"/>
                  </a:lnTo>
                  <a:lnTo>
                    <a:pt x="878" y="596"/>
                  </a:lnTo>
                  <a:lnTo>
                    <a:pt x="881" y="598"/>
                  </a:lnTo>
                  <a:lnTo>
                    <a:pt x="883" y="601"/>
                  </a:lnTo>
                  <a:lnTo>
                    <a:pt x="886" y="603"/>
                  </a:lnTo>
                  <a:lnTo>
                    <a:pt x="891" y="608"/>
                  </a:lnTo>
                  <a:lnTo>
                    <a:pt x="894" y="611"/>
                  </a:lnTo>
                  <a:lnTo>
                    <a:pt x="896" y="613"/>
                  </a:lnTo>
                  <a:lnTo>
                    <a:pt x="899" y="613"/>
                  </a:lnTo>
                  <a:lnTo>
                    <a:pt x="904" y="618"/>
                  </a:lnTo>
                  <a:lnTo>
                    <a:pt x="904" y="621"/>
                  </a:lnTo>
                  <a:lnTo>
                    <a:pt x="904" y="624"/>
                  </a:lnTo>
                  <a:lnTo>
                    <a:pt x="901" y="629"/>
                  </a:lnTo>
                  <a:lnTo>
                    <a:pt x="899" y="631"/>
                  </a:lnTo>
                  <a:lnTo>
                    <a:pt x="894" y="636"/>
                  </a:lnTo>
                  <a:lnTo>
                    <a:pt x="894" y="639"/>
                  </a:lnTo>
                  <a:lnTo>
                    <a:pt x="891" y="644"/>
                  </a:lnTo>
                  <a:lnTo>
                    <a:pt x="891" y="646"/>
                  </a:lnTo>
                  <a:lnTo>
                    <a:pt x="894" y="649"/>
                  </a:lnTo>
                  <a:lnTo>
                    <a:pt x="896" y="654"/>
                  </a:lnTo>
                  <a:lnTo>
                    <a:pt x="899" y="652"/>
                  </a:lnTo>
                  <a:lnTo>
                    <a:pt x="901" y="652"/>
                  </a:lnTo>
                  <a:lnTo>
                    <a:pt x="906" y="654"/>
                  </a:lnTo>
                  <a:lnTo>
                    <a:pt x="911" y="654"/>
                  </a:lnTo>
                  <a:lnTo>
                    <a:pt x="914" y="657"/>
                  </a:lnTo>
                  <a:lnTo>
                    <a:pt x="919" y="657"/>
                  </a:lnTo>
                  <a:lnTo>
                    <a:pt x="919" y="659"/>
                  </a:lnTo>
                  <a:lnTo>
                    <a:pt x="919" y="662"/>
                  </a:lnTo>
                  <a:lnTo>
                    <a:pt x="924" y="664"/>
                  </a:lnTo>
                  <a:lnTo>
                    <a:pt x="927" y="667"/>
                  </a:lnTo>
                  <a:lnTo>
                    <a:pt x="927" y="669"/>
                  </a:lnTo>
                  <a:lnTo>
                    <a:pt x="929" y="672"/>
                  </a:lnTo>
                  <a:lnTo>
                    <a:pt x="932" y="672"/>
                  </a:lnTo>
                  <a:lnTo>
                    <a:pt x="934" y="677"/>
                  </a:lnTo>
                  <a:lnTo>
                    <a:pt x="934" y="680"/>
                  </a:lnTo>
                  <a:lnTo>
                    <a:pt x="939" y="680"/>
                  </a:lnTo>
                  <a:lnTo>
                    <a:pt x="942" y="680"/>
                  </a:lnTo>
                  <a:lnTo>
                    <a:pt x="944" y="685"/>
                  </a:lnTo>
                  <a:lnTo>
                    <a:pt x="944" y="687"/>
                  </a:lnTo>
                  <a:lnTo>
                    <a:pt x="942" y="687"/>
                  </a:lnTo>
                  <a:lnTo>
                    <a:pt x="939" y="690"/>
                  </a:lnTo>
                  <a:lnTo>
                    <a:pt x="934" y="690"/>
                  </a:lnTo>
                  <a:lnTo>
                    <a:pt x="932" y="687"/>
                  </a:lnTo>
                  <a:lnTo>
                    <a:pt x="929" y="687"/>
                  </a:lnTo>
                  <a:lnTo>
                    <a:pt x="924" y="687"/>
                  </a:lnTo>
                  <a:lnTo>
                    <a:pt x="922" y="687"/>
                  </a:lnTo>
                  <a:lnTo>
                    <a:pt x="916" y="687"/>
                  </a:lnTo>
                  <a:lnTo>
                    <a:pt x="914" y="687"/>
                  </a:lnTo>
                  <a:lnTo>
                    <a:pt x="909" y="687"/>
                  </a:lnTo>
                  <a:lnTo>
                    <a:pt x="906" y="690"/>
                  </a:lnTo>
                  <a:lnTo>
                    <a:pt x="906" y="695"/>
                  </a:lnTo>
                  <a:lnTo>
                    <a:pt x="906" y="697"/>
                  </a:lnTo>
                  <a:lnTo>
                    <a:pt x="906" y="700"/>
                  </a:lnTo>
                  <a:lnTo>
                    <a:pt x="906" y="702"/>
                  </a:lnTo>
                  <a:lnTo>
                    <a:pt x="904" y="705"/>
                  </a:lnTo>
                  <a:lnTo>
                    <a:pt x="899" y="708"/>
                  </a:lnTo>
                  <a:lnTo>
                    <a:pt x="899" y="718"/>
                  </a:lnTo>
                  <a:lnTo>
                    <a:pt x="896" y="718"/>
                  </a:lnTo>
                  <a:lnTo>
                    <a:pt x="896" y="720"/>
                  </a:lnTo>
                  <a:lnTo>
                    <a:pt x="891" y="720"/>
                  </a:lnTo>
                  <a:lnTo>
                    <a:pt x="883" y="728"/>
                  </a:lnTo>
                  <a:lnTo>
                    <a:pt x="876" y="730"/>
                  </a:lnTo>
                  <a:lnTo>
                    <a:pt x="873" y="733"/>
                  </a:lnTo>
                  <a:lnTo>
                    <a:pt x="871" y="733"/>
                  </a:lnTo>
                  <a:lnTo>
                    <a:pt x="868" y="736"/>
                  </a:lnTo>
                  <a:lnTo>
                    <a:pt x="866" y="736"/>
                  </a:lnTo>
                  <a:lnTo>
                    <a:pt x="860" y="738"/>
                  </a:lnTo>
                  <a:lnTo>
                    <a:pt x="858" y="738"/>
                  </a:lnTo>
                  <a:lnTo>
                    <a:pt x="855" y="741"/>
                  </a:lnTo>
                  <a:lnTo>
                    <a:pt x="850" y="741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2" y="741"/>
                  </a:lnTo>
                  <a:lnTo>
                    <a:pt x="830" y="741"/>
                  </a:lnTo>
                  <a:lnTo>
                    <a:pt x="827" y="741"/>
                  </a:lnTo>
                  <a:lnTo>
                    <a:pt x="825" y="738"/>
                  </a:lnTo>
                  <a:lnTo>
                    <a:pt x="822" y="738"/>
                  </a:lnTo>
                  <a:lnTo>
                    <a:pt x="820" y="738"/>
                  </a:lnTo>
                  <a:lnTo>
                    <a:pt x="817" y="738"/>
                  </a:lnTo>
                  <a:lnTo>
                    <a:pt x="812" y="741"/>
                  </a:lnTo>
                  <a:lnTo>
                    <a:pt x="810" y="743"/>
                  </a:lnTo>
                  <a:lnTo>
                    <a:pt x="807" y="746"/>
                  </a:lnTo>
                  <a:lnTo>
                    <a:pt x="802" y="748"/>
                  </a:lnTo>
                  <a:lnTo>
                    <a:pt x="797" y="756"/>
                  </a:lnTo>
                  <a:lnTo>
                    <a:pt x="789" y="766"/>
                  </a:lnTo>
                  <a:lnTo>
                    <a:pt x="771" y="784"/>
                  </a:lnTo>
                  <a:lnTo>
                    <a:pt x="766" y="786"/>
                  </a:lnTo>
                  <a:lnTo>
                    <a:pt x="759" y="802"/>
                  </a:lnTo>
                  <a:lnTo>
                    <a:pt x="748" y="819"/>
                  </a:lnTo>
                  <a:lnTo>
                    <a:pt x="720" y="819"/>
                  </a:lnTo>
                  <a:lnTo>
                    <a:pt x="680" y="837"/>
                  </a:lnTo>
                  <a:lnTo>
                    <a:pt x="675" y="837"/>
                  </a:lnTo>
                  <a:lnTo>
                    <a:pt x="672" y="837"/>
                  </a:lnTo>
                  <a:lnTo>
                    <a:pt x="670" y="837"/>
                  </a:lnTo>
                  <a:lnTo>
                    <a:pt x="667" y="840"/>
                  </a:lnTo>
                  <a:lnTo>
                    <a:pt x="664" y="840"/>
                  </a:lnTo>
                  <a:lnTo>
                    <a:pt x="664" y="837"/>
                  </a:lnTo>
                  <a:lnTo>
                    <a:pt x="662" y="840"/>
                  </a:lnTo>
                  <a:lnTo>
                    <a:pt x="659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2" y="837"/>
                  </a:lnTo>
                  <a:lnTo>
                    <a:pt x="649" y="837"/>
                  </a:lnTo>
                  <a:lnTo>
                    <a:pt x="647" y="835"/>
                  </a:lnTo>
                  <a:lnTo>
                    <a:pt x="644" y="837"/>
                  </a:lnTo>
                  <a:lnTo>
                    <a:pt x="642" y="837"/>
                  </a:lnTo>
                  <a:lnTo>
                    <a:pt x="639" y="835"/>
                  </a:lnTo>
                  <a:lnTo>
                    <a:pt x="636" y="837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1" y="835"/>
                  </a:lnTo>
                  <a:lnTo>
                    <a:pt x="629" y="832"/>
                  </a:lnTo>
                  <a:lnTo>
                    <a:pt x="626" y="832"/>
                  </a:lnTo>
                  <a:lnTo>
                    <a:pt x="624" y="837"/>
                  </a:lnTo>
                  <a:lnTo>
                    <a:pt x="624" y="840"/>
                  </a:lnTo>
                  <a:lnTo>
                    <a:pt x="621" y="842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21" y="853"/>
                  </a:lnTo>
                  <a:lnTo>
                    <a:pt x="621" y="855"/>
                  </a:lnTo>
                  <a:lnTo>
                    <a:pt x="624" y="855"/>
                  </a:lnTo>
                  <a:lnTo>
                    <a:pt x="621" y="858"/>
                  </a:lnTo>
                  <a:lnTo>
                    <a:pt x="624" y="860"/>
                  </a:lnTo>
                  <a:lnTo>
                    <a:pt x="624" y="863"/>
                  </a:lnTo>
                  <a:lnTo>
                    <a:pt x="626" y="863"/>
                  </a:lnTo>
                  <a:lnTo>
                    <a:pt x="626" y="865"/>
                  </a:lnTo>
                  <a:lnTo>
                    <a:pt x="629" y="865"/>
                  </a:lnTo>
                  <a:lnTo>
                    <a:pt x="629" y="868"/>
                  </a:lnTo>
                  <a:lnTo>
                    <a:pt x="631" y="870"/>
                  </a:lnTo>
                  <a:lnTo>
                    <a:pt x="631" y="873"/>
                  </a:lnTo>
                  <a:lnTo>
                    <a:pt x="631" y="875"/>
                  </a:lnTo>
                  <a:lnTo>
                    <a:pt x="634" y="875"/>
                  </a:lnTo>
                  <a:lnTo>
                    <a:pt x="634" y="878"/>
                  </a:lnTo>
                  <a:lnTo>
                    <a:pt x="634" y="881"/>
                  </a:lnTo>
                  <a:lnTo>
                    <a:pt x="634" y="883"/>
                  </a:lnTo>
                  <a:lnTo>
                    <a:pt x="634" y="886"/>
                  </a:lnTo>
                  <a:lnTo>
                    <a:pt x="636" y="888"/>
                  </a:lnTo>
                  <a:lnTo>
                    <a:pt x="636" y="891"/>
                  </a:lnTo>
                  <a:lnTo>
                    <a:pt x="636" y="893"/>
                  </a:lnTo>
                  <a:lnTo>
                    <a:pt x="636" y="896"/>
                  </a:lnTo>
                  <a:lnTo>
                    <a:pt x="636" y="898"/>
                  </a:lnTo>
                  <a:lnTo>
                    <a:pt x="639" y="901"/>
                  </a:lnTo>
                  <a:lnTo>
                    <a:pt x="639" y="903"/>
                  </a:lnTo>
                  <a:lnTo>
                    <a:pt x="639" y="906"/>
                  </a:lnTo>
                  <a:lnTo>
                    <a:pt x="639" y="911"/>
                  </a:lnTo>
                  <a:lnTo>
                    <a:pt x="642" y="914"/>
                  </a:lnTo>
                  <a:lnTo>
                    <a:pt x="644" y="916"/>
                  </a:lnTo>
                  <a:lnTo>
                    <a:pt x="647" y="929"/>
                  </a:lnTo>
                  <a:lnTo>
                    <a:pt x="644" y="931"/>
                  </a:lnTo>
                  <a:lnTo>
                    <a:pt x="644" y="934"/>
                  </a:lnTo>
                  <a:lnTo>
                    <a:pt x="647" y="934"/>
                  </a:lnTo>
                  <a:lnTo>
                    <a:pt x="647" y="939"/>
                  </a:lnTo>
                  <a:lnTo>
                    <a:pt x="644" y="942"/>
                  </a:lnTo>
                  <a:lnTo>
                    <a:pt x="642" y="944"/>
                  </a:lnTo>
                  <a:lnTo>
                    <a:pt x="639" y="944"/>
                  </a:lnTo>
                  <a:lnTo>
                    <a:pt x="636" y="947"/>
                  </a:lnTo>
                  <a:lnTo>
                    <a:pt x="634" y="947"/>
                  </a:lnTo>
                  <a:lnTo>
                    <a:pt x="634" y="949"/>
                  </a:lnTo>
                  <a:lnTo>
                    <a:pt x="631" y="949"/>
                  </a:lnTo>
                  <a:lnTo>
                    <a:pt x="629" y="949"/>
                  </a:lnTo>
                  <a:lnTo>
                    <a:pt x="626" y="949"/>
                  </a:lnTo>
                  <a:lnTo>
                    <a:pt x="624" y="947"/>
                  </a:lnTo>
                  <a:lnTo>
                    <a:pt x="624" y="944"/>
                  </a:lnTo>
                  <a:lnTo>
                    <a:pt x="621" y="942"/>
                  </a:lnTo>
                  <a:lnTo>
                    <a:pt x="619" y="942"/>
                  </a:lnTo>
                  <a:lnTo>
                    <a:pt x="616" y="942"/>
                  </a:lnTo>
                  <a:lnTo>
                    <a:pt x="614" y="942"/>
                  </a:lnTo>
                  <a:lnTo>
                    <a:pt x="611" y="942"/>
                  </a:lnTo>
                  <a:lnTo>
                    <a:pt x="608" y="942"/>
                  </a:lnTo>
                  <a:lnTo>
                    <a:pt x="606" y="942"/>
                  </a:lnTo>
                  <a:lnTo>
                    <a:pt x="603" y="942"/>
                  </a:lnTo>
                  <a:lnTo>
                    <a:pt x="603" y="944"/>
                  </a:lnTo>
                  <a:lnTo>
                    <a:pt x="601" y="944"/>
                  </a:lnTo>
                  <a:lnTo>
                    <a:pt x="601" y="947"/>
                  </a:lnTo>
                  <a:lnTo>
                    <a:pt x="598" y="947"/>
                  </a:lnTo>
                  <a:lnTo>
                    <a:pt x="596" y="947"/>
                  </a:lnTo>
                  <a:lnTo>
                    <a:pt x="593" y="949"/>
                  </a:lnTo>
                  <a:lnTo>
                    <a:pt x="593" y="952"/>
                  </a:lnTo>
                  <a:lnTo>
                    <a:pt x="593" y="954"/>
                  </a:lnTo>
                  <a:lnTo>
                    <a:pt x="591" y="957"/>
                  </a:lnTo>
                  <a:lnTo>
                    <a:pt x="591" y="959"/>
                  </a:lnTo>
                  <a:lnTo>
                    <a:pt x="588" y="959"/>
                  </a:lnTo>
                  <a:lnTo>
                    <a:pt x="588" y="962"/>
                  </a:lnTo>
                  <a:lnTo>
                    <a:pt x="588" y="965"/>
                  </a:lnTo>
                  <a:lnTo>
                    <a:pt x="586" y="965"/>
                  </a:lnTo>
                  <a:lnTo>
                    <a:pt x="583" y="967"/>
                  </a:lnTo>
                  <a:lnTo>
                    <a:pt x="580" y="967"/>
                  </a:lnTo>
                  <a:lnTo>
                    <a:pt x="578" y="967"/>
                  </a:lnTo>
                  <a:lnTo>
                    <a:pt x="578" y="970"/>
                  </a:lnTo>
                  <a:lnTo>
                    <a:pt x="575" y="970"/>
                  </a:lnTo>
                  <a:lnTo>
                    <a:pt x="573" y="970"/>
                  </a:lnTo>
                  <a:lnTo>
                    <a:pt x="570" y="970"/>
                  </a:lnTo>
                  <a:lnTo>
                    <a:pt x="568" y="970"/>
                  </a:lnTo>
                  <a:lnTo>
                    <a:pt x="565" y="970"/>
                  </a:lnTo>
                  <a:lnTo>
                    <a:pt x="565" y="972"/>
                  </a:lnTo>
                  <a:lnTo>
                    <a:pt x="563" y="975"/>
                  </a:lnTo>
                  <a:lnTo>
                    <a:pt x="560" y="975"/>
                  </a:lnTo>
                  <a:lnTo>
                    <a:pt x="563" y="977"/>
                  </a:lnTo>
                  <a:lnTo>
                    <a:pt x="563" y="980"/>
                  </a:lnTo>
                  <a:lnTo>
                    <a:pt x="563" y="982"/>
                  </a:lnTo>
                  <a:lnTo>
                    <a:pt x="560" y="985"/>
                  </a:lnTo>
                  <a:lnTo>
                    <a:pt x="557" y="987"/>
                  </a:lnTo>
                  <a:lnTo>
                    <a:pt x="555" y="987"/>
                  </a:lnTo>
                  <a:lnTo>
                    <a:pt x="555" y="990"/>
                  </a:lnTo>
                  <a:lnTo>
                    <a:pt x="552" y="990"/>
                  </a:lnTo>
                  <a:lnTo>
                    <a:pt x="552" y="993"/>
                  </a:lnTo>
                  <a:lnTo>
                    <a:pt x="550" y="993"/>
                  </a:lnTo>
                  <a:lnTo>
                    <a:pt x="547" y="993"/>
                  </a:lnTo>
                  <a:lnTo>
                    <a:pt x="547" y="995"/>
                  </a:lnTo>
                  <a:lnTo>
                    <a:pt x="545" y="993"/>
                  </a:lnTo>
                  <a:lnTo>
                    <a:pt x="542" y="993"/>
                  </a:lnTo>
                  <a:lnTo>
                    <a:pt x="540" y="993"/>
                  </a:lnTo>
                  <a:lnTo>
                    <a:pt x="537" y="993"/>
                  </a:lnTo>
                  <a:lnTo>
                    <a:pt x="535" y="990"/>
                  </a:lnTo>
                  <a:lnTo>
                    <a:pt x="532" y="990"/>
                  </a:lnTo>
                  <a:lnTo>
                    <a:pt x="529" y="990"/>
                  </a:lnTo>
                  <a:lnTo>
                    <a:pt x="529" y="987"/>
                  </a:lnTo>
                  <a:lnTo>
                    <a:pt x="527" y="987"/>
                  </a:lnTo>
                  <a:lnTo>
                    <a:pt x="527" y="990"/>
                  </a:lnTo>
                  <a:lnTo>
                    <a:pt x="524" y="990"/>
                  </a:lnTo>
                  <a:lnTo>
                    <a:pt x="522" y="990"/>
                  </a:lnTo>
                  <a:lnTo>
                    <a:pt x="519" y="987"/>
                  </a:lnTo>
                  <a:lnTo>
                    <a:pt x="519" y="985"/>
                  </a:lnTo>
                  <a:lnTo>
                    <a:pt x="519" y="982"/>
                  </a:lnTo>
                  <a:lnTo>
                    <a:pt x="517" y="980"/>
                  </a:lnTo>
                  <a:lnTo>
                    <a:pt x="517" y="977"/>
                  </a:lnTo>
                  <a:lnTo>
                    <a:pt x="514" y="975"/>
                  </a:lnTo>
                  <a:lnTo>
                    <a:pt x="512" y="975"/>
                  </a:lnTo>
                  <a:lnTo>
                    <a:pt x="501" y="959"/>
                  </a:lnTo>
                  <a:lnTo>
                    <a:pt x="494" y="970"/>
                  </a:lnTo>
                  <a:lnTo>
                    <a:pt x="491" y="967"/>
                  </a:lnTo>
                  <a:lnTo>
                    <a:pt x="489" y="967"/>
                  </a:lnTo>
                  <a:lnTo>
                    <a:pt x="486" y="967"/>
                  </a:lnTo>
                  <a:lnTo>
                    <a:pt x="484" y="967"/>
                  </a:lnTo>
                  <a:lnTo>
                    <a:pt x="481" y="967"/>
                  </a:lnTo>
                  <a:lnTo>
                    <a:pt x="479" y="965"/>
                  </a:lnTo>
                  <a:lnTo>
                    <a:pt x="476" y="967"/>
                  </a:lnTo>
                  <a:lnTo>
                    <a:pt x="473" y="967"/>
                  </a:lnTo>
                  <a:lnTo>
                    <a:pt x="473" y="970"/>
                  </a:lnTo>
                  <a:lnTo>
                    <a:pt x="471" y="972"/>
                  </a:lnTo>
                  <a:lnTo>
                    <a:pt x="468" y="972"/>
                  </a:lnTo>
                  <a:lnTo>
                    <a:pt x="468" y="975"/>
                  </a:lnTo>
                  <a:lnTo>
                    <a:pt x="466" y="975"/>
                  </a:lnTo>
                  <a:lnTo>
                    <a:pt x="463" y="975"/>
                  </a:lnTo>
                  <a:lnTo>
                    <a:pt x="461" y="975"/>
                  </a:lnTo>
                  <a:lnTo>
                    <a:pt x="458" y="975"/>
                  </a:lnTo>
                  <a:lnTo>
                    <a:pt x="456" y="975"/>
                  </a:lnTo>
                  <a:lnTo>
                    <a:pt x="453" y="972"/>
                  </a:lnTo>
                  <a:lnTo>
                    <a:pt x="451" y="972"/>
                  </a:lnTo>
                  <a:lnTo>
                    <a:pt x="451" y="970"/>
                  </a:lnTo>
                  <a:lnTo>
                    <a:pt x="448" y="967"/>
                  </a:lnTo>
                  <a:lnTo>
                    <a:pt x="445" y="967"/>
                  </a:lnTo>
                  <a:lnTo>
                    <a:pt x="443" y="967"/>
                  </a:lnTo>
                  <a:lnTo>
                    <a:pt x="440" y="970"/>
                  </a:lnTo>
                  <a:lnTo>
                    <a:pt x="440" y="972"/>
                  </a:lnTo>
                  <a:lnTo>
                    <a:pt x="438" y="972"/>
                  </a:lnTo>
                  <a:lnTo>
                    <a:pt x="438" y="975"/>
                  </a:lnTo>
                  <a:lnTo>
                    <a:pt x="435" y="977"/>
                  </a:lnTo>
                  <a:lnTo>
                    <a:pt x="435" y="980"/>
                  </a:lnTo>
                  <a:lnTo>
                    <a:pt x="435" y="982"/>
                  </a:lnTo>
                  <a:lnTo>
                    <a:pt x="433" y="982"/>
                  </a:lnTo>
                  <a:lnTo>
                    <a:pt x="430" y="985"/>
                  </a:lnTo>
                  <a:lnTo>
                    <a:pt x="428" y="987"/>
                  </a:lnTo>
                  <a:lnTo>
                    <a:pt x="428" y="990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20" y="995"/>
                  </a:lnTo>
                  <a:lnTo>
                    <a:pt x="423" y="998"/>
                  </a:lnTo>
                  <a:lnTo>
                    <a:pt x="423" y="1000"/>
                  </a:lnTo>
                  <a:lnTo>
                    <a:pt x="423" y="1003"/>
                  </a:lnTo>
                  <a:lnTo>
                    <a:pt x="420" y="1003"/>
                  </a:lnTo>
                  <a:lnTo>
                    <a:pt x="420" y="1005"/>
                  </a:lnTo>
                  <a:lnTo>
                    <a:pt x="420" y="1008"/>
                  </a:lnTo>
                  <a:lnTo>
                    <a:pt x="420" y="1010"/>
                  </a:lnTo>
                  <a:lnTo>
                    <a:pt x="417" y="1013"/>
                  </a:lnTo>
                  <a:lnTo>
                    <a:pt x="417" y="1010"/>
                  </a:lnTo>
                  <a:lnTo>
                    <a:pt x="415" y="1010"/>
                  </a:lnTo>
                  <a:lnTo>
                    <a:pt x="412" y="1010"/>
                  </a:lnTo>
                  <a:lnTo>
                    <a:pt x="410" y="1010"/>
                  </a:lnTo>
                  <a:lnTo>
                    <a:pt x="407" y="1010"/>
                  </a:lnTo>
                  <a:lnTo>
                    <a:pt x="405" y="1010"/>
                  </a:lnTo>
                  <a:lnTo>
                    <a:pt x="405" y="1008"/>
                  </a:lnTo>
                  <a:lnTo>
                    <a:pt x="402" y="1008"/>
                  </a:lnTo>
                  <a:lnTo>
                    <a:pt x="400" y="1008"/>
                  </a:lnTo>
                  <a:lnTo>
                    <a:pt x="397" y="1008"/>
                  </a:lnTo>
                  <a:lnTo>
                    <a:pt x="397" y="1010"/>
                  </a:lnTo>
                  <a:lnTo>
                    <a:pt x="395" y="1013"/>
                  </a:lnTo>
                  <a:lnTo>
                    <a:pt x="392" y="1015"/>
                  </a:lnTo>
                  <a:lnTo>
                    <a:pt x="389" y="1018"/>
                  </a:lnTo>
                  <a:lnTo>
                    <a:pt x="387" y="1021"/>
                  </a:lnTo>
                  <a:lnTo>
                    <a:pt x="387" y="1018"/>
                  </a:lnTo>
                  <a:lnTo>
                    <a:pt x="384" y="1018"/>
                  </a:lnTo>
                  <a:lnTo>
                    <a:pt x="382" y="1015"/>
                  </a:lnTo>
                  <a:lnTo>
                    <a:pt x="382" y="1018"/>
                  </a:lnTo>
                  <a:lnTo>
                    <a:pt x="379" y="1018"/>
                  </a:lnTo>
                  <a:lnTo>
                    <a:pt x="377" y="1021"/>
                  </a:lnTo>
                  <a:lnTo>
                    <a:pt x="377" y="1023"/>
                  </a:lnTo>
                  <a:lnTo>
                    <a:pt x="374" y="1023"/>
                  </a:lnTo>
                  <a:lnTo>
                    <a:pt x="372" y="1026"/>
                  </a:lnTo>
                  <a:lnTo>
                    <a:pt x="369" y="1028"/>
                  </a:lnTo>
                  <a:lnTo>
                    <a:pt x="367" y="1031"/>
                  </a:lnTo>
                  <a:lnTo>
                    <a:pt x="364" y="1033"/>
                  </a:lnTo>
                  <a:lnTo>
                    <a:pt x="364" y="1036"/>
                  </a:lnTo>
                  <a:lnTo>
                    <a:pt x="361" y="1036"/>
                  </a:lnTo>
                  <a:lnTo>
                    <a:pt x="361" y="1038"/>
                  </a:lnTo>
                  <a:lnTo>
                    <a:pt x="364" y="1041"/>
                  </a:lnTo>
                  <a:lnTo>
                    <a:pt x="367" y="1041"/>
                  </a:lnTo>
                  <a:lnTo>
                    <a:pt x="369" y="1041"/>
                  </a:lnTo>
                  <a:lnTo>
                    <a:pt x="374" y="1041"/>
                  </a:lnTo>
                  <a:lnTo>
                    <a:pt x="377" y="1043"/>
                  </a:lnTo>
                  <a:lnTo>
                    <a:pt x="379" y="1043"/>
                  </a:lnTo>
                  <a:lnTo>
                    <a:pt x="379" y="1046"/>
                  </a:lnTo>
                  <a:lnTo>
                    <a:pt x="377" y="1049"/>
                  </a:lnTo>
                  <a:lnTo>
                    <a:pt x="374" y="1049"/>
                  </a:lnTo>
                  <a:lnTo>
                    <a:pt x="372" y="1049"/>
                  </a:lnTo>
                  <a:lnTo>
                    <a:pt x="369" y="1046"/>
                  </a:lnTo>
                  <a:lnTo>
                    <a:pt x="367" y="1046"/>
                  </a:lnTo>
                  <a:lnTo>
                    <a:pt x="364" y="1049"/>
                  </a:lnTo>
                  <a:lnTo>
                    <a:pt x="361" y="1049"/>
                  </a:lnTo>
                  <a:lnTo>
                    <a:pt x="359" y="1049"/>
                  </a:lnTo>
                  <a:lnTo>
                    <a:pt x="356" y="1049"/>
                  </a:lnTo>
                  <a:lnTo>
                    <a:pt x="354" y="1049"/>
                  </a:lnTo>
                  <a:lnTo>
                    <a:pt x="354" y="1051"/>
                  </a:lnTo>
                  <a:lnTo>
                    <a:pt x="351" y="1051"/>
                  </a:lnTo>
                  <a:lnTo>
                    <a:pt x="354" y="1056"/>
                  </a:lnTo>
                  <a:lnTo>
                    <a:pt x="354" y="1059"/>
                  </a:lnTo>
                  <a:lnTo>
                    <a:pt x="356" y="1061"/>
                  </a:lnTo>
                  <a:lnTo>
                    <a:pt x="354" y="1064"/>
                  </a:lnTo>
                  <a:lnTo>
                    <a:pt x="354" y="1066"/>
                  </a:lnTo>
                  <a:lnTo>
                    <a:pt x="351" y="1066"/>
                  </a:lnTo>
                  <a:lnTo>
                    <a:pt x="349" y="1069"/>
                  </a:lnTo>
                  <a:lnTo>
                    <a:pt x="346" y="1069"/>
                  </a:lnTo>
                  <a:lnTo>
                    <a:pt x="344" y="1071"/>
                  </a:lnTo>
                  <a:lnTo>
                    <a:pt x="341" y="1071"/>
                  </a:lnTo>
                  <a:lnTo>
                    <a:pt x="339" y="1074"/>
                  </a:lnTo>
                  <a:lnTo>
                    <a:pt x="336" y="1074"/>
                  </a:lnTo>
                  <a:lnTo>
                    <a:pt x="336" y="1077"/>
                  </a:lnTo>
                  <a:lnTo>
                    <a:pt x="333" y="1077"/>
                  </a:lnTo>
                  <a:lnTo>
                    <a:pt x="331" y="1077"/>
                  </a:lnTo>
                  <a:lnTo>
                    <a:pt x="328" y="1079"/>
                  </a:lnTo>
                  <a:lnTo>
                    <a:pt x="326" y="1079"/>
                  </a:lnTo>
                  <a:lnTo>
                    <a:pt x="321" y="1079"/>
                  </a:lnTo>
                  <a:lnTo>
                    <a:pt x="318" y="1079"/>
                  </a:lnTo>
                  <a:lnTo>
                    <a:pt x="316" y="1079"/>
                  </a:lnTo>
                  <a:lnTo>
                    <a:pt x="313" y="1079"/>
                  </a:lnTo>
                  <a:lnTo>
                    <a:pt x="311" y="1079"/>
                  </a:lnTo>
                  <a:lnTo>
                    <a:pt x="311" y="1082"/>
                  </a:lnTo>
                  <a:lnTo>
                    <a:pt x="308" y="1082"/>
                  </a:lnTo>
                  <a:lnTo>
                    <a:pt x="305" y="1082"/>
                  </a:lnTo>
                  <a:lnTo>
                    <a:pt x="303" y="1082"/>
                  </a:lnTo>
                  <a:lnTo>
                    <a:pt x="303" y="1084"/>
                  </a:lnTo>
                  <a:lnTo>
                    <a:pt x="300" y="1084"/>
                  </a:lnTo>
                  <a:lnTo>
                    <a:pt x="298" y="1084"/>
                  </a:lnTo>
                  <a:lnTo>
                    <a:pt x="295" y="1084"/>
                  </a:lnTo>
                  <a:lnTo>
                    <a:pt x="293" y="1084"/>
                  </a:lnTo>
                  <a:lnTo>
                    <a:pt x="293" y="1087"/>
                  </a:lnTo>
                  <a:lnTo>
                    <a:pt x="290" y="1087"/>
                  </a:lnTo>
                  <a:lnTo>
                    <a:pt x="290" y="1089"/>
                  </a:lnTo>
                  <a:lnTo>
                    <a:pt x="288" y="1089"/>
                  </a:lnTo>
                  <a:lnTo>
                    <a:pt x="285" y="1089"/>
                  </a:lnTo>
                  <a:lnTo>
                    <a:pt x="285" y="1092"/>
                  </a:lnTo>
                  <a:lnTo>
                    <a:pt x="283" y="1094"/>
                  </a:lnTo>
                  <a:lnTo>
                    <a:pt x="283" y="1097"/>
                  </a:lnTo>
                  <a:lnTo>
                    <a:pt x="280" y="1099"/>
                  </a:lnTo>
                  <a:lnTo>
                    <a:pt x="277" y="1099"/>
                  </a:lnTo>
                  <a:lnTo>
                    <a:pt x="277" y="1102"/>
                  </a:lnTo>
                  <a:lnTo>
                    <a:pt x="277" y="11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6D466977-9047-B909-BF4A-43F21ABCE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1440"/>
              <a:ext cx="1523" cy="825"/>
            </a:xfrm>
            <a:custGeom>
              <a:avLst/>
              <a:gdLst>
                <a:gd name="T0" fmla="*/ 1003 w 1523"/>
                <a:gd name="T1" fmla="*/ 741 h 825"/>
                <a:gd name="T2" fmla="*/ 889 w 1523"/>
                <a:gd name="T3" fmla="*/ 751 h 825"/>
                <a:gd name="T4" fmla="*/ 764 w 1523"/>
                <a:gd name="T5" fmla="*/ 749 h 825"/>
                <a:gd name="T6" fmla="*/ 616 w 1523"/>
                <a:gd name="T7" fmla="*/ 782 h 825"/>
                <a:gd name="T8" fmla="*/ 596 w 1523"/>
                <a:gd name="T9" fmla="*/ 708 h 825"/>
                <a:gd name="T10" fmla="*/ 548 w 1523"/>
                <a:gd name="T11" fmla="*/ 693 h 825"/>
                <a:gd name="T12" fmla="*/ 520 w 1523"/>
                <a:gd name="T13" fmla="*/ 629 h 825"/>
                <a:gd name="T14" fmla="*/ 469 w 1523"/>
                <a:gd name="T15" fmla="*/ 586 h 825"/>
                <a:gd name="T16" fmla="*/ 400 w 1523"/>
                <a:gd name="T17" fmla="*/ 568 h 825"/>
                <a:gd name="T18" fmla="*/ 390 w 1523"/>
                <a:gd name="T19" fmla="*/ 670 h 825"/>
                <a:gd name="T20" fmla="*/ 354 w 1523"/>
                <a:gd name="T21" fmla="*/ 703 h 825"/>
                <a:gd name="T22" fmla="*/ 291 w 1523"/>
                <a:gd name="T23" fmla="*/ 713 h 825"/>
                <a:gd name="T24" fmla="*/ 242 w 1523"/>
                <a:gd name="T25" fmla="*/ 685 h 825"/>
                <a:gd name="T26" fmla="*/ 212 w 1523"/>
                <a:gd name="T27" fmla="*/ 642 h 825"/>
                <a:gd name="T28" fmla="*/ 176 w 1523"/>
                <a:gd name="T29" fmla="*/ 627 h 825"/>
                <a:gd name="T30" fmla="*/ 133 w 1523"/>
                <a:gd name="T31" fmla="*/ 543 h 825"/>
                <a:gd name="T32" fmla="*/ 34 w 1523"/>
                <a:gd name="T33" fmla="*/ 527 h 825"/>
                <a:gd name="T34" fmla="*/ 3 w 1523"/>
                <a:gd name="T35" fmla="*/ 403 h 825"/>
                <a:gd name="T36" fmla="*/ 51 w 1523"/>
                <a:gd name="T37" fmla="*/ 380 h 825"/>
                <a:gd name="T38" fmla="*/ 120 w 1523"/>
                <a:gd name="T39" fmla="*/ 377 h 825"/>
                <a:gd name="T40" fmla="*/ 174 w 1523"/>
                <a:gd name="T41" fmla="*/ 392 h 825"/>
                <a:gd name="T42" fmla="*/ 230 w 1523"/>
                <a:gd name="T43" fmla="*/ 385 h 825"/>
                <a:gd name="T44" fmla="*/ 298 w 1523"/>
                <a:gd name="T45" fmla="*/ 405 h 825"/>
                <a:gd name="T46" fmla="*/ 260 w 1523"/>
                <a:gd name="T47" fmla="*/ 255 h 825"/>
                <a:gd name="T48" fmla="*/ 161 w 1523"/>
                <a:gd name="T49" fmla="*/ 163 h 825"/>
                <a:gd name="T50" fmla="*/ 268 w 1523"/>
                <a:gd name="T51" fmla="*/ 74 h 825"/>
                <a:gd name="T52" fmla="*/ 301 w 1523"/>
                <a:gd name="T53" fmla="*/ 130 h 825"/>
                <a:gd name="T54" fmla="*/ 354 w 1523"/>
                <a:gd name="T55" fmla="*/ 156 h 825"/>
                <a:gd name="T56" fmla="*/ 377 w 1523"/>
                <a:gd name="T57" fmla="*/ 196 h 825"/>
                <a:gd name="T58" fmla="*/ 431 w 1523"/>
                <a:gd name="T59" fmla="*/ 240 h 825"/>
                <a:gd name="T60" fmla="*/ 464 w 1523"/>
                <a:gd name="T61" fmla="*/ 278 h 825"/>
                <a:gd name="T62" fmla="*/ 530 w 1523"/>
                <a:gd name="T63" fmla="*/ 311 h 825"/>
                <a:gd name="T64" fmla="*/ 553 w 1523"/>
                <a:gd name="T65" fmla="*/ 367 h 825"/>
                <a:gd name="T66" fmla="*/ 550 w 1523"/>
                <a:gd name="T67" fmla="*/ 313 h 825"/>
                <a:gd name="T68" fmla="*/ 553 w 1523"/>
                <a:gd name="T69" fmla="*/ 252 h 825"/>
                <a:gd name="T70" fmla="*/ 550 w 1523"/>
                <a:gd name="T71" fmla="*/ 201 h 825"/>
                <a:gd name="T72" fmla="*/ 538 w 1523"/>
                <a:gd name="T73" fmla="*/ 145 h 825"/>
                <a:gd name="T74" fmla="*/ 591 w 1523"/>
                <a:gd name="T75" fmla="*/ 92 h 825"/>
                <a:gd name="T76" fmla="*/ 650 w 1523"/>
                <a:gd name="T77" fmla="*/ 130 h 825"/>
                <a:gd name="T78" fmla="*/ 700 w 1523"/>
                <a:gd name="T79" fmla="*/ 133 h 825"/>
                <a:gd name="T80" fmla="*/ 726 w 1523"/>
                <a:gd name="T81" fmla="*/ 77 h 825"/>
                <a:gd name="T82" fmla="*/ 833 w 1523"/>
                <a:gd name="T83" fmla="*/ 59 h 825"/>
                <a:gd name="T84" fmla="*/ 919 w 1523"/>
                <a:gd name="T85" fmla="*/ 67 h 825"/>
                <a:gd name="T86" fmla="*/ 996 w 1523"/>
                <a:gd name="T87" fmla="*/ 0 h 825"/>
                <a:gd name="T88" fmla="*/ 1072 w 1523"/>
                <a:gd name="T89" fmla="*/ 138 h 825"/>
                <a:gd name="T90" fmla="*/ 1126 w 1523"/>
                <a:gd name="T91" fmla="*/ 207 h 825"/>
                <a:gd name="T92" fmla="*/ 1215 w 1523"/>
                <a:gd name="T93" fmla="*/ 298 h 825"/>
                <a:gd name="T94" fmla="*/ 1378 w 1523"/>
                <a:gd name="T95" fmla="*/ 369 h 825"/>
                <a:gd name="T96" fmla="*/ 1401 w 1523"/>
                <a:gd name="T97" fmla="*/ 397 h 825"/>
                <a:gd name="T98" fmla="*/ 1401 w 1523"/>
                <a:gd name="T99" fmla="*/ 428 h 825"/>
                <a:gd name="T100" fmla="*/ 1454 w 1523"/>
                <a:gd name="T101" fmla="*/ 453 h 825"/>
                <a:gd name="T102" fmla="*/ 1513 w 1523"/>
                <a:gd name="T103" fmla="*/ 497 h 825"/>
                <a:gd name="T104" fmla="*/ 1515 w 1523"/>
                <a:gd name="T105" fmla="*/ 525 h 825"/>
                <a:gd name="T106" fmla="*/ 1485 w 1523"/>
                <a:gd name="T107" fmla="*/ 555 h 825"/>
                <a:gd name="T108" fmla="*/ 1462 w 1523"/>
                <a:gd name="T109" fmla="*/ 576 h 825"/>
                <a:gd name="T110" fmla="*/ 1421 w 1523"/>
                <a:gd name="T111" fmla="*/ 576 h 825"/>
                <a:gd name="T112" fmla="*/ 1408 w 1523"/>
                <a:gd name="T113" fmla="*/ 616 h 825"/>
                <a:gd name="T114" fmla="*/ 1388 w 1523"/>
                <a:gd name="T115" fmla="*/ 657 h 825"/>
                <a:gd name="T116" fmla="*/ 1373 w 1523"/>
                <a:gd name="T117" fmla="*/ 703 h 825"/>
                <a:gd name="T118" fmla="*/ 1357 w 1523"/>
                <a:gd name="T119" fmla="*/ 733 h 825"/>
                <a:gd name="T120" fmla="*/ 1332 w 1523"/>
                <a:gd name="T121" fmla="*/ 772 h 825"/>
                <a:gd name="T122" fmla="*/ 1166 w 1523"/>
                <a:gd name="T123" fmla="*/ 761 h 825"/>
                <a:gd name="T124" fmla="*/ 1128 w 1523"/>
                <a:gd name="T125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3" h="825">
                  <a:moveTo>
                    <a:pt x="1087" y="812"/>
                  </a:moveTo>
                  <a:lnTo>
                    <a:pt x="1085" y="810"/>
                  </a:lnTo>
                  <a:lnTo>
                    <a:pt x="1080" y="805"/>
                  </a:lnTo>
                  <a:lnTo>
                    <a:pt x="1075" y="800"/>
                  </a:lnTo>
                  <a:lnTo>
                    <a:pt x="1070" y="800"/>
                  </a:lnTo>
                  <a:lnTo>
                    <a:pt x="1067" y="800"/>
                  </a:lnTo>
                  <a:lnTo>
                    <a:pt x="1065" y="797"/>
                  </a:lnTo>
                  <a:lnTo>
                    <a:pt x="1062" y="794"/>
                  </a:lnTo>
                  <a:lnTo>
                    <a:pt x="1062" y="792"/>
                  </a:lnTo>
                  <a:lnTo>
                    <a:pt x="1065" y="789"/>
                  </a:lnTo>
                  <a:lnTo>
                    <a:pt x="1065" y="784"/>
                  </a:lnTo>
                  <a:lnTo>
                    <a:pt x="1067" y="777"/>
                  </a:lnTo>
                  <a:lnTo>
                    <a:pt x="1059" y="772"/>
                  </a:lnTo>
                  <a:lnTo>
                    <a:pt x="1054" y="766"/>
                  </a:lnTo>
                  <a:lnTo>
                    <a:pt x="1052" y="761"/>
                  </a:lnTo>
                  <a:lnTo>
                    <a:pt x="1052" y="759"/>
                  </a:lnTo>
                  <a:lnTo>
                    <a:pt x="1052" y="751"/>
                  </a:lnTo>
                  <a:lnTo>
                    <a:pt x="1044" y="754"/>
                  </a:lnTo>
                  <a:lnTo>
                    <a:pt x="1039" y="751"/>
                  </a:lnTo>
                  <a:lnTo>
                    <a:pt x="1034" y="751"/>
                  </a:lnTo>
                  <a:lnTo>
                    <a:pt x="1026" y="744"/>
                  </a:lnTo>
                  <a:lnTo>
                    <a:pt x="1021" y="741"/>
                  </a:lnTo>
                  <a:lnTo>
                    <a:pt x="1016" y="744"/>
                  </a:lnTo>
                  <a:lnTo>
                    <a:pt x="1011" y="741"/>
                  </a:lnTo>
                  <a:lnTo>
                    <a:pt x="1003" y="741"/>
                  </a:lnTo>
                  <a:lnTo>
                    <a:pt x="1001" y="746"/>
                  </a:lnTo>
                  <a:lnTo>
                    <a:pt x="993" y="749"/>
                  </a:lnTo>
                  <a:lnTo>
                    <a:pt x="993" y="751"/>
                  </a:lnTo>
                  <a:lnTo>
                    <a:pt x="991" y="754"/>
                  </a:lnTo>
                  <a:lnTo>
                    <a:pt x="988" y="751"/>
                  </a:lnTo>
                  <a:lnTo>
                    <a:pt x="981" y="749"/>
                  </a:lnTo>
                  <a:lnTo>
                    <a:pt x="973" y="749"/>
                  </a:lnTo>
                  <a:lnTo>
                    <a:pt x="965" y="749"/>
                  </a:lnTo>
                  <a:lnTo>
                    <a:pt x="963" y="749"/>
                  </a:lnTo>
                  <a:lnTo>
                    <a:pt x="960" y="754"/>
                  </a:lnTo>
                  <a:lnTo>
                    <a:pt x="958" y="754"/>
                  </a:lnTo>
                  <a:lnTo>
                    <a:pt x="953" y="756"/>
                  </a:lnTo>
                  <a:lnTo>
                    <a:pt x="945" y="761"/>
                  </a:lnTo>
                  <a:lnTo>
                    <a:pt x="937" y="766"/>
                  </a:lnTo>
                  <a:lnTo>
                    <a:pt x="932" y="772"/>
                  </a:lnTo>
                  <a:lnTo>
                    <a:pt x="919" y="769"/>
                  </a:lnTo>
                  <a:lnTo>
                    <a:pt x="907" y="766"/>
                  </a:lnTo>
                  <a:lnTo>
                    <a:pt x="902" y="766"/>
                  </a:lnTo>
                  <a:lnTo>
                    <a:pt x="902" y="764"/>
                  </a:lnTo>
                  <a:lnTo>
                    <a:pt x="899" y="761"/>
                  </a:lnTo>
                  <a:lnTo>
                    <a:pt x="899" y="756"/>
                  </a:lnTo>
                  <a:lnTo>
                    <a:pt x="897" y="754"/>
                  </a:lnTo>
                  <a:lnTo>
                    <a:pt x="894" y="751"/>
                  </a:lnTo>
                  <a:lnTo>
                    <a:pt x="891" y="751"/>
                  </a:lnTo>
                  <a:lnTo>
                    <a:pt x="889" y="751"/>
                  </a:lnTo>
                  <a:lnTo>
                    <a:pt x="886" y="746"/>
                  </a:lnTo>
                  <a:lnTo>
                    <a:pt x="881" y="746"/>
                  </a:lnTo>
                  <a:lnTo>
                    <a:pt x="874" y="746"/>
                  </a:lnTo>
                  <a:lnTo>
                    <a:pt x="869" y="744"/>
                  </a:lnTo>
                  <a:lnTo>
                    <a:pt x="861" y="744"/>
                  </a:lnTo>
                  <a:lnTo>
                    <a:pt x="856" y="744"/>
                  </a:lnTo>
                  <a:lnTo>
                    <a:pt x="853" y="744"/>
                  </a:lnTo>
                  <a:lnTo>
                    <a:pt x="851" y="746"/>
                  </a:lnTo>
                  <a:lnTo>
                    <a:pt x="851" y="744"/>
                  </a:lnTo>
                  <a:lnTo>
                    <a:pt x="846" y="744"/>
                  </a:lnTo>
                  <a:lnTo>
                    <a:pt x="838" y="741"/>
                  </a:lnTo>
                  <a:lnTo>
                    <a:pt x="830" y="741"/>
                  </a:lnTo>
                  <a:lnTo>
                    <a:pt x="825" y="741"/>
                  </a:lnTo>
                  <a:lnTo>
                    <a:pt x="823" y="741"/>
                  </a:lnTo>
                  <a:lnTo>
                    <a:pt x="820" y="741"/>
                  </a:lnTo>
                  <a:lnTo>
                    <a:pt x="818" y="744"/>
                  </a:lnTo>
                  <a:lnTo>
                    <a:pt x="813" y="749"/>
                  </a:lnTo>
                  <a:lnTo>
                    <a:pt x="810" y="751"/>
                  </a:lnTo>
                  <a:lnTo>
                    <a:pt x="807" y="751"/>
                  </a:lnTo>
                  <a:lnTo>
                    <a:pt x="805" y="754"/>
                  </a:lnTo>
                  <a:lnTo>
                    <a:pt x="795" y="751"/>
                  </a:lnTo>
                  <a:lnTo>
                    <a:pt x="787" y="749"/>
                  </a:lnTo>
                  <a:lnTo>
                    <a:pt x="782" y="749"/>
                  </a:lnTo>
                  <a:lnTo>
                    <a:pt x="772" y="746"/>
                  </a:lnTo>
                  <a:lnTo>
                    <a:pt x="764" y="749"/>
                  </a:lnTo>
                  <a:lnTo>
                    <a:pt x="762" y="744"/>
                  </a:lnTo>
                  <a:lnTo>
                    <a:pt x="751" y="744"/>
                  </a:lnTo>
                  <a:lnTo>
                    <a:pt x="746" y="744"/>
                  </a:lnTo>
                  <a:lnTo>
                    <a:pt x="741" y="744"/>
                  </a:lnTo>
                  <a:lnTo>
                    <a:pt x="731" y="741"/>
                  </a:lnTo>
                  <a:lnTo>
                    <a:pt x="726" y="746"/>
                  </a:lnTo>
                  <a:lnTo>
                    <a:pt x="723" y="744"/>
                  </a:lnTo>
                  <a:lnTo>
                    <a:pt x="718" y="741"/>
                  </a:lnTo>
                  <a:lnTo>
                    <a:pt x="716" y="744"/>
                  </a:lnTo>
                  <a:lnTo>
                    <a:pt x="706" y="744"/>
                  </a:lnTo>
                  <a:lnTo>
                    <a:pt x="693" y="744"/>
                  </a:lnTo>
                  <a:lnTo>
                    <a:pt x="688" y="741"/>
                  </a:lnTo>
                  <a:lnTo>
                    <a:pt x="683" y="738"/>
                  </a:lnTo>
                  <a:lnTo>
                    <a:pt x="678" y="738"/>
                  </a:lnTo>
                  <a:lnTo>
                    <a:pt x="672" y="736"/>
                  </a:lnTo>
                  <a:lnTo>
                    <a:pt x="662" y="738"/>
                  </a:lnTo>
                  <a:lnTo>
                    <a:pt x="652" y="744"/>
                  </a:lnTo>
                  <a:lnTo>
                    <a:pt x="647" y="738"/>
                  </a:lnTo>
                  <a:lnTo>
                    <a:pt x="644" y="741"/>
                  </a:lnTo>
                  <a:lnTo>
                    <a:pt x="642" y="751"/>
                  </a:lnTo>
                  <a:lnTo>
                    <a:pt x="634" y="772"/>
                  </a:lnTo>
                  <a:lnTo>
                    <a:pt x="627" y="794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6" y="782"/>
                  </a:lnTo>
                  <a:lnTo>
                    <a:pt x="614" y="779"/>
                  </a:lnTo>
                  <a:lnTo>
                    <a:pt x="614" y="777"/>
                  </a:lnTo>
                  <a:lnTo>
                    <a:pt x="616" y="774"/>
                  </a:lnTo>
                  <a:lnTo>
                    <a:pt x="614" y="769"/>
                  </a:lnTo>
                  <a:lnTo>
                    <a:pt x="614" y="766"/>
                  </a:lnTo>
                  <a:lnTo>
                    <a:pt x="614" y="761"/>
                  </a:lnTo>
                  <a:lnTo>
                    <a:pt x="614" y="759"/>
                  </a:lnTo>
                  <a:lnTo>
                    <a:pt x="614" y="751"/>
                  </a:lnTo>
                  <a:lnTo>
                    <a:pt x="614" y="749"/>
                  </a:lnTo>
                  <a:lnTo>
                    <a:pt x="614" y="744"/>
                  </a:lnTo>
                  <a:lnTo>
                    <a:pt x="614" y="741"/>
                  </a:lnTo>
                  <a:lnTo>
                    <a:pt x="611" y="736"/>
                  </a:lnTo>
                  <a:lnTo>
                    <a:pt x="611" y="733"/>
                  </a:lnTo>
                  <a:lnTo>
                    <a:pt x="614" y="728"/>
                  </a:lnTo>
                  <a:lnTo>
                    <a:pt x="614" y="726"/>
                  </a:lnTo>
                  <a:lnTo>
                    <a:pt x="614" y="721"/>
                  </a:lnTo>
                  <a:lnTo>
                    <a:pt x="614" y="716"/>
                  </a:lnTo>
                  <a:lnTo>
                    <a:pt x="614" y="710"/>
                  </a:lnTo>
                  <a:lnTo>
                    <a:pt x="614" y="708"/>
                  </a:lnTo>
                  <a:lnTo>
                    <a:pt x="611" y="708"/>
                  </a:lnTo>
                  <a:lnTo>
                    <a:pt x="606" y="705"/>
                  </a:lnTo>
                  <a:lnTo>
                    <a:pt x="604" y="708"/>
                  </a:lnTo>
                  <a:lnTo>
                    <a:pt x="599" y="705"/>
                  </a:lnTo>
                  <a:lnTo>
                    <a:pt x="596" y="705"/>
                  </a:lnTo>
                  <a:lnTo>
                    <a:pt x="596" y="708"/>
                  </a:lnTo>
                  <a:lnTo>
                    <a:pt x="594" y="708"/>
                  </a:lnTo>
                  <a:lnTo>
                    <a:pt x="591" y="705"/>
                  </a:lnTo>
                  <a:lnTo>
                    <a:pt x="588" y="705"/>
                  </a:lnTo>
                  <a:lnTo>
                    <a:pt x="586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78" y="700"/>
                  </a:lnTo>
                  <a:lnTo>
                    <a:pt x="576" y="700"/>
                  </a:lnTo>
                  <a:lnTo>
                    <a:pt x="576" y="703"/>
                  </a:lnTo>
                  <a:lnTo>
                    <a:pt x="573" y="703"/>
                  </a:lnTo>
                  <a:lnTo>
                    <a:pt x="571" y="703"/>
                  </a:lnTo>
                  <a:lnTo>
                    <a:pt x="568" y="705"/>
                  </a:lnTo>
                  <a:lnTo>
                    <a:pt x="566" y="705"/>
                  </a:lnTo>
                  <a:lnTo>
                    <a:pt x="563" y="705"/>
                  </a:lnTo>
                  <a:lnTo>
                    <a:pt x="560" y="705"/>
                  </a:lnTo>
                  <a:lnTo>
                    <a:pt x="558" y="708"/>
                  </a:lnTo>
                  <a:lnTo>
                    <a:pt x="555" y="703"/>
                  </a:lnTo>
                  <a:lnTo>
                    <a:pt x="553" y="703"/>
                  </a:lnTo>
                  <a:lnTo>
                    <a:pt x="553" y="700"/>
                  </a:lnTo>
                  <a:lnTo>
                    <a:pt x="550" y="698"/>
                  </a:lnTo>
                  <a:lnTo>
                    <a:pt x="548" y="698"/>
                  </a:lnTo>
                  <a:lnTo>
                    <a:pt x="545" y="698"/>
                  </a:lnTo>
                  <a:lnTo>
                    <a:pt x="545" y="695"/>
                  </a:lnTo>
                  <a:lnTo>
                    <a:pt x="548" y="695"/>
                  </a:lnTo>
                  <a:lnTo>
                    <a:pt x="548" y="693"/>
                  </a:lnTo>
                  <a:lnTo>
                    <a:pt x="548" y="690"/>
                  </a:lnTo>
                  <a:lnTo>
                    <a:pt x="548" y="688"/>
                  </a:lnTo>
                  <a:lnTo>
                    <a:pt x="548" y="683"/>
                  </a:lnTo>
                  <a:lnTo>
                    <a:pt x="548" y="680"/>
                  </a:lnTo>
                  <a:lnTo>
                    <a:pt x="545" y="683"/>
                  </a:lnTo>
                  <a:lnTo>
                    <a:pt x="545" y="680"/>
                  </a:lnTo>
                  <a:lnTo>
                    <a:pt x="545" y="677"/>
                  </a:lnTo>
                  <a:lnTo>
                    <a:pt x="543" y="677"/>
                  </a:lnTo>
                  <a:lnTo>
                    <a:pt x="543" y="675"/>
                  </a:lnTo>
                  <a:lnTo>
                    <a:pt x="543" y="672"/>
                  </a:lnTo>
                  <a:lnTo>
                    <a:pt x="543" y="670"/>
                  </a:lnTo>
                  <a:lnTo>
                    <a:pt x="543" y="665"/>
                  </a:lnTo>
                  <a:lnTo>
                    <a:pt x="540" y="662"/>
                  </a:lnTo>
                  <a:lnTo>
                    <a:pt x="540" y="657"/>
                  </a:lnTo>
                  <a:lnTo>
                    <a:pt x="540" y="655"/>
                  </a:lnTo>
                  <a:lnTo>
                    <a:pt x="538" y="652"/>
                  </a:lnTo>
                  <a:lnTo>
                    <a:pt x="535" y="649"/>
                  </a:lnTo>
                  <a:lnTo>
                    <a:pt x="530" y="647"/>
                  </a:lnTo>
                  <a:lnTo>
                    <a:pt x="530" y="644"/>
                  </a:lnTo>
                  <a:lnTo>
                    <a:pt x="527" y="644"/>
                  </a:lnTo>
                  <a:lnTo>
                    <a:pt x="525" y="644"/>
                  </a:lnTo>
                  <a:lnTo>
                    <a:pt x="522" y="639"/>
                  </a:lnTo>
                  <a:lnTo>
                    <a:pt x="520" y="634"/>
                  </a:lnTo>
                  <a:lnTo>
                    <a:pt x="520" y="632"/>
                  </a:lnTo>
                  <a:lnTo>
                    <a:pt x="520" y="629"/>
                  </a:lnTo>
                  <a:lnTo>
                    <a:pt x="520" y="627"/>
                  </a:lnTo>
                  <a:lnTo>
                    <a:pt x="520" y="624"/>
                  </a:lnTo>
                  <a:lnTo>
                    <a:pt x="517" y="624"/>
                  </a:lnTo>
                  <a:lnTo>
                    <a:pt x="515" y="621"/>
                  </a:lnTo>
                  <a:lnTo>
                    <a:pt x="512" y="616"/>
                  </a:lnTo>
                  <a:lnTo>
                    <a:pt x="512" y="614"/>
                  </a:lnTo>
                  <a:lnTo>
                    <a:pt x="510" y="611"/>
                  </a:lnTo>
                  <a:lnTo>
                    <a:pt x="504" y="609"/>
                  </a:lnTo>
                  <a:lnTo>
                    <a:pt x="504" y="606"/>
                  </a:lnTo>
                  <a:lnTo>
                    <a:pt x="504" y="604"/>
                  </a:lnTo>
                  <a:lnTo>
                    <a:pt x="502" y="604"/>
                  </a:lnTo>
                  <a:lnTo>
                    <a:pt x="502" y="601"/>
                  </a:lnTo>
                  <a:lnTo>
                    <a:pt x="499" y="601"/>
                  </a:lnTo>
                  <a:lnTo>
                    <a:pt x="494" y="599"/>
                  </a:lnTo>
                  <a:lnTo>
                    <a:pt x="492" y="599"/>
                  </a:lnTo>
                  <a:lnTo>
                    <a:pt x="492" y="596"/>
                  </a:lnTo>
                  <a:lnTo>
                    <a:pt x="489" y="596"/>
                  </a:lnTo>
                  <a:lnTo>
                    <a:pt x="487" y="596"/>
                  </a:lnTo>
                  <a:lnTo>
                    <a:pt x="484" y="593"/>
                  </a:lnTo>
                  <a:lnTo>
                    <a:pt x="484" y="591"/>
                  </a:lnTo>
                  <a:lnTo>
                    <a:pt x="479" y="588"/>
                  </a:lnTo>
                  <a:lnTo>
                    <a:pt x="476" y="588"/>
                  </a:lnTo>
                  <a:lnTo>
                    <a:pt x="474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3"/>
                  </a:lnTo>
                  <a:lnTo>
                    <a:pt x="464" y="581"/>
                  </a:lnTo>
                  <a:lnTo>
                    <a:pt x="461" y="581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51" y="573"/>
                  </a:lnTo>
                  <a:lnTo>
                    <a:pt x="446" y="571"/>
                  </a:lnTo>
                  <a:lnTo>
                    <a:pt x="443" y="568"/>
                  </a:lnTo>
                  <a:lnTo>
                    <a:pt x="441" y="568"/>
                  </a:lnTo>
                  <a:lnTo>
                    <a:pt x="438" y="565"/>
                  </a:lnTo>
                  <a:lnTo>
                    <a:pt x="433" y="565"/>
                  </a:lnTo>
                  <a:lnTo>
                    <a:pt x="431" y="563"/>
                  </a:lnTo>
                  <a:lnTo>
                    <a:pt x="428" y="558"/>
                  </a:lnTo>
                  <a:lnTo>
                    <a:pt x="428" y="555"/>
                  </a:lnTo>
                  <a:lnTo>
                    <a:pt x="428" y="553"/>
                  </a:lnTo>
                  <a:lnTo>
                    <a:pt x="423" y="553"/>
                  </a:lnTo>
                  <a:lnTo>
                    <a:pt x="420" y="553"/>
                  </a:lnTo>
                  <a:lnTo>
                    <a:pt x="415" y="553"/>
                  </a:lnTo>
                  <a:lnTo>
                    <a:pt x="415" y="555"/>
                  </a:lnTo>
                  <a:lnTo>
                    <a:pt x="413" y="555"/>
                  </a:lnTo>
                  <a:lnTo>
                    <a:pt x="408" y="558"/>
                  </a:lnTo>
                  <a:lnTo>
                    <a:pt x="405" y="560"/>
                  </a:lnTo>
                  <a:lnTo>
                    <a:pt x="405" y="563"/>
                  </a:lnTo>
                  <a:lnTo>
                    <a:pt x="403" y="565"/>
                  </a:lnTo>
                  <a:lnTo>
                    <a:pt x="400" y="568"/>
                  </a:lnTo>
                  <a:lnTo>
                    <a:pt x="385" y="604"/>
                  </a:lnTo>
                  <a:lnTo>
                    <a:pt x="385" y="606"/>
                  </a:lnTo>
                  <a:lnTo>
                    <a:pt x="387" y="606"/>
                  </a:lnTo>
                  <a:lnTo>
                    <a:pt x="387" y="609"/>
                  </a:lnTo>
                  <a:lnTo>
                    <a:pt x="390" y="611"/>
                  </a:lnTo>
                  <a:lnTo>
                    <a:pt x="390" y="621"/>
                  </a:lnTo>
                  <a:lnTo>
                    <a:pt x="387" y="621"/>
                  </a:lnTo>
                  <a:lnTo>
                    <a:pt x="387" y="624"/>
                  </a:lnTo>
                  <a:lnTo>
                    <a:pt x="390" y="627"/>
                  </a:lnTo>
                  <a:lnTo>
                    <a:pt x="390" y="629"/>
                  </a:lnTo>
                  <a:lnTo>
                    <a:pt x="387" y="632"/>
                  </a:lnTo>
                  <a:lnTo>
                    <a:pt x="387" y="634"/>
                  </a:lnTo>
                  <a:lnTo>
                    <a:pt x="385" y="637"/>
                  </a:lnTo>
                  <a:lnTo>
                    <a:pt x="385" y="639"/>
                  </a:lnTo>
                  <a:lnTo>
                    <a:pt x="385" y="642"/>
                  </a:lnTo>
                  <a:lnTo>
                    <a:pt x="385" y="644"/>
                  </a:lnTo>
                  <a:lnTo>
                    <a:pt x="387" y="644"/>
                  </a:lnTo>
                  <a:lnTo>
                    <a:pt x="387" y="647"/>
                  </a:lnTo>
                  <a:lnTo>
                    <a:pt x="385" y="657"/>
                  </a:lnTo>
                  <a:lnTo>
                    <a:pt x="385" y="660"/>
                  </a:lnTo>
                  <a:lnTo>
                    <a:pt x="385" y="662"/>
                  </a:lnTo>
                  <a:lnTo>
                    <a:pt x="382" y="665"/>
                  </a:lnTo>
                  <a:lnTo>
                    <a:pt x="385" y="667"/>
                  </a:lnTo>
                  <a:lnTo>
                    <a:pt x="387" y="667"/>
                  </a:lnTo>
                  <a:lnTo>
                    <a:pt x="390" y="670"/>
                  </a:lnTo>
                  <a:lnTo>
                    <a:pt x="392" y="670"/>
                  </a:lnTo>
                  <a:lnTo>
                    <a:pt x="392" y="672"/>
                  </a:lnTo>
                  <a:lnTo>
                    <a:pt x="390" y="675"/>
                  </a:lnTo>
                  <a:lnTo>
                    <a:pt x="387" y="675"/>
                  </a:lnTo>
                  <a:lnTo>
                    <a:pt x="382" y="677"/>
                  </a:lnTo>
                  <a:lnTo>
                    <a:pt x="382" y="680"/>
                  </a:lnTo>
                  <a:lnTo>
                    <a:pt x="385" y="680"/>
                  </a:lnTo>
                  <a:lnTo>
                    <a:pt x="385" y="683"/>
                  </a:lnTo>
                  <a:lnTo>
                    <a:pt x="387" y="683"/>
                  </a:lnTo>
                  <a:lnTo>
                    <a:pt x="385" y="688"/>
                  </a:lnTo>
                  <a:lnTo>
                    <a:pt x="382" y="688"/>
                  </a:lnTo>
                  <a:lnTo>
                    <a:pt x="382" y="690"/>
                  </a:lnTo>
                  <a:lnTo>
                    <a:pt x="382" y="695"/>
                  </a:lnTo>
                  <a:lnTo>
                    <a:pt x="377" y="695"/>
                  </a:lnTo>
                  <a:lnTo>
                    <a:pt x="375" y="698"/>
                  </a:lnTo>
                  <a:lnTo>
                    <a:pt x="370" y="695"/>
                  </a:lnTo>
                  <a:lnTo>
                    <a:pt x="370" y="698"/>
                  </a:lnTo>
                  <a:lnTo>
                    <a:pt x="367" y="700"/>
                  </a:lnTo>
                  <a:lnTo>
                    <a:pt x="367" y="703"/>
                  </a:lnTo>
                  <a:lnTo>
                    <a:pt x="364" y="705"/>
                  </a:lnTo>
                  <a:lnTo>
                    <a:pt x="362" y="703"/>
                  </a:lnTo>
                  <a:lnTo>
                    <a:pt x="359" y="705"/>
                  </a:lnTo>
                  <a:lnTo>
                    <a:pt x="357" y="708"/>
                  </a:lnTo>
                  <a:lnTo>
                    <a:pt x="357" y="705"/>
                  </a:lnTo>
                  <a:lnTo>
                    <a:pt x="354" y="703"/>
                  </a:lnTo>
                  <a:lnTo>
                    <a:pt x="349" y="703"/>
                  </a:lnTo>
                  <a:lnTo>
                    <a:pt x="347" y="708"/>
                  </a:lnTo>
                  <a:lnTo>
                    <a:pt x="344" y="708"/>
                  </a:lnTo>
                  <a:lnTo>
                    <a:pt x="342" y="708"/>
                  </a:lnTo>
                  <a:lnTo>
                    <a:pt x="339" y="705"/>
                  </a:lnTo>
                  <a:lnTo>
                    <a:pt x="336" y="705"/>
                  </a:lnTo>
                  <a:lnTo>
                    <a:pt x="336" y="703"/>
                  </a:lnTo>
                  <a:lnTo>
                    <a:pt x="329" y="703"/>
                  </a:lnTo>
                  <a:lnTo>
                    <a:pt x="326" y="703"/>
                  </a:lnTo>
                  <a:lnTo>
                    <a:pt x="324" y="708"/>
                  </a:lnTo>
                  <a:lnTo>
                    <a:pt x="326" y="710"/>
                  </a:lnTo>
                  <a:lnTo>
                    <a:pt x="324" y="713"/>
                  </a:lnTo>
                  <a:lnTo>
                    <a:pt x="321" y="713"/>
                  </a:lnTo>
                  <a:lnTo>
                    <a:pt x="319" y="713"/>
                  </a:lnTo>
                  <a:lnTo>
                    <a:pt x="316" y="716"/>
                  </a:lnTo>
                  <a:lnTo>
                    <a:pt x="316" y="718"/>
                  </a:lnTo>
                  <a:lnTo>
                    <a:pt x="314" y="718"/>
                  </a:lnTo>
                  <a:lnTo>
                    <a:pt x="311" y="716"/>
                  </a:lnTo>
                  <a:lnTo>
                    <a:pt x="308" y="718"/>
                  </a:lnTo>
                  <a:lnTo>
                    <a:pt x="303" y="716"/>
                  </a:lnTo>
                  <a:lnTo>
                    <a:pt x="301" y="713"/>
                  </a:lnTo>
                  <a:lnTo>
                    <a:pt x="298" y="710"/>
                  </a:lnTo>
                  <a:lnTo>
                    <a:pt x="296" y="713"/>
                  </a:lnTo>
                  <a:lnTo>
                    <a:pt x="293" y="713"/>
                  </a:lnTo>
                  <a:lnTo>
                    <a:pt x="291" y="713"/>
                  </a:lnTo>
                  <a:lnTo>
                    <a:pt x="288" y="710"/>
                  </a:lnTo>
                  <a:lnTo>
                    <a:pt x="286" y="708"/>
                  </a:lnTo>
                  <a:lnTo>
                    <a:pt x="286" y="705"/>
                  </a:lnTo>
                  <a:lnTo>
                    <a:pt x="283" y="705"/>
                  </a:lnTo>
                  <a:lnTo>
                    <a:pt x="280" y="705"/>
                  </a:lnTo>
                  <a:lnTo>
                    <a:pt x="280" y="703"/>
                  </a:lnTo>
                  <a:lnTo>
                    <a:pt x="278" y="700"/>
                  </a:lnTo>
                  <a:lnTo>
                    <a:pt x="278" y="698"/>
                  </a:lnTo>
                  <a:lnTo>
                    <a:pt x="278" y="695"/>
                  </a:lnTo>
                  <a:lnTo>
                    <a:pt x="278" y="693"/>
                  </a:lnTo>
                  <a:lnTo>
                    <a:pt x="275" y="693"/>
                  </a:lnTo>
                  <a:lnTo>
                    <a:pt x="273" y="695"/>
                  </a:lnTo>
                  <a:lnTo>
                    <a:pt x="270" y="695"/>
                  </a:lnTo>
                  <a:lnTo>
                    <a:pt x="268" y="693"/>
                  </a:lnTo>
                  <a:lnTo>
                    <a:pt x="265" y="693"/>
                  </a:lnTo>
                  <a:lnTo>
                    <a:pt x="263" y="690"/>
                  </a:lnTo>
                  <a:lnTo>
                    <a:pt x="260" y="690"/>
                  </a:lnTo>
                  <a:lnTo>
                    <a:pt x="258" y="688"/>
                  </a:lnTo>
                  <a:lnTo>
                    <a:pt x="255" y="693"/>
                  </a:lnTo>
                  <a:lnTo>
                    <a:pt x="252" y="693"/>
                  </a:lnTo>
                  <a:lnTo>
                    <a:pt x="250" y="693"/>
                  </a:lnTo>
                  <a:lnTo>
                    <a:pt x="247" y="688"/>
                  </a:lnTo>
                  <a:lnTo>
                    <a:pt x="245" y="688"/>
                  </a:lnTo>
                  <a:lnTo>
                    <a:pt x="245" y="685"/>
                  </a:lnTo>
                  <a:lnTo>
                    <a:pt x="242" y="685"/>
                  </a:lnTo>
                  <a:lnTo>
                    <a:pt x="245" y="683"/>
                  </a:lnTo>
                  <a:lnTo>
                    <a:pt x="242" y="680"/>
                  </a:lnTo>
                  <a:lnTo>
                    <a:pt x="240" y="677"/>
                  </a:lnTo>
                  <a:lnTo>
                    <a:pt x="237" y="677"/>
                  </a:lnTo>
                  <a:lnTo>
                    <a:pt x="235" y="680"/>
                  </a:lnTo>
                  <a:lnTo>
                    <a:pt x="235" y="677"/>
                  </a:lnTo>
                  <a:lnTo>
                    <a:pt x="235" y="675"/>
                  </a:lnTo>
                  <a:lnTo>
                    <a:pt x="235" y="670"/>
                  </a:lnTo>
                  <a:lnTo>
                    <a:pt x="237" y="667"/>
                  </a:lnTo>
                  <a:lnTo>
                    <a:pt x="235" y="667"/>
                  </a:lnTo>
                  <a:lnTo>
                    <a:pt x="230" y="665"/>
                  </a:lnTo>
                  <a:lnTo>
                    <a:pt x="227" y="665"/>
                  </a:lnTo>
                  <a:lnTo>
                    <a:pt x="224" y="660"/>
                  </a:lnTo>
                  <a:lnTo>
                    <a:pt x="222" y="657"/>
                  </a:lnTo>
                  <a:lnTo>
                    <a:pt x="219" y="657"/>
                  </a:lnTo>
                  <a:lnTo>
                    <a:pt x="217" y="657"/>
                  </a:lnTo>
                  <a:lnTo>
                    <a:pt x="214" y="655"/>
                  </a:lnTo>
                  <a:lnTo>
                    <a:pt x="214" y="657"/>
                  </a:lnTo>
                  <a:lnTo>
                    <a:pt x="212" y="657"/>
                  </a:lnTo>
                  <a:lnTo>
                    <a:pt x="212" y="655"/>
                  </a:lnTo>
                  <a:lnTo>
                    <a:pt x="212" y="652"/>
                  </a:lnTo>
                  <a:lnTo>
                    <a:pt x="212" y="649"/>
                  </a:lnTo>
                  <a:lnTo>
                    <a:pt x="212" y="647"/>
                  </a:lnTo>
                  <a:lnTo>
                    <a:pt x="212" y="644"/>
                  </a:lnTo>
                  <a:lnTo>
                    <a:pt x="212" y="642"/>
                  </a:lnTo>
                  <a:lnTo>
                    <a:pt x="209" y="642"/>
                  </a:lnTo>
                  <a:lnTo>
                    <a:pt x="209" y="639"/>
                  </a:lnTo>
                  <a:lnTo>
                    <a:pt x="209" y="637"/>
                  </a:lnTo>
                  <a:lnTo>
                    <a:pt x="209" y="634"/>
                  </a:lnTo>
                  <a:lnTo>
                    <a:pt x="207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199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1" y="624"/>
                  </a:lnTo>
                  <a:lnTo>
                    <a:pt x="191" y="621"/>
                  </a:lnTo>
                  <a:lnTo>
                    <a:pt x="191" y="627"/>
                  </a:lnTo>
                  <a:lnTo>
                    <a:pt x="189" y="629"/>
                  </a:lnTo>
                  <a:lnTo>
                    <a:pt x="186" y="629"/>
                  </a:lnTo>
                  <a:lnTo>
                    <a:pt x="184" y="632"/>
                  </a:lnTo>
                  <a:lnTo>
                    <a:pt x="181" y="632"/>
                  </a:lnTo>
                  <a:lnTo>
                    <a:pt x="179" y="632"/>
                  </a:lnTo>
                  <a:lnTo>
                    <a:pt x="179" y="629"/>
                  </a:lnTo>
                  <a:lnTo>
                    <a:pt x="176" y="629"/>
                  </a:lnTo>
                  <a:lnTo>
                    <a:pt x="176" y="627"/>
                  </a:lnTo>
                  <a:lnTo>
                    <a:pt x="174" y="627"/>
                  </a:lnTo>
                  <a:lnTo>
                    <a:pt x="171" y="629"/>
                  </a:lnTo>
                  <a:lnTo>
                    <a:pt x="168" y="627"/>
                  </a:lnTo>
                  <a:lnTo>
                    <a:pt x="166" y="624"/>
                  </a:lnTo>
                  <a:lnTo>
                    <a:pt x="163" y="627"/>
                  </a:lnTo>
                  <a:lnTo>
                    <a:pt x="158" y="621"/>
                  </a:lnTo>
                  <a:lnTo>
                    <a:pt x="158" y="619"/>
                  </a:lnTo>
                  <a:lnTo>
                    <a:pt x="158" y="614"/>
                  </a:lnTo>
                  <a:lnTo>
                    <a:pt x="158" y="611"/>
                  </a:lnTo>
                  <a:lnTo>
                    <a:pt x="156" y="611"/>
                  </a:lnTo>
                  <a:lnTo>
                    <a:pt x="151" y="609"/>
                  </a:lnTo>
                  <a:lnTo>
                    <a:pt x="148" y="601"/>
                  </a:lnTo>
                  <a:lnTo>
                    <a:pt x="140" y="593"/>
                  </a:lnTo>
                  <a:lnTo>
                    <a:pt x="138" y="591"/>
                  </a:lnTo>
                  <a:lnTo>
                    <a:pt x="135" y="588"/>
                  </a:lnTo>
                  <a:lnTo>
                    <a:pt x="125" y="586"/>
                  </a:lnTo>
                  <a:lnTo>
                    <a:pt x="123" y="581"/>
                  </a:lnTo>
                  <a:lnTo>
                    <a:pt x="125" y="573"/>
                  </a:lnTo>
                  <a:lnTo>
                    <a:pt x="123" y="573"/>
                  </a:lnTo>
                  <a:lnTo>
                    <a:pt x="123" y="568"/>
                  </a:lnTo>
                  <a:lnTo>
                    <a:pt x="128" y="565"/>
                  </a:lnTo>
                  <a:lnTo>
                    <a:pt x="128" y="560"/>
                  </a:lnTo>
                  <a:lnTo>
                    <a:pt x="125" y="553"/>
                  </a:lnTo>
                  <a:lnTo>
                    <a:pt x="128" y="548"/>
                  </a:lnTo>
                  <a:lnTo>
                    <a:pt x="133" y="543"/>
                  </a:lnTo>
                  <a:lnTo>
                    <a:pt x="135" y="537"/>
                  </a:lnTo>
                  <a:lnTo>
                    <a:pt x="135" y="535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0" y="530"/>
                  </a:lnTo>
                  <a:lnTo>
                    <a:pt x="128" y="532"/>
                  </a:lnTo>
                  <a:lnTo>
                    <a:pt x="125" y="535"/>
                  </a:lnTo>
                  <a:lnTo>
                    <a:pt x="123" y="537"/>
                  </a:lnTo>
                  <a:lnTo>
                    <a:pt x="120" y="537"/>
                  </a:lnTo>
                  <a:lnTo>
                    <a:pt x="118" y="532"/>
                  </a:lnTo>
                  <a:lnTo>
                    <a:pt x="112" y="527"/>
                  </a:lnTo>
                  <a:lnTo>
                    <a:pt x="110" y="527"/>
                  </a:lnTo>
                  <a:lnTo>
                    <a:pt x="110" y="530"/>
                  </a:lnTo>
                  <a:lnTo>
                    <a:pt x="105" y="540"/>
                  </a:lnTo>
                  <a:lnTo>
                    <a:pt x="97" y="548"/>
                  </a:lnTo>
                  <a:lnTo>
                    <a:pt x="95" y="550"/>
                  </a:lnTo>
                  <a:lnTo>
                    <a:pt x="84" y="548"/>
                  </a:lnTo>
                  <a:lnTo>
                    <a:pt x="82" y="545"/>
                  </a:lnTo>
                  <a:lnTo>
                    <a:pt x="79" y="543"/>
                  </a:lnTo>
                  <a:lnTo>
                    <a:pt x="77" y="537"/>
                  </a:lnTo>
                  <a:lnTo>
                    <a:pt x="74" y="535"/>
                  </a:lnTo>
                  <a:lnTo>
                    <a:pt x="67" y="532"/>
                  </a:lnTo>
                  <a:lnTo>
                    <a:pt x="44" y="532"/>
                  </a:lnTo>
                  <a:lnTo>
                    <a:pt x="39" y="530"/>
                  </a:lnTo>
                  <a:lnTo>
                    <a:pt x="34" y="527"/>
                  </a:lnTo>
                  <a:lnTo>
                    <a:pt x="23" y="515"/>
                  </a:lnTo>
                  <a:lnTo>
                    <a:pt x="16" y="512"/>
                  </a:lnTo>
                  <a:lnTo>
                    <a:pt x="13" y="512"/>
                  </a:lnTo>
                  <a:lnTo>
                    <a:pt x="11" y="517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4"/>
                  </a:lnTo>
                  <a:lnTo>
                    <a:pt x="0" y="502"/>
                  </a:lnTo>
                  <a:lnTo>
                    <a:pt x="3" y="499"/>
                  </a:lnTo>
                  <a:lnTo>
                    <a:pt x="11" y="492"/>
                  </a:lnTo>
                  <a:lnTo>
                    <a:pt x="11" y="489"/>
                  </a:lnTo>
                  <a:lnTo>
                    <a:pt x="11" y="484"/>
                  </a:lnTo>
                  <a:lnTo>
                    <a:pt x="11" y="476"/>
                  </a:lnTo>
                  <a:lnTo>
                    <a:pt x="8" y="466"/>
                  </a:lnTo>
                  <a:lnTo>
                    <a:pt x="8" y="464"/>
                  </a:lnTo>
                  <a:lnTo>
                    <a:pt x="13" y="453"/>
                  </a:lnTo>
                  <a:lnTo>
                    <a:pt x="13" y="451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8" y="428"/>
                  </a:lnTo>
                  <a:lnTo>
                    <a:pt x="8" y="420"/>
                  </a:lnTo>
                  <a:lnTo>
                    <a:pt x="8" y="418"/>
                  </a:lnTo>
                  <a:lnTo>
                    <a:pt x="6" y="410"/>
                  </a:lnTo>
                  <a:lnTo>
                    <a:pt x="3" y="405"/>
                  </a:lnTo>
                  <a:lnTo>
                    <a:pt x="3" y="403"/>
                  </a:lnTo>
                  <a:lnTo>
                    <a:pt x="6" y="400"/>
                  </a:lnTo>
                  <a:lnTo>
                    <a:pt x="6" y="395"/>
                  </a:lnTo>
                  <a:lnTo>
                    <a:pt x="8" y="392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6" y="395"/>
                  </a:lnTo>
                  <a:lnTo>
                    <a:pt x="16" y="390"/>
                  </a:lnTo>
                  <a:lnTo>
                    <a:pt x="18" y="387"/>
                  </a:lnTo>
                  <a:lnTo>
                    <a:pt x="21" y="387"/>
                  </a:lnTo>
                  <a:lnTo>
                    <a:pt x="23" y="382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31" y="372"/>
                  </a:lnTo>
                  <a:lnTo>
                    <a:pt x="34" y="372"/>
                  </a:lnTo>
                  <a:lnTo>
                    <a:pt x="36" y="375"/>
                  </a:lnTo>
                  <a:lnTo>
                    <a:pt x="39" y="372"/>
                  </a:lnTo>
                  <a:lnTo>
                    <a:pt x="39" y="375"/>
                  </a:lnTo>
                  <a:lnTo>
                    <a:pt x="41" y="375"/>
                  </a:lnTo>
                  <a:lnTo>
                    <a:pt x="44" y="377"/>
                  </a:lnTo>
                  <a:lnTo>
                    <a:pt x="46" y="375"/>
                  </a:lnTo>
                  <a:lnTo>
                    <a:pt x="49" y="375"/>
                  </a:lnTo>
                  <a:lnTo>
                    <a:pt x="49" y="377"/>
                  </a:lnTo>
                  <a:lnTo>
                    <a:pt x="49" y="380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9" y="377"/>
                  </a:lnTo>
                  <a:lnTo>
                    <a:pt x="62" y="380"/>
                  </a:lnTo>
                  <a:lnTo>
                    <a:pt x="64" y="380"/>
                  </a:lnTo>
                  <a:lnTo>
                    <a:pt x="67" y="380"/>
                  </a:lnTo>
                  <a:lnTo>
                    <a:pt x="69" y="380"/>
                  </a:lnTo>
                  <a:lnTo>
                    <a:pt x="69" y="382"/>
                  </a:lnTo>
                  <a:lnTo>
                    <a:pt x="72" y="382"/>
                  </a:lnTo>
                  <a:lnTo>
                    <a:pt x="77" y="377"/>
                  </a:lnTo>
                  <a:lnTo>
                    <a:pt x="79" y="372"/>
                  </a:lnTo>
                  <a:lnTo>
                    <a:pt x="82" y="369"/>
                  </a:lnTo>
                  <a:lnTo>
                    <a:pt x="84" y="372"/>
                  </a:lnTo>
                  <a:lnTo>
                    <a:pt x="90" y="375"/>
                  </a:lnTo>
                  <a:lnTo>
                    <a:pt x="92" y="375"/>
                  </a:lnTo>
                  <a:lnTo>
                    <a:pt x="95" y="372"/>
                  </a:lnTo>
                  <a:lnTo>
                    <a:pt x="97" y="369"/>
                  </a:lnTo>
                  <a:lnTo>
                    <a:pt x="100" y="372"/>
                  </a:lnTo>
                  <a:lnTo>
                    <a:pt x="102" y="372"/>
                  </a:lnTo>
                  <a:lnTo>
                    <a:pt x="105" y="375"/>
                  </a:lnTo>
                  <a:lnTo>
                    <a:pt x="107" y="375"/>
                  </a:lnTo>
                  <a:lnTo>
                    <a:pt x="107" y="377"/>
                  </a:lnTo>
                  <a:lnTo>
                    <a:pt x="112" y="377"/>
                  </a:lnTo>
                  <a:lnTo>
                    <a:pt x="115" y="375"/>
                  </a:lnTo>
                  <a:lnTo>
                    <a:pt x="120" y="377"/>
                  </a:lnTo>
                  <a:lnTo>
                    <a:pt x="125" y="380"/>
                  </a:lnTo>
                  <a:lnTo>
                    <a:pt x="130" y="380"/>
                  </a:lnTo>
                  <a:lnTo>
                    <a:pt x="133" y="380"/>
                  </a:lnTo>
                  <a:lnTo>
                    <a:pt x="135" y="382"/>
                  </a:lnTo>
                  <a:lnTo>
                    <a:pt x="138" y="382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3" y="377"/>
                  </a:lnTo>
                  <a:lnTo>
                    <a:pt x="146" y="375"/>
                  </a:lnTo>
                  <a:lnTo>
                    <a:pt x="148" y="375"/>
                  </a:lnTo>
                  <a:lnTo>
                    <a:pt x="151" y="377"/>
                  </a:lnTo>
                  <a:lnTo>
                    <a:pt x="153" y="377"/>
                  </a:lnTo>
                  <a:lnTo>
                    <a:pt x="158" y="377"/>
                  </a:lnTo>
                  <a:lnTo>
                    <a:pt x="161" y="372"/>
                  </a:lnTo>
                  <a:lnTo>
                    <a:pt x="163" y="372"/>
                  </a:lnTo>
                  <a:lnTo>
                    <a:pt x="166" y="375"/>
                  </a:lnTo>
                  <a:lnTo>
                    <a:pt x="168" y="377"/>
                  </a:lnTo>
                  <a:lnTo>
                    <a:pt x="176" y="380"/>
                  </a:lnTo>
                  <a:lnTo>
                    <a:pt x="176" y="382"/>
                  </a:lnTo>
                  <a:lnTo>
                    <a:pt x="171" y="385"/>
                  </a:lnTo>
                  <a:lnTo>
                    <a:pt x="174" y="385"/>
                  </a:lnTo>
                  <a:lnTo>
                    <a:pt x="179" y="392"/>
                  </a:lnTo>
                  <a:lnTo>
                    <a:pt x="179" y="395"/>
                  </a:lnTo>
                  <a:lnTo>
                    <a:pt x="176" y="395"/>
                  </a:lnTo>
                  <a:lnTo>
                    <a:pt x="174" y="392"/>
                  </a:lnTo>
                  <a:lnTo>
                    <a:pt x="171" y="397"/>
                  </a:lnTo>
                  <a:lnTo>
                    <a:pt x="174" y="400"/>
                  </a:lnTo>
                  <a:lnTo>
                    <a:pt x="176" y="400"/>
                  </a:lnTo>
                  <a:lnTo>
                    <a:pt x="179" y="400"/>
                  </a:lnTo>
                  <a:lnTo>
                    <a:pt x="179" y="403"/>
                  </a:lnTo>
                  <a:lnTo>
                    <a:pt x="179" y="408"/>
                  </a:lnTo>
                  <a:lnTo>
                    <a:pt x="181" y="408"/>
                  </a:lnTo>
                  <a:lnTo>
                    <a:pt x="186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91" y="415"/>
                  </a:lnTo>
                  <a:lnTo>
                    <a:pt x="191" y="418"/>
                  </a:lnTo>
                  <a:lnTo>
                    <a:pt x="194" y="415"/>
                  </a:lnTo>
                  <a:lnTo>
                    <a:pt x="196" y="415"/>
                  </a:lnTo>
                  <a:lnTo>
                    <a:pt x="199" y="415"/>
                  </a:lnTo>
                  <a:lnTo>
                    <a:pt x="209" y="415"/>
                  </a:lnTo>
                  <a:lnTo>
                    <a:pt x="212" y="415"/>
                  </a:lnTo>
                  <a:lnTo>
                    <a:pt x="219" y="408"/>
                  </a:lnTo>
                  <a:lnTo>
                    <a:pt x="217" y="390"/>
                  </a:lnTo>
                  <a:lnTo>
                    <a:pt x="217" y="382"/>
                  </a:lnTo>
                  <a:lnTo>
                    <a:pt x="219" y="380"/>
                  </a:lnTo>
                  <a:lnTo>
                    <a:pt x="222" y="380"/>
                  </a:lnTo>
                  <a:lnTo>
                    <a:pt x="224" y="382"/>
                  </a:lnTo>
                  <a:lnTo>
                    <a:pt x="227" y="385"/>
                  </a:lnTo>
                  <a:lnTo>
                    <a:pt x="230" y="385"/>
                  </a:lnTo>
                  <a:lnTo>
                    <a:pt x="232" y="385"/>
                  </a:lnTo>
                  <a:lnTo>
                    <a:pt x="235" y="385"/>
                  </a:lnTo>
                  <a:lnTo>
                    <a:pt x="237" y="390"/>
                  </a:lnTo>
                  <a:lnTo>
                    <a:pt x="240" y="390"/>
                  </a:lnTo>
                  <a:lnTo>
                    <a:pt x="242" y="392"/>
                  </a:lnTo>
                  <a:lnTo>
                    <a:pt x="245" y="403"/>
                  </a:lnTo>
                  <a:lnTo>
                    <a:pt x="255" y="420"/>
                  </a:lnTo>
                  <a:lnTo>
                    <a:pt x="260" y="433"/>
                  </a:lnTo>
                  <a:lnTo>
                    <a:pt x="260" y="436"/>
                  </a:lnTo>
                  <a:lnTo>
                    <a:pt x="265" y="438"/>
                  </a:lnTo>
                  <a:lnTo>
                    <a:pt x="268" y="438"/>
                  </a:lnTo>
                  <a:lnTo>
                    <a:pt x="278" y="438"/>
                  </a:lnTo>
                  <a:lnTo>
                    <a:pt x="291" y="441"/>
                  </a:lnTo>
                  <a:lnTo>
                    <a:pt x="293" y="441"/>
                  </a:lnTo>
                  <a:lnTo>
                    <a:pt x="296" y="441"/>
                  </a:lnTo>
                  <a:lnTo>
                    <a:pt x="301" y="438"/>
                  </a:lnTo>
                  <a:lnTo>
                    <a:pt x="308" y="438"/>
                  </a:lnTo>
                  <a:lnTo>
                    <a:pt x="314" y="438"/>
                  </a:lnTo>
                  <a:lnTo>
                    <a:pt x="319" y="438"/>
                  </a:lnTo>
                  <a:lnTo>
                    <a:pt x="314" y="431"/>
                  </a:lnTo>
                  <a:lnTo>
                    <a:pt x="314" y="428"/>
                  </a:lnTo>
                  <a:lnTo>
                    <a:pt x="311" y="425"/>
                  </a:lnTo>
                  <a:lnTo>
                    <a:pt x="306" y="420"/>
                  </a:lnTo>
                  <a:lnTo>
                    <a:pt x="301" y="410"/>
                  </a:lnTo>
                  <a:lnTo>
                    <a:pt x="298" y="405"/>
                  </a:lnTo>
                  <a:lnTo>
                    <a:pt x="298" y="400"/>
                  </a:lnTo>
                  <a:lnTo>
                    <a:pt x="298" y="397"/>
                  </a:lnTo>
                  <a:lnTo>
                    <a:pt x="301" y="395"/>
                  </a:lnTo>
                  <a:lnTo>
                    <a:pt x="303" y="390"/>
                  </a:lnTo>
                  <a:lnTo>
                    <a:pt x="306" y="385"/>
                  </a:lnTo>
                  <a:lnTo>
                    <a:pt x="308" y="380"/>
                  </a:lnTo>
                  <a:lnTo>
                    <a:pt x="308" y="377"/>
                  </a:lnTo>
                  <a:lnTo>
                    <a:pt x="308" y="369"/>
                  </a:lnTo>
                  <a:lnTo>
                    <a:pt x="306" y="364"/>
                  </a:lnTo>
                  <a:lnTo>
                    <a:pt x="298" y="359"/>
                  </a:lnTo>
                  <a:lnTo>
                    <a:pt x="296" y="354"/>
                  </a:lnTo>
                  <a:lnTo>
                    <a:pt x="296" y="352"/>
                  </a:lnTo>
                  <a:lnTo>
                    <a:pt x="296" y="349"/>
                  </a:lnTo>
                  <a:lnTo>
                    <a:pt x="291" y="331"/>
                  </a:lnTo>
                  <a:lnTo>
                    <a:pt x="288" y="331"/>
                  </a:lnTo>
                  <a:lnTo>
                    <a:pt x="288" y="324"/>
                  </a:lnTo>
                  <a:lnTo>
                    <a:pt x="286" y="321"/>
                  </a:lnTo>
                  <a:lnTo>
                    <a:pt x="283" y="311"/>
                  </a:lnTo>
                  <a:lnTo>
                    <a:pt x="280" y="308"/>
                  </a:lnTo>
                  <a:lnTo>
                    <a:pt x="275" y="291"/>
                  </a:lnTo>
                  <a:lnTo>
                    <a:pt x="273" y="285"/>
                  </a:lnTo>
                  <a:lnTo>
                    <a:pt x="270" y="278"/>
                  </a:lnTo>
                  <a:lnTo>
                    <a:pt x="268" y="275"/>
                  </a:lnTo>
                  <a:lnTo>
                    <a:pt x="263" y="260"/>
                  </a:lnTo>
                  <a:lnTo>
                    <a:pt x="260" y="255"/>
                  </a:lnTo>
                  <a:lnTo>
                    <a:pt x="258" y="252"/>
                  </a:lnTo>
                  <a:lnTo>
                    <a:pt x="255" y="245"/>
                  </a:lnTo>
                  <a:lnTo>
                    <a:pt x="255" y="240"/>
                  </a:lnTo>
                  <a:lnTo>
                    <a:pt x="252" y="237"/>
                  </a:lnTo>
                  <a:lnTo>
                    <a:pt x="250" y="235"/>
                  </a:lnTo>
                  <a:lnTo>
                    <a:pt x="247" y="232"/>
                  </a:lnTo>
                  <a:lnTo>
                    <a:pt x="245" y="232"/>
                  </a:lnTo>
                  <a:lnTo>
                    <a:pt x="240" y="229"/>
                  </a:lnTo>
                  <a:lnTo>
                    <a:pt x="230" y="235"/>
                  </a:lnTo>
                  <a:lnTo>
                    <a:pt x="224" y="235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4" y="229"/>
                  </a:lnTo>
                  <a:lnTo>
                    <a:pt x="196" y="229"/>
                  </a:lnTo>
                  <a:lnTo>
                    <a:pt x="186" y="235"/>
                  </a:lnTo>
                  <a:lnTo>
                    <a:pt x="184" y="235"/>
                  </a:lnTo>
                  <a:lnTo>
                    <a:pt x="176" y="235"/>
                  </a:lnTo>
                  <a:lnTo>
                    <a:pt x="171" y="232"/>
                  </a:lnTo>
                  <a:lnTo>
                    <a:pt x="163" y="227"/>
                  </a:lnTo>
                  <a:lnTo>
                    <a:pt x="158" y="224"/>
                  </a:lnTo>
                  <a:lnTo>
                    <a:pt x="151" y="212"/>
                  </a:lnTo>
                  <a:lnTo>
                    <a:pt x="151" y="207"/>
                  </a:lnTo>
                  <a:lnTo>
                    <a:pt x="153" y="189"/>
                  </a:lnTo>
                  <a:lnTo>
                    <a:pt x="156" y="181"/>
                  </a:lnTo>
                  <a:lnTo>
                    <a:pt x="161" y="163"/>
                  </a:lnTo>
                  <a:lnTo>
                    <a:pt x="168" y="143"/>
                  </a:lnTo>
                  <a:lnTo>
                    <a:pt x="174" y="130"/>
                  </a:lnTo>
                  <a:lnTo>
                    <a:pt x="174" y="128"/>
                  </a:lnTo>
                  <a:lnTo>
                    <a:pt x="174" y="120"/>
                  </a:lnTo>
                  <a:lnTo>
                    <a:pt x="174" y="117"/>
                  </a:lnTo>
                  <a:lnTo>
                    <a:pt x="174" y="110"/>
                  </a:lnTo>
                  <a:lnTo>
                    <a:pt x="176" y="107"/>
                  </a:lnTo>
                  <a:lnTo>
                    <a:pt x="181" y="102"/>
                  </a:lnTo>
                  <a:lnTo>
                    <a:pt x="186" y="97"/>
                  </a:lnTo>
                  <a:lnTo>
                    <a:pt x="202" y="92"/>
                  </a:lnTo>
                  <a:lnTo>
                    <a:pt x="207" y="82"/>
                  </a:lnTo>
                  <a:lnTo>
                    <a:pt x="209" y="79"/>
                  </a:lnTo>
                  <a:lnTo>
                    <a:pt x="214" y="74"/>
                  </a:lnTo>
                  <a:lnTo>
                    <a:pt x="230" y="69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40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7" y="77"/>
                  </a:lnTo>
                  <a:lnTo>
                    <a:pt x="252" y="77"/>
                  </a:lnTo>
                  <a:lnTo>
                    <a:pt x="255" y="77"/>
                  </a:lnTo>
                  <a:lnTo>
                    <a:pt x="258" y="77"/>
                  </a:lnTo>
                  <a:lnTo>
                    <a:pt x="260" y="77"/>
                  </a:lnTo>
                  <a:lnTo>
                    <a:pt x="268" y="74"/>
                  </a:lnTo>
                  <a:lnTo>
                    <a:pt x="278" y="77"/>
                  </a:lnTo>
                  <a:lnTo>
                    <a:pt x="280" y="77"/>
                  </a:lnTo>
                  <a:lnTo>
                    <a:pt x="283" y="79"/>
                  </a:lnTo>
                  <a:lnTo>
                    <a:pt x="286" y="79"/>
                  </a:lnTo>
                  <a:lnTo>
                    <a:pt x="291" y="82"/>
                  </a:lnTo>
                  <a:lnTo>
                    <a:pt x="291" y="84"/>
                  </a:lnTo>
                  <a:lnTo>
                    <a:pt x="293" y="84"/>
                  </a:lnTo>
                  <a:lnTo>
                    <a:pt x="293" y="87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6" y="95"/>
                  </a:lnTo>
                  <a:lnTo>
                    <a:pt x="296" y="97"/>
                  </a:lnTo>
                  <a:lnTo>
                    <a:pt x="296" y="100"/>
                  </a:lnTo>
                  <a:lnTo>
                    <a:pt x="296" y="102"/>
                  </a:lnTo>
                  <a:lnTo>
                    <a:pt x="298" y="105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8" y="112"/>
                  </a:lnTo>
                  <a:lnTo>
                    <a:pt x="298" y="115"/>
                  </a:lnTo>
                  <a:lnTo>
                    <a:pt x="298" y="117"/>
                  </a:lnTo>
                  <a:lnTo>
                    <a:pt x="298" y="120"/>
                  </a:lnTo>
                  <a:lnTo>
                    <a:pt x="298" y="123"/>
                  </a:lnTo>
                  <a:lnTo>
                    <a:pt x="298" y="125"/>
                  </a:lnTo>
                  <a:lnTo>
                    <a:pt x="301" y="128"/>
                  </a:lnTo>
                  <a:lnTo>
                    <a:pt x="301" y="130"/>
                  </a:lnTo>
                  <a:lnTo>
                    <a:pt x="303" y="133"/>
                  </a:lnTo>
                  <a:lnTo>
                    <a:pt x="306" y="133"/>
                  </a:lnTo>
                  <a:lnTo>
                    <a:pt x="308" y="133"/>
                  </a:lnTo>
                  <a:lnTo>
                    <a:pt x="311" y="135"/>
                  </a:lnTo>
                  <a:lnTo>
                    <a:pt x="314" y="135"/>
                  </a:lnTo>
                  <a:lnTo>
                    <a:pt x="314" y="133"/>
                  </a:lnTo>
                  <a:lnTo>
                    <a:pt x="316" y="133"/>
                  </a:lnTo>
                  <a:lnTo>
                    <a:pt x="319" y="133"/>
                  </a:lnTo>
                  <a:lnTo>
                    <a:pt x="319" y="135"/>
                  </a:lnTo>
                  <a:lnTo>
                    <a:pt x="321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9" y="140"/>
                  </a:lnTo>
                  <a:lnTo>
                    <a:pt x="331" y="140"/>
                  </a:lnTo>
                  <a:lnTo>
                    <a:pt x="334" y="143"/>
                  </a:lnTo>
                  <a:lnTo>
                    <a:pt x="336" y="143"/>
                  </a:lnTo>
                  <a:lnTo>
                    <a:pt x="339" y="143"/>
                  </a:lnTo>
                  <a:lnTo>
                    <a:pt x="342" y="145"/>
                  </a:lnTo>
                  <a:lnTo>
                    <a:pt x="344" y="148"/>
                  </a:lnTo>
                  <a:lnTo>
                    <a:pt x="347" y="148"/>
                  </a:lnTo>
                  <a:lnTo>
                    <a:pt x="349" y="151"/>
                  </a:lnTo>
                  <a:lnTo>
                    <a:pt x="352" y="151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4" y="156"/>
                  </a:lnTo>
                  <a:lnTo>
                    <a:pt x="357" y="158"/>
                  </a:lnTo>
                  <a:lnTo>
                    <a:pt x="359" y="161"/>
                  </a:lnTo>
                  <a:lnTo>
                    <a:pt x="362" y="161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6"/>
                  </a:lnTo>
                  <a:lnTo>
                    <a:pt x="359" y="168"/>
                  </a:lnTo>
                  <a:lnTo>
                    <a:pt x="362" y="168"/>
                  </a:lnTo>
                  <a:lnTo>
                    <a:pt x="364" y="171"/>
                  </a:lnTo>
                  <a:lnTo>
                    <a:pt x="364" y="173"/>
                  </a:lnTo>
                  <a:lnTo>
                    <a:pt x="367" y="173"/>
                  </a:lnTo>
                  <a:lnTo>
                    <a:pt x="367" y="176"/>
                  </a:lnTo>
                  <a:lnTo>
                    <a:pt x="370" y="176"/>
                  </a:lnTo>
                  <a:lnTo>
                    <a:pt x="367" y="179"/>
                  </a:lnTo>
                  <a:lnTo>
                    <a:pt x="367" y="181"/>
                  </a:lnTo>
                  <a:lnTo>
                    <a:pt x="367" y="184"/>
                  </a:lnTo>
                  <a:lnTo>
                    <a:pt x="367" y="186"/>
                  </a:lnTo>
                  <a:lnTo>
                    <a:pt x="370" y="186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4"/>
                  </a:lnTo>
                  <a:lnTo>
                    <a:pt x="375" y="194"/>
                  </a:lnTo>
                  <a:lnTo>
                    <a:pt x="377" y="194"/>
                  </a:lnTo>
                  <a:lnTo>
                    <a:pt x="377" y="196"/>
                  </a:lnTo>
                  <a:lnTo>
                    <a:pt x="380" y="196"/>
                  </a:lnTo>
                  <a:lnTo>
                    <a:pt x="382" y="199"/>
                  </a:lnTo>
                  <a:lnTo>
                    <a:pt x="385" y="199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201"/>
                  </a:lnTo>
                  <a:lnTo>
                    <a:pt x="392" y="201"/>
                  </a:lnTo>
                  <a:lnTo>
                    <a:pt x="395" y="204"/>
                  </a:lnTo>
                  <a:lnTo>
                    <a:pt x="398" y="207"/>
                  </a:lnTo>
                  <a:lnTo>
                    <a:pt x="400" y="209"/>
                  </a:lnTo>
                  <a:lnTo>
                    <a:pt x="403" y="209"/>
                  </a:lnTo>
                  <a:lnTo>
                    <a:pt x="405" y="212"/>
                  </a:lnTo>
                  <a:lnTo>
                    <a:pt x="408" y="217"/>
                  </a:lnTo>
                  <a:lnTo>
                    <a:pt x="408" y="219"/>
                  </a:lnTo>
                  <a:lnTo>
                    <a:pt x="410" y="222"/>
                  </a:lnTo>
                  <a:lnTo>
                    <a:pt x="413" y="224"/>
                  </a:lnTo>
                  <a:lnTo>
                    <a:pt x="415" y="227"/>
                  </a:lnTo>
                  <a:lnTo>
                    <a:pt x="418" y="229"/>
                  </a:lnTo>
                  <a:lnTo>
                    <a:pt x="420" y="229"/>
                  </a:lnTo>
                  <a:lnTo>
                    <a:pt x="420" y="232"/>
                  </a:lnTo>
                  <a:lnTo>
                    <a:pt x="423" y="232"/>
                  </a:lnTo>
                  <a:lnTo>
                    <a:pt x="426" y="235"/>
                  </a:lnTo>
                  <a:lnTo>
                    <a:pt x="428" y="235"/>
                  </a:lnTo>
                  <a:lnTo>
                    <a:pt x="428" y="237"/>
                  </a:lnTo>
                  <a:lnTo>
                    <a:pt x="431" y="240"/>
                  </a:lnTo>
                  <a:lnTo>
                    <a:pt x="433" y="240"/>
                  </a:lnTo>
                  <a:lnTo>
                    <a:pt x="436" y="237"/>
                  </a:lnTo>
                  <a:lnTo>
                    <a:pt x="438" y="237"/>
                  </a:lnTo>
                  <a:lnTo>
                    <a:pt x="441" y="240"/>
                  </a:lnTo>
                  <a:lnTo>
                    <a:pt x="438" y="242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41" y="250"/>
                  </a:lnTo>
                  <a:lnTo>
                    <a:pt x="443" y="247"/>
                  </a:lnTo>
                  <a:lnTo>
                    <a:pt x="446" y="247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51" y="255"/>
                  </a:lnTo>
                  <a:lnTo>
                    <a:pt x="454" y="257"/>
                  </a:lnTo>
                  <a:lnTo>
                    <a:pt x="454" y="260"/>
                  </a:lnTo>
                  <a:lnTo>
                    <a:pt x="456" y="263"/>
                  </a:lnTo>
                  <a:lnTo>
                    <a:pt x="456" y="265"/>
                  </a:lnTo>
                  <a:lnTo>
                    <a:pt x="456" y="268"/>
                  </a:lnTo>
                  <a:lnTo>
                    <a:pt x="456" y="270"/>
                  </a:lnTo>
                  <a:lnTo>
                    <a:pt x="456" y="273"/>
                  </a:lnTo>
                  <a:lnTo>
                    <a:pt x="456" y="278"/>
                  </a:lnTo>
                  <a:lnTo>
                    <a:pt x="459" y="278"/>
                  </a:lnTo>
                  <a:lnTo>
                    <a:pt x="461" y="280"/>
                  </a:lnTo>
                  <a:lnTo>
                    <a:pt x="464" y="280"/>
                  </a:lnTo>
                  <a:lnTo>
                    <a:pt x="464" y="278"/>
                  </a:lnTo>
                  <a:lnTo>
                    <a:pt x="469" y="278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4" y="283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2" y="280"/>
                  </a:lnTo>
                  <a:lnTo>
                    <a:pt x="484" y="280"/>
                  </a:lnTo>
                  <a:lnTo>
                    <a:pt x="487" y="280"/>
                  </a:lnTo>
                  <a:lnTo>
                    <a:pt x="489" y="283"/>
                  </a:lnTo>
                  <a:lnTo>
                    <a:pt x="492" y="280"/>
                  </a:lnTo>
                  <a:lnTo>
                    <a:pt x="497" y="283"/>
                  </a:lnTo>
                  <a:lnTo>
                    <a:pt x="499" y="283"/>
                  </a:lnTo>
                  <a:lnTo>
                    <a:pt x="502" y="285"/>
                  </a:lnTo>
                  <a:lnTo>
                    <a:pt x="504" y="285"/>
                  </a:lnTo>
                  <a:lnTo>
                    <a:pt x="507" y="288"/>
                  </a:lnTo>
                  <a:lnTo>
                    <a:pt x="510" y="291"/>
                  </a:lnTo>
                  <a:lnTo>
                    <a:pt x="515" y="296"/>
                  </a:lnTo>
                  <a:lnTo>
                    <a:pt x="517" y="296"/>
                  </a:lnTo>
                  <a:lnTo>
                    <a:pt x="520" y="298"/>
                  </a:lnTo>
                  <a:lnTo>
                    <a:pt x="522" y="301"/>
                  </a:lnTo>
                  <a:lnTo>
                    <a:pt x="522" y="303"/>
                  </a:lnTo>
                  <a:lnTo>
                    <a:pt x="525" y="306"/>
                  </a:lnTo>
                  <a:lnTo>
                    <a:pt x="527" y="308"/>
                  </a:lnTo>
                  <a:lnTo>
                    <a:pt x="530" y="311"/>
                  </a:lnTo>
                  <a:lnTo>
                    <a:pt x="530" y="313"/>
                  </a:lnTo>
                  <a:lnTo>
                    <a:pt x="530" y="316"/>
                  </a:lnTo>
                  <a:lnTo>
                    <a:pt x="532" y="316"/>
                  </a:lnTo>
                  <a:lnTo>
                    <a:pt x="532" y="319"/>
                  </a:lnTo>
                  <a:lnTo>
                    <a:pt x="530" y="321"/>
                  </a:lnTo>
                  <a:lnTo>
                    <a:pt x="530" y="324"/>
                  </a:lnTo>
                  <a:lnTo>
                    <a:pt x="530" y="326"/>
                  </a:lnTo>
                  <a:lnTo>
                    <a:pt x="532" y="326"/>
                  </a:lnTo>
                  <a:lnTo>
                    <a:pt x="532" y="331"/>
                  </a:lnTo>
                  <a:lnTo>
                    <a:pt x="535" y="334"/>
                  </a:lnTo>
                  <a:lnTo>
                    <a:pt x="540" y="339"/>
                  </a:lnTo>
                  <a:lnTo>
                    <a:pt x="538" y="341"/>
                  </a:lnTo>
                  <a:lnTo>
                    <a:pt x="538" y="344"/>
                  </a:lnTo>
                  <a:lnTo>
                    <a:pt x="535" y="347"/>
                  </a:lnTo>
                  <a:lnTo>
                    <a:pt x="538" y="349"/>
                  </a:lnTo>
                  <a:lnTo>
                    <a:pt x="540" y="349"/>
                  </a:lnTo>
                  <a:lnTo>
                    <a:pt x="543" y="352"/>
                  </a:lnTo>
                  <a:lnTo>
                    <a:pt x="543" y="354"/>
                  </a:lnTo>
                  <a:lnTo>
                    <a:pt x="543" y="357"/>
                  </a:lnTo>
                  <a:lnTo>
                    <a:pt x="543" y="359"/>
                  </a:lnTo>
                  <a:lnTo>
                    <a:pt x="543" y="362"/>
                  </a:lnTo>
                  <a:lnTo>
                    <a:pt x="545" y="364"/>
                  </a:lnTo>
                  <a:lnTo>
                    <a:pt x="548" y="367"/>
                  </a:lnTo>
                  <a:lnTo>
                    <a:pt x="550" y="367"/>
                  </a:lnTo>
                  <a:lnTo>
                    <a:pt x="553" y="367"/>
                  </a:lnTo>
                  <a:lnTo>
                    <a:pt x="555" y="367"/>
                  </a:lnTo>
                  <a:lnTo>
                    <a:pt x="558" y="369"/>
                  </a:lnTo>
                  <a:lnTo>
                    <a:pt x="560" y="367"/>
                  </a:lnTo>
                  <a:lnTo>
                    <a:pt x="558" y="364"/>
                  </a:lnTo>
                  <a:lnTo>
                    <a:pt x="558" y="362"/>
                  </a:lnTo>
                  <a:lnTo>
                    <a:pt x="560" y="359"/>
                  </a:lnTo>
                  <a:lnTo>
                    <a:pt x="560" y="357"/>
                  </a:lnTo>
                  <a:lnTo>
                    <a:pt x="555" y="354"/>
                  </a:lnTo>
                  <a:lnTo>
                    <a:pt x="558" y="354"/>
                  </a:lnTo>
                  <a:lnTo>
                    <a:pt x="560" y="352"/>
                  </a:lnTo>
                  <a:lnTo>
                    <a:pt x="558" y="349"/>
                  </a:lnTo>
                  <a:lnTo>
                    <a:pt x="555" y="347"/>
                  </a:lnTo>
                  <a:lnTo>
                    <a:pt x="553" y="344"/>
                  </a:lnTo>
                  <a:lnTo>
                    <a:pt x="553" y="341"/>
                  </a:lnTo>
                  <a:lnTo>
                    <a:pt x="550" y="339"/>
                  </a:lnTo>
                  <a:lnTo>
                    <a:pt x="550" y="336"/>
                  </a:lnTo>
                  <a:lnTo>
                    <a:pt x="548" y="334"/>
                  </a:lnTo>
                  <a:lnTo>
                    <a:pt x="550" y="331"/>
                  </a:lnTo>
                  <a:lnTo>
                    <a:pt x="550" y="329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0" y="321"/>
                  </a:lnTo>
                  <a:lnTo>
                    <a:pt x="550" y="319"/>
                  </a:lnTo>
                  <a:lnTo>
                    <a:pt x="550" y="316"/>
                  </a:lnTo>
                  <a:lnTo>
                    <a:pt x="550" y="313"/>
                  </a:lnTo>
                  <a:lnTo>
                    <a:pt x="550" y="311"/>
                  </a:lnTo>
                  <a:lnTo>
                    <a:pt x="548" y="308"/>
                  </a:lnTo>
                  <a:lnTo>
                    <a:pt x="545" y="306"/>
                  </a:lnTo>
                  <a:lnTo>
                    <a:pt x="543" y="308"/>
                  </a:lnTo>
                  <a:lnTo>
                    <a:pt x="543" y="306"/>
                  </a:lnTo>
                  <a:lnTo>
                    <a:pt x="545" y="303"/>
                  </a:lnTo>
                  <a:lnTo>
                    <a:pt x="545" y="301"/>
                  </a:lnTo>
                  <a:lnTo>
                    <a:pt x="548" y="298"/>
                  </a:lnTo>
                  <a:lnTo>
                    <a:pt x="548" y="296"/>
                  </a:lnTo>
                  <a:lnTo>
                    <a:pt x="548" y="293"/>
                  </a:lnTo>
                  <a:lnTo>
                    <a:pt x="543" y="291"/>
                  </a:lnTo>
                  <a:lnTo>
                    <a:pt x="545" y="288"/>
                  </a:lnTo>
                  <a:lnTo>
                    <a:pt x="548" y="285"/>
                  </a:lnTo>
                  <a:lnTo>
                    <a:pt x="548" y="283"/>
                  </a:lnTo>
                  <a:lnTo>
                    <a:pt x="548" y="280"/>
                  </a:lnTo>
                  <a:lnTo>
                    <a:pt x="545" y="278"/>
                  </a:lnTo>
                  <a:lnTo>
                    <a:pt x="545" y="275"/>
                  </a:lnTo>
                  <a:lnTo>
                    <a:pt x="548" y="273"/>
                  </a:lnTo>
                  <a:lnTo>
                    <a:pt x="550" y="268"/>
                  </a:lnTo>
                  <a:lnTo>
                    <a:pt x="553" y="263"/>
                  </a:lnTo>
                  <a:lnTo>
                    <a:pt x="550" y="260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53" y="252"/>
                  </a:lnTo>
                  <a:lnTo>
                    <a:pt x="553" y="250"/>
                  </a:lnTo>
                  <a:lnTo>
                    <a:pt x="555" y="250"/>
                  </a:lnTo>
                  <a:lnTo>
                    <a:pt x="555" y="247"/>
                  </a:lnTo>
                  <a:lnTo>
                    <a:pt x="555" y="245"/>
                  </a:lnTo>
                  <a:lnTo>
                    <a:pt x="553" y="242"/>
                  </a:lnTo>
                  <a:lnTo>
                    <a:pt x="550" y="240"/>
                  </a:lnTo>
                  <a:lnTo>
                    <a:pt x="550" y="237"/>
                  </a:lnTo>
                  <a:lnTo>
                    <a:pt x="553" y="232"/>
                  </a:lnTo>
                  <a:lnTo>
                    <a:pt x="555" y="232"/>
                  </a:lnTo>
                  <a:lnTo>
                    <a:pt x="558" y="229"/>
                  </a:lnTo>
                  <a:lnTo>
                    <a:pt x="560" y="227"/>
                  </a:lnTo>
                  <a:lnTo>
                    <a:pt x="558" y="227"/>
                  </a:lnTo>
                  <a:lnTo>
                    <a:pt x="555" y="227"/>
                  </a:lnTo>
                  <a:lnTo>
                    <a:pt x="553" y="224"/>
                  </a:lnTo>
                  <a:lnTo>
                    <a:pt x="550" y="222"/>
                  </a:lnTo>
                  <a:lnTo>
                    <a:pt x="550" y="219"/>
                  </a:lnTo>
                  <a:lnTo>
                    <a:pt x="553" y="217"/>
                  </a:lnTo>
                  <a:lnTo>
                    <a:pt x="555" y="217"/>
                  </a:lnTo>
                  <a:lnTo>
                    <a:pt x="555" y="214"/>
                  </a:lnTo>
                  <a:lnTo>
                    <a:pt x="553" y="214"/>
                  </a:lnTo>
                  <a:lnTo>
                    <a:pt x="553" y="209"/>
                  </a:lnTo>
                  <a:lnTo>
                    <a:pt x="550" y="209"/>
                  </a:lnTo>
                  <a:lnTo>
                    <a:pt x="550" y="207"/>
                  </a:lnTo>
                  <a:lnTo>
                    <a:pt x="548" y="204"/>
                  </a:lnTo>
                  <a:lnTo>
                    <a:pt x="550" y="201"/>
                  </a:lnTo>
                  <a:lnTo>
                    <a:pt x="553" y="199"/>
                  </a:lnTo>
                  <a:lnTo>
                    <a:pt x="555" y="196"/>
                  </a:lnTo>
                  <a:lnTo>
                    <a:pt x="553" y="194"/>
                  </a:lnTo>
                  <a:lnTo>
                    <a:pt x="548" y="194"/>
                  </a:lnTo>
                  <a:lnTo>
                    <a:pt x="545" y="191"/>
                  </a:lnTo>
                  <a:lnTo>
                    <a:pt x="545" y="189"/>
                  </a:lnTo>
                  <a:lnTo>
                    <a:pt x="548" y="184"/>
                  </a:lnTo>
                  <a:lnTo>
                    <a:pt x="545" y="181"/>
                  </a:lnTo>
                  <a:lnTo>
                    <a:pt x="543" y="181"/>
                  </a:lnTo>
                  <a:lnTo>
                    <a:pt x="540" y="181"/>
                  </a:lnTo>
                  <a:lnTo>
                    <a:pt x="540" y="179"/>
                  </a:lnTo>
                  <a:lnTo>
                    <a:pt x="540" y="176"/>
                  </a:lnTo>
                  <a:lnTo>
                    <a:pt x="543" y="179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3" y="171"/>
                  </a:lnTo>
                  <a:lnTo>
                    <a:pt x="543" y="168"/>
                  </a:lnTo>
                  <a:lnTo>
                    <a:pt x="543" y="163"/>
                  </a:lnTo>
                  <a:lnTo>
                    <a:pt x="545" y="161"/>
                  </a:lnTo>
                  <a:lnTo>
                    <a:pt x="545" y="158"/>
                  </a:lnTo>
                  <a:lnTo>
                    <a:pt x="545" y="156"/>
                  </a:lnTo>
                  <a:lnTo>
                    <a:pt x="543" y="153"/>
                  </a:lnTo>
                  <a:lnTo>
                    <a:pt x="538" y="153"/>
                  </a:lnTo>
                  <a:lnTo>
                    <a:pt x="538" y="148"/>
                  </a:lnTo>
                  <a:lnTo>
                    <a:pt x="538" y="145"/>
                  </a:lnTo>
                  <a:lnTo>
                    <a:pt x="538" y="143"/>
                  </a:lnTo>
                  <a:lnTo>
                    <a:pt x="538" y="140"/>
                  </a:lnTo>
                  <a:lnTo>
                    <a:pt x="540" y="138"/>
                  </a:lnTo>
                  <a:lnTo>
                    <a:pt x="543" y="138"/>
                  </a:lnTo>
                  <a:lnTo>
                    <a:pt x="548" y="138"/>
                  </a:lnTo>
                  <a:lnTo>
                    <a:pt x="550" y="138"/>
                  </a:lnTo>
                  <a:lnTo>
                    <a:pt x="555" y="140"/>
                  </a:lnTo>
                  <a:lnTo>
                    <a:pt x="558" y="140"/>
                  </a:lnTo>
                  <a:lnTo>
                    <a:pt x="560" y="140"/>
                  </a:lnTo>
                  <a:lnTo>
                    <a:pt x="563" y="138"/>
                  </a:lnTo>
                  <a:lnTo>
                    <a:pt x="563" y="133"/>
                  </a:lnTo>
                  <a:lnTo>
                    <a:pt x="566" y="125"/>
                  </a:lnTo>
                  <a:lnTo>
                    <a:pt x="566" y="123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1" y="115"/>
                  </a:lnTo>
                  <a:lnTo>
                    <a:pt x="576" y="115"/>
                  </a:lnTo>
                  <a:lnTo>
                    <a:pt x="578" y="115"/>
                  </a:lnTo>
                  <a:lnTo>
                    <a:pt x="578" y="112"/>
                  </a:lnTo>
                  <a:lnTo>
                    <a:pt x="578" y="107"/>
                  </a:lnTo>
                  <a:lnTo>
                    <a:pt x="581" y="105"/>
                  </a:lnTo>
                  <a:lnTo>
                    <a:pt x="583" y="102"/>
                  </a:lnTo>
                  <a:lnTo>
                    <a:pt x="588" y="100"/>
                  </a:lnTo>
                  <a:lnTo>
                    <a:pt x="588" y="97"/>
                  </a:lnTo>
                  <a:lnTo>
                    <a:pt x="591" y="92"/>
                  </a:lnTo>
                  <a:lnTo>
                    <a:pt x="594" y="90"/>
                  </a:lnTo>
                  <a:lnTo>
                    <a:pt x="596" y="87"/>
                  </a:lnTo>
                  <a:lnTo>
                    <a:pt x="601" y="87"/>
                  </a:lnTo>
                  <a:lnTo>
                    <a:pt x="604" y="90"/>
                  </a:lnTo>
                  <a:lnTo>
                    <a:pt x="606" y="90"/>
                  </a:lnTo>
                  <a:lnTo>
                    <a:pt x="606" y="92"/>
                  </a:lnTo>
                  <a:lnTo>
                    <a:pt x="609" y="92"/>
                  </a:lnTo>
                  <a:lnTo>
                    <a:pt x="611" y="95"/>
                  </a:lnTo>
                  <a:lnTo>
                    <a:pt x="614" y="95"/>
                  </a:lnTo>
                  <a:lnTo>
                    <a:pt x="616" y="97"/>
                  </a:lnTo>
                  <a:lnTo>
                    <a:pt x="619" y="97"/>
                  </a:lnTo>
                  <a:lnTo>
                    <a:pt x="619" y="100"/>
                  </a:lnTo>
                  <a:lnTo>
                    <a:pt x="622" y="102"/>
                  </a:lnTo>
                  <a:lnTo>
                    <a:pt x="624" y="105"/>
                  </a:lnTo>
                  <a:lnTo>
                    <a:pt x="627" y="110"/>
                  </a:lnTo>
                  <a:lnTo>
                    <a:pt x="627" y="112"/>
                  </a:lnTo>
                  <a:lnTo>
                    <a:pt x="629" y="115"/>
                  </a:lnTo>
                  <a:lnTo>
                    <a:pt x="629" y="120"/>
                  </a:lnTo>
                  <a:lnTo>
                    <a:pt x="632" y="123"/>
                  </a:lnTo>
                  <a:lnTo>
                    <a:pt x="634" y="125"/>
                  </a:lnTo>
                  <a:lnTo>
                    <a:pt x="637" y="128"/>
                  </a:lnTo>
                  <a:lnTo>
                    <a:pt x="639" y="128"/>
                  </a:lnTo>
                  <a:lnTo>
                    <a:pt x="642" y="130"/>
                  </a:lnTo>
                  <a:lnTo>
                    <a:pt x="644" y="130"/>
                  </a:lnTo>
                  <a:lnTo>
                    <a:pt x="650" y="130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60" y="128"/>
                  </a:lnTo>
                  <a:lnTo>
                    <a:pt x="662" y="130"/>
                  </a:lnTo>
                  <a:lnTo>
                    <a:pt x="667" y="130"/>
                  </a:lnTo>
                  <a:lnTo>
                    <a:pt x="667" y="133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8" y="130"/>
                  </a:lnTo>
                  <a:lnTo>
                    <a:pt x="680" y="128"/>
                  </a:lnTo>
                  <a:lnTo>
                    <a:pt x="683" y="128"/>
                  </a:lnTo>
                  <a:lnTo>
                    <a:pt x="685" y="130"/>
                  </a:lnTo>
                  <a:lnTo>
                    <a:pt x="688" y="133"/>
                  </a:lnTo>
                  <a:lnTo>
                    <a:pt x="690" y="135"/>
                  </a:lnTo>
                  <a:lnTo>
                    <a:pt x="693" y="138"/>
                  </a:lnTo>
                  <a:lnTo>
                    <a:pt x="693" y="140"/>
                  </a:lnTo>
                  <a:lnTo>
                    <a:pt x="695" y="143"/>
                  </a:lnTo>
                  <a:lnTo>
                    <a:pt x="698" y="145"/>
                  </a:lnTo>
                  <a:lnTo>
                    <a:pt x="700" y="145"/>
                  </a:lnTo>
                  <a:lnTo>
                    <a:pt x="703" y="145"/>
                  </a:lnTo>
                  <a:lnTo>
                    <a:pt x="703" y="143"/>
                  </a:lnTo>
                  <a:lnTo>
                    <a:pt x="703" y="140"/>
                  </a:lnTo>
                  <a:lnTo>
                    <a:pt x="703" y="138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700" y="128"/>
                  </a:lnTo>
                  <a:lnTo>
                    <a:pt x="700" y="125"/>
                  </a:lnTo>
                  <a:lnTo>
                    <a:pt x="700" y="123"/>
                  </a:lnTo>
                  <a:lnTo>
                    <a:pt x="700" y="120"/>
                  </a:lnTo>
                  <a:lnTo>
                    <a:pt x="700" y="117"/>
                  </a:lnTo>
                  <a:lnTo>
                    <a:pt x="700" y="115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0" y="107"/>
                  </a:lnTo>
                  <a:lnTo>
                    <a:pt x="700" y="105"/>
                  </a:lnTo>
                  <a:lnTo>
                    <a:pt x="700" y="102"/>
                  </a:lnTo>
                  <a:lnTo>
                    <a:pt x="700" y="100"/>
                  </a:lnTo>
                  <a:lnTo>
                    <a:pt x="700" y="95"/>
                  </a:lnTo>
                  <a:lnTo>
                    <a:pt x="703" y="92"/>
                  </a:lnTo>
                  <a:lnTo>
                    <a:pt x="703" y="90"/>
                  </a:lnTo>
                  <a:lnTo>
                    <a:pt x="703" y="87"/>
                  </a:lnTo>
                  <a:lnTo>
                    <a:pt x="706" y="84"/>
                  </a:lnTo>
                  <a:lnTo>
                    <a:pt x="708" y="84"/>
                  </a:lnTo>
                  <a:lnTo>
                    <a:pt x="711" y="87"/>
                  </a:lnTo>
                  <a:lnTo>
                    <a:pt x="713" y="87"/>
                  </a:lnTo>
                  <a:lnTo>
                    <a:pt x="716" y="84"/>
                  </a:lnTo>
                  <a:lnTo>
                    <a:pt x="718" y="82"/>
                  </a:lnTo>
                  <a:lnTo>
                    <a:pt x="721" y="79"/>
                  </a:lnTo>
                  <a:lnTo>
                    <a:pt x="723" y="79"/>
                  </a:lnTo>
                  <a:lnTo>
                    <a:pt x="726" y="77"/>
                  </a:lnTo>
                  <a:lnTo>
                    <a:pt x="728" y="77"/>
                  </a:lnTo>
                  <a:lnTo>
                    <a:pt x="734" y="79"/>
                  </a:lnTo>
                  <a:lnTo>
                    <a:pt x="736" y="79"/>
                  </a:lnTo>
                  <a:lnTo>
                    <a:pt x="739" y="77"/>
                  </a:lnTo>
                  <a:lnTo>
                    <a:pt x="741" y="74"/>
                  </a:lnTo>
                  <a:lnTo>
                    <a:pt x="744" y="72"/>
                  </a:lnTo>
                  <a:lnTo>
                    <a:pt x="749" y="72"/>
                  </a:lnTo>
                  <a:lnTo>
                    <a:pt x="756" y="67"/>
                  </a:lnTo>
                  <a:lnTo>
                    <a:pt x="759" y="67"/>
                  </a:lnTo>
                  <a:lnTo>
                    <a:pt x="764" y="64"/>
                  </a:lnTo>
                  <a:lnTo>
                    <a:pt x="767" y="62"/>
                  </a:lnTo>
                  <a:lnTo>
                    <a:pt x="774" y="59"/>
                  </a:lnTo>
                  <a:lnTo>
                    <a:pt x="790" y="56"/>
                  </a:lnTo>
                  <a:lnTo>
                    <a:pt x="795" y="56"/>
                  </a:lnTo>
                  <a:lnTo>
                    <a:pt x="797" y="56"/>
                  </a:lnTo>
                  <a:lnTo>
                    <a:pt x="797" y="54"/>
                  </a:lnTo>
                  <a:lnTo>
                    <a:pt x="810" y="67"/>
                  </a:lnTo>
                  <a:lnTo>
                    <a:pt x="813" y="69"/>
                  </a:lnTo>
                  <a:lnTo>
                    <a:pt x="813" y="67"/>
                  </a:lnTo>
                  <a:lnTo>
                    <a:pt x="820" y="67"/>
                  </a:lnTo>
                  <a:lnTo>
                    <a:pt x="825" y="67"/>
                  </a:lnTo>
                  <a:lnTo>
                    <a:pt x="828" y="67"/>
                  </a:lnTo>
                  <a:lnTo>
                    <a:pt x="828" y="64"/>
                  </a:lnTo>
                  <a:lnTo>
                    <a:pt x="830" y="62"/>
                  </a:lnTo>
                  <a:lnTo>
                    <a:pt x="833" y="59"/>
                  </a:lnTo>
                  <a:lnTo>
                    <a:pt x="835" y="56"/>
                  </a:lnTo>
                  <a:lnTo>
                    <a:pt x="838" y="59"/>
                  </a:lnTo>
                  <a:lnTo>
                    <a:pt x="841" y="62"/>
                  </a:lnTo>
                  <a:lnTo>
                    <a:pt x="843" y="64"/>
                  </a:lnTo>
                  <a:lnTo>
                    <a:pt x="846" y="64"/>
                  </a:lnTo>
                  <a:lnTo>
                    <a:pt x="848" y="64"/>
                  </a:lnTo>
                  <a:lnTo>
                    <a:pt x="851" y="62"/>
                  </a:lnTo>
                  <a:lnTo>
                    <a:pt x="853" y="62"/>
                  </a:lnTo>
                  <a:lnTo>
                    <a:pt x="856" y="62"/>
                  </a:lnTo>
                  <a:lnTo>
                    <a:pt x="858" y="62"/>
                  </a:lnTo>
                  <a:lnTo>
                    <a:pt x="861" y="64"/>
                  </a:lnTo>
                  <a:lnTo>
                    <a:pt x="861" y="67"/>
                  </a:lnTo>
                  <a:lnTo>
                    <a:pt x="889" y="69"/>
                  </a:lnTo>
                  <a:lnTo>
                    <a:pt x="874" y="34"/>
                  </a:lnTo>
                  <a:lnTo>
                    <a:pt x="902" y="31"/>
                  </a:lnTo>
                  <a:lnTo>
                    <a:pt x="902" y="36"/>
                  </a:lnTo>
                  <a:lnTo>
                    <a:pt x="902" y="39"/>
                  </a:lnTo>
                  <a:lnTo>
                    <a:pt x="902" y="41"/>
                  </a:lnTo>
                  <a:lnTo>
                    <a:pt x="904" y="44"/>
                  </a:lnTo>
                  <a:lnTo>
                    <a:pt x="907" y="49"/>
                  </a:lnTo>
                  <a:lnTo>
                    <a:pt x="912" y="56"/>
                  </a:lnTo>
                  <a:lnTo>
                    <a:pt x="912" y="59"/>
                  </a:lnTo>
                  <a:lnTo>
                    <a:pt x="914" y="62"/>
                  </a:lnTo>
                  <a:lnTo>
                    <a:pt x="919" y="64"/>
                  </a:lnTo>
                  <a:lnTo>
                    <a:pt x="919" y="67"/>
                  </a:lnTo>
                  <a:lnTo>
                    <a:pt x="919" y="72"/>
                  </a:lnTo>
                  <a:lnTo>
                    <a:pt x="922" y="79"/>
                  </a:lnTo>
                  <a:lnTo>
                    <a:pt x="925" y="82"/>
                  </a:lnTo>
                  <a:lnTo>
                    <a:pt x="927" y="82"/>
                  </a:lnTo>
                  <a:lnTo>
                    <a:pt x="930" y="84"/>
                  </a:lnTo>
                  <a:lnTo>
                    <a:pt x="930" y="87"/>
                  </a:lnTo>
                  <a:lnTo>
                    <a:pt x="932" y="87"/>
                  </a:lnTo>
                  <a:lnTo>
                    <a:pt x="932" y="84"/>
                  </a:lnTo>
                  <a:lnTo>
                    <a:pt x="930" y="82"/>
                  </a:lnTo>
                  <a:lnTo>
                    <a:pt x="930" y="79"/>
                  </a:lnTo>
                  <a:lnTo>
                    <a:pt x="930" y="74"/>
                  </a:lnTo>
                  <a:lnTo>
                    <a:pt x="935" y="69"/>
                  </a:lnTo>
                  <a:lnTo>
                    <a:pt x="940" y="67"/>
                  </a:lnTo>
                  <a:lnTo>
                    <a:pt x="945" y="59"/>
                  </a:lnTo>
                  <a:lnTo>
                    <a:pt x="947" y="56"/>
                  </a:lnTo>
                  <a:lnTo>
                    <a:pt x="978" y="46"/>
                  </a:lnTo>
                  <a:lnTo>
                    <a:pt x="996" y="21"/>
                  </a:lnTo>
                  <a:lnTo>
                    <a:pt x="996" y="18"/>
                  </a:lnTo>
                  <a:lnTo>
                    <a:pt x="993" y="16"/>
                  </a:lnTo>
                  <a:lnTo>
                    <a:pt x="993" y="13"/>
                  </a:lnTo>
                  <a:lnTo>
                    <a:pt x="993" y="11"/>
                  </a:lnTo>
                  <a:lnTo>
                    <a:pt x="993" y="8"/>
                  </a:lnTo>
                  <a:lnTo>
                    <a:pt x="993" y="6"/>
                  </a:lnTo>
                  <a:lnTo>
                    <a:pt x="993" y="3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1" y="0"/>
                  </a:lnTo>
                  <a:lnTo>
                    <a:pt x="1003" y="0"/>
                  </a:lnTo>
                  <a:lnTo>
                    <a:pt x="1006" y="0"/>
                  </a:lnTo>
                  <a:lnTo>
                    <a:pt x="1009" y="0"/>
                  </a:lnTo>
                  <a:lnTo>
                    <a:pt x="1011" y="3"/>
                  </a:lnTo>
                  <a:lnTo>
                    <a:pt x="1014" y="6"/>
                  </a:lnTo>
                  <a:lnTo>
                    <a:pt x="1019" y="6"/>
                  </a:lnTo>
                  <a:lnTo>
                    <a:pt x="1021" y="6"/>
                  </a:lnTo>
                  <a:lnTo>
                    <a:pt x="1024" y="6"/>
                  </a:lnTo>
                  <a:lnTo>
                    <a:pt x="1029" y="8"/>
                  </a:lnTo>
                  <a:lnTo>
                    <a:pt x="1031" y="6"/>
                  </a:lnTo>
                  <a:lnTo>
                    <a:pt x="1034" y="6"/>
                  </a:lnTo>
                  <a:lnTo>
                    <a:pt x="1037" y="6"/>
                  </a:lnTo>
                  <a:lnTo>
                    <a:pt x="1042" y="6"/>
                  </a:lnTo>
                  <a:lnTo>
                    <a:pt x="1077" y="34"/>
                  </a:lnTo>
                  <a:lnTo>
                    <a:pt x="1037" y="69"/>
                  </a:lnTo>
                  <a:lnTo>
                    <a:pt x="1049" y="112"/>
                  </a:lnTo>
                  <a:lnTo>
                    <a:pt x="1065" y="120"/>
                  </a:lnTo>
                  <a:lnTo>
                    <a:pt x="1065" y="123"/>
                  </a:lnTo>
                  <a:lnTo>
                    <a:pt x="1065" y="125"/>
                  </a:lnTo>
                  <a:lnTo>
                    <a:pt x="1065" y="128"/>
                  </a:lnTo>
                  <a:lnTo>
                    <a:pt x="1065" y="133"/>
                  </a:lnTo>
                  <a:lnTo>
                    <a:pt x="1067" y="135"/>
                  </a:lnTo>
                  <a:lnTo>
                    <a:pt x="1072" y="138"/>
                  </a:lnTo>
                  <a:lnTo>
                    <a:pt x="1075" y="138"/>
                  </a:lnTo>
                  <a:lnTo>
                    <a:pt x="1080" y="143"/>
                  </a:lnTo>
                  <a:lnTo>
                    <a:pt x="1085" y="148"/>
                  </a:lnTo>
                  <a:lnTo>
                    <a:pt x="1087" y="151"/>
                  </a:lnTo>
                  <a:lnTo>
                    <a:pt x="1090" y="153"/>
                  </a:lnTo>
                  <a:lnTo>
                    <a:pt x="1093" y="156"/>
                  </a:lnTo>
                  <a:lnTo>
                    <a:pt x="1095" y="158"/>
                  </a:lnTo>
                  <a:lnTo>
                    <a:pt x="1098" y="161"/>
                  </a:lnTo>
                  <a:lnTo>
                    <a:pt x="1098" y="163"/>
                  </a:lnTo>
                  <a:lnTo>
                    <a:pt x="1100" y="163"/>
                  </a:lnTo>
                  <a:lnTo>
                    <a:pt x="1100" y="166"/>
                  </a:lnTo>
                  <a:lnTo>
                    <a:pt x="1100" y="168"/>
                  </a:lnTo>
                  <a:lnTo>
                    <a:pt x="1103" y="168"/>
                  </a:lnTo>
                  <a:lnTo>
                    <a:pt x="1105" y="171"/>
                  </a:lnTo>
                  <a:lnTo>
                    <a:pt x="1105" y="173"/>
                  </a:lnTo>
                  <a:lnTo>
                    <a:pt x="1108" y="176"/>
                  </a:lnTo>
                  <a:lnTo>
                    <a:pt x="1108" y="179"/>
                  </a:lnTo>
                  <a:lnTo>
                    <a:pt x="1110" y="181"/>
                  </a:lnTo>
                  <a:lnTo>
                    <a:pt x="1108" y="184"/>
                  </a:lnTo>
                  <a:lnTo>
                    <a:pt x="1110" y="186"/>
                  </a:lnTo>
                  <a:lnTo>
                    <a:pt x="1115" y="191"/>
                  </a:lnTo>
                  <a:lnTo>
                    <a:pt x="1121" y="194"/>
                  </a:lnTo>
                  <a:lnTo>
                    <a:pt x="1123" y="199"/>
                  </a:lnTo>
                  <a:lnTo>
                    <a:pt x="1123" y="204"/>
                  </a:lnTo>
                  <a:lnTo>
                    <a:pt x="1126" y="207"/>
                  </a:lnTo>
                  <a:lnTo>
                    <a:pt x="1128" y="209"/>
                  </a:lnTo>
                  <a:lnTo>
                    <a:pt x="1131" y="209"/>
                  </a:lnTo>
                  <a:lnTo>
                    <a:pt x="1133" y="209"/>
                  </a:lnTo>
                  <a:lnTo>
                    <a:pt x="1136" y="209"/>
                  </a:lnTo>
                  <a:lnTo>
                    <a:pt x="1138" y="209"/>
                  </a:lnTo>
                  <a:lnTo>
                    <a:pt x="1138" y="212"/>
                  </a:lnTo>
                  <a:lnTo>
                    <a:pt x="1138" y="214"/>
                  </a:lnTo>
                  <a:lnTo>
                    <a:pt x="1141" y="214"/>
                  </a:lnTo>
                  <a:lnTo>
                    <a:pt x="1146" y="219"/>
                  </a:lnTo>
                  <a:lnTo>
                    <a:pt x="1164" y="252"/>
                  </a:lnTo>
                  <a:lnTo>
                    <a:pt x="1169" y="263"/>
                  </a:lnTo>
                  <a:lnTo>
                    <a:pt x="1171" y="265"/>
                  </a:lnTo>
                  <a:lnTo>
                    <a:pt x="1174" y="268"/>
                  </a:lnTo>
                  <a:lnTo>
                    <a:pt x="1177" y="270"/>
                  </a:lnTo>
                  <a:lnTo>
                    <a:pt x="1177" y="273"/>
                  </a:lnTo>
                  <a:lnTo>
                    <a:pt x="1177" y="278"/>
                  </a:lnTo>
                  <a:lnTo>
                    <a:pt x="1177" y="280"/>
                  </a:lnTo>
                  <a:lnTo>
                    <a:pt x="1179" y="283"/>
                  </a:lnTo>
                  <a:lnTo>
                    <a:pt x="1197" y="293"/>
                  </a:lnTo>
                  <a:lnTo>
                    <a:pt x="1199" y="293"/>
                  </a:lnTo>
                  <a:lnTo>
                    <a:pt x="1202" y="293"/>
                  </a:lnTo>
                  <a:lnTo>
                    <a:pt x="1205" y="296"/>
                  </a:lnTo>
                  <a:lnTo>
                    <a:pt x="1210" y="296"/>
                  </a:lnTo>
                  <a:lnTo>
                    <a:pt x="1212" y="296"/>
                  </a:lnTo>
                  <a:lnTo>
                    <a:pt x="1215" y="298"/>
                  </a:lnTo>
                  <a:lnTo>
                    <a:pt x="1217" y="298"/>
                  </a:lnTo>
                  <a:lnTo>
                    <a:pt x="1220" y="301"/>
                  </a:lnTo>
                  <a:lnTo>
                    <a:pt x="1222" y="296"/>
                  </a:lnTo>
                  <a:lnTo>
                    <a:pt x="1225" y="298"/>
                  </a:lnTo>
                  <a:lnTo>
                    <a:pt x="1238" y="303"/>
                  </a:lnTo>
                  <a:lnTo>
                    <a:pt x="1250" y="311"/>
                  </a:lnTo>
                  <a:lnTo>
                    <a:pt x="1253" y="311"/>
                  </a:lnTo>
                  <a:lnTo>
                    <a:pt x="1266" y="319"/>
                  </a:lnTo>
                  <a:lnTo>
                    <a:pt x="1276" y="326"/>
                  </a:lnTo>
                  <a:lnTo>
                    <a:pt x="1289" y="331"/>
                  </a:lnTo>
                  <a:lnTo>
                    <a:pt x="1309" y="344"/>
                  </a:lnTo>
                  <a:lnTo>
                    <a:pt x="1319" y="349"/>
                  </a:lnTo>
                  <a:lnTo>
                    <a:pt x="1327" y="352"/>
                  </a:lnTo>
                  <a:lnTo>
                    <a:pt x="1329" y="352"/>
                  </a:lnTo>
                  <a:lnTo>
                    <a:pt x="1342" y="352"/>
                  </a:lnTo>
                  <a:lnTo>
                    <a:pt x="1357" y="354"/>
                  </a:lnTo>
                  <a:lnTo>
                    <a:pt x="1365" y="354"/>
                  </a:lnTo>
                  <a:lnTo>
                    <a:pt x="1378" y="354"/>
                  </a:lnTo>
                  <a:lnTo>
                    <a:pt x="1378" y="357"/>
                  </a:lnTo>
                  <a:lnTo>
                    <a:pt x="1375" y="357"/>
                  </a:lnTo>
                  <a:lnTo>
                    <a:pt x="1375" y="359"/>
                  </a:lnTo>
                  <a:lnTo>
                    <a:pt x="1375" y="362"/>
                  </a:lnTo>
                  <a:lnTo>
                    <a:pt x="1375" y="364"/>
                  </a:lnTo>
                  <a:lnTo>
                    <a:pt x="1378" y="367"/>
                  </a:lnTo>
                  <a:lnTo>
                    <a:pt x="1378" y="369"/>
                  </a:lnTo>
                  <a:lnTo>
                    <a:pt x="1383" y="372"/>
                  </a:lnTo>
                  <a:lnTo>
                    <a:pt x="1385" y="375"/>
                  </a:lnTo>
                  <a:lnTo>
                    <a:pt x="1390" y="377"/>
                  </a:lnTo>
                  <a:lnTo>
                    <a:pt x="1393" y="377"/>
                  </a:lnTo>
                  <a:lnTo>
                    <a:pt x="1395" y="380"/>
                  </a:lnTo>
                  <a:lnTo>
                    <a:pt x="1398" y="382"/>
                  </a:lnTo>
                  <a:lnTo>
                    <a:pt x="1401" y="382"/>
                  </a:lnTo>
                  <a:lnTo>
                    <a:pt x="1403" y="382"/>
                  </a:lnTo>
                  <a:lnTo>
                    <a:pt x="1406" y="385"/>
                  </a:lnTo>
                  <a:lnTo>
                    <a:pt x="1411" y="385"/>
                  </a:lnTo>
                  <a:lnTo>
                    <a:pt x="1413" y="387"/>
                  </a:lnTo>
                  <a:lnTo>
                    <a:pt x="1416" y="390"/>
                  </a:lnTo>
                  <a:lnTo>
                    <a:pt x="1418" y="390"/>
                  </a:lnTo>
                  <a:lnTo>
                    <a:pt x="1421" y="392"/>
                  </a:lnTo>
                  <a:lnTo>
                    <a:pt x="1426" y="395"/>
                  </a:lnTo>
                  <a:lnTo>
                    <a:pt x="1423" y="395"/>
                  </a:lnTo>
                  <a:lnTo>
                    <a:pt x="1421" y="395"/>
                  </a:lnTo>
                  <a:lnTo>
                    <a:pt x="1418" y="397"/>
                  </a:lnTo>
                  <a:lnTo>
                    <a:pt x="1418" y="400"/>
                  </a:lnTo>
                  <a:lnTo>
                    <a:pt x="1416" y="403"/>
                  </a:lnTo>
                  <a:lnTo>
                    <a:pt x="1411" y="403"/>
                  </a:lnTo>
                  <a:lnTo>
                    <a:pt x="1408" y="403"/>
                  </a:lnTo>
                  <a:lnTo>
                    <a:pt x="1406" y="400"/>
                  </a:lnTo>
                  <a:lnTo>
                    <a:pt x="1403" y="397"/>
                  </a:lnTo>
                  <a:lnTo>
                    <a:pt x="1401" y="397"/>
                  </a:lnTo>
                  <a:lnTo>
                    <a:pt x="1401" y="395"/>
                  </a:lnTo>
                  <a:lnTo>
                    <a:pt x="1395" y="392"/>
                  </a:lnTo>
                  <a:lnTo>
                    <a:pt x="1393" y="392"/>
                  </a:lnTo>
                  <a:lnTo>
                    <a:pt x="1390" y="392"/>
                  </a:lnTo>
                  <a:lnTo>
                    <a:pt x="1388" y="392"/>
                  </a:lnTo>
                  <a:lnTo>
                    <a:pt x="1383" y="395"/>
                  </a:lnTo>
                  <a:lnTo>
                    <a:pt x="1380" y="395"/>
                  </a:lnTo>
                  <a:lnTo>
                    <a:pt x="1380" y="397"/>
                  </a:lnTo>
                  <a:lnTo>
                    <a:pt x="1378" y="397"/>
                  </a:lnTo>
                  <a:lnTo>
                    <a:pt x="1373" y="397"/>
                  </a:lnTo>
                  <a:lnTo>
                    <a:pt x="1370" y="397"/>
                  </a:lnTo>
                  <a:lnTo>
                    <a:pt x="1367" y="400"/>
                  </a:lnTo>
                  <a:lnTo>
                    <a:pt x="1367" y="403"/>
                  </a:lnTo>
                  <a:lnTo>
                    <a:pt x="1367" y="405"/>
                  </a:lnTo>
                  <a:lnTo>
                    <a:pt x="1367" y="408"/>
                  </a:lnTo>
                  <a:lnTo>
                    <a:pt x="1370" y="408"/>
                  </a:lnTo>
                  <a:lnTo>
                    <a:pt x="1373" y="410"/>
                  </a:lnTo>
                  <a:lnTo>
                    <a:pt x="1375" y="413"/>
                  </a:lnTo>
                  <a:lnTo>
                    <a:pt x="1380" y="413"/>
                  </a:lnTo>
                  <a:lnTo>
                    <a:pt x="1385" y="415"/>
                  </a:lnTo>
                  <a:lnTo>
                    <a:pt x="1388" y="418"/>
                  </a:lnTo>
                  <a:lnTo>
                    <a:pt x="1393" y="418"/>
                  </a:lnTo>
                  <a:lnTo>
                    <a:pt x="1395" y="420"/>
                  </a:lnTo>
                  <a:lnTo>
                    <a:pt x="1398" y="423"/>
                  </a:lnTo>
                  <a:lnTo>
                    <a:pt x="1401" y="428"/>
                  </a:lnTo>
                  <a:lnTo>
                    <a:pt x="1403" y="431"/>
                  </a:lnTo>
                  <a:lnTo>
                    <a:pt x="1406" y="433"/>
                  </a:lnTo>
                  <a:lnTo>
                    <a:pt x="1408" y="436"/>
                  </a:lnTo>
                  <a:lnTo>
                    <a:pt x="1411" y="436"/>
                  </a:lnTo>
                  <a:lnTo>
                    <a:pt x="1413" y="436"/>
                  </a:lnTo>
                  <a:lnTo>
                    <a:pt x="1416" y="438"/>
                  </a:lnTo>
                  <a:lnTo>
                    <a:pt x="1418" y="438"/>
                  </a:lnTo>
                  <a:lnTo>
                    <a:pt x="1421" y="438"/>
                  </a:lnTo>
                  <a:lnTo>
                    <a:pt x="1423" y="438"/>
                  </a:lnTo>
                  <a:lnTo>
                    <a:pt x="1426" y="438"/>
                  </a:lnTo>
                  <a:lnTo>
                    <a:pt x="1429" y="438"/>
                  </a:lnTo>
                  <a:lnTo>
                    <a:pt x="1431" y="438"/>
                  </a:lnTo>
                  <a:lnTo>
                    <a:pt x="1434" y="436"/>
                  </a:lnTo>
                  <a:lnTo>
                    <a:pt x="1436" y="438"/>
                  </a:lnTo>
                  <a:lnTo>
                    <a:pt x="1434" y="441"/>
                  </a:lnTo>
                  <a:lnTo>
                    <a:pt x="1436" y="443"/>
                  </a:lnTo>
                  <a:lnTo>
                    <a:pt x="1436" y="446"/>
                  </a:lnTo>
                  <a:lnTo>
                    <a:pt x="1439" y="446"/>
                  </a:lnTo>
                  <a:lnTo>
                    <a:pt x="1441" y="448"/>
                  </a:lnTo>
                  <a:lnTo>
                    <a:pt x="1444" y="448"/>
                  </a:lnTo>
                  <a:lnTo>
                    <a:pt x="1446" y="448"/>
                  </a:lnTo>
                  <a:lnTo>
                    <a:pt x="1449" y="448"/>
                  </a:lnTo>
                  <a:lnTo>
                    <a:pt x="1451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7" y="451"/>
                  </a:lnTo>
                  <a:lnTo>
                    <a:pt x="1459" y="453"/>
                  </a:lnTo>
                  <a:lnTo>
                    <a:pt x="1462" y="456"/>
                  </a:lnTo>
                  <a:lnTo>
                    <a:pt x="1464" y="456"/>
                  </a:lnTo>
                  <a:lnTo>
                    <a:pt x="1467" y="459"/>
                  </a:lnTo>
                  <a:lnTo>
                    <a:pt x="1469" y="459"/>
                  </a:lnTo>
                  <a:lnTo>
                    <a:pt x="1472" y="464"/>
                  </a:lnTo>
                  <a:lnTo>
                    <a:pt x="1474" y="466"/>
                  </a:lnTo>
                  <a:lnTo>
                    <a:pt x="1477" y="469"/>
                  </a:lnTo>
                  <a:lnTo>
                    <a:pt x="1479" y="471"/>
                  </a:lnTo>
                  <a:lnTo>
                    <a:pt x="1482" y="474"/>
                  </a:lnTo>
                  <a:lnTo>
                    <a:pt x="1485" y="474"/>
                  </a:lnTo>
                  <a:lnTo>
                    <a:pt x="1487" y="476"/>
                  </a:lnTo>
                  <a:lnTo>
                    <a:pt x="1490" y="476"/>
                  </a:lnTo>
                  <a:lnTo>
                    <a:pt x="1492" y="476"/>
                  </a:lnTo>
                  <a:lnTo>
                    <a:pt x="1492" y="481"/>
                  </a:lnTo>
                  <a:lnTo>
                    <a:pt x="1492" y="484"/>
                  </a:lnTo>
                  <a:lnTo>
                    <a:pt x="1492" y="489"/>
                  </a:lnTo>
                  <a:lnTo>
                    <a:pt x="1495" y="492"/>
                  </a:lnTo>
                  <a:lnTo>
                    <a:pt x="1497" y="492"/>
                  </a:lnTo>
                  <a:lnTo>
                    <a:pt x="1502" y="492"/>
                  </a:lnTo>
                  <a:lnTo>
                    <a:pt x="1505" y="492"/>
                  </a:lnTo>
                  <a:lnTo>
                    <a:pt x="1507" y="494"/>
                  </a:lnTo>
                  <a:lnTo>
                    <a:pt x="1510" y="494"/>
                  </a:lnTo>
                  <a:lnTo>
                    <a:pt x="1513" y="497"/>
                  </a:lnTo>
                  <a:lnTo>
                    <a:pt x="1515" y="497"/>
                  </a:lnTo>
                  <a:lnTo>
                    <a:pt x="1518" y="499"/>
                  </a:lnTo>
                  <a:lnTo>
                    <a:pt x="1520" y="502"/>
                  </a:lnTo>
                  <a:lnTo>
                    <a:pt x="1523" y="504"/>
                  </a:lnTo>
                  <a:lnTo>
                    <a:pt x="1520" y="504"/>
                  </a:lnTo>
                  <a:lnTo>
                    <a:pt x="1515" y="504"/>
                  </a:lnTo>
                  <a:lnTo>
                    <a:pt x="1513" y="504"/>
                  </a:lnTo>
                  <a:lnTo>
                    <a:pt x="1510" y="502"/>
                  </a:lnTo>
                  <a:lnTo>
                    <a:pt x="1507" y="502"/>
                  </a:lnTo>
                  <a:lnTo>
                    <a:pt x="1505" y="499"/>
                  </a:lnTo>
                  <a:lnTo>
                    <a:pt x="1502" y="499"/>
                  </a:lnTo>
                  <a:lnTo>
                    <a:pt x="1502" y="502"/>
                  </a:lnTo>
                  <a:lnTo>
                    <a:pt x="1502" y="504"/>
                  </a:lnTo>
                  <a:lnTo>
                    <a:pt x="1502" y="507"/>
                  </a:lnTo>
                  <a:lnTo>
                    <a:pt x="1505" y="509"/>
                  </a:lnTo>
                  <a:lnTo>
                    <a:pt x="1505" y="512"/>
                  </a:lnTo>
                  <a:lnTo>
                    <a:pt x="1507" y="512"/>
                  </a:lnTo>
                  <a:lnTo>
                    <a:pt x="1507" y="515"/>
                  </a:lnTo>
                  <a:lnTo>
                    <a:pt x="1510" y="515"/>
                  </a:lnTo>
                  <a:lnTo>
                    <a:pt x="1513" y="517"/>
                  </a:lnTo>
                  <a:lnTo>
                    <a:pt x="1513" y="520"/>
                  </a:lnTo>
                  <a:lnTo>
                    <a:pt x="1515" y="520"/>
                  </a:lnTo>
                  <a:lnTo>
                    <a:pt x="1518" y="520"/>
                  </a:lnTo>
                  <a:lnTo>
                    <a:pt x="1518" y="522"/>
                  </a:lnTo>
                  <a:lnTo>
                    <a:pt x="1515" y="525"/>
                  </a:lnTo>
                  <a:lnTo>
                    <a:pt x="1513" y="527"/>
                  </a:lnTo>
                  <a:lnTo>
                    <a:pt x="1513" y="530"/>
                  </a:lnTo>
                  <a:lnTo>
                    <a:pt x="1513" y="535"/>
                  </a:lnTo>
                  <a:lnTo>
                    <a:pt x="1513" y="537"/>
                  </a:lnTo>
                  <a:lnTo>
                    <a:pt x="1515" y="540"/>
                  </a:lnTo>
                  <a:lnTo>
                    <a:pt x="1515" y="543"/>
                  </a:lnTo>
                  <a:lnTo>
                    <a:pt x="1515" y="545"/>
                  </a:lnTo>
                  <a:lnTo>
                    <a:pt x="1513" y="545"/>
                  </a:lnTo>
                  <a:lnTo>
                    <a:pt x="1513" y="548"/>
                  </a:lnTo>
                  <a:lnTo>
                    <a:pt x="1510" y="550"/>
                  </a:lnTo>
                  <a:lnTo>
                    <a:pt x="1507" y="550"/>
                  </a:lnTo>
                  <a:lnTo>
                    <a:pt x="1505" y="548"/>
                  </a:lnTo>
                  <a:lnTo>
                    <a:pt x="1502" y="548"/>
                  </a:lnTo>
                  <a:lnTo>
                    <a:pt x="1500" y="550"/>
                  </a:lnTo>
                  <a:lnTo>
                    <a:pt x="1497" y="550"/>
                  </a:lnTo>
                  <a:lnTo>
                    <a:pt x="1495" y="548"/>
                  </a:lnTo>
                  <a:lnTo>
                    <a:pt x="1492" y="548"/>
                  </a:lnTo>
                  <a:lnTo>
                    <a:pt x="1492" y="550"/>
                  </a:lnTo>
                  <a:lnTo>
                    <a:pt x="1490" y="550"/>
                  </a:lnTo>
                  <a:lnTo>
                    <a:pt x="1490" y="548"/>
                  </a:lnTo>
                  <a:lnTo>
                    <a:pt x="1487" y="548"/>
                  </a:lnTo>
                  <a:lnTo>
                    <a:pt x="1487" y="550"/>
                  </a:lnTo>
                  <a:lnTo>
                    <a:pt x="1485" y="550"/>
                  </a:lnTo>
                  <a:lnTo>
                    <a:pt x="1485" y="553"/>
                  </a:lnTo>
                  <a:lnTo>
                    <a:pt x="1485" y="555"/>
                  </a:lnTo>
                  <a:lnTo>
                    <a:pt x="1487" y="555"/>
                  </a:lnTo>
                  <a:lnTo>
                    <a:pt x="1487" y="558"/>
                  </a:lnTo>
                  <a:lnTo>
                    <a:pt x="1490" y="560"/>
                  </a:lnTo>
                  <a:lnTo>
                    <a:pt x="1490" y="563"/>
                  </a:lnTo>
                  <a:lnTo>
                    <a:pt x="1490" y="565"/>
                  </a:lnTo>
                  <a:lnTo>
                    <a:pt x="1490" y="568"/>
                  </a:lnTo>
                  <a:lnTo>
                    <a:pt x="1490" y="571"/>
                  </a:lnTo>
                  <a:lnTo>
                    <a:pt x="1490" y="573"/>
                  </a:lnTo>
                  <a:lnTo>
                    <a:pt x="1490" y="576"/>
                  </a:lnTo>
                  <a:lnTo>
                    <a:pt x="1490" y="578"/>
                  </a:lnTo>
                  <a:lnTo>
                    <a:pt x="1487" y="581"/>
                  </a:lnTo>
                  <a:lnTo>
                    <a:pt x="1485" y="578"/>
                  </a:lnTo>
                  <a:lnTo>
                    <a:pt x="1482" y="576"/>
                  </a:lnTo>
                  <a:lnTo>
                    <a:pt x="1479" y="576"/>
                  </a:lnTo>
                  <a:lnTo>
                    <a:pt x="1477" y="576"/>
                  </a:lnTo>
                  <a:lnTo>
                    <a:pt x="1477" y="578"/>
                  </a:lnTo>
                  <a:lnTo>
                    <a:pt x="1477" y="581"/>
                  </a:lnTo>
                  <a:lnTo>
                    <a:pt x="1477" y="583"/>
                  </a:lnTo>
                  <a:lnTo>
                    <a:pt x="1474" y="581"/>
                  </a:lnTo>
                  <a:lnTo>
                    <a:pt x="1472" y="581"/>
                  </a:lnTo>
                  <a:lnTo>
                    <a:pt x="1472" y="578"/>
                  </a:lnTo>
                  <a:lnTo>
                    <a:pt x="1469" y="578"/>
                  </a:lnTo>
                  <a:lnTo>
                    <a:pt x="1467" y="578"/>
                  </a:lnTo>
                  <a:lnTo>
                    <a:pt x="1464" y="578"/>
                  </a:lnTo>
                  <a:lnTo>
                    <a:pt x="1462" y="576"/>
                  </a:lnTo>
                  <a:lnTo>
                    <a:pt x="1459" y="576"/>
                  </a:lnTo>
                  <a:lnTo>
                    <a:pt x="1457" y="578"/>
                  </a:lnTo>
                  <a:lnTo>
                    <a:pt x="1457" y="581"/>
                  </a:lnTo>
                  <a:lnTo>
                    <a:pt x="1454" y="581"/>
                  </a:lnTo>
                  <a:lnTo>
                    <a:pt x="1451" y="581"/>
                  </a:lnTo>
                  <a:lnTo>
                    <a:pt x="1449" y="581"/>
                  </a:lnTo>
                  <a:lnTo>
                    <a:pt x="1449" y="578"/>
                  </a:lnTo>
                  <a:lnTo>
                    <a:pt x="1449" y="576"/>
                  </a:lnTo>
                  <a:lnTo>
                    <a:pt x="1446" y="576"/>
                  </a:lnTo>
                  <a:lnTo>
                    <a:pt x="1446" y="573"/>
                  </a:lnTo>
                  <a:lnTo>
                    <a:pt x="1444" y="573"/>
                  </a:lnTo>
                  <a:lnTo>
                    <a:pt x="1441" y="573"/>
                  </a:lnTo>
                  <a:lnTo>
                    <a:pt x="1441" y="576"/>
                  </a:lnTo>
                  <a:lnTo>
                    <a:pt x="1441" y="578"/>
                  </a:lnTo>
                  <a:lnTo>
                    <a:pt x="1439" y="578"/>
                  </a:lnTo>
                  <a:lnTo>
                    <a:pt x="1436" y="581"/>
                  </a:lnTo>
                  <a:lnTo>
                    <a:pt x="1436" y="578"/>
                  </a:lnTo>
                  <a:lnTo>
                    <a:pt x="1434" y="578"/>
                  </a:lnTo>
                  <a:lnTo>
                    <a:pt x="1431" y="578"/>
                  </a:lnTo>
                  <a:lnTo>
                    <a:pt x="1431" y="576"/>
                  </a:lnTo>
                  <a:lnTo>
                    <a:pt x="1429" y="573"/>
                  </a:lnTo>
                  <a:lnTo>
                    <a:pt x="1429" y="571"/>
                  </a:lnTo>
                  <a:lnTo>
                    <a:pt x="1426" y="573"/>
                  </a:lnTo>
                  <a:lnTo>
                    <a:pt x="1423" y="573"/>
                  </a:lnTo>
                  <a:lnTo>
                    <a:pt x="1421" y="576"/>
                  </a:lnTo>
                  <a:lnTo>
                    <a:pt x="1421" y="578"/>
                  </a:lnTo>
                  <a:lnTo>
                    <a:pt x="1423" y="578"/>
                  </a:lnTo>
                  <a:lnTo>
                    <a:pt x="1423" y="581"/>
                  </a:lnTo>
                  <a:lnTo>
                    <a:pt x="1426" y="581"/>
                  </a:lnTo>
                  <a:lnTo>
                    <a:pt x="1426" y="583"/>
                  </a:lnTo>
                  <a:lnTo>
                    <a:pt x="1426" y="586"/>
                  </a:lnTo>
                  <a:lnTo>
                    <a:pt x="1423" y="588"/>
                  </a:lnTo>
                  <a:lnTo>
                    <a:pt x="1426" y="591"/>
                  </a:lnTo>
                  <a:lnTo>
                    <a:pt x="1426" y="593"/>
                  </a:lnTo>
                  <a:lnTo>
                    <a:pt x="1426" y="596"/>
                  </a:lnTo>
                  <a:lnTo>
                    <a:pt x="1423" y="596"/>
                  </a:lnTo>
                  <a:lnTo>
                    <a:pt x="1421" y="593"/>
                  </a:lnTo>
                  <a:lnTo>
                    <a:pt x="1421" y="596"/>
                  </a:lnTo>
                  <a:lnTo>
                    <a:pt x="1421" y="599"/>
                  </a:lnTo>
                  <a:lnTo>
                    <a:pt x="1421" y="601"/>
                  </a:lnTo>
                  <a:lnTo>
                    <a:pt x="1421" y="604"/>
                  </a:lnTo>
                  <a:lnTo>
                    <a:pt x="1418" y="604"/>
                  </a:lnTo>
                  <a:lnTo>
                    <a:pt x="1416" y="604"/>
                  </a:lnTo>
                  <a:lnTo>
                    <a:pt x="1416" y="606"/>
                  </a:lnTo>
                  <a:lnTo>
                    <a:pt x="1413" y="606"/>
                  </a:lnTo>
                  <a:lnTo>
                    <a:pt x="1411" y="609"/>
                  </a:lnTo>
                  <a:lnTo>
                    <a:pt x="1413" y="611"/>
                  </a:lnTo>
                  <a:lnTo>
                    <a:pt x="1411" y="614"/>
                  </a:lnTo>
                  <a:lnTo>
                    <a:pt x="1411" y="616"/>
                  </a:lnTo>
                  <a:lnTo>
                    <a:pt x="1408" y="616"/>
                  </a:lnTo>
                  <a:lnTo>
                    <a:pt x="1406" y="616"/>
                  </a:lnTo>
                  <a:lnTo>
                    <a:pt x="1403" y="616"/>
                  </a:lnTo>
                  <a:lnTo>
                    <a:pt x="1406" y="619"/>
                  </a:lnTo>
                  <a:lnTo>
                    <a:pt x="1408" y="621"/>
                  </a:lnTo>
                  <a:lnTo>
                    <a:pt x="1406" y="621"/>
                  </a:lnTo>
                  <a:lnTo>
                    <a:pt x="1403" y="621"/>
                  </a:lnTo>
                  <a:lnTo>
                    <a:pt x="1401" y="624"/>
                  </a:lnTo>
                  <a:lnTo>
                    <a:pt x="1401" y="627"/>
                  </a:lnTo>
                  <a:lnTo>
                    <a:pt x="1398" y="627"/>
                  </a:lnTo>
                  <a:lnTo>
                    <a:pt x="1398" y="629"/>
                  </a:lnTo>
                  <a:lnTo>
                    <a:pt x="1401" y="632"/>
                  </a:lnTo>
                  <a:lnTo>
                    <a:pt x="1401" y="634"/>
                  </a:lnTo>
                  <a:lnTo>
                    <a:pt x="1401" y="637"/>
                  </a:lnTo>
                  <a:lnTo>
                    <a:pt x="1398" y="637"/>
                  </a:lnTo>
                  <a:lnTo>
                    <a:pt x="1398" y="639"/>
                  </a:lnTo>
                  <a:lnTo>
                    <a:pt x="1395" y="639"/>
                  </a:lnTo>
                  <a:lnTo>
                    <a:pt x="1395" y="642"/>
                  </a:lnTo>
                  <a:lnTo>
                    <a:pt x="1395" y="644"/>
                  </a:lnTo>
                  <a:lnTo>
                    <a:pt x="1393" y="647"/>
                  </a:lnTo>
                  <a:lnTo>
                    <a:pt x="1393" y="649"/>
                  </a:lnTo>
                  <a:lnTo>
                    <a:pt x="1390" y="649"/>
                  </a:lnTo>
                  <a:lnTo>
                    <a:pt x="1390" y="652"/>
                  </a:lnTo>
                  <a:lnTo>
                    <a:pt x="1388" y="652"/>
                  </a:lnTo>
                  <a:lnTo>
                    <a:pt x="1388" y="655"/>
                  </a:lnTo>
                  <a:lnTo>
                    <a:pt x="1388" y="657"/>
                  </a:lnTo>
                  <a:lnTo>
                    <a:pt x="1388" y="660"/>
                  </a:lnTo>
                  <a:lnTo>
                    <a:pt x="1385" y="662"/>
                  </a:lnTo>
                  <a:lnTo>
                    <a:pt x="1388" y="662"/>
                  </a:lnTo>
                  <a:lnTo>
                    <a:pt x="1388" y="665"/>
                  </a:lnTo>
                  <a:lnTo>
                    <a:pt x="1385" y="665"/>
                  </a:lnTo>
                  <a:lnTo>
                    <a:pt x="1385" y="667"/>
                  </a:lnTo>
                  <a:lnTo>
                    <a:pt x="1383" y="667"/>
                  </a:lnTo>
                  <a:lnTo>
                    <a:pt x="1383" y="670"/>
                  </a:lnTo>
                  <a:lnTo>
                    <a:pt x="1383" y="672"/>
                  </a:lnTo>
                  <a:lnTo>
                    <a:pt x="1383" y="675"/>
                  </a:lnTo>
                  <a:lnTo>
                    <a:pt x="1383" y="677"/>
                  </a:lnTo>
                  <a:lnTo>
                    <a:pt x="1380" y="680"/>
                  </a:lnTo>
                  <a:lnTo>
                    <a:pt x="1378" y="680"/>
                  </a:lnTo>
                  <a:lnTo>
                    <a:pt x="1378" y="683"/>
                  </a:lnTo>
                  <a:lnTo>
                    <a:pt x="1375" y="683"/>
                  </a:lnTo>
                  <a:lnTo>
                    <a:pt x="1375" y="685"/>
                  </a:lnTo>
                  <a:lnTo>
                    <a:pt x="1373" y="685"/>
                  </a:lnTo>
                  <a:lnTo>
                    <a:pt x="1373" y="688"/>
                  </a:lnTo>
                  <a:lnTo>
                    <a:pt x="1370" y="690"/>
                  </a:lnTo>
                  <a:lnTo>
                    <a:pt x="1370" y="693"/>
                  </a:lnTo>
                  <a:lnTo>
                    <a:pt x="1370" y="695"/>
                  </a:lnTo>
                  <a:lnTo>
                    <a:pt x="1373" y="695"/>
                  </a:lnTo>
                  <a:lnTo>
                    <a:pt x="1373" y="698"/>
                  </a:lnTo>
                  <a:lnTo>
                    <a:pt x="1373" y="700"/>
                  </a:lnTo>
                  <a:lnTo>
                    <a:pt x="1373" y="703"/>
                  </a:lnTo>
                  <a:lnTo>
                    <a:pt x="1375" y="705"/>
                  </a:lnTo>
                  <a:lnTo>
                    <a:pt x="1375" y="708"/>
                  </a:lnTo>
                  <a:lnTo>
                    <a:pt x="1378" y="708"/>
                  </a:lnTo>
                  <a:lnTo>
                    <a:pt x="1378" y="710"/>
                  </a:lnTo>
                  <a:lnTo>
                    <a:pt x="1378" y="713"/>
                  </a:lnTo>
                  <a:lnTo>
                    <a:pt x="1378" y="716"/>
                  </a:lnTo>
                  <a:lnTo>
                    <a:pt x="1375" y="716"/>
                  </a:lnTo>
                  <a:lnTo>
                    <a:pt x="1375" y="718"/>
                  </a:lnTo>
                  <a:lnTo>
                    <a:pt x="1373" y="721"/>
                  </a:lnTo>
                  <a:lnTo>
                    <a:pt x="1370" y="723"/>
                  </a:lnTo>
                  <a:lnTo>
                    <a:pt x="1367" y="723"/>
                  </a:lnTo>
                  <a:lnTo>
                    <a:pt x="1365" y="721"/>
                  </a:lnTo>
                  <a:lnTo>
                    <a:pt x="1362" y="721"/>
                  </a:lnTo>
                  <a:lnTo>
                    <a:pt x="1360" y="718"/>
                  </a:lnTo>
                  <a:lnTo>
                    <a:pt x="1357" y="718"/>
                  </a:lnTo>
                  <a:lnTo>
                    <a:pt x="1355" y="718"/>
                  </a:lnTo>
                  <a:lnTo>
                    <a:pt x="1352" y="718"/>
                  </a:lnTo>
                  <a:lnTo>
                    <a:pt x="1352" y="721"/>
                  </a:lnTo>
                  <a:lnTo>
                    <a:pt x="1352" y="723"/>
                  </a:lnTo>
                  <a:lnTo>
                    <a:pt x="1355" y="723"/>
                  </a:lnTo>
                  <a:lnTo>
                    <a:pt x="1355" y="726"/>
                  </a:lnTo>
                  <a:lnTo>
                    <a:pt x="1357" y="726"/>
                  </a:lnTo>
                  <a:lnTo>
                    <a:pt x="1357" y="728"/>
                  </a:lnTo>
                  <a:lnTo>
                    <a:pt x="1357" y="731"/>
                  </a:lnTo>
                  <a:lnTo>
                    <a:pt x="1357" y="733"/>
                  </a:lnTo>
                  <a:lnTo>
                    <a:pt x="1355" y="736"/>
                  </a:lnTo>
                  <a:lnTo>
                    <a:pt x="1352" y="738"/>
                  </a:lnTo>
                  <a:lnTo>
                    <a:pt x="1350" y="741"/>
                  </a:lnTo>
                  <a:lnTo>
                    <a:pt x="1350" y="744"/>
                  </a:lnTo>
                  <a:lnTo>
                    <a:pt x="1350" y="751"/>
                  </a:lnTo>
                  <a:lnTo>
                    <a:pt x="1350" y="754"/>
                  </a:lnTo>
                  <a:lnTo>
                    <a:pt x="1352" y="756"/>
                  </a:lnTo>
                  <a:lnTo>
                    <a:pt x="1352" y="759"/>
                  </a:lnTo>
                  <a:lnTo>
                    <a:pt x="1352" y="761"/>
                  </a:lnTo>
                  <a:lnTo>
                    <a:pt x="1355" y="764"/>
                  </a:lnTo>
                  <a:lnTo>
                    <a:pt x="1352" y="764"/>
                  </a:lnTo>
                  <a:lnTo>
                    <a:pt x="1352" y="766"/>
                  </a:lnTo>
                  <a:lnTo>
                    <a:pt x="1350" y="766"/>
                  </a:lnTo>
                  <a:lnTo>
                    <a:pt x="1347" y="766"/>
                  </a:lnTo>
                  <a:lnTo>
                    <a:pt x="1347" y="769"/>
                  </a:lnTo>
                  <a:lnTo>
                    <a:pt x="1347" y="772"/>
                  </a:lnTo>
                  <a:lnTo>
                    <a:pt x="1347" y="774"/>
                  </a:lnTo>
                  <a:lnTo>
                    <a:pt x="1345" y="777"/>
                  </a:lnTo>
                  <a:lnTo>
                    <a:pt x="1345" y="779"/>
                  </a:lnTo>
                  <a:lnTo>
                    <a:pt x="1345" y="782"/>
                  </a:lnTo>
                  <a:lnTo>
                    <a:pt x="1342" y="777"/>
                  </a:lnTo>
                  <a:lnTo>
                    <a:pt x="1339" y="777"/>
                  </a:lnTo>
                  <a:lnTo>
                    <a:pt x="1337" y="774"/>
                  </a:lnTo>
                  <a:lnTo>
                    <a:pt x="1334" y="772"/>
                  </a:lnTo>
                  <a:lnTo>
                    <a:pt x="1332" y="772"/>
                  </a:lnTo>
                  <a:lnTo>
                    <a:pt x="1324" y="772"/>
                  </a:lnTo>
                  <a:lnTo>
                    <a:pt x="1319" y="769"/>
                  </a:lnTo>
                  <a:lnTo>
                    <a:pt x="1317" y="769"/>
                  </a:lnTo>
                  <a:lnTo>
                    <a:pt x="1309" y="766"/>
                  </a:lnTo>
                  <a:lnTo>
                    <a:pt x="1301" y="766"/>
                  </a:lnTo>
                  <a:lnTo>
                    <a:pt x="1299" y="766"/>
                  </a:lnTo>
                  <a:lnTo>
                    <a:pt x="1294" y="764"/>
                  </a:lnTo>
                  <a:lnTo>
                    <a:pt x="1291" y="764"/>
                  </a:lnTo>
                  <a:lnTo>
                    <a:pt x="1286" y="761"/>
                  </a:lnTo>
                  <a:lnTo>
                    <a:pt x="1283" y="761"/>
                  </a:lnTo>
                  <a:lnTo>
                    <a:pt x="1281" y="761"/>
                  </a:lnTo>
                  <a:lnTo>
                    <a:pt x="1273" y="761"/>
                  </a:lnTo>
                  <a:lnTo>
                    <a:pt x="1268" y="761"/>
                  </a:lnTo>
                  <a:lnTo>
                    <a:pt x="1266" y="761"/>
                  </a:lnTo>
                  <a:lnTo>
                    <a:pt x="1266" y="756"/>
                  </a:lnTo>
                  <a:lnTo>
                    <a:pt x="1258" y="751"/>
                  </a:lnTo>
                  <a:lnTo>
                    <a:pt x="1240" y="759"/>
                  </a:lnTo>
                  <a:lnTo>
                    <a:pt x="1192" y="766"/>
                  </a:lnTo>
                  <a:lnTo>
                    <a:pt x="1189" y="766"/>
                  </a:lnTo>
                  <a:lnTo>
                    <a:pt x="1187" y="769"/>
                  </a:lnTo>
                  <a:lnTo>
                    <a:pt x="1177" y="764"/>
                  </a:lnTo>
                  <a:lnTo>
                    <a:pt x="1174" y="761"/>
                  </a:lnTo>
                  <a:lnTo>
                    <a:pt x="1171" y="761"/>
                  </a:lnTo>
                  <a:lnTo>
                    <a:pt x="1169" y="761"/>
                  </a:lnTo>
                  <a:lnTo>
                    <a:pt x="1166" y="761"/>
                  </a:lnTo>
                  <a:lnTo>
                    <a:pt x="1159" y="761"/>
                  </a:lnTo>
                  <a:lnTo>
                    <a:pt x="1156" y="764"/>
                  </a:lnTo>
                  <a:lnTo>
                    <a:pt x="1156" y="766"/>
                  </a:lnTo>
                  <a:lnTo>
                    <a:pt x="1154" y="774"/>
                  </a:lnTo>
                  <a:lnTo>
                    <a:pt x="1151" y="777"/>
                  </a:lnTo>
                  <a:lnTo>
                    <a:pt x="1151" y="779"/>
                  </a:lnTo>
                  <a:lnTo>
                    <a:pt x="1151" y="782"/>
                  </a:lnTo>
                  <a:lnTo>
                    <a:pt x="1149" y="784"/>
                  </a:lnTo>
                  <a:lnTo>
                    <a:pt x="1143" y="782"/>
                  </a:lnTo>
                  <a:lnTo>
                    <a:pt x="1141" y="792"/>
                  </a:lnTo>
                  <a:lnTo>
                    <a:pt x="1141" y="794"/>
                  </a:lnTo>
                  <a:lnTo>
                    <a:pt x="1146" y="794"/>
                  </a:lnTo>
                  <a:lnTo>
                    <a:pt x="1146" y="797"/>
                  </a:lnTo>
                  <a:lnTo>
                    <a:pt x="1146" y="800"/>
                  </a:lnTo>
                  <a:lnTo>
                    <a:pt x="1143" y="800"/>
                  </a:lnTo>
                  <a:lnTo>
                    <a:pt x="1143" y="802"/>
                  </a:lnTo>
                  <a:lnTo>
                    <a:pt x="1141" y="805"/>
                  </a:lnTo>
                  <a:lnTo>
                    <a:pt x="1138" y="807"/>
                  </a:lnTo>
                  <a:lnTo>
                    <a:pt x="1136" y="812"/>
                  </a:lnTo>
                  <a:lnTo>
                    <a:pt x="1133" y="815"/>
                  </a:lnTo>
                  <a:lnTo>
                    <a:pt x="1136" y="817"/>
                  </a:lnTo>
                  <a:lnTo>
                    <a:pt x="1133" y="817"/>
                  </a:lnTo>
                  <a:lnTo>
                    <a:pt x="1133" y="820"/>
                  </a:lnTo>
                  <a:lnTo>
                    <a:pt x="1133" y="822"/>
                  </a:lnTo>
                  <a:lnTo>
                    <a:pt x="1128" y="825"/>
                  </a:lnTo>
                  <a:lnTo>
                    <a:pt x="1118" y="822"/>
                  </a:lnTo>
                  <a:lnTo>
                    <a:pt x="1118" y="820"/>
                  </a:lnTo>
                  <a:lnTo>
                    <a:pt x="1113" y="817"/>
                  </a:lnTo>
                  <a:lnTo>
                    <a:pt x="1105" y="815"/>
                  </a:lnTo>
                  <a:lnTo>
                    <a:pt x="1095" y="812"/>
                  </a:lnTo>
                  <a:lnTo>
                    <a:pt x="1087" y="812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40153CBA-D376-5D6C-209A-9441B17FF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2545"/>
              <a:ext cx="303" cy="285"/>
            </a:xfrm>
            <a:custGeom>
              <a:avLst/>
              <a:gdLst>
                <a:gd name="T0" fmla="*/ 120 w 303"/>
                <a:gd name="T1" fmla="*/ 267 h 285"/>
                <a:gd name="T2" fmla="*/ 86 w 303"/>
                <a:gd name="T3" fmla="*/ 257 h 285"/>
                <a:gd name="T4" fmla="*/ 64 w 303"/>
                <a:gd name="T5" fmla="*/ 254 h 285"/>
                <a:gd name="T6" fmla="*/ 69 w 303"/>
                <a:gd name="T7" fmla="*/ 229 h 285"/>
                <a:gd name="T8" fmla="*/ 69 w 303"/>
                <a:gd name="T9" fmla="*/ 221 h 285"/>
                <a:gd name="T10" fmla="*/ 66 w 303"/>
                <a:gd name="T11" fmla="*/ 209 h 285"/>
                <a:gd name="T12" fmla="*/ 56 w 303"/>
                <a:gd name="T13" fmla="*/ 188 h 285"/>
                <a:gd name="T14" fmla="*/ 48 w 303"/>
                <a:gd name="T15" fmla="*/ 168 h 285"/>
                <a:gd name="T16" fmla="*/ 36 w 303"/>
                <a:gd name="T17" fmla="*/ 155 h 285"/>
                <a:gd name="T18" fmla="*/ 25 w 303"/>
                <a:gd name="T19" fmla="*/ 140 h 285"/>
                <a:gd name="T20" fmla="*/ 20 w 303"/>
                <a:gd name="T21" fmla="*/ 122 h 285"/>
                <a:gd name="T22" fmla="*/ 5 w 303"/>
                <a:gd name="T23" fmla="*/ 112 h 285"/>
                <a:gd name="T24" fmla="*/ 0 w 303"/>
                <a:gd name="T25" fmla="*/ 99 h 285"/>
                <a:gd name="T26" fmla="*/ 8 w 303"/>
                <a:gd name="T27" fmla="*/ 92 h 285"/>
                <a:gd name="T28" fmla="*/ 15 w 303"/>
                <a:gd name="T29" fmla="*/ 76 h 285"/>
                <a:gd name="T30" fmla="*/ 20 w 303"/>
                <a:gd name="T31" fmla="*/ 51 h 285"/>
                <a:gd name="T32" fmla="*/ 25 w 303"/>
                <a:gd name="T33" fmla="*/ 38 h 285"/>
                <a:gd name="T34" fmla="*/ 38 w 303"/>
                <a:gd name="T35" fmla="*/ 36 h 285"/>
                <a:gd name="T36" fmla="*/ 33 w 303"/>
                <a:gd name="T37" fmla="*/ 28 h 285"/>
                <a:gd name="T38" fmla="*/ 48 w 303"/>
                <a:gd name="T39" fmla="*/ 25 h 285"/>
                <a:gd name="T40" fmla="*/ 64 w 303"/>
                <a:gd name="T41" fmla="*/ 25 h 285"/>
                <a:gd name="T42" fmla="*/ 79 w 303"/>
                <a:gd name="T43" fmla="*/ 18 h 285"/>
                <a:gd name="T44" fmla="*/ 89 w 303"/>
                <a:gd name="T45" fmla="*/ 15 h 285"/>
                <a:gd name="T46" fmla="*/ 109 w 303"/>
                <a:gd name="T47" fmla="*/ 8 h 285"/>
                <a:gd name="T48" fmla="*/ 125 w 303"/>
                <a:gd name="T49" fmla="*/ 3 h 285"/>
                <a:gd name="T50" fmla="*/ 137 w 303"/>
                <a:gd name="T51" fmla="*/ 3 h 285"/>
                <a:gd name="T52" fmla="*/ 158 w 303"/>
                <a:gd name="T53" fmla="*/ 8 h 285"/>
                <a:gd name="T54" fmla="*/ 170 w 303"/>
                <a:gd name="T55" fmla="*/ 10 h 285"/>
                <a:gd name="T56" fmla="*/ 181 w 303"/>
                <a:gd name="T57" fmla="*/ 13 h 285"/>
                <a:gd name="T58" fmla="*/ 178 w 303"/>
                <a:gd name="T59" fmla="*/ 23 h 285"/>
                <a:gd name="T60" fmla="*/ 191 w 303"/>
                <a:gd name="T61" fmla="*/ 25 h 285"/>
                <a:gd name="T62" fmla="*/ 196 w 303"/>
                <a:gd name="T63" fmla="*/ 33 h 285"/>
                <a:gd name="T64" fmla="*/ 201 w 303"/>
                <a:gd name="T65" fmla="*/ 36 h 285"/>
                <a:gd name="T66" fmla="*/ 206 w 303"/>
                <a:gd name="T67" fmla="*/ 41 h 285"/>
                <a:gd name="T68" fmla="*/ 211 w 303"/>
                <a:gd name="T69" fmla="*/ 51 h 285"/>
                <a:gd name="T70" fmla="*/ 221 w 303"/>
                <a:gd name="T71" fmla="*/ 56 h 285"/>
                <a:gd name="T72" fmla="*/ 229 w 303"/>
                <a:gd name="T73" fmla="*/ 61 h 285"/>
                <a:gd name="T74" fmla="*/ 239 w 303"/>
                <a:gd name="T75" fmla="*/ 64 h 285"/>
                <a:gd name="T76" fmla="*/ 249 w 303"/>
                <a:gd name="T77" fmla="*/ 71 h 285"/>
                <a:gd name="T78" fmla="*/ 252 w 303"/>
                <a:gd name="T79" fmla="*/ 81 h 285"/>
                <a:gd name="T80" fmla="*/ 257 w 303"/>
                <a:gd name="T81" fmla="*/ 92 h 285"/>
                <a:gd name="T82" fmla="*/ 257 w 303"/>
                <a:gd name="T83" fmla="*/ 99 h 285"/>
                <a:gd name="T84" fmla="*/ 267 w 303"/>
                <a:gd name="T85" fmla="*/ 104 h 285"/>
                <a:gd name="T86" fmla="*/ 280 w 303"/>
                <a:gd name="T87" fmla="*/ 109 h 285"/>
                <a:gd name="T88" fmla="*/ 280 w 303"/>
                <a:gd name="T89" fmla="*/ 120 h 285"/>
                <a:gd name="T90" fmla="*/ 282 w 303"/>
                <a:gd name="T91" fmla="*/ 132 h 285"/>
                <a:gd name="T92" fmla="*/ 288 w 303"/>
                <a:gd name="T93" fmla="*/ 137 h 285"/>
                <a:gd name="T94" fmla="*/ 298 w 303"/>
                <a:gd name="T95" fmla="*/ 145 h 285"/>
                <a:gd name="T96" fmla="*/ 300 w 303"/>
                <a:gd name="T97" fmla="*/ 155 h 285"/>
                <a:gd name="T98" fmla="*/ 300 w 303"/>
                <a:gd name="T99" fmla="*/ 160 h 285"/>
                <a:gd name="T100" fmla="*/ 298 w 303"/>
                <a:gd name="T101" fmla="*/ 173 h 285"/>
                <a:gd name="T102" fmla="*/ 257 w 303"/>
                <a:gd name="T103" fmla="*/ 158 h 285"/>
                <a:gd name="T104" fmla="*/ 242 w 303"/>
                <a:gd name="T105" fmla="*/ 150 h 285"/>
                <a:gd name="T106" fmla="*/ 226 w 303"/>
                <a:gd name="T107" fmla="*/ 163 h 285"/>
                <a:gd name="T108" fmla="*/ 214 w 303"/>
                <a:gd name="T109" fmla="*/ 181 h 285"/>
                <a:gd name="T110" fmla="*/ 160 w 303"/>
                <a:gd name="T111" fmla="*/ 232 h 285"/>
                <a:gd name="T112" fmla="*/ 137 w 303"/>
                <a:gd name="T113" fmla="*/ 239 h 285"/>
                <a:gd name="T114" fmla="*/ 127 w 303"/>
                <a:gd name="T115" fmla="*/ 262 h 285"/>
                <a:gd name="T116" fmla="*/ 125 w 303"/>
                <a:gd name="T117" fmla="*/ 2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" h="285">
                  <a:moveTo>
                    <a:pt x="117" y="282"/>
                  </a:moveTo>
                  <a:lnTo>
                    <a:pt x="120" y="280"/>
                  </a:lnTo>
                  <a:lnTo>
                    <a:pt x="120" y="277"/>
                  </a:lnTo>
                  <a:lnTo>
                    <a:pt x="122" y="272"/>
                  </a:lnTo>
                  <a:lnTo>
                    <a:pt x="120" y="267"/>
                  </a:lnTo>
                  <a:lnTo>
                    <a:pt x="117" y="265"/>
                  </a:lnTo>
                  <a:lnTo>
                    <a:pt x="107" y="262"/>
                  </a:lnTo>
                  <a:lnTo>
                    <a:pt x="99" y="260"/>
                  </a:lnTo>
                  <a:lnTo>
                    <a:pt x="94" y="260"/>
                  </a:lnTo>
                  <a:lnTo>
                    <a:pt x="86" y="257"/>
                  </a:lnTo>
                  <a:lnTo>
                    <a:pt x="81" y="260"/>
                  </a:lnTo>
                  <a:lnTo>
                    <a:pt x="74" y="260"/>
                  </a:lnTo>
                  <a:lnTo>
                    <a:pt x="69" y="260"/>
                  </a:lnTo>
                  <a:lnTo>
                    <a:pt x="66" y="257"/>
                  </a:lnTo>
                  <a:lnTo>
                    <a:pt x="64" y="254"/>
                  </a:lnTo>
                  <a:lnTo>
                    <a:pt x="61" y="249"/>
                  </a:lnTo>
                  <a:lnTo>
                    <a:pt x="61" y="242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69" y="226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6" y="219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6" y="209"/>
                  </a:lnTo>
                  <a:lnTo>
                    <a:pt x="66" y="206"/>
                  </a:lnTo>
                  <a:lnTo>
                    <a:pt x="61" y="199"/>
                  </a:lnTo>
                  <a:lnTo>
                    <a:pt x="58" y="193"/>
                  </a:lnTo>
                  <a:lnTo>
                    <a:pt x="58" y="193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51" y="171"/>
                  </a:lnTo>
                  <a:lnTo>
                    <a:pt x="48" y="168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1" y="158"/>
                  </a:lnTo>
                  <a:lnTo>
                    <a:pt x="38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28" y="150"/>
                  </a:lnTo>
                  <a:lnTo>
                    <a:pt x="25" y="150"/>
                  </a:lnTo>
                  <a:lnTo>
                    <a:pt x="23" y="145"/>
                  </a:lnTo>
                  <a:lnTo>
                    <a:pt x="25" y="140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0" y="122"/>
                  </a:lnTo>
                  <a:lnTo>
                    <a:pt x="15" y="122"/>
                  </a:lnTo>
                  <a:lnTo>
                    <a:pt x="10" y="120"/>
                  </a:lnTo>
                  <a:lnTo>
                    <a:pt x="8" y="117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5" y="109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5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8" y="79"/>
                  </a:lnTo>
                  <a:lnTo>
                    <a:pt x="15" y="76"/>
                  </a:lnTo>
                  <a:lnTo>
                    <a:pt x="15" y="69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20" y="51"/>
                  </a:lnTo>
                  <a:lnTo>
                    <a:pt x="23" y="48"/>
                  </a:lnTo>
                  <a:lnTo>
                    <a:pt x="25" y="43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3"/>
                  </a:lnTo>
                  <a:lnTo>
                    <a:pt x="33" y="33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3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33" y="28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5"/>
                  </a:lnTo>
                  <a:lnTo>
                    <a:pt x="53" y="28"/>
                  </a:lnTo>
                  <a:lnTo>
                    <a:pt x="58" y="28"/>
                  </a:lnTo>
                  <a:lnTo>
                    <a:pt x="61" y="25"/>
                  </a:lnTo>
                  <a:lnTo>
                    <a:pt x="64" y="25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79" y="18"/>
                  </a:lnTo>
                  <a:lnTo>
                    <a:pt x="81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8"/>
                  </a:lnTo>
                  <a:lnTo>
                    <a:pt x="114" y="5"/>
                  </a:lnTo>
                  <a:lnTo>
                    <a:pt x="120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30" y="0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7" y="3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3" y="10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8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1" y="25"/>
                  </a:lnTo>
                  <a:lnTo>
                    <a:pt x="183" y="25"/>
                  </a:lnTo>
                  <a:lnTo>
                    <a:pt x="186" y="28"/>
                  </a:lnTo>
                  <a:lnTo>
                    <a:pt x="188" y="25"/>
                  </a:lnTo>
                  <a:lnTo>
                    <a:pt x="191" y="25"/>
                  </a:lnTo>
                  <a:lnTo>
                    <a:pt x="193" y="25"/>
                  </a:lnTo>
                  <a:lnTo>
                    <a:pt x="193" y="28"/>
                  </a:lnTo>
                  <a:lnTo>
                    <a:pt x="193" y="31"/>
                  </a:lnTo>
                  <a:lnTo>
                    <a:pt x="196" y="31"/>
                  </a:lnTo>
                  <a:lnTo>
                    <a:pt x="196" y="33"/>
                  </a:lnTo>
                  <a:lnTo>
                    <a:pt x="196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204" y="38"/>
                  </a:lnTo>
                  <a:lnTo>
                    <a:pt x="206" y="38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6" y="41"/>
                  </a:lnTo>
                  <a:lnTo>
                    <a:pt x="206" y="41"/>
                  </a:lnTo>
                  <a:lnTo>
                    <a:pt x="209" y="46"/>
                  </a:lnTo>
                  <a:lnTo>
                    <a:pt x="211" y="48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4" y="53"/>
                  </a:lnTo>
                  <a:lnTo>
                    <a:pt x="216" y="53"/>
                  </a:lnTo>
                  <a:lnTo>
                    <a:pt x="216" y="56"/>
                  </a:lnTo>
                  <a:lnTo>
                    <a:pt x="219" y="56"/>
                  </a:lnTo>
                  <a:lnTo>
                    <a:pt x="221" y="56"/>
                  </a:lnTo>
                  <a:lnTo>
                    <a:pt x="221" y="56"/>
                  </a:lnTo>
                  <a:lnTo>
                    <a:pt x="224" y="59"/>
                  </a:lnTo>
                  <a:lnTo>
                    <a:pt x="224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29" y="64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7" y="64"/>
                  </a:lnTo>
                  <a:lnTo>
                    <a:pt x="239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4" y="66"/>
                  </a:lnTo>
                  <a:lnTo>
                    <a:pt x="247" y="69"/>
                  </a:lnTo>
                  <a:lnTo>
                    <a:pt x="249" y="71"/>
                  </a:lnTo>
                  <a:lnTo>
                    <a:pt x="249" y="74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9"/>
                  </a:lnTo>
                  <a:lnTo>
                    <a:pt x="252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4" y="87"/>
                  </a:lnTo>
                  <a:lnTo>
                    <a:pt x="254" y="89"/>
                  </a:lnTo>
                  <a:lnTo>
                    <a:pt x="257" y="92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60" y="97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60" y="102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7" y="104"/>
                  </a:lnTo>
                  <a:lnTo>
                    <a:pt x="267" y="104"/>
                  </a:lnTo>
                  <a:lnTo>
                    <a:pt x="270" y="107"/>
                  </a:lnTo>
                  <a:lnTo>
                    <a:pt x="272" y="107"/>
                  </a:lnTo>
                  <a:lnTo>
                    <a:pt x="275" y="109"/>
                  </a:lnTo>
                  <a:lnTo>
                    <a:pt x="277" y="109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77" y="115"/>
                  </a:lnTo>
                  <a:lnTo>
                    <a:pt x="277" y="117"/>
                  </a:lnTo>
                  <a:lnTo>
                    <a:pt x="277" y="117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2"/>
                  </a:lnTo>
                  <a:lnTo>
                    <a:pt x="282" y="135"/>
                  </a:lnTo>
                  <a:lnTo>
                    <a:pt x="285" y="135"/>
                  </a:lnTo>
                  <a:lnTo>
                    <a:pt x="285" y="135"/>
                  </a:lnTo>
                  <a:lnTo>
                    <a:pt x="288" y="137"/>
                  </a:lnTo>
                  <a:lnTo>
                    <a:pt x="288" y="137"/>
                  </a:lnTo>
                  <a:lnTo>
                    <a:pt x="290" y="140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5" y="143"/>
                  </a:lnTo>
                  <a:lnTo>
                    <a:pt x="298" y="145"/>
                  </a:lnTo>
                  <a:lnTo>
                    <a:pt x="298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50"/>
                  </a:lnTo>
                  <a:lnTo>
                    <a:pt x="300" y="155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3" y="160"/>
                  </a:lnTo>
                  <a:lnTo>
                    <a:pt x="300" y="160"/>
                  </a:lnTo>
                  <a:lnTo>
                    <a:pt x="300" y="163"/>
                  </a:lnTo>
                  <a:lnTo>
                    <a:pt x="300" y="168"/>
                  </a:lnTo>
                  <a:lnTo>
                    <a:pt x="298" y="171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3"/>
                  </a:lnTo>
                  <a:lnTo>
                    <a:pt x="290" y="176"/>
                  </a:lnTo>
                  <a:lnTo>
                    <a:pt x="275" y="178"/>
                  </a:lnTo>
                  <a:lnTo>
                    <a:pt x="262" y="171"/>
                  </a:lnTo>
                  <a:lnTo>
                    <a:pt x="257" y="158"/>
                  </a:lnTo>
                  <a:lnTo>
                    <a:pt x="254" y="145"/>
                  </a:lnTo>
                  <a:lnTo>
                    <a:pt x="252" y="145"/>
                  </a:lnTo>
                  <a:lnTo>
                    <a:pt x="249" y="145"/>
                  </a:lnTo>
                  <a:lnTo>
                    <a:pt x="244" y="148"/>
                  </a:lnTo>
                  <a:lnTo>
                    <a:pt x="242" y="150"/>
                  </a:lnTo>
                  <a:lnTo>
                    <a:pt x="237" y="153"/>
                  </a:lnTo>
                  <a:lnTo>
                    <a:pt x="232" y="155"/>
                  </a:lnTo>
                  <a:lnTo>
                    <a:pt x="229" y="158"/>
                  </a:lnTo>
                  <a:lnTo>
                    <a:pt x="229" y="160"/>
                  </a:lnTo>
                  <a:lnTo>
                    <a:pt x="226" y="163"/>
                  </a:lnTo>
                  <a:lnTo>
                    <a:pt x="224" y="168"/>
                  </a:lnTo>
                  <a:lnTo>
                    <a:pt x="221" y="173"/>
                  </a:lnTo>
                  <a:lnTo>
                    <a:pt x="221" y="176"/>
                  </a:lnTo>
                  <a:lnTo>
                    <a:pt x="216" y="178"/>
                  </a:lnTo>
                  <a:lnTo>
                    <a:pt x="214" y="181"/>
                  </a:lnTo>
                  <a:lnTo>
                    <a:pt x="211" y="183"/>
                  </a:lnTo>
                  <a:lnTo>
                    <a:pt x="188" y="204"/>
                  </a:lnTo>
                  <a:lnTo>
                    <a:pt x="163" y="229"/>
                  </a:lnTo>
                  <a:lnTo>
                    <a:pt x="163" y="229"/>
                  </a:lnTo>
                  <a:lnTo>
                    <a:pt x="160" y="232"/>
                  </a:lnTo>
                  <a:lnTo>
                    <a:pt x="158" y="232"/>
                  </a:lnTo>
                  <a:lnTo>
                    <a:pt x="148" y="234"/>
                  </a:lnTo>
                  <a:lnTo>
                    <a:pt x="140" y="234"/>
                  </a:lnTo>
                  <a:lnTo>
                    <a:pt x="140" y="237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5" y="247"/>
                  </a:lnTo>
                  <a:lnTo>
                    <a:pt x="132" y="249"/>
                  </a:lnTo>
                  <a:lnTo>
                    <a:pt x="127" y="254"/>
                  </a:lnTo>
                  <a:lnTo>
                    <a:pt x="127" y="262"/>
                  </a:lnTo>
                  <a:lnTo>
                    <a:pt x="127" y="267"/>
                  </a:lnTo>
                  <a:lnTo>
                    <a:pt x="127" y="270"/>
                  </a:lnTo>
                  <a:lnTo>
                    <a:pt x="130" y="275"/>
                  </a:lnTo>
                  <a:lnTo>
                    <a:pt x="127" y="275"/>
                  </a:lnTo>
                  <a:lnTo>
                    <a:pt x="125" y="280"/>
                  </a:lnTo>
                  <a:lnTo>
                    <a:pt x="122" y="282"/>
                  </a:lnTo>
                  <a:lnTo>
                    <a:pt x="117" y="285"/>
                  </a:lnTo>
                  <a:lnTo>
                    <a:pt x="117" y="28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11F52E4A-FBB1-C637-137C-0E32ECACA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1054"/>
              <a:ext cx="947" cy="1511"/>
            </a:xfrm>
            <a:custGeom>
              <a:avLst/>
              <a:gdLst>
                <a:gd name="T0" fmla="*/ 616 w 947"/>
                <a:gd name="T1" fmla="*/ 1473 h 1511"/>
                <a:gd name="T2" fmla="*/ 563 w 947"/>
                <a:gd name="T3" fmla="*/ 1422 h 1511"/>
                <a:gd name="T4" fmla="*/ 525 w 947"/>
                <a:gd name="T5" fmla="*/ 1374 h 1511"/>
                <a:gd name="T6" fmla="*/ 474 w 947"/>
                <a:gd name="T7" fmla="*/ 1407 h 1511"/>
                <a:gd name="T8" fmla="*/ 459 w 947"/>
                <a:gd name="T9" fmla="*/ 1371 h 1511"/>
                <a:gd name="T10" fmla="*/ 441 w 947"/>
                <a:gd name="T11" fmla="*/ 1359 h 1511"/>
                <a:gd name="T12" fmla="*/ 413 w 947"/>
                <a:gd name="T13" fmla="*/ 1346 h 1511"/>
                <a:gd name="T14" fmla="*/ 410 w 947"/>
                <a:gd name="T15" fmla="*/ 1303 h 1511"/>
                <a:gd name="T16" fmla="*/ 369 w 947"/>
                <a:gd name="T17" fmla="*/ 1267 h 1511"/>
                <a:gd name="T18" fmla="*/ 364 w 947"/>
                <a:gd name="T19" fmla="*/ 1234 h 1511"/>
                <a:gd name="T20" fmla="*/ 331 w 947"/>
                <a:gd name="T21" fmla="*/ 1219 h 1511"/>
                <a:gd name="T22" fmla="*/ 301 w 947"/>
                <a:gd name="T23" fmla="*/ 1178 h 1511"/>
                <a:gd name="T24" fmla="*/ 275 w 947"/>
                <a:gd name="T25" fmla="*/ 1158 h 1511"/>
                <a:gd name="T26" fmla="*/ 242 w 947"/>
                <a:gd name="T27" fmla="*/ 1140 h 1511"/>
                <a:gd name="T28" fmla="*/ 227 w 947"/>
                <a:gd name="T29" fmla="*/ 1117 h 1511"/>
                <a:gd name="T30" fmla="*/ 214 w 947"/>
                <a:gd name="T31" fmla="*/ 1081 h 1511"/>
                <a:gd name="T32" fmla="*/ 166 w 947"/>
                <a:gd name="T33" fmla="*/ 1069 h 1511"/>
                <a:gd name="T34" fmla="*/ 201 w 947"/>
                <a:gd name="T35" fmla="*/ 1046 h 1511"/>
                <a:gd name="T36" fmla="*/ 166 w 947"/>
                <a:gd name="T37" fmla="*/ 1043 h 1511"/>
                <a:gd name="T38" fmla="*/ 168 w 947"/>
                <a:gd name="T39" fmla="*/ 1015 h 1511"/>
                <a:gd name="T40" fmla="*/ 156 w 947"/>
                <a:gd name="T41" fmla="*/ 985 h 1511"/>
                <a:gd name="T42" fmla="*/ 199 w 947"/>
                <a:gd name="T43" fmla="*/ 957 h 1511"/>
                <a:gd name="T44" fmla="*/ 148 w 947"/>
                <a:gd name="T45" fmla="*/ 923 h 1511"/>
                <a:gd name="T46" fmla="*/ 135 w 947"/>
                <a:gd name="T47" fmla="*/ 865 h 1511"/>
                <a:gd name="T48" fmla="*/ 186 w 947"/>
                <a:gd name="T49" fmla="*/ 847 h 1511"/>
                <a:gd name="T50" fmla="*/ 186 w 947"/>
                <a:gd name="T51" fmla="*/ 811 h 1511"/>
                <a:gd name="T52" fmla="*/ 194 w 947"/>
                <a:gd name="T53" fmla="*/ 789 h 1511"/>
                <a:gd name="T54" fmla="*/ 181 w 947"/>
                <a:gd name="T55" fmla="*/ 733 h 1511"/>
                <a:gd name="T56" fmla="*/ 199 w 947"/>
                <a:gd name="T57" fmla="*/ 682 h 1511"/>
                <a:gd name="T58" fmla="*/ 245 w 947"/>
                <a:gd name="T59" fmla="*/ 641 h 1511"/>
                <a:gd name="T60" fmla="*/ 263 w 947"/>
                <a:gd name="T61" fmla="*/ 582 h 1511"/>
                <a:gd name="T62" fmla="*/ 217 w 947"/>
                <a:gd name="T63" fmla="*/ 519 h 1511"/>
                <a:gd name="T64" fmla="*/ 222 w 947"/>
                <a:gd name="T65" fmla="*/ 468 h 1511"/>
                <a:gd name="T66" fmla="*/ 227 w 947"/>
                <a:gd name="T67" fmla="*/ 432 h 1511"/>
                <a:gd name="T68" fmla="*/ 176 w 947"/>
                <a:gd name="T69" fmla="*/ 389 h 1511"/>
                <a:gd name="T70" fmla="*/ 89 w 947"/>
                <a:gd name="T71" fmla="*/ 366 h 1511"/>
                <a:gd name="T72" fmla="*/ 64 w 947"/>
                <a:gd name="T73" fmla="*/ 290 h 1511"/>
                <a:gd name="T74" fmla="*/ 21 w 947"/>
                <a:gd name="T75" fmla="*/ 211 h 1511"/>
                <a:gd name="T76" fmla="*/ 13 w 947"/>
                <a:gd name="T77" fmla="*/ 137 h 1511"/>
                <a:gd name="T78" fmla="*/ 33 w 947"/>
                <a:gd name="T79" fmla="*/ 104 h 1511"/>
                <a:gd name="T80" fmla="*/ 97 w 947"/>
                <a:gd name="T81" fmla="*/ 63 h 1511"/>
                <a:gd name="T82" fmla="*/ 163 w 947"/>
                <a:gd name="T83" fmla="*/ 66 h 1511"/>
                <a:gd name="T84" fmla="*/ 204 w 947"/>
                <a:gd name="T85" fmla="*/ 40 h 1511"/>
                <a:gd name="T86" fmla="*/ 306 w 947"/>
                <a:gd name="T87" fmla="*/ 7 h 1511"/>
                <a:gd name="T88" fmla="*/ 375 w 947"/>
                <a:gd name="T89" fmla="*/ 17 h 1511"/>
                <a:gd name="T90" fmla="*/ 474 w 947"/>
                <a:gd name="T91" fmla="*/ 20 h 1511"/>
                <a:gd name="T92" fmla="*/ 535 w 947"/>
                <a:gd name="T93" fmla="*/ 50 h 1511"/>
                <a:gd name="T94" fmla="*/ 581 w 947"/>
                <a:gd name="T95" fmla="*/ 15 h 1511"/>
                <a:gd name="T96" fmla="*/ 624 w 947"/>
                <a:gd name="T97" fmla="*/ 68 h 1511"/>
                <a:gd name="T98" fmla="*/ 677 w 947"/>
                <a:gd name="T99" fmla="*/ 112 h 1511"/>
                <a:gd name="T100" fmla="*/ 764 w 947"/>
                <a:gd name="T101" fmla="*/ 252 h 1511"/>
                <a:gd name="T102" fmla="*/ 845 w 947"/>
                <a:gd name="T103" fmla="*/ 267 h 1511"/>
                <a:gd name="T104" fmla="*/ 858 w 947"/>
                <a:gd name="T105" fmla="*/ 361 h 1511"/>
                <a:gd name="T106" fmla="*/ 800 w 947"/>
                <a:gd name="T107" fmla="*/ 465 h 1511"/>
                <a:gd name="T108" fmla="*/ 863 w 947"/>
                <a:gd name="T109" fmla="*/ 531 h 1511"/>
                <a:gd name="T110" fmla="*/ 881 w 947"/>
                <a:gd name="T111" fmla="*/ 613 h 1511"/>
                <a:gd name="T112" fmla="*/ 932 w 947"/>
                <a:gd name="T113" fmla="*/ 791 h 1511"/>
                <a:gd name="T114" fmla="*/ 899 w 947"/>
                <a:gd name="T115" fmla="*/ 931 h 1511"/>
                <a:gd name="T116" fmla="*/ 843 w 947"/>
                <a:gd name="T117" fmla="*/ 1025 h 1511"/>
                <a:gd name="T118" fmla="*/ 764 w 947"/>
                <a:gd name="T119" fmla="*/ 1135 h 1511"/>
                <a:gd name="T120" fmla="*/ 708 w 947"/>
                <a:gd name="T121" fmla="*/ 1333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7" h="1511">
                  <a:moveTo>
                    <a:pt x="644" y="1509"/>
                  </a:moveTo>
                  <a:lnTo>
                    <a:pt x="644" y="1506"/>
                  </a:lnTo>
                  <a:lnTo>
                    <a:pt x="642" y="1506"/>
                  </a:lnTo>
                  <a:lnTo>
                    <a:pt x="642" y="1504"/>
                  </a:lnTo>
                  <a:lnTo>
                    <a:pt x="639" y="1504"/>
                  </a:lnTo>
                  <a:lnTo>
                    <a:pt x="639" y="1501"/>
                  </a:lnTo>
                  <a:lnTo>
                    <a:pt x="637" y="1501"/>
                  </a:lnTo>
                  <a:lnTo>
                    <a:pt x="637" y="1499"/>
                  </a:lnTo>
                  <a:lnTo>
                    <a:pt x="634" y="1499"/>
                  </a:lnTo>
                  <a:lnTo>
                    <a:pt x="634" y="1496"/>
                  </a:lnTo>
                  <a:lnTo>
                    <a:pt x="632" y="1494"/>
                  </a:lnTo>
                  <a:lnTo>
                    <a:pt x="629" y="1491"/>
                  </a:lnTo>
                  <a:lnTo>
                    <a:pt x="627" y="1486"/>
                  </a:lnTo>
                  <a:lnTo>
                    <a:pt x="624" y="1486"/>
                  </a:lnTo>
                  <a:lnTo>
                    <a:pt x="624" y="1483"/>
                  </a:lnTo>
                  <a:lnTo>
                    <a:pt x="621" y="1481"/>
                  </a:lnTo>
                  <a:lnTo>
                    <a:pt x="619" y="1476"/>
                  </a:lnTo>
                  <a:lnTo>
                    <a:pt x="616" y="1476"/>
                  </a:lnTo>
                  <a:lnTo>
                    <a:pt x="616" y="1473"/>
                  </a:lnTo>
                  <a:lnTo>
                    <a:pt x="614" y="1471"/>
                  </a:lnTo>
                  <a:lnTo>
                    <a:pt x="614" y="1468"/>
                  </a:lnTo>
                  <a:lnTo>
                    <a:pt x="591" y="1453"/>
                  </a:lnTo>
                  <a:lnTo>
                    <a:pt x="588" y="1450"/>
                  </a:lnTo>
                  <a:lnTo>
                    <a:pt x="586" y="1453"/>
                  </a:lnTo>
                  <a:lnTo>
                    <a:pt x="586" y="1450"/>
                  </a:lnTo>
                  <a:lnTo>
                    <a:pt x="583" y="1450"/>
                  </a:lnTo>
                  <a:lnTo>
                    <a:pt x="581" y="1448"/>
                  </a:lnTo>
                  <a:lnTo>
                    <a:pt x="578" y="1448"/>
                  </a:lnTo>
                  <a:lnTo>
                    <a:pt x="576" y="1448"/>
                  </a:lnTo>
                  <a:lnTo>
                    <a:pt x="576" y="1445"/>
                  </a:lnTo>
                  <a:lnTo>
                    <a:pt x="573" y="1445"/>
                  </a:lnTo>
                  <a:lnTo>
                    <a:pt x="571" y="1443"/>
                  </a:lnTo>
                  <a:lnTo>
                    <a:pt x="571" y="1432"/>
                  </a:lnTo>
                  <a:lnTo>
                    <a:pt x="571" y="1430"/>
                  </a:lnTo>
                  <a:lnTo>
                    <a:pt x="571" y="1427"/>
                  </a:lnTo>
                  <a:lnTo>
                    <a:pt x="568" y="1425"/>
                  </a:lnTo>
                  <a:lnTo>
                    <a:pt x="565" y="1425"/>
                  </a:lnTo>
                  <a:lnTo>
                    <a:pt x="563" y="1422"/>
                  </a:lnTo>
                  <a:lnTo>
                    <a:pt x="560" y="1420"/>
                  </a:lnTo>
                  <a:lnTo>
                    <a:pt x="560" y="1417"/>
                  </a:lnTo>
                  <a:lnTo>
                    <a:pt x="560" y="1415"/>
                  </a:lnTo>
                  <a:lnTo>
                    <a:pt x="558" y="1376"/>
                  </a:lnTo>
                  <a:lnTo>
                    <a:pt x="555" y="1374"/>
                  </a:lnTo>
                  <a:lnTo>
                    <a:pt x="553" y="1371"/>
                  </a:lnTo>
                  <a:lnTo>
                    <a:pt x="550" y="1371"/>
                  </a:lnTo>
                  <a:lnTo>
                    <a:pt x="548" y="1371"/>
                  </a:lnTo>
                  <a:lnTo>
                    <a:pt x="545" y="1371"/>
                  </a:lnTo>
                  <a:lnTo>
                    <a:pt x="545" y="1369"/>
                  </a:lnTo>
                  <a:lnTo>
                    <a:pt x="543" y="1369"/>
                  </a:lnTo>
                  <a:lnTo>
                    <a:pt x="540" y="1369"/>
                  </a:lnTo>
                  <a:lnTo>
                    <a:pt x="535" y="1369"/>
                  </a:lnTo>
                  <a:lnTo>
                    <a:pt x="530" y="1369"/>
                  </a:lnTo>
                  <a:lnTo>
                    <a:pt x="530" y="1371"/>
                  </a:lnTo>
                  <a:lnTo>
                    <a:pt x="527" y="1371"/>
                  </a:lnTo>
                  <a:lnTo>
                    <a:pt x="525" y="1371"/>
                  </a:lnTo>
                  <a:lnTo>
                    <a:pt x="522" y="1371"/>
                  </a:lnTo>
                  <a:lnTo>
                    <a:pt x="525" y="1374"/>
                  </a:lnTo>
                  <a:lnTo>
                    <a:pt x="527" y="1376"/>
                  </a:lnTo>
                  <a:lnTo>
                    <a:pt x="530" y="1376"/>
                  </a:lnTo>
                  <a:lnTo>
                    <a:pt x="530" y="1379"/>
                  </a:lnTo>
                  <a:lnTo>
                    <a:pt x="530" y="1382"/>
                  </a:lnTo>
                  <a:lnTo>
                    <a:pt x="532" y="1384"/>
                  </a:lnTo>
                  <a:lnTo>
                    <a:pt x="532" y="1387"/>
                  </a:lnTo>
                  <a:lnTo>
                    <a:pt x="532" y="1389"/>
                  </a:lnTo>
                  <a:lnTo>
                    <a:pt x="532" y="1392"/>
                  </a:lnTo>
                  <a:lnTo>
                    <a:pt x="530" y="1394"/>
                  </a:lnTo>
                  <a:lnTo>
                    <a:pt x="530" y="1397"/>
                  </a:lnTo>
                  <a:lnTo>
                    <a:pt x="530" y="1399"/>
                  </a:lnTo>
                  <a:lnTo>
                    <a:pt x="481" y="1417"/>
                  </a:lnTo>
                  <a:lnTo>
                    <a:pt x="479" y="1417"/>
                  </a:lnTo>
                  <a:lnTo>
                    <a:pt x="479" y="1415"/>
                  </a:lnTo>
                  <a:lnTo>
                    <a:pt x="476" y="1415"/>
                  </a:lnTo>
                  <a:lnTo>
                    <a:pt x="476" y="1412"/>
                  </a:lnTo>
                  <a:lnTo>
                    <a:pt x="474" y="1412"/>
                  </a:lnTo>
                  <a:lnTo>
                    <a:pt x="474" y="1410"/>
                  </a:lnTo>
                  <a:lnTo>
                    <a:pt x="474" y="1407"/>
                  </a:lnTo>
                  <a:lnTo>
                    <a:pt x="471" y="1404"/>
                  </a:lnTo>
                  <a:lnTo>
                    <a:pt x="471" y="1402"/>
                  </a:lnTo>
                  <a:lnTo>
                    <a:pt x="469" y="1402"/>
                  </a:lnTo>
                  <a:lnTo>
                    <a:pt x="469" y="1399"/>
                  </a:lnTo>
                  <a:lnTo>
                    <a:pt x="469" y="1397"/>
                  </a:lnTo>
                  <a:lnTo>
                    <a:pt x="469" y="1394"/>
                  </a:lnTo>
                  <a:lnTo>
                    <a:pt x="466" y="1394"/>
                  </a:lnTo>
                  <a:lnTo>
                    <a:pt x="466" y="1392"/>
                  </a:lnTo>
                  <a:lnTo>
                    <a:pt x="466" y="1389"/>
                  </a:lnTo>
                  <a:lnTo>
                    <a:pt x="466" y="1387"/>
                  </a:lnTo>
                  <a:lnTo>
                    <a:pt x="466" y="1384"/>
                  </a:lnTo>
                  <a:lnTo>
                    <a:pt x="464" y="1384"/>
                  </a:lnTo>
                  <a:lnTo>
                    <a:pt x="464" y="1382"/>
                  </a:lnTo>
                  <a:lnTo>
                    <a:pt x="464" y="1379"/>
                  </a:lnTo>
                  <a:lnTo>
                    <a:pt x="464" y="1376"/>
                  </a:lnTo>
                  <a:lnTo>
                    <a:pt x="464" y="1374"/>
                  </a:lnTo>
                  <a:lnTo>
                    <a:pt x="461" y="1374"/>
                  </a:lnTo>
                  <a:lnTo>
                    <a:pt x="461" y="1371"/>
                  </a:lnTo>
                  <a:lnTo>
                    <a:pt x="459" y="1371"/>
                  </a:lnTo>
                  <a:lnTo>
                    <a:pt x="459" y="1369"/>
                  </a:lnTo>
                  <a:lnTo>
                    <a:pt x="459" y="1366"/>
                  </a:lnTo>
                  <a:lnTo>
                    <a:pt x="456" y="1366"/>
                  </a:lnTo>
                  <a:lnTo>
                    <a:pt x="459" y="1366"/>
                  </a:lnTo>
                  <a:lnTo>
                    <a:pt x="456" y="1364"/>
                  </a:lnTo>
                  <a:lnTo>
                    <a:pt x="453" y="1364"/>
                  </a:lnTo>
                  <a:lnTo>
                    <a:pt x="451" y="1364"/>
                  </a:lnTo>
                  <a:lnTo>
                    <a:pt x="451" y="1366"/>
                  </a:lnTo>
                  <a:lnTo>
                    <a:pt x="451" y="1364"/>
                  </a:lnTo>
                  <a:lnTo>
                    <a:pt x="451" y="1361"/>
                  </a:lnTo>
                  <a:lnTo>
                    <a:pt x="451" y="1359"/>
                  </a:lnTo>
                  <a:lnTo>
                    <a:pt x="448" y="1359"/>
                  </a:lnTo>
                  <a:lnTo>
                    <a:pt x="446" y="1359"/>
                  </a:lnTo>
                  <a:lnTo>
                    <a:pt x="446" y="1361"/>
                  </a:lnTo>
                  <a:lnTo>
                    <a:pt x="446" y="1364"/>
                  </a:lnTo>
                  <a:lnTo>
                    <a:pt x="443" y="1364"/>
                  </a:lnTo>
                  <a:lnTo>
                    <a:pt x="443" y="1361"/>
                  </a:lnTo>
                  <a:lnTo>
                    <a:pt x="443" y="1359"/>
                  </a:lnTo>
                  <a:lnTo>
                    <a:pt x="441" y="1359"/>
                  </a:lnTo>
                  <a:lnTo>
                    <a:pt x="441" y="1361"/>
                  </a:lnTo>
                  <a:lnTo>
                    <a:pt x="438" y="1361"/>
                  </a:lnTo>
                  <a:lnTo>
                    <a:pt x="438" y="1359"/>
                  </a:lnTo>
                  <a:lnTo>
                    <a:pt x="438" y="1356"/>
                  </a:lnTo>
                  <a:lnTo>
                    <a:pt x="436" y="1356"/>
                  </a:lnTo>
                  <a:lnTo>
                    <a:pt x="436" y="1359"/>
                  </a:lnTo>
                  <a:lnTo>
                    <a:pt x="436" y="1361"/>
                  </a:lnTo>
                  <a:lnTo>
                    <a:pt x="433" y="1361"/>
                  </a:lnTo>
                  <a:lnTo>
                    <a:pt x="431" y="1361"/>
                  </a:lnTo>
                  <a:lnTo>
                    <a:pt x="428" y="1361"/>
                  </a:lnTo>
                  <a:lnTo>
                    <a:pt x="428" y="1359"/>
                  </a:lnTo>
                  <a:lnTo>
                    <a:pt x="425" y="1359"/>
                  </a:lnTo>
                  <a:lnTo>
                    <a:pt x="423" y="1359"/>
                  </a:lnTo>
                  <a:lnTo>
                    <a:pt x="420" y="1359"/>
                  </a:lnTo>
                  <a:lnTo>
                    <a:pt x="418" y="1359"/>
                  </a:lnTo>
                  <a:lnTo>
                    <a:pt x="415" y="1359"/>
                  </a:lnTo>
                  <a:lnTo>
                    <a:pt x="413" y="1351"/>
                  </a:lnTo>
                  <a:lnTo>
                    <a:pt x="413" y="1348"/>
                  </a:lnTo>
                  <a:lnTo>
                    <a:pt x="413" y="1346"/>
                  </a:lnTo>
                  <a:lnTo>
                    <a:pt x="415" y="1343"/>
                  </a:lnTo>
                  <a:lnTo>
                    <a:pt x="415" y="1338"/>
                  </a:lnTo>
                  <a:lnTo>
                    <a:pt x="418" y="1338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3" y="1333"/>
                  </a:lnTo>
                  <a:lnTo>
                    <a:pt x="423" y="1331"/>
                  </a:lnTo>
                  <a:lnTo>
                    <a:pt x="423" y="1328"/>
                  </a:lnTo>
                  <a:lnTo>
                    <a:pt x="423" y="1326"/>
                  </a:lnTo>
                  <a:lnTo>
                    <a:pt x="423" y="1323"/>
                  </a:lnTo>
                  <a:lnTo>
                    <a:pt x="423" y="1320"/>
                  </a:lnTo>
                  <a:lnTo>
                    <a:pt x="423" y="1318"/>
                  </a:lnTo>
                  <a:lnTo>
                    <a:pt x="420" y="1315"/>
                  </a:lnTo>
                  <a:lnTo>
                    <a:pt x="420" y="1313"/>
                  </a:lnTo>
                  <a:lnTo>
                    <a:pt x="418" y="1310"/>
                  </a:lnTo>
                  <a:lnTo>
                    <a:pt x="418" y="1308"/>
                  </a:lnTo>
                  <a:lnTo>
                    <a:pt x="415" y="1308"/>
                  </a:lnTo>
                  <a:lnTo>
                    <a:pt x="413" y="1305"/>
                  </a:lnTo>
                  <a:lnTo>
                    <a:pt x="410" y="1303"/>
                  </a:lnTo>
                  <a:lnTo>
                    <a:pt x="410" y="1300"/>
                  </a:lnTo>
                  <a:lnTo>
                    <a:pt x="408" y="1300"/>
                  </a:lnTo>
                  <a:lnTo>
                    <a:pt x="408" y="1298"/>
                  </a:lnTo>
                  <a:lnTo>
                    <a:pt x="408" y="1292"/>
                  </a:lnTo>
                  <a:lnTo>
                    <a:pt x="405" y="1290"/>
                  </a:lnTo>
                  <a:lnTo>
                    <a:pt x="405" y="1287"/>
                  </a:lnTo>
                  <a:lnTo>
                    <a:pt x="403" y="1285"/>
                  </a:lnTo>
                  <a:lnTo>
                    <a:pt x="400" y="1285"/>
                  </a:lnTo>
                  <a:lnTo>
                    <a:pt x="397" y="1285"/>
                  </a:lnTo>
                  <a:lnTo>
                    <a:pt x="392" y="1282"/>
                  </a:lnTo>
                  <a:lnTo>
                    <a:pt x="390" y="1282"/>
                  </a:lnTo>
                  <a:lnTo>
                    <a:pt x="387" y="1282"/>
                  </a:lnTo>
                  <a:lnTo>
                    <a:pt x="385" y="1280"/>
                  </a:lnTo>
                  <a:lnTo>
                    <a:pt x="380" y="1277"/>
                  </a:lnTo>
                  <a:lnTo>
                    <a:pt x="377" y="1275"/>
                  </a:lnTo>
                  <a:lnTo>
                    <a:pt x="375" y="1272"/>
                  </a:lnTo>
                  <a:lnTo>
                    <a:pt x="372" y="1272"/>
                  </a:lnTo>
                  <a:lnTo>
                    <a:pt x="369" y="1270"/>
                  </a:lnTo>
                  <a:lnTo>
                    <a:pt x="369" y="1267"/>
                  </a:lnTo>
                  <a:lnTo>
                    <a:pt x="372" y="1264"/>
                  </a:lnTo>
                  <a:lnTo>
                    <a:pt x="375" y="1262"/>
                  </a:lnTo>
                  <a:lnTo>
                    <a:pt x="377" y="1262"/>
                  </a:lnTo>
                  <a:lnTo>
                    <a:pt x="380" y="1259"/>
                  </a:lnTo>
                  <a:lnTo>
                    <a:pt x="382" y="1257"/>
                  </a:lnTo>
                  <a:lnTo>
                    <a:pt x="385" y="1254"/>
                  </a:lnTo>
                  <a:lnTo>
                    <a:pt x="385" y="1252"/>
                  </a:lnTo>
                  <a:lnTo>
                    <a:pt x="385" y="1249"/>
                  </a:lnTo>
                  <a:lnTo>
                    <a:pt x="382" y="1247"/>
                  </a:lnTo>
                  <a:lnTo>
                    <a:pt x="382" y="1244"/>
                  </a:lnTo>
                  <a:lnTo>
                    <a:pt x="382" y="1242"/>
                  </a:lnTo>
                  <a:lnTo>
                    <a:pt x="382" y="1239"/>
                  </a:lnTo>
                  <a:lnTo>
                    <a:pt x="380" y="1239"/>
                  </a:lnTo>
                  <a:lnTo>
                    <a:pt x="375" y="1234"/>
                  </a:lnTo>
                  <a:lnTo>
                    <a:pt x="372" y="1234"/>
                  </a:lnTo>
                  <a:lnTo>
                    <a:pt x="372" y="1231"/>
                  </a:lnTo>
                  <a:lnTo>
                    <a:pt x="369" y="1231"/>
                  </a:lnTo>
                  <a:lnTo>
                    <a:pt x="367" y="1231"/>
                  </a:lnTo>
                  <a:lnTo>
                    <a:pt x="364" y="1234"/>
                  </a:lnTo>
                  <a:lnTo>
                    <a:pt x="362" y="1234"/>
                  </a:lnTo>
                  <a:lnTo>
                    <a:pt x="359" y="1236"/>
                  </a:lnTo>
                  <a:lnTo>
                    <a:pt x="357" y="1236"/>
                  </a:lnTo>
                  <a:lnTo>
                    <a:pt x="357" y="1239"/>
                  </a:lnTo>
                  <a:lnTo>
                    <a:pt x="354" y="1239"/>
                  </a:lnTo>
                  <a:lnTo>
                    <a:pt x="354" y="1242"/>
                  </a:lnTo>
                  <a:lnTo>
                    <a:pt x="349" y="1242"/>
                  </a:lnTo>
                  <a:lnTo>
                    <a:pt x="347" y="1242"/>
                  </a:lnTo>
                  <a:lnTo>
                    <a:pt x="344" y="1242"/>
                  </a:lnTo>
                  <a:lnTo>
                    <a:pt x="341" y="1239"/>
                  </a:lnTo>
                  <a:lnTo>
                    <a:pt x="341" y="1236"/>
                  </a:lnTo>
                  <a:lnTo>
                    <a:pt x="339" y="1234"/>
                  </a:lnTo>
                  <a:lnTo>
                    <a:pt x="339" y="1231"/>
                  </a:lnTo>
                  <a:lnTo>
                    <a:pt x="339" y="1229"/>
                  </a:lnTo>
                  <a:lnTo>
                    <a:pt x="336" y="1229"/>
                  </a:lnTo>
                  <a:lnTo>
                    <a:pt x="336" y="1226"/>
                  </a:lnTo>
                  <a:lnTo>
                    <a:pt x="334" y="1224"/>
                  </a:lnTo>
                  <a:lnTo>
                    <a:pt x="334" y="1221"/>
                  </a:lnTo>
                  <a:lnTo>
                    <a:pt x="331" y="1219"/>
                  </a:lnTo>
                  <a:lnTo>
                    <a:pt x="329" y="1216"/>
                  </a:lnTo>
                  <a:lnTo>
                    <a:pt x="329" y="1214"/>
                  </a:lnTo>
                  <a:lnTo>
                    <a:pt x="329" y="1211"/>
                  </a:lnTo>
                  <a:lnTo>
                    <a:pt x="329" y="1208"/>
                  </a:lnTo>
                  <a:lnTo>
                    <a:pt x="326" y="1208"/>
                  </a:lnTo>
                  <a:lnTo>
                    <a:pt x="326" y="1206"/>
                  </a:lnTo>
                  <a:lnTo>
                    <a:pt x="321" y="1203"/>
                  </a:lnTo>
                  <a:lnTo>
                    <a:pt x="319" y="1203"/>
                  </a:lnTo>
                  <a:lnTo>
                    <a:pt x="316" y="1203"/>
                  </a:lnTo>
                  <a:lnTo>
                    <a:pt x="313" y="1203"/>
                  </a:lnTo>
                  <a:lnTo>
                    <a:pt x="306" y="1198"/>
                  </a:lnTo>
                  <a:lnTo>
                    <a:pt x="306" y="1196"/>
                  </a:lnTo>
                  <a:lnTo>
                    <a:pt x="303" y="1196"/>
                  </a:lnTo>
                  <a:lnTo>
                    <a:pt x="303" y="1193"/>
                  </a:lnTo>
                  <a:lnTo>
                    <a:pt x="301" y="1188"/>
                  </a:lnTo>
                  <a:lnTo>
                    <a:pt x="301" y="1186"/>
                  </a:lnTo>
                  <a:lnTo>
                    <a:pt x="301" y="1183"/>
                  </a:lnTo>
                  <a:lnTo>
                    <a:pt x="301" y="1180"/>
                  </a:lnTo>
                  <a:lnTo>
                    <a:pt x="301" y="1178"/>
                  </a:lnTo>
                  <a:lnTo>
                    <a:pt x="303" y="1178"/>
                  </a:lnTo>
                  <a:lnTo>
                    <a:pt x="303" y="1175"/>
                  </a:lnTo>
                  <a:lnTo>
                    <a:pt x="303" y="1173"/>
                  </a:lnTo>
                  <a:lnTo>
                    <a:pt x="303" y="1170"/>
                  </a:lnTo>
                  <a:lnTo>
                    <a:pt x="303" y="1168"/>
                  </a:lnTo>
                  <a:lnTo>
                    <a:pt x="303" y="1165"/>
                  </a:lnTo>
                  <a:lnTo>
                    <a:pt x="303" y="1160"/>
                  </a:lnTo>
                  <a:lnTo>
                    <a:pt x="303" y="1158"/>
                  </a:lnTo>
                  <a:lnTo>
                    <a:pt x="301" y="1155"/>
                  </a:lnTo>
                  <a:lnTo>
                    <a:pt x="298" y="1158"/>
                  </a:lnTo>
                  <a:lnTo>
                    <a:pt x="298" y="1160"/>
                  </a:lnTo>
                  <a:lnTo>
                    <a:pt x="296" y="1160"/>
                  </a:lnTo>
                  <a:lnTo>
                    <a:pt x="293" y="1160"/>
                  </a:lnTo>
                  <a:lnTo>
                    <a:pt x="291" y="1160"/>
                  </a:lnTo>
                  <a:lnTo>
                    <a:pt x="288" y="1160"/>
                  </a:lnTo>
                  <a:lnTo>
                    <a:pt x="288" y="1158"/>
                  </a:lnTo>
                  <a:lnTo>
                    <a:pt x="285" y="1158"/>
                  </a:lnTo>
                  <a:lnTo>
                    <a:pt x="278" y="1158"/>
                  </a:lnTo>
                  <a:lnTo>
                    <a:pt x="275" y="1158"/>
                  </a:lnTo>
                  <a:lnTo>
                    <a:pt x="273" y="1158"/>
                  </a:lnTo>
                  <a:lnTo>
                    <a:pt x="270" y="1158"/>
                  </a:lnTo>
                  <a:lnTo>
                    <a:pt x="268" y="1155"/>
                  </a:lnTo>
                  <a:lnTo>
                    <a:pt x="265" y="1155"/>
                  </a:lnTo>
                  <a:lnTo>
                    <a:pt x="263" y="1155"/>
                  </a:lnTo>
                  <a:lnTo>
                    <a:pt x="260" y="1155"/>
                  </a:lnTo>
                  <a:lnTo>
                    <a:pt x="257" y="1158"/>
                  </a:lnTo>
                  <a:lnTo>
                    <a:pt x="255" y="1158"/>
                  </a:lnTo>
                  <a:lnTo>
                    <a:pt x="252" y="1155"/>
                  </a:lnTo>
                  <a:lnTo>
                    <a:pt x="250" y="1155"/>
                  </a:lnTo>
                  <a:lnTo>
                    <a:pt x="250" y="1152"/>
                  </a:lnTo>
                  <a:lnTo>
                    <a:pt x="250" y="1150"/>
                  </a:lnTo>
                  <a:lnTo>
                    <a:pt x="250" y="1147"/>
                  </a:lnTo>
                  <a:lnTo>
                    <a:pt x="252" y="1145"/>
                  </a:lnTo>
                  <a:lnTo>
                    <a:pt x="252" y="1142"/>
                  </a:lnTo>
                  <a:lnTo>
                    <a:pt x="250" y="1142"/>
                  </a:lnTo>
                  <a:lnTo>
                    <a:pt x="247" y="1140"/>
                  </a:lnTo>
                  <a:lnTo>
                    <a:pt x="245" y="1140"/>
                  </a:lnTo>
                  <a:lnTo>
                    <a:pt x="242" y="1140"/>
                  </a:lnTo>
                  <a:lnTo>
                    <a:pt x="240" y="1140"/>
                  </a:lnTo>
                  <a:lnTo>
                    <a:pt x="237" y="1140"/>
                  </a:lnTo>
                  <a:lnTo>
                    <a:pt x="229" y="1140"/>
                  </a:lnTo>
                  <a:lnTo>
                    <a:pt x="227" y="1140"/>
                  </a:lnTo>
                  <a:lnTo>
                    <a:pt x="227" y="1137"/>
                  </a:lnTo>
                  <a:lnTo>
                    <a:pt x="229" y="1135"/>
                  </a:lnTo>
                  <a:lnTo>
                    <a:pt x="232" y="1135"/>
                  </a:lnTo>
                  <a:lnTo>
                    <a:pt x="232" y="1132"/>
                  </a:lnTo>
                  <a:lnTo>
                    <a:pt x="232" y="1130"/>
                  </a:lnTo>
                  <a:lnTo>
                    <a:pt x="235" y="1130"/>
                  </a:lnTo>
                  <a:lnTo>
                    <a:pt x="235" y="1124"/>
                  </a:lnTo>
                  <a:lnTo>
                    <a:pt x="237" y="1124"/>
                  </a:lnTo>
                  <a:lnTo>
                    <a:pt x="237" y="1122"/>
                  </a:lnTo>
                  <a:lnTo>
                    <a:pt x="235" y="1122"/>
                  </a:lnTo>
                  <a:lnTo>
                    <a:pt x="235" y="1119"/>
                  </a:lnTo>
                  <a:lnTo>
                    <a:pt x="232" y="1119"/>
                  </a:lnTo>
                  <a:lnTo>
                    <a:pt x="232" y="1117"/>
                  </a:lnTo>
                  <a:lnTo>
                    <a:pt x="229" y="1117"/>
                  </a:lnTo>
                  <a:lnTo>
                    <a:pt x="227" y="1117"/>
                  </a:lnTo>
                  <a:lnTo>
                    <a:pt x="227" y="1114"/>
                  </a:lnTo>
                  <a:lnTo>
                    <a:pt x="227" y="1112"/>
                  </a:lnTo>
                  <a:lnTo>
                    <a:pt x="227" y="1109"/>
                  </a:lnTo>
                  <a:lnTo>
                    <a:pt x="227" y="1107"/>
                  </a:lnTo>
                  <a:lnTo>
                    <a:pt x="229" y="1107"/>
                  </a:lnTo>
                  <a:lnTo>
                    <a:pt x="229" y="1104"/>
                  </a:lnTo>
                  <a:lnTo>
                    <a:pt x="232" y="1104"/>
                  </a:lnTo>
                  <a:lnTo>
                    <a:pt x="232" y="1102"/>
                  </a:lnTo>
                  <a:lnTo>
                    <a:pt x="235" y="1099"/>
                  </a:lnTo>
                  <a:lnTo>
                    <a:pt x="235" y="1094"/>
                  </a:lnTo>
                  <a:lnTo>
                    <a:pt x="232" y="1094"/>
                  </a:lnTo>
                  <a:lnTo>
                    <a:pt x="232" y="1091"/>
                  </a:lnTo>
                  <a:lnTo>
                    <a:pt x="229" y="1091"/>
                  </a:lnTo>
                  <a:lnTo>
                    <a:pt x="229" y="1089"/>
                  </a:lnTo>
                  <a:lnTo>
                    <a:pt x="224" y="1084"/>
                  </a:lnTo>
                  <a:lnTo>
                    <a:pt x="224" y="1081"/>
                  </a:lnTo>
                  <a:lnTo>
                    <a:pt x="222" y="1081"/>
                  </a:lnTo>
                  <a:lnTo>
                    <a:pt x="217" y="1081"/>
                  </a:lnTo>
                  <a:lnTo>
                    <a:pt x="214" y="1081"/>
                  </a:lnTo>
                  <a:lnTo>
                    <a:pt x="212" y="1081"/>
                  </a:lnTo>
                  <a:lnTo>
                    <a:pt x="209" y="1081"/>
                  </a:lnTo>
                  <a:lnTo>
                    <a:pt x="207" y="1081"/>
                  </a:lnTo>
                  <a:lnTo>
                    <a:pt x="204" y="1081"/>
                  </a:lnTo>
                  <a:lnTo>
                    <a:pt x="201" y="1079"/>
                  </a:lnTo>
                  <a:lnTo>
                    <a:pt x="199" y="1076"/>
                  </a:lnTo>
                  <a:lnTo>
                    <a:pt x="196" y="1076"/>
                  </a:lnTo>
                  <a:lnTo>
                    <a:pt x="194" y="1076"/>
                  </a:lnTo>
                  <a:lnTo>
                    <a:pt x="189" y="1076"/>
                  </a:lnTo>
                  <a:lnTo>
                    <a:pt x="186" y="1076"/>
                  </a:lnTo>
                  <a:lnTo>
                    <a:pt x="184" y="1076"/>
                  </a:lnTo>
                  <a:lnTo>
                    <a:pt x="181" y="1074"/>
                  </a:lnTo>
                  <a:lnTo>
                    <a:pt x="179" y="1074"/>
                  </a:lnTo>
                  <a:lnTo>
                    <a:pt x="173" y="1074"/>
                  </a:lnTo>
                  <a:lnTo>
                    <a:pt x="171" y="1074"/>
                  </a:lnTo>
                  <a:lnTo>
                    <a:pt x="171" y="1071"/>
                  </a:lnTo>
                  <a:lnTo>
                    <a:pt x="168" y="1071"/>
                  </a:lnTo>
                  <a:lnTo>
                    <a:pt x="166" y="1071"/>
                  </a:lnTo>
                  <a:lnTo>
                    <a:pt x="166" y="1069"/>
                  </a:lnTo>
                  <a:lnTo>
                    <a:pt x="166" y="1066"/>
                  </a:lnTo>
                  <a:lnTo>
                    <a:pt x="168" y="1063"/>
                  </a:lnTo>
                  <a:lnTo>
                    <a:pt x="171" y="1063"/>
                  </a:lnTo>
                  <a:lnTo>
                    <a:pt x="173" y="1063"/>
                  </a:lnTo>
                  <a:lnTo>
                    <a:pt x="176" y="1063"/>
                  </a:lnTo>
                  <a:lnTo>
                    <a:pt x="179" y="1063"/>
                  </a:lnTo>
                  <a:lnTo>
                    <a:pt x="181" y="1063"/>
                  </a:lnTo>
                  <a:lnTo>
                    <a:pt x="181" y="1061"/>
                  </a:lnTo>
                  <a:lnTo>
                    <a:pt x="184" y="1061"/>
                  </a:lnTo>
                  <a:lnTo>
                    <a:pt x="186" y="1061"/>
                  </a:lnTo>
                  <a:lnTo>
                    <a:pt x="189" y="1058"/>
                  </a:lnTo>
                  <a:lnTo>
                    <a:pt x="191" y="1058"/>
                  </a:lnTo>
                  <a:lnTo>
                    <a:pt x="191" y="1056"/>
                  </a:lnTo>
                  <a:lnTo>
                    <a:pt x="194" y="1053"/>
                  </a:lnTo>
                  <a:lnTo>
                    <a:pt x="194" y="1051"/>
                  </a:lnTo>
                  <a:lnTo>
                    <a:pt x="196" y="1048"/>
                  </a:lnTo>
                  <a:lnTo>
                    <a:pt x="199" y="1048"/>
                  </a:lnTo>
                  <a:lnTo>
                    <a:pt x="199" y="1046"/>
                  </a:lnTo>
                  <a:lnTo>
                    <a:pt x="201" y="1046"/>
                  </a:lnTo>
                  <a:lnTo>
                    <a:pt x="201" y="1043"/>
                  </a:lnTo>
                  <a:lnTo>
                    <a:pt x="204" y="1041"/>
                  </a:lnTo>
                  <a:lnTo>
                    <a:pt x="204" y="1038"/>
                  </a:lnTo>
                  <a:lnTo>
                    <a:pt x="201" y="1033"/>
                  </a:lnTo>
                  <a:lnTo>
                    <a:pt x="199" y="1033"/>
                  </a:lnTo>
                  <a:lnTo>
                    <a:pt x="196" y="1033"/>
                  </a:lnTo>
                  <a:lnTo>
                    <a:pt x="194" y="1033"/>
                  </a:lnTo>
                  <a:lnTo>
                    <a:pt x="191" y="1033"/>
                  </a:lnTo>
                  <a:lnTo>
                    <a:pt x="191" y="1035"/>
                  </a:lnTo>
                  <a:lnTo>
                    <a:pt x="189" y="1035"/>
                  </a:lnTo>
                  <a:lnTo>
                    <a:pt x="186" y="1035"/>
                  </a:lnTo>
                  <a:lnTo>
                    <a:pt x="184" y="1035"/>
                  </a:lnTo>
                  <a:lnTo>
                    <a:pt x="181" y="1035"/>
                  </a:lnTo>
                  <a:lnTo>
                    <a:pt x="179" y="1035"/>
                  </a:lnTo>
                  <a:lnTo>
                    <a:pt x="176" y="1035"/>
                  </a:lnTo>
                  <a:lnTo>
                    <a:pt x="173" y="1035"/>
                  </a:lnTo>
                  <a:lnTo>
                    <a:pt x="171" y="1038"/>
                  </a:lnTo>
                  <a:lnTo>
                    <a:pt x="168" y="1041"/>
                  </a:lnTo>
                  <a:lnTo>
                    <a:pt x="166" y="1043"/>
                  </a:lnTo>
                  <a:lnTo>
                    <a:pt x="163" y="1046"/>
                  </a:lnTo>
                  <a:lnTo>
                    <a:pt x="161" y="1043"/>
                  </a:lnTo>
                  <a:lnTo>
                    <a:pt x="158" y="1043"/>
                  </a:lnTo>
                  <a:lnTo>
                    <a:pt x="158" y="1041"/>
                  </a:lnTo>
                  <a:lnTo>
                    <a:pt x="156" y="1038"/>
                  </a:lnTo>
                  <a:lnTo>
                    <a:pt x="156" y="1035"/>
                  </a:lnTo>
                  <a:lnTo>
                    <a:pt x="156" y="1033"/>
                  </a:lnTo>
                  <a:lnTo>
                    <a:pt x="153" y="1030"/>
                  </a:lnTo>
                  <a:lnTo>
                    <a:pt x="153" y="1028"/>
                  </a:lnTo>
                  <a:lnTo>
                    <a:pt x="156" y="1028"/>
                  </a:lnTo>
                  <a:lnTo>
                    <a:pt x="156" y="1025"/>
                  </a:lnTo>
                  <a:lnTo>
                    <a:pt x="156" y="1023"/>
                  </a:lnTo>
                  <a:lnTo>
                    <a:pt x="158" y="1020"/>
                  </a:lnTo>
                  <a:lnTo>
                    <a:pt x="161" y="1020"/>
                  </a:lnTo>
                  <a:lnTo>
                    <a:pt x="163" y="1020"/>
                  </a:lnTo>
                  <a:lnTo>
                    <a:pt x="163" y="1018"/>
                  </a:lnTo>
                  <a:lnTo>
                    <a:pt x="166" y="1018"/>
                  </a:lnTo>
                  <a:lnTo>
                    <a:pt x="166" y="1015"/>
                  </a:lnTo>
                  <a:lnTo>
                    <a:pt x="168" y="1015"/>
                  </a:lnTo>
                  <a:lnTo>
                    <a:pt x="171" y="1013"/>
                  </a:lnTo>
                  <a:lnTo>
                    <a:pt x="176" y="1013"/>
                  </a:lnTo>
                  <a:lnTo>
                    <a:pt x="179" y="1015"/>
                  </a:lnTo>
                  <a:lnTo>
                    <a:pt x="181" y="1013"/>
                  </a:lnTo>
                  <a:lnTo>
                    <a:pt x="181" y="1010"/>
                  </a:lnTo>
                  <a:lnTo>
                    <a:pt x="181" y="1007"/>
                  </a:lnTo>
                  <a:lnTo>
                    <a:pt x="181" y="1005"/>
                  </a:lnTo>
                  <a:lnTo>
                    <a:pt x="179" y="1002"/>
                  </a:lnTo>
                  <a:lnTo>
                    <a:pt x="176" y="1002"/>
                  </a:lnTo>
                  <a:lnTo>
                    <a:pt x="173" y="1005"/>
                  </a:lnTo>
                  <a:lnTo>
                    <a:pt x="173" y="1002"/>
                  </a:lnTo>
                  <a:lnTo>
                    <a:pt x="171" y="1002"/>
                  </a:lnTo>
                  <a:lnTo>
                    <a:pt x="168" y="1000"/>
                  </a:lnTo>
                  <a:lnTo>
                    <a:pt x="166" y="997"/>
                  </a:lnTo>
                  <a:lnTo>
                    <a:pt x="163" y="997"/>
                  </a:lnTo>
                  <a:lnTo>
                    <a:pt x="161" y="1000"/>
                  </a:lnTo>
                  <a:lnTo>
                    <a:pt x="158" y="997"/>
                  </a:lnTo>
                  <a:lnTo>
                    <a:pt x="156" y="995"/>
                  </a:lnTo>
                  <a:lnTo>
                    <a:pt x="156" y="985"/>
                  </a:lnTo>
                  <a:lnTo>
                    <a:pt x="161" y="982"/>
                  </a:lnTo>
                  <a:lnTo>
                    <a:pt x="163" y="979"/>
                  </a:lnTo>
                  <a:lnTo>
                    <a:pt x="163" y="977"/>
                  </a:lnTo>
                  <a:lnTo>
                    <a:pt x="163" y="974"/>
                  </a:lnTo>
                  <a:lnTo>
                    <a:pt x="163" y="972"/>
                  </a:lnTo>
                  <a:lnTo>
                    <a:pt x="163" y="967"/>
                  </a:lnTo>
                  <a:lnTo>
                    <a:pt x="166" y="964"/>
                  </a:lnTo>
                  <a:lnTo>
                    <a:pt x="171" y="964"/>
                  </a:lnTo>
                  <a:lnTo>
                    <a:pt x="173" y="964"/>
                  </a:lnTo>
                  <a:lnTo>
                    <a:pt x="179" y="964"/>
                  </a:lnTo>
                  <a:lnTo>
                    <a:pt x="181" y="964"/>
                  </a:lnTo>
                  <a:lnTo>
                    <a:pt x="186" y="964"/>
                  </a:lnTo>
                  <a:lnTo>
                    <a:pt x="189" y="964"/>
                  </a:lnTo>
                  <a:lnTo>
                    <a:pt x="191" y="967"/>
                  </a:lnTo>
                  <a:lnTo>
                    <a:pt x="196" y="967"/>
                  </a:lnTo>
                  <a:lnTo>
                    <a:pt x="199" y="964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199" y="957"/>
                  </a:lnTo>
                  <a:lnTo>
                    <a:pt x="196" y="957"/>
                  </a:lnTo>
                  <a:lnTo>
                    <a:pt x="191" y="957"/>
                  </a:lnTo>
                  <a:lnTo>
                    <a:pt x="191" y="954"/>
                  </a:lnTo>
                  <a:lnTo>
                    <a:pt x="189" y="949"/>
                  </a:lnTo>
                  <a:lnTo>
                    <a:pt x="186" y="949"/>
                  </a:lnTo>
                  <a:lnTo>
                    <a:pt x="184" y="946"/>
                  </a:lnTo>
                  <a:lnTo>
                    <a:pt x="184" y="944"/>
                  </a:lnTo>
                  <a:lnTo>
                    <a:pt x="181" y="941"/>
                  </a:lnTo>
                  <a:lnTo>
                    <a:pt x="176" y="939"/>
                  </a:lnTo>
                  <a:lnTo>
                    <a:pt x="176" y="936"/>
                  </a:lnTo>
                  <a:lnTo>
                    <a:pt x="176" y="934"/>
                  </a:lnTo>
                  <a:lnTo>
                    <a:pt x="171" y="934"/>
                  </a:lnTo>
                  <a:lnTo>
                    <a:pt x="168" y="931"/>
                  </a:lnTo>
                  <a:lnTo>
                    <a:pt x="163" y="931"/>
                  </a:lnTo>
                  <a:lnTo>
                    <a:pt x="158" y="929"/>
                  </a:lnTo>
                  <a:lnTo>
                    <a:pt x="156" y="929"/>
                  </a:lnTo>
                  <a:lnTo>
                    <a:pt x="153" y="931"/>
                  </a:lnTo>
                  <a:lnTo>
                    <a:pt x="151" y="926"/>
                  </a:lnTo>
                  <a:lnTo>
                    <a:pt x="148" y="923"/>
                  </a:lnTo>
                  <a:lnTo>
                    <a:pt x="148" y="921"/>
                  </a:lnTo>
                  <a:lnTo>
                    <a:pt x="151" y="916"/>
                  </a:lnTo>
                  <a:lnTo>
                    <a:pt x="151" y="913"/>
                  </a:lnTo>
                  <a:lnTo>
                    <a:pt x="156" y="908"/>
                  </a:lnTo>
                  <a:lnTo>
                    <a:pt x="158" y="906"/>
                  </a:lnTo>
                  <a:lnTo>
                    <a:pt x="161" y="901"/>
                  </a:lnTo>
                  <a:lnTo>
                    <a:pt x="161" y="898"/>
                  </a:lnTo>
                  <a:lnTo>
                    <a:pt x="161" y="895"/>
                  </a:lnTo>
                  <a:lnTo>
                    <a:pt x="156" y="890"/>
                  </a:lnTo>
                  <a:lnTo>
                    <a:pt x="153" y="890"/>
                  </a:lnTo>
                  <a:lnTo>
                    <a:pt x="151" y="888"/>
                  </a:lnTo>
                  <a:lnTo>
                    <a:pt x="148" y="885"/>
                  </a:lnTo>
                  <a:lnTo>
                    <a:pt x="143" y="880"/>
                  </a:lnTo>
                  <a:lnTo>
                    <a:pt x="140" y="878"/>
                  </a:lnTo>
                  <a:lnTo>
                    <a:pt x="138" y="875"/>
                  </a:lnTo>
                  <a:lnTo>
                    <a:pt x="135" y="873"/>
                  </a:lnTo>
                  <a:lnTo>
                    <a:pt x="133" y="870"/>
                  </a:lnTo>
                  <a:lnTo>
                    <a:pt x="135" y="867"/>
                  </a:lnTo>
                  <a:lnTo>
                    <a:pt x="135" y="865"/>
                  </a:lnTo>
                  <a:lnTo>
                    <a:pt x="138" y="860"/>
                  </a:lnTo>
                  <a:lnTo>
                    <a:pt x="140" y="860"/>
                  </a:lnTo>
                  <a:lnTo>
                    <a:pt x="145" y="860"/>
                  </a:lnTo>
                  <a:lnTo>
                    <a:pt x="148" y="860"/>
                  </a:lnTo>
                  <a:lnTo>
                    <a:pt x="151" y="860"/>
                  </a:lnTo>
                  <a:lnTo>
                    <a:pt x="153" y="860"/>
                  </a:lnTo>
                  <a:lnTo>
                    <a:pt x="158" y="860"/>
                  </a:lnTo>
                  <a:lnTo>
                    <a:pt x="163" y="862"/>
                  </a:lnTo>
                  <a:lnTo>
                    <a:pt x="166" y="862"/>
                  </a:lnTo>
                  <a:lnTo>
                    <a:pt x="171" y="862"/>
                  </a:lnTo>
                  <a:lnTo>
                    <a:pt x="173" y="865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2"/>
                  </a:lnTo>
                  <a:lnTo>
                    <a:pt x="184" y="860"/>
                  </a:lnTo>
                  <a:lnTo>
                    <a:pt x="184" y="857"/>
                  </a:lnTo>
                  <a:lnTo>
                    <a:pt x="184" y="855"/>
                  </a:lnTo>
                  <a:lnTo>
                    <a:pt x="184" y="850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9" y="845"/>
                  </a:lnTo>
                  <a:lnTo>
                    <a:pt x="189" y="839"/>
                  </a:lnTo>
                  <a:lnTo>
                    <a:pt x="186" y="839"/>
                  </a:lnTo>
                  <a:lnTo>
                    <a:pt x="179" y="837"/>
                  </a:lnTo>
                  <a:lnTo>
                    <a:pt x="176" y="837"/>
                  </a:lnTo>
                  <a:lnTo>
                    <a:pt x="176" y="834"/>
                  </a:lnTo>
                  <a:lnTo>
                    <a:pt x="173" y="832"/>
                  </a:lnTo>
                  <a:lnTo>
                    <a:pt x="171" y="829"/>
                  </a:lnTo>
                  <a:lnTo>
                    <a:pt x="173" y="827"/>
                  </a:lnTo>
                  <a:lnTo>
                    <a:pt x="176" y="824"/>
                  </a:lnTo>
                  <a:lnTo>
                    <a:pt x="181" y="824"/>
                  </a:lnTo>
                  <a:lnTo>
                    <a:pt x="184" y="824"/>
                  </a:lnTo>
                  <a:lnTo>
                    <a:pt x="186" y="822"/>
                  </a:lnTo>
                  <a:lnTo>
                    <a:pt x="189" y="819"/>
                  </a:lnTo>
                  <a:lnTo>
                    <a:pt x="189" y="817"/>
                  </a:lnTo>
                  <a:lnTo>
                    <a:pt x="189" y="814"/>
                  </a:lnTo>
                  <a:lnTo>
                    <a:pt x="189" y="811"/>
                  </a:lnTo>
                  <a:lnTo>
                    <a:pt x="186" y="811"/>
                  </a:lnTo>
                  <a:lnTo>
                    <a:pt x="181" y="811"/>
                  </a:lnTo>
                  <a:lnTo>
                    <a:pt x="176" y="811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8" y="809"/>
                  </a:lnTo>
                  <a:lnTo>
                    <a:pt x="168" y="804"/>
                  </a:lnTo>
                  <a:lnTo>
                    <a:pt x="166" y="801"/>
                  </a:lnTo>
                  <a:lnTo>
                    <a:pt x="166" y="799"/>
                  </a:lnTo>
                  <a:lnTo>
                    <a:pt x="166" y="796"/>
                  </a:lnTo>
                  <a:lnTo>
                    <a:pt x="166" y="794"/>
                  </a:lnTo>
                  <a:lnTo>
                    <a:pt x="168" y="794"/>
                  </a:lnTo>
                  <a:lnTo>
                    <a:pt x="173" y="794"/>
                  </a:lnTo>
                  <a:lnTo>
                    <a:pt x="176" y="796"/>
                  </a:lnTo>
                  <a:lnTo>
                    <a:pt x="179" y="796"/>
                  </a:lnTo>
                  <a:lnTo>
                    <a:pt x="181" y="794"/>
                  </a:lnTo>
                  <a:lnTo>
                    <a:pt x="186" y="794"/>
                  </a:lnTo>
                  <a:lnTo>
                    <a:pt x="189" y="791"/>
                  </a:lnTo>
                  <a:lnTo>
                    <a:pt x="191" y="789"/>
                  </a:lnTo>
                  <a:lnTo>
                    <a:pt x="194" y="789"/>
                  </a:lnTo>
                  <a:lnTo>
                    <a:pt x="196" y="786"/>
                  </a:lnTo>
                  <a:lnTo>
                    <a:pt x="196" y="783"/>
                  </a:lnTo>
                  <a:lnTo>
                    <a:pt x="196" y="776"/>
                  </a:lnTo>
                  <a:lnTo>
                    <a:pt x="196" y="773"/>
                  </a:lnTo>
                  <a:lnTo>
                    <a:pt x="199" y="771"/>
                  </a:lnTo>
                  <a:lnTo>
                    <a:pt x="201" y="766"/>
                  </a:lnTo>
                  <a:lnTo>
                    <a:pt x="201" y="761"/>
                  </a:lnTo>
                  <a:lnTo>
                    <a:pt x="196" y="761"/>
                  </a:lnTo>
                  <a:lnTo>
                    <a:pt x="194" y="758"/>
                  </a:lnTo>
                  <a:lnTo>
                    <a:pt x="189" y="755"/>
                  </a:lnTo>
                  <a:lnTo>
                    <a:pt x="186" y="755"/>
                  </a:lnTo>
                  <a:lnTo>
                    <a:pt x="181" y="755"/>
                  </a:lnTo>
                  <a:lnTo>
                    <a:pt x="176" y="753"/>
                  </a:lnTo>
                  <a:lnTo>
                    <a:pt x="173" y="750"/>
                  </a:lnTo>
                  <a:lnTo>
                    <a:pt x="173" y="748"/>
                  </a:lnTo>
                  <a:lnTo>
                    <a:pt x="173" y="743"/>
                  </a:lnTo>
                  <a:lnTo>
                    <a:pt x="176" y="738"/>
                  </a:lnTo>
                  <a:lnTo>
                    <a:pt x="179" y="735"/>
                  </a:lnTo>
                  <a:lnTo>
                    <a:pt x="181" y="733"/>
                  </a:lnTo>
                  <a:lnTo>
                    <a:pt x="184" y="733"/>
                  </a:lnTo>
                  <a:lnTo>
                    <a:pt x="189" y="733"/>
                  </a:lnTo>
                  <a:lnTo>
                    <a:pt x="194" y="733"/>
                  </a:lnTo>
                  <a:lnTo>
                    <a:pt x="196" y="730"/>
                  </a:lnTo>
                  <a:lnTo>
                    <a:pt x="199" y="727"/>
                  </a:lnTo>
                  <a:lnTo>
                    <a:pt x="201" y="725"/>
                  </a:lnTo>
                  <a:lnTo>
                    <a:pt x="204" y="722"/>
                  </a:lnTo>
                  <a:lnTo>
                    <a:pt x="209" y="720"/>
                  </a:lnTo>
                  <a:lnTo>
                    <a:pt x="214" y="717"/>
                  </a:lnTo>
                  <a:lnTo>
                    <a:pt x="212" y="715"/>
                  </a:lnTo>
                  <a:lnTo>
                    <a:pt x="209" y="712"/>
                  </a:lnTo>
                  <a:lnTo>
                    <a:pt x="207" y="707"/>
                  </a:lnTo>
                  <a:lnTo>
                    <a:pt x="207" y="702"/>
                  </a:lnTo>
                  <a:lnTo>
                    <a:pt x="201" y="699"/>
                  </a:lnTo>
                  <a:lnTo>
                    <a:pt x="199" y="697"/>
                  </a:lnTo>
                  <a:lnTo>
                    <a:pt x="199" y="692"/>
                  </a:lnTo>
                  <a:lnTo>
                    <a:pt x="199" y="689"/>
                  </a:lnTo>
                  <a:lnTo>
                    <a:pt x="199" y="687"/>
                  </a:lnTo>
                  <a:lnTo>
                    <a:pt x="199" y="682"/>
                  </a:lnTo>
                  <a:lnTo>
                    <a:pt x="199" y="679"/>
                  </a:lnTo>
                  <a:lnTo>
                    <a:pt x="199" y="671"/>
                  </a:lnTo>
                  <a:lnTo>
                    <a:pt x="201" y="666"/>
                  </a:lnTo>
                  <a:lnTo>
                    <a:pt x="207" y="664"/>
                  </a:lnTo>
                  <a:lnTo>
                    <a:pt x="212" y="664"/>
                  </a:lnTo>
                  <a:lnTo>
                    <a:pt x="214" y="664"/>
                  </a:lnTo>
                  <a:lnTo>
                    <a:pt x="219" y="661"/>
                  </a:lnTo>
                  <a:lnTo>
                    <a:pt x="222" y="659"/>
                  </a:lnTo>
                  <a:lnTo>
                    <a:pt x="229" y="659"/>
                  </a:lnTo>
                  <a:lnTo>
                    <a:pt x="235" y="659"/>
                  </a:lnTo>
                  <a:lnTo>
                    <a:pt x="242" y="659"/>
                  </a:lnTo>
                  <a:lnTo>
                    <a:pt x="240" y="654"/>
                  </a:lnTo>
                  <a:lnTo>
                    <a:pt x="237" y="651"/>
                  </a:lnTo>
                  <a:lnTo>
                    <a:pt x="235" y="651"/>
                  </a:lnTo>
                  <a:lnTo>
                    <a:pt x="232" y="649"/>
                  </a:lnTo>
                  <a:lnTo>
                    <a:pt x="229" y="641"/>
                  </a:lnTo>
                  <a:lnTo>
                    <a:pt x="237" y="638"/>
                  </a:lnTo>
                  <a:lnTo>
                    <a:pt x="240" y="641"/>
                  </a:lnTo>
                  <a:lnTo>
                    <a:pt x="245" y="641"/>
                  </a:lnTo>
                  <a:lnTo>
                    <a:pt x="250" y="636"/>
                  </a:lnTo>
                  <a:lnTo>
                    <a:pt x="255" y="633"/>
                  </a:lnTo>
                  <a:lnTo>
                    <a:pt x="257" y="628"/>
                  </a:lnTo>
                  <a:lnTo>
                    <a:pt x="257" y="623"/>
                  </a:lnTo>
                  <a:lnTo>
                    <a:pt x="255" y="621"/>
                  </a:lnTo>
                  <a:lnTo>
                    <a:pt x="255" y="613"/>
                  </a:lnTo>
                  <a:lnTo>
                    <a:pt x="260" y="613"/>
                  </a:lnTo>
                  <a:lnTo>
                    <a:pt x="265" y="613"/>
                  </a:lnTo>
                  <a:lnTo>
                    <a:pt x="265" y="618"/>
                  </a:lnTo>
                  <a:lnTo>
                    <a:pt x="268" y="621"/>
                  </a:lnTo>
                  <a:lnTo>
                    <a:pt x="273" y="621"/>
                  </a:lnTo>
                  <a:lnTo>
                    <a:pt x="278" y="618"/>
                  </a:lnTo>
                  <a:lnTo>
                    <a:pt x="280" y="610"/>
                  </a:lnTo>
                  <a:lnTo>
                    <a:pt x="278" y="608"/>
                  </a:lnTo>
                  <a:lnTo>
                    <a:pt x="275" y="600"/>
                  </a:lnTo>
                  <a:lnTo>
                    <a:pt x="273" y="595"/>
                  </a:lnTo>
                  <a:lnTo>
                    <a:pt x="270" y="590"/>
                  </a:lnTo>
                  <a:lnTo>
                    <a:pt x="265" y="585"/>
                  </a:lnTo>
                  <a:lnTo>
                    <a:pt x="263" y="582"/>
                  </a:lnTo>
                  <a:lnTo>
                    <a:pt x="257" y="582"/>
                  </a:lnTo>
                  <a:lnTo>
                    <a:pt x="255" y="585"/>
                  </a:lnTo>
                  <a:lnTo>
                    <a:pt x="252" y="580"/>
                  </a:lnTo>
                  <a:lnTo>
                    <a:pt x="255" y="577"/>
                  </a:lnTo>
                  <a:lnTo>
                    <a:pt x="260" y="577"/>
                  </a:lnTo>
                  <a:lnTo>
                    <a:pt x="265" y="575"/>
                  </a:lnTo>
                  <a:lnTo>
                    <a:pt x="263" y="572"/>
                  </a:lnTo>
                  <a:lnTo>
                    <a:pt x="257" y="567"/>
                  </a:lnTo>
                  <a:lnTo>
                    <a:pt x="255" y="562"/>
                  </a:lnTo>
                  <a:lnTo>
                    <a:pt x="250" y="559"/>
                  </a:lnTo>
                  <a:lnTo>
                    <a:pt x="245" y="557"/>
                  </a:lnTo>
                  <a:lnTo>
                    <a:pt x="245" y="554"/>
                  </a:lnTo>
                  <a:lnTo>
                    <a:pt x="245" y="547"/>
                  </a:lnTo>
                  <a:lnTo>
                    <a:pt x="240" y="542"/>
                  </a:lnTo>
                  <a:lnTo>
                    <a:pt x="232" y="539"/>
                  </a:lnTo>
                  <a:lnTo>
                    <a:pt x="224" y="537"/>
                  </a:lnTo>
                  <a:lnTo>
                    <a:pt x="222" y="531"/>
                  </a:lnTo>
                  <a:lnTo>
                    <a:pt x="222" y="526"/>
                  </a:lnTo>
                  <a:lnTo>
                    <a:pt x="217" y="519"/>
                  </a:lnTo>
                  <a:lnTo>
                    <a:pt x="219" y="519"/>
                  </a:lnTo>
                  <a:lnTo>
                    <a:pt x="229" y="521"/>
                  </a:lnTo>
                  <a:lnTo>
                    <a:pt x="235" y="519"/>
                  </a:lnTo>
                  <a:lnTo>
                    <a:pt x="240" y="511"/>
                  </a:lnTo>
                  <a:lnTo>
                    <a:pt x="245" y="509"/>
                  </a:lnTo>
                  <a:lnTo>
                    <a:pt x="250" y="509"/>
                  </a:lnTo>
                  <a:lnTo>
                    <a:pt x="255" y="506"/>
                  </a:lnTo>
                  <a:lnTo>
                    <a:pt x="263" y="501"/>
                  </a:lnTo>
                  <a:lnTo>
                    <a:pt x="268" y="496"/>
                  </a:lnTo>
                  <a:lnTo>
                    <a:pt x="265" y="491"/>
                  </a:lnTo>
                  <a:lnTo>
                    <a:pt x="263" y="488"/>
                  </a:lnTo>
                  <a:lnTo>
                    <a:pt x="257" y="486"/>
                  </a:lnTo>
                  <a:lnTo>
                    <a:pt x="250" y="481"/>
                  </a:lnTo>
                  <a:lnTo>
                    <a:pt x="240" y="481"/>
                  </a:lnTo>
                  <a:lnTo>
                    <a:pt x="237" y="481"/>
                  </a:lnTo>
                  <a:lnTo>
                    <a:pt x="232" y="473"/>
                  </a:lnTo>
                  <a:lnTo>
                    <a:pt x="229" y="473"/>
                  </a:lnTo>
                  <a:lnTo>
                    <a:pt x="224" y="468"/>
                  </a:lnTo>
                  <a:lnTo>
                    <a:pt x="222" y="468"/>
                  </a:lnTo>
                  <a:lnTo>
                    <a:pt x="219" y="468"/>
                  </a:lnTo>
                  <a:lnTo>
                    <a:pt x="212" y="465"/>
                  </a:lnTo>
                  <a:lnTo>
                    <a:pt x="217" y="463"/>
                  </a:lnTo>
                  <a:lnTo>
                    <a:pt x="222" y="460"/>
                  </a:lnTo>
                  <a:lnTo>
                    <a:pt x="219" y="455"/>
                  </a:lnTo>
                  <a:lnTo>
                    <a:pt x="219" y="448"/>
                  </a:lnTo>
                  <a:lnTo>
                    <a:pt x="224" y="445"/>
                  </a:lnTo>
                  <a:lnTo>
                    <a:pt x="229" y="450"/>
                  </a:lnTo>
                  <a:lnTo>
                    <a:pt x="232" y="455"/>
                  </a:lnTo>
                  <a:lnTo>
                    <a:pt x="237" y="458"/>
                  </a:lnTo>
                  <a:lnTo>
                    <a:pt x="240" y="458"/>
                  </a:lnTo>
                  <a:lnTo>
                    <a:pt x="242" y="453"/>
                  </a:lnTo>
                  <a:lnTo>
                    <a:pt x="242" y="448"/>
                  </a:lnTo>
                  <a:lnTo>
                    <a:pt x="240" y="440"/>
                  </a:lnTo>
                  <a:lnTo>
                    <a:pt x="242" y="435"/>
                  </a:lnTo>
                  <a:lnTo>
                    <a:pt x="237" y="432"/>
                  </a:lnTo>
                  <a:lnTo>
                    <a:pt x="232" y="432"/>
                  </a:lnTo>
                  <a:lnTo>
                    <a:pt x="229" y="432"/>
                  </a:lnTo>
                  <a:lnTo>
                    <a:pt x="227" y="432"/>
                  </a:lnTo>
                  <a:lnTo>
                    <a:pt x="227" y="437"/>
                  </a:lnTo>
                  <a:lnTo>
                    <a:pt x="224" y="437"/>
                  </a:lnTo>
                  <a:lnTo>
                    <a:pt x="219" y="440"/>
                  </a:lnTo>
                  <a:lnTo>
                    <a:pt x="212" y="437"/>
                  </a:lnTo>
                  <a:lnTo>
                    <a:pt x="209" y="432"/>
                  </a:lnTo>
                  <a:lnTo>
                    <a:pt x="209" y="425"/>
                  </a:lnTo>
                  <a:lnTo>
                    <a:pt x="209" y="420"/>
                  </a:lnTo>
                  <a:lnTo>
                    <a:pt x="214" y="414"/>
                  </a:lnTo>
                  <a:lnTo>
                    <a:pt x="219" y="409"/>
                  </a:lnTo>
                  <a:lnTo>
                    <a:pt x="222" y="407"/>
                  </a:lnTo>
                  <a:lnTo>
                    <a:pt x="217" y="404"/>
                  </a:lnTo>
                  <a:lnTo>
                    <a:pt x="209" y="407"/>
                  </a:lnTo>
                  <a:lnTo>
                    <a:pt x="201" y="407"/>
                  </a:lnTo>
                  <a:lnTo>
                    <a:pt x="196" y="407"/>
                  </a:lnTo>
                  <a:lnTo>
                    <a:pt x="191" y="404"/>
                  </a:lnTo>
                  <a:lnTo>
                    <a:pt x="189" y="399"/>
                  </a:lnTo>
                  <a:lnTo>
                    <a:pt x="184" y="394"/>
                  </a:lnTo>
                  <a:lnTo>
                    <a:pt x="184" y="389"/>
                  </a:lnTo>
                  <a:lnTo>
                    <a:pt x="176" y="389"/>
                  </a:lnTo>
                  <a:lnTo>
                    <a:pt x="168" y="389"/>
                  </a:lnTo>
                  <a:lnTo>
                    <a:pt x="163" y="389"/>
                  </a:lnTo>
                  <a:lnTo>
                    <a:pt x="158" y="389"/>
                  </a:lnTo>
                  <a:lnTo>
                    <a:pt x="156" y="386"/>
                  </a:lnTo>
                  <a:lnTo>
                    <a:pt x="153" y="384"/>
                  </a:lnTo>
                  <a:lnTo>
                    <a:pt x="145" y="384"/>
                  </a:lnTo>
                  <a:lnTo>
                    <a:pt x="143" y="386"/>
                  </a:lnTo>
                  <a:lnTo>
                    <a:pt x="138" y="381"/>
                  </a:lnTo>
                  <a:lnTo>
                    <a:pt x="135" y="379"/>
                  </a:lnTo>
                  <a:lnTo>
                    <a:pt x="133" y="374"/>
                  </a:lnTo>
                  <a:lnTo>
                    <a:pt x="128" y="371"/>
                  </a:lnTo>
                  <a:lnTo>
                    <a:pt x="123" y="369"/>
                  </a:lnTo>
                  <a:lnTo>
                    <a:pt x="120" y="364"/>
                  </a:lnTo>
                  <a:lnTo>
                    <a:pt x="115" y="364"/>
                  </a:lnTo>
                  <a:lnTo>
                    <a:pt x="110" y="364"/>
                  </a:lnTo>
                  <a:lnTo>
                    <a:pt x="107" y="364"/>
                  </a:lnTo>
                  <a:lnTo>
                    <a:pt x="97" y="361"/>
                  </a:lnTo>
                  <a:lnTo>
                    <a:pt x="92" y="361"/>
                  </a:lnTo>
                  <a:lnTo>
                    <a:pt x="89" y="366"/>
                  </a:lnTo>
                  <a:lnTo>
                    <a:pt x="82" y="369"/>
                  </a:lnTo>
                  <a:lnTo>
                    <a:pt x="77" y="374"/>
                  </a:lnTo>
                  <a:lnTo>
                    <a:pt x="74" y="379"/>
                  </a:lnTo>
                  <a:lnTo>
                    <a:pt x="69" y="374"/>
                  </a:lnTo>
                  <a:lnTo>
                    <a:pt x="61" y="369"/>
                  </a:lnTo>
                  <a:lnTo>
                    <a:pt x="59" y="364"/>
                  </a:lnTo>
                  <a:lnTo>
                    <a:pt x="61" y="358"/>
                  </a:lnTo>
                  <a:lnTo>
                    <a:pt x="69" y="356"/>
                  </a:lnTo>
                  <a:lnTo>
                    <a:pt x="72" y="353"/>
                  </a:lnTo>
                  <a:lnTo>
                    <a:pt x="69" y="343"/>
                  </a:lnTo>
                  <a:lnTo>
                    <a:pt x="54" y="323"/>
                  </a:lnTo>
                  <a:lnTo>
                    <a:pt x="54" y="320"/>
                  </a:lnTo>
                  <a:lnTo>
                    <a:pt x="59" y="318"/>
                  </a:lnTo>
                  <a:lnTo>
                    <a:pt x="61" y="313"/>
                  </a:lnTo>
                  <a:lnTo>
                    <a:pt x="64" y="308"/>
                  </a:lnTo>
                  <a:lnTo>
                    <a:pt x="64" y="302"/>
                  </a:lnTo>
                  <a:lnTo>
                    <a:pt x="67" y="297"/>
                  </a:lnTo>
                  <a:lnTo>
                    <a:pt x="69" y="292"/>
                  </a:lnTo>
                  <a:lnTo>
                    <a:pt x="64" y="290"/>
                  </a:lnTo>
                  <a:lnTo>
                    <a:pt x="59" y="287"/>
                  </a:lnTo>
                  <a:lnTo>
                    <a:pt x="56" y="285"/>
                  </a:lnTo>
                  <a:lnTo>
                    <a:pt x="59" y="280"/>
                  </a:lnTo>
                  <a:lnTo>
                    <a:pt x="59" y="274"/>
                  </a:lnTo>
                  <a:lnTo>
                    <a:pt x="59" y="269"/>
                  </a:lnTo>
                  <a:lnTo>
                    <a:pt x="61" y="267"/>
                  </a:lnTo>
                  <a:lnTo>
                    <a:pt x="56" y="262"/>
                  </a:lnTo>
                  <a:lnTo>
                    <a:pt x="51" y="259"/>
                  </a:lnTo>
                  <a:lnTo>
                    <a:pt x="46" y="254"/>
                  </a:lnTo>
                  <a:lnTo>
                    <a:pt x="41" y="252"/>
                  </a:lnTo>
                  <a:lnTo>
                    <a:pt x="39" y="249"/>
                  </a:lnTo>
                  <a:lnTo>
                    <a:pt x="36" y="244"/>
                  </a:lnTo>
                  <a:lnTo>
                    <a:pt x="33" y="241"/>
                  </a:lnTo>
                  <a:lnTo>
                    <a:pt x="33" y="236"/>
                  </a:lnTo>
                  <a:lnTo>
                    <a:pt x="33" y="231"/>
                  </a:lnTo>
                  <a:lnTo>
                    <a:pt x="36" y="226"/>
                  </a:lnTo>
                  <a:lnTo>
                    <a:pt x="33" y="218"/>
                  </a:lnTo>
                  <a:lnTo>
                    <a:pt x="28" y="213"/>
                  </a:lnTo>
                  <a:lnTo>
                    <a:pt x="21" y="211"/>
                  </a:lnTo>
                  <a:lnTo>
                    <a:pt x="18" y="206"/>
                  </a:lnTo>
                  <a:lnTo>
                    <a:pt x="13" y="201"/>
                  </a:lnTo>
                  <a:lnTo>
                    <a:pt x="11" y="196"/>
                  </a:lnTo>
                  <a:lnTo>
                    <a:pt x="0" y="180"/>
                  </a:lnTo>
                  <a:lnTo>
                    <a:pt x="3" y="178"/>
                  </a:lnTo>
                  <a:lnTo>
                    <a:pt x="3" y="175"/>
                  </a:lnTo>
                  <a:lnTo>
                    <a:pt x="5" y="173"/>
                  </a:lnTo>
                  <a:lnTo>
                    <a:pt x="8" y="170"/>
                  </a:lnTo>
                  <a:lnTo>
                    <a:pt x="11" y="165"/>
                  </a:lnTo>
                  <a:lnTo>
                    <a:pt x="11" y="160"/>
                  </a:lnTo>
                  <a:lnTo>
                    <a:pt x="13" y="160"/>
                  </a:lnTo>
                  <a:lnTo>
                    <a:pt x="11" y="157"/>
                  </a:lnTo>
                  <a:lnTo>
                    <a:pt x="13" y="152"/>
                  </a:lnTo>
                  <a:lnTo>
                    <a:pt x="11" y="150"/>
                  </a:lnTo>
                  <a:lnTo>
                    <a:pt x="13" y="147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3" y="137"/>
                  </a:lnTo>
                  <a:lnTo>
                    <a:pt x="16" y="137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21" y="127"/>
                  </a:lnTo>
                  <a:lnTo>
                    <a:pt x="21" y="122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18" y="114"/>
                  </a:lnTo>
                  <a:lnTo>
                    <a:pt x="18" y="112"/>
                  </a:lnTo>
                  <a:lnTo>
                    <a:pt x="18" y="109"/>
                  </a:lnTo>
                  <a:lnTo>
                    <a:pt x="21" y="104"/>
                  </a:lnTo>
                  <a:lnTo>
                    <a:pt x="23" y="101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44" y="101"/>
                  </a:lnTo>
                  <a:lnTo>
                    <a:pt x="49" y="101"/>
                  </a:lnTo>
                  <a:lnTo>
                    <a:pt x="54" y="101"/>
                  </a:lnTo>
                  <a:lnTo>
                    <a:pt x="64" y="96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2" y="78"/>
                  </a:lnTo>
                  <a:lnTo>
                    <a:pt x="87" y="73"/>
                  </a:lnTo>
                  <a:lnTo>
                    <a:pt x="89" y="68"/>
                  </a:lnTo>
                  <a:lnTo>
                    <a:pt x="92" y="66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15" y="73"/>
                  </a:lnTo>
                  <a:lnTo>
                    <a:pt x="120" y="76"/>
                  </a:lnTo>
                  <a:lnTo>
                    <a:pt x="123" y="78"/>
                  </a:lnTo>
                  <a:lnTo>
                    <a:pt x="128" y="81"/>
                  </a:lnTo>
                  <a:lnTo>
                    <a:pt x="130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0" y="81"/>
                  </a:lnTo>
                  <a:lnTo>
                    <a:pt x="140" y="71"/>
                  </a:lnTo>
                  <a:lnTo>
                    <a:pt x="143" y="66"/>
                  </a:lnTo>
                  <a:lnTo>
                    <a:pt x="145" y="63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8" y="61"/>
                  </a:lnTo>
                  <a:lnTo>
                    <a:pt x="163" y="63"/>
                  </a:lnTo>
                  <a:lnTo>
                    <a:pt x="163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73" y="63"/>
                  </a:lnTo>
                  <a:lnTo>
                    <a:pt x="176" y="61"/>
                  </a:lnTo>
                  <a:lnTo>
                    <a:pt x="176" y="58"/>
                  </a:lnTo>
                  <a:lnTo>
                    <a:pt x="176" y="56"/>
                  </a:lnTo>
                  <a:lnTo>
                    <a:pt x="173" y="53"/>
                  </a:lnTo>
                  <a:lnTo>
                    <a:pt x="176" y="48"/>
                  </a:lnTo>
                  <a:lnTo>
                    <a:pt x="176" y="45"/>
                  </a:lnTo>
                  <a:lnTo>
                    <a:pt x="179" y="45"/>
                  </a:lnTo>
                  <a:lnTo>
                    <a:pt x="181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4" y="40"/>
                  </a:lnTo>
                  <a:lnTo>
                    <a:pt x="207" y="38"/>
                  </a:lnTo>
                  <a:lnTo>
                    <a:pt x="212" y="33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30"/>
                  </a:lnTo>
                  <a:lnTo>
                    <a:pt x="229" y="30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5" y="33"/>
                  </a:lnTo>
                  <a:lnTo>
                    <a:pt x="250" y="33"/>
                  </a:lnTo>
                  <a:lnTo>
                    <a:pt x="260" y="35"/>
                  </a:lnTo>
                  <a:lnTo>
                    <a:pt x="263" y="35"/>
                  </a:lnTo>
                  <a:lnTo>
                    <a:pt x="263" y="33"/>
                  </a:lnTo>
                  <a:lnTo>
                    <a:pt x="273" y="22"/>
                  </a:lnTo>
                  <a:lnTo>
                    <a:pt x="278" y="20"/>
                  </a:lnTo>
                  <a:lnTo>
                    <a:pt x="280" y="17"/>
                  </a:lnTo>
                  <a:lnTo>
                    <a:pt x="288" y="12"/>
                  </a:lnTo>
                  <a:lnTo>
                    <a:pt x="293" y="12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6" y="7"/>
                  </a:lnTo>
                  <a:lnTo>
                    <a:pt x="324" y="7"/>
                  </a:lnTo>
                  <a:lnTo>
                    <a:pt x="326" y="7"/>
                  </a:lnTo>
                  <a:lnTo>
                    <a:pt x="329" y="7"/>
                  </a:lnTo>
                  <a:lnTo>
                    <a:pt x="334" y="7"/>
                  </a:lnTo>
                  <a:lnTo>
                    <a:pt x="344" y="2"/>
                  </a:lnTo>
                  <a:lnTo>
                    <a:pt x="347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4" y="2"/>
                  </a:lnTo>
                  <a:lnTo>
                    <a:pt x="357" y="2"/>
                  </a:lnTo>
                  <a:lnTo>
                    <a:pt x="362" y="7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7"/>
                  </a:lnTo>
                  <a:lnTo>
                    <a:pt x="375" y="17"/>
                  </a:lnTo>
                  <a:lnTo>
                    <a:pt x="382" y="17"/>
                  </a:lnTo>
                  <a:lnTo>
                    <a:pt x="385" y="17"/>
                  </a:lnTo>
                  <a:lnTo>
                    <a:pt x="387" y="15"/>
                  </a:lnTo>
                  <a:lnTo>
                    <a:pt x="392" y="15"/>
                  </a:lnTo>
                  <a:lnTo>
                    <a:pt x="397" y="15"/>
                  </a:lnTo>
                  <a:lnTo>
                    <a:pt x="405" y="15"/>
                  </a:lnTo>
                  <a:lnTo>
                    <a:pt x="413" y="15"/>
                  </a:lnTo>
                  <a:lnTo>
                    <a:pt x="420" y="15"/>
                  </a:lnTo>
                  <a:lnTo>
                    <a:pt x="423" y="15"/>
                  </a:lnTo>
                  <a:lnTo>
                    <a:pt x="428" y="17"/>
                  </a:lnTo>
                  <a:lnTo>
                    <a:pt x="431" y="17"/>
                  </a:lnTo>
                  <a:lnTo>
                    <a:pt x="436" y="17"/>
                  </a:lnTo>
                  <a:lnTo>
                    <a:pt x="441" y="15"/>
                  </a:lnTo>
                  <a:lnTo>
                    <a:pt x="443" y="15"/>
                  </a:lnTo>
                  <a:lnTo>
                    <a:pt x="443" y="17"/>
                  </a:lnTo>
                  <a:lnTo>
                    <a:pt x="459" y="20"/>
                  </a:lnTo>
                  <a:lnTo>
                    <a:pt x="466" y="22"/>
                  </a:lnTo>
                  <a:lnTo>
                    <a:pt x="469" y="22"/>
                  </a:lnTo>
                  <a:lnTo>
                    <a:pt x="474" y="20"/>
                  </a:lnTo>
                  <a:lnTo>
                    <a:pt x="476" y="20"/>
                  </a:lnTo>
                  <a:lnTo>
                    <a:pt x="494" y="28"/>
                  </a:lnTo>
                  <a:lnTo>
                    <a:pt x="499" y="30"/>
                  </a:lnTo>
                  <a:lnTo>
                    <a:pt x="502" y="33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9" y="30"/>
                  </a:lnTo>
                  <a:lnTo>
                    <a:pt x="517" y="28"/>
                  </a:lnTo>
                  <a:lnTo>
                    <a:pt x="520" y="28"/>
                  </a:lnTo>
                  <a:lnTo>
                    <a:pt x="522" y="30"/>
                  </a:lnTo>
                  <a:lnTo>
                    <a:pt x="522" y="33"/>
                  </a:lnTo>
                  <a:lnTo>
                    <a:pt x="522" y="35"/>
                  </a:lnTo>
                  <a:lnTo>
                    <a:pt x="522" y="38"/>
                  </a:lnTo>
                  <a:lnTo>
                    <a:pt x="517" y="45"/>
                  </a:lnTo>
                  <a:lnTo>
                    <a:pt x="520" y="50"/>
                  </a:lnTo>
                  <a:lnTo>
                    <a:pt x="522" y="53"/>
                  </a:lnTo>
                  <a:lnTo>
                    <a:pt x="527" y="53"/>
                  </a:lnTo>
                  <a:lnTo>
                    <a:pt x="530" y="53"/>
                  </a:lnTo>
                  <a:lnTo>
                    <a:pt x="535" y="50"/>
                  </a:lnTo>
                  <a:lnTo>
                    <a:pt x="537" y="53"/>
                  </a:lnTo>
                  <a:lnTo>
                    <a:pt x="540" y="53"/>
                  </a:lnTo>
                  <a:lnTo>
                    <a:pt x="545" y="48"/>
                  </a:lnTo>
                  <a:lnTo>
                    <a:pt x="548" y="45"/>
                  </a:lnTo>
                  <a:lnTo>
                    <a:pt x="548" y="43"/>
                  </a:lnTo>
                  <a:lnTo>
                    <a:pt x="553" y="40"/>
                  </a:lnTo>
                  <a:lnTo>
                    <a:pt x="555" y="38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0" y="30"/>
                  </a:lnTo>
                  <a:lnTo>
                    <a:pt x="563" y="30"/>
                  </a:lnTo>
                  <a:lnTo>
                    <a:pt x="565" y="30"/>
                  </a:lnTo>
                  <a:lnTo>
                    <a:pt x="568" y="30"/>
                  </a:lnTo>
                  <a:lnTo>
                    <a:pt x="573" y="25"/>
                  </a:lnTo>
                  <a:lnTo>
                    <a:pt x="573" y="22"/>
                  </a:lnTo>
                  <a:lnTo>
                    <a:pt x="573" y="17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1" y="15"/>
                  </a:lnTo>
                  <a:lnTo>
                    <a:pt x="583" y="15"/>
                  </a:lnTo>
                  <a:lnTo>
                    <a:pt x="583" y="20"/>
                  </a:lnTo>
                  <a:lnTo>
                    <a:pt x="583" y="22"/>
                  </a:lnTo>
                  <a:lnTo>
                    <a:pt x="583" y="30"/>
                  </a:lnTo>
                  <a:lnTo>
                    <a:pt x="583" y="33"/>
                  </a:lnTo>
                  <a:lnTo>
                    <a:pt x="583" y="35"/>
                  </a:lnTo>
                  <a:lnTo>
                    <a:pt x="583" y="40"/>
                  </a:lnTo>
                  <a:lnTo>
                    <a:pt x="583" y="45"/>
                  </a:lnTo>
                  <a:lnTo>
                    <a:pt x="583" y="50"/>
                  </a:lnTo>
                  <a:lnTo>
                    <a:pt x="583" y="53"/>
                  </a:lnTo>
                  <a:lnTo>
                    <a:pt x="588" y="58"/>
                  </a:lnTo>
                  <a:lnTo>
                    <a:pt x="599" y="58"/>
                  </a:lnTo>
                  <a:lnTo>
                    <a:pt x="609" y="56"/>
                  </a:lnTo>
                  <a:lnTo>
                    <a:pt x="614" y="56"/>
                  </a:lnTo>
                  <a:lnTo>
                    <a:pt x="616" y="58"/>
                  </a:lnTo>
                  <a:lnTo>
                    <a:pt x="619" y="58"/>
                  </a:lnTo>
                  <a:lnTo>
                    <a:pt x="621" y="58"/>
                  </a:lnTo>
                  <a:lnTo>
                    <a:pt x="621" y="61"/>
                  </a:lnTo>
                  <a:lnTo>
                    <a:pt x="624" y="68"/>
                  </a:lnTo>
                  <a:lnTo>
                    <a:pt x="629" y="76"/>
                  </a:lnTo>
                  <a:lnTo>
                    <a:pt x="632" y="81"/>
                  </a:lnTo>
                  <a:lnTo>
                    <a:pt x="634" y="86"/>
                  </a:lnTo>
                  <a:lnTo>
                    <a:pt x="634" y="89"/>
                  </a:lnTo>
                  <a:lnTo>
                    <a:pt x="637" y="96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4"/>
                  </a:lnTo>
                  <a:lnTo>
                    <a:pt x="644" y="109"/>
                  </a:lnTo>
                  <a:lnTo>
                    <a:pt x="644" y="112"/>
                  </a:lnTo>
                  <a:lnTo>
                    <a:pt x="647" y="117"/>
                  </a:lnTo>
                  <a:lnTo>
                    <a:pt x="649" y="122"/>
                  </a:lnTo>
                  <a:lnTo>
                    <a:pt x="655" y="122"/>
                  </a:lnTo>
                  <a:lnTo>
                    <a:pt x="660" y="124"/>
                  </a:lnTo>
                  <a:lnTo>
                    <a:pt x="662" y="122"/>
                  </a:lnTo>
                  <a:lnTo>
                    <a:pt x="672" y="112"/>
                  </a:lnTo>
                  <a:lnTo>
                    <a:pt x="675" y="112"/>
                  </a:lnTo>
                  <a:lnTo>
                    <a:pt x="675" y="109"/>
                  </a:lnTo>
                  <a:lnTo>
                    <a:pt x="677" y="112"/>
                  </a:lnTo>
                  <a:lnTo>
                    <a:pt x="683" y="114"/>
                  </a:lnTo>
                  <a:lnTo>
                    <a:pt x="688" y="12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8" y="147"/>
                  </a:lnTo>
                  <a:lnTo>
                    <a:pt x="700" y="155"/>
                  </a:lnTo>
                  <a:lnTo>
                    <a:pt x="700" y="157"/>
                  </a:lnTo>
                  <a:lnTo>
                    <a:pt x="700" y="160"/>
                  </a:lnTo>
                  <a:lnTo>
                    <a:pt x="703" y="160"/>
                  </a:lnTo>
                  <a:lnTo>
                    <a:pt x="711" y="175"/>
                  </a:lnTo>
                  <a:lnTo>
                    <a:pt x="716" y="180"/>
                  </a:lnTo>
                  <a:lnTo>
                    <a:pt x="723" y="198"/>
                  </a:lnTo>
                  <a:lnTo>
                    <a:pt x="726" y="201"/>
                  </a:lnTo>
                  <a:lnTo>
                    <a:pt x="731" y="213"/>
                  </a:lnTo>
                  <a:lnTo>
                    <a:pt x="733" y="216"/>
                  </a:lnTo>
                  <a:lnTo>
                    <a:pt x="736" y="221"/>
                  </a:lnTo>
                  <a:lnTo>
                    <a:pt x="749" y="236"/>
                  </a:lnTo>
                  <a:lnTo>
                    <a:pt x="754" y="241"/>
                  </a:lnTo>
                  <a:lnTo>
                    <a:pt x="764" y="252"/>
                  </a:lnTo>
                  <a:lnTo>
                    <a:pt x="769" y="257"/>
                  </a:lnTo>
                  <a:lnTo>
                    <a:pt x="782" y="272"/>
                  </a:lnTo>
                  <a:lnTo>
                    <a:pt x="787" y="277"/>
                  </a:lnTo>
                  <a:lnTo>
                    <a:pt x="789" y="280"/>
                  </a:lnTo>
                  <a:lnTo>
                    <a:pt x="797" y="285"/>
                  </a:lnTo>
                  <a:lnTo>
                    <a:pt x="805" y="287"/>
                  </a:lnTo>
                  <a:lnTo>
                    <a:pt x="807" y="290"/>
                  </a:lnTo>
                  <a:lnTo>
                    <a:pt x="812" y="285"/>
                  </a:lnTo>
                  <a:lnTo>
                    <a:pt x="820" y="272"/>
                  </a:lnTo>
                  <a:lnTo>
                    <a:pt x="823" y="269"/>
                  </a:lnTo>
                  <a:lnTo>
                    <a:pt x="825" y="269"/>
                  </a:lnTo>
                  <a:lnTo>
                    <a:pt x="828" y="262"/>
                  </a:lnTo>
                  <a:lnTo>
                    <a:pt x="838" y="252"/>
                  </a:lnTo>
                  <a:lnTo>
                    <a:pt x="840" y="246"/>
                  </a:lnTo>
                  <a:lnTo>
                    <a:pt x="843" y="246"/>
                  </a:lnTo>
                  <a:lnTo>
                    <a:pt x="845" y="244"/>
                  </a:lnTo>
                  <a:lnTo>
                    <a:pt x="848" y="249"/>
                  </a:lnTo>
                  <a:lnTo>
                    <a:pt x="845" y="254"/>
                  </a:lnTo>
                  <a:lnTo>
                    <a:pt x="845" y="267"/>
                  </a:lnTo>
                  <a:lnTo>
                    <a:pt x="845" y="274"/>
                  </a:lnTo>
                  <a:lnTo>
                    <a:pt x="851" y="290"/>
                  </a:lnTo>
                  <a:lnTo>
                    <a:pt x="853" y="292"/>
                  </a:lnTo>
                  <a:lnTo>
                    <a:pt x="853" y="300"/>
                  </a:lnTo>
                  <a:lnTo>
                    <a:pt x="853" y="305"/>
                  </a:lnTo>
                  <a:lnTo>
                    <a:pt x="851" y="310"/>
                  </a:lnTo>
                  <a:lnTo>
                    <a:pt x="845" y="315"/>
                  </a:lnTo>
                  <a:lnTo>
                    <a:pt x="840" y="323"/>
                  </a:lnTo>
                  <a:lnTo>
                    <a:pt x="833" y="325"/>
                  </a:lnTo>
                  <a:lnTo>
                    <a:pt x="830" y="328"/>
                  </a:lnTo>
                  <a:lnTo>
                    <a:pt x="830" y="338"/>
                  </a:lnTo>
                  <a:lnTo>
                    <a:pt x="830" y="343"/>
                  </a:lnTo>
                  <a:lnTo>
                    <a:pt x="833" y="346"/>
                  </a:lnTo>
                  <a:lnTo>
                    <a:pt x="835" y="348"/>
                  </a:lnTo>
                  <a:lnTo>
                    <a:pt x="845" y="353"/>
                  </a:lnTo>
                  <a:lnTo>
                    <a:pt x="851" y="353"/>
                  </a:lnTo>
                  <a:lnTo>
                    <a:pt x="853" y="356"/>
                  </a:lnTo>
                  <a:lnTo>
                    <a:pt x="856" y="356"/>
                  </a:lnTo>
                  <a:lnTo>
                    <a:pt x="858" y="361"/>
                  </a:lnTo>
                  <a:lnTo>
                    <a:pt x="861" y="364"/>
                  </a:lnTo>
                  <a:lnTo>
                    <a:pt x="861" y="369"/>
                  </a:lnTo>
                  <a:lnTo>
                    <a:pt x="858" y="374"/>
                  </a:lnTo>
                  <a:lnTo>
                    <a:pt x="858" y="376"/>
                  </a:lnTo>
                  <a:lnTo>
                    <a:pt x="856" y="379"/>
                  </a:lnTo>
                  <a:lnTo>
                    <a:pt x="848" y="384"/>
                  </a:lnTo>
                  <a:lnTo>
                    <a:pt x="840" y="386"/>
                  </a:lnTo>
                  <a:lnTo>
                    <a:pt x="833" y="394"/>
                  </a:lnTo>
                  <a:lnTo>
                    <a:pt x="830" y="397"/>
                  </a:lnTo>
                  <a:lnTo>
                    <a:pt x="825" y="412"/>
                  </a:lnTo>
                  <a:lnTo>
                    <a:pt x="820" y="417"/>
                  </a:lnTo>
                  <a:lnTo>
                    <a:pt x="815" y="422"/>
                  </a:lnTo>
                  <a:lnTo>
                    <a:pt x="805" y="425"/>
                  </a:lnTo>
                  <a:lnTo>
                    <a:pt x="802" y="430"/>
                  </a:lnTo>
                  <a:lnTo>
                    <a:pt x="805" y="435"/>
                  </a:lnTo>
                  <a:lnTo>
                    <a:pt x="807" y="442"/>
                  </a:lnTo>
                  <a:lnTo>
                    <a:pt x="807" y="448"/>
                  </a:lnTo>
                  <a:lnTo>
                    <a:pt x="805" y="458"/>
                  </a:lnTo>
                  <a:lnTo>
                    <a:pt x="800" y="465"/>
                  </a:lnTo>
                  <a:lnTo>
                    <a:pt x="800" y="470"/>
                  </a:lnTo>
                  <a:lnTo>
                    <a:pt x="802" y="473"/>
                  </a:lnTo>
                  <a:lnTo>
                    <a:pt x="805" y="478"/>
                  </a:lnTo>
                  <a:lnTo>
                    <a:pt x="810" y="483"/>
                  </a:lnTo>
                  <a:lnTo>
                    <a:pt x="815" y="486"/>
                  </a:lnTo>
                  <a:lnTo>
                    <a:pt x="817" y="486"/>
                  </a:lnTo>
                  <a:lnTo>
                    <a:pt x="838" y="488"/>
                  </a:lnTo>
                  <a:lnTo>
                    <a:pt x="840" y="488"/>
                  </a:lnTo>
                  <a:lnTo>
                    <a:pt x="843" y="491"/>
                  </a:lnTo>
                  <a:lnTo>
                    <a:pt x="851" y="491"/>
                  </a:lnTo>
                  <a:lnTo>
                    <a:pt x="856" y="493"/>
                  </a:lnTo>
                  <a:lnTo>
                    <a:pt x="861" y="496"/>
                  </a:lnTo>
                  <a:lnTo>
                    <a:pt x="863" y="496"/>
                  </a:lnTo>
                  <a:lnTo>
                    <a:pt x="863" y="498"/>
                  </a:lnTo>
                  <a:lnTo>
                    <a:pt x="863" y="501"/>
                  </a:lnTo>
                  <a:lnTo>
                    <a:pt x="861" y="509"/>
                  </a:lnTo>
                  <a:lnTo>
                    <a:pt x="861" y="511"/>
                  </a:lnTo>
                  <a:lnTo>
                    <a:pt x="861" y="526"/>
                  </a:lnTo>
                  <a:lnTo>
                    <a:pt x="863" y="531"/>
                  </a:lnTo>
                  <a:lnTo>
                    <a:pt x="863" y="534"/>
                  </a:lnTo>
                  <a:lnTo>
                    <a:pt x="876" y="542"/>
                  </a:lnTo>
                  <a:lnTo>
                    <a:pt x="879" y="544"/>
                  </a:lnTo>
                  <a:lnTo>
                    <a:pt x="879" y="549"/>
                  </a:lnTo>
                  <a:lnTo>
                    <a:pt x="879" y="567"/>
                  </a:lnTo>
                  <a:lnTo>
                    <a:pt x="879" y="570"/>
                  </a:lnTo>
                  <a:lnTo>
                    <a:pt x="881" y="572"/>
                  </a:lnTo>
                  <a:lnTo>
                    <a:pt x="881" y="575"/>
                  </a:lnTo>
                  <a:lnTo>
                    <a:pt x="884" y="580"/>
                  </a:lnTo>
                  <a:lnTo>
                    <a:pt x="889" y="582"/>
                  </a:lnTo>
                  <a:lnTo>
                    <a:pt x="891" y="590"/>
                  </a:lnTo>
                  <a:lnTo>
                    <a:pt x="894" y="593"/>
                  </a:lnTo>
                  <a:lnTo>
                    <a:pt x="894" y="598"/>
                  </a:lnTo>
                  <a:lnTo>
                    <a:pt x="889" y="603"/>
                  </a:lnTo>
                  <a:lnTo>
                    <a:pt x="886" y="603"/>
                  </a:lnTo>
                  <a:lnTo>
                    <a:pt x="881" y="605"/>
                  </a:lnTo>
                  <a:lnTo>
                    <a:pt x="879" y="608"/>
                  </a:lnTo>
                  <a:lnTo>
                    <a:pt x="879" y="610"/>
                  </a:lnTo>
                  <a:lnTo>
                    <a:pt x="881" y="613"/>
                  </a:lnTo>
                  <a:lnTo>
                    <a:pt x="884" y="615"/>
                  </a:lnTo>
                  <a:lnTo>
                    <a:pt x="891" y="610"/>
                  </a:lnTo>
                  <a:lnTo>
                    <a:pt x="896" y="610"/>
                  </a:lnTo>
                  <a:lnTo>
                    <a:pt x="899" y="610"/>
                  </a:lnTo>
                  <a:lnTo>
                    <a:pt x="901" y="613"/>
                  </a:lnTo>
                  <a:lnTo>
                    <a:pt x="901" y="628"/>
                  </a:lnTo>
                  <a:lnTo>
                    <a:pt x="907" y="651"/>
                  </a:lnTo>
                  <a:lnTo>
                    <a:pt x="907" y="654"/>
                  </a:lnTo>
                  <a:lnTo>
                    <a:pt x="907" y="659"/>
                  </a:lnTo>
                  <a:lnTo>
                    <a:pt x="912" y="677"/>
                  </a:lnTo>
                  <a:lnTo>
                    <a:pt x="912" y="684"/>
                  </a:lnTo>
                  <a:lnTo>
                    <a:pt x="914" y="692"/>
                  </a:lnTo>
                  <a:lnTo>
                    <a:pt x="914" y="699"/>
                  </a:lnTo>
                  <a:lnTo>
                    <a:pt x="919" y="738"/>
                  </a:lnTo>
                  <a:lnTo>
                    <a:pt x="922" y="745"/>
                  </a:lnTo>
                  <a:lnTo>
                    <a:pt x="924" y="750"/>
                  </a:lnTo>
                  <a:lnTo>
                    <a:pt x="924" y="758"/>
                  </a:lnTo>
                  <a:lnTo>
                    <a:pt x="929" y="768"/>
                  </a:lnTo>
                  <a:lnTo>
                    <a:pt x="932" y="791"/>
                  </a:lnTo>
                  <a:lnTo>
                    <a:pt x="937" y="811"/>
                  </a:lnTo>
                  <a:lnTo>
                    <a:pt x="937" y="817"/>
                  </a:lnTo>
                  <a:lnTo>
                    <a:pt x="937" y="819"/>
                  </a:lnTo>
                  <a:lnTo>
                    <a:pt x="940" y="827"/>
                  </a:lnTo>
                  <a:lnTo>
                    <a:pt x="945" y="847"/>
                  </a:lnTo>
                  <a:lnTo>
                    <a:pt x="945" y="860"/>
                  </a:lnTo>
                  <a:lnTo>
                    <a:pt x="945" y="878"/>
                  </a:lnTo>
                  <a:lnTo>
                    <a:pt x="945" y="885"/>
                  </a:lnTo>
                  <a:lnTo>
                    <a:pt x="947" y="893"/>
                  </a:lnTo>
                  <a:lnTo>
                    <a:pt x="947" y="908"/>
                  </a:lnTo>
                  <a:lnTo>
                    <a:pt x="947" y="913"/>
                  </a:lnTo>
                  <a:lnTo>
                    <a:pt x="942" y="918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19" y="929"/>
                  </a:lnTo>
                  <a:lnTo>
                    <a:pt x="919" y="931"/>
                  </a:lnTo>
                  <a:lnTo>
                    <a:pt x="917" y="931"/>
                  </a:lnTo>
                  <a:lnTo>
                    <a:pt x="907" y="931"/>
                  </a:lnTo>
                  <a:lnTo>
                    <a:pt x="899" y="931"/>
                  </a:lnTo>
                  <a:lnTo>
                    <a:pt x="896" y="929"/>
                  </a:lnTo>
                  <a:lnTo>
                    <a:pt x="894" y="931"/>
                  </a:lnTo>
                  <a:lnTo>
                    <a:pt x="889" y="939"/>
                  </a:lnTo>
                  <a:lnTo>
                    <a:pt x="884" y="944"/>
                  </a:lnTo>
                  <a:lnTo>
                    <a:pt x="884" y="946"/>
                  </a:lnTo>
                  <a:lnTo>
                    <a:pt x="884" y="951"/>
                  </a:lnTo>
                  <a:lnTo>
                    <a:pt x="891" y="964"/>
                  </a:lnTo>
                  <a:lnTo>
                    <a:pt x="899" y="974"/>
                  </a:lnTo>
                  <a:lnTo>
                    <a:pt x="899" y="982"/>
                  </a:lnTo>
                  <a:lnTo>
                    <a:pt x="899" y="987"/>
                  </a:lnTo>
                  <a:lnTo>
                    <a:pt x="899" y="992"/>
                  </a:lnTo>
                  <a:lnTo>
                    <a:pt x="894" y="997"/>
                  </a:lnTo>
                  <a:lnTo>
                    <a:pt x="891" y="1000"/>
                  </a:lnTo>
                  <a:lnTo>
                    <a:pt x="879" y="1000"/>
                  </a:lnTo>
                  <a:lnTo>
                    <a:pt x="861" y="1005"/>
                  </a:lnTo>
                  <a:lnTo>
                    <a:pt x="856" y="1007"/>
                  </a:lnTo>
                  <a:lnTo>
                    <a:pt x="851" y="1010"/>
                  </a:lnTo>
                  <a:lnTo>
                    <a:pt x="845" y="1020"/>
                  </a:lnTo>
                  <a:lnTo>
                    <a:pt x="843" y="1025"/>
                  </a:lnTo>
                  <a:lnTo>
                    <a:pt x="825" y="1048"/>
                  </a:lnTo>
                  <a:lnTo>
                    <a:pt x="817" y="1063"/>
                  </a:lnTo>
                  <a:lnTo>
                    <a:pt x="815" y="1061"/>
                  </a:lnTo>
                  <a:lnTo>
                    <a:pt x="812" y="1058"/>
                  </a:lnTo>
                  <a:lnTo>
                    <a:pt x="810" y="1051"/>
                  </a:lnTo>
                  <a:lnTo>
                    <a:pt x="807" y="1048"/>
                  </a:lnTo>
                  <a:lnTo>
                    <a:pt x="800" y="1046"/>
                  </a:lnTo>
                  <a:lnTo>
                    <a:pt x="800" y="1056"/>
                  </a:lnTo>
                  <a:lnTo>
                    <a:pt x="797" y="1061"/>
                  </a:lnTo>
                  <a:lnTo>
                    <a:pt x="795" y="1091"/>
                  </a:lnTo>
                  <a:lnTo>
                    <a:pt x="792" y="1091"/>
                  </a:lnTo>
                  <a:lnTo>
                    <a:pt x="789" y="1099"/>
                  </a:lnTo>
                  <a:lnTo>
                    <a:pt x="784" y="1104"/>
                  </a:lnTo>
                  <a:lnTo>
                    <a:pt x="779" y="1107"/>
                  </a:lnTo>
                  <a:lnTo>
                    <a:pt x="774" y="1114"/>
                  </a:lnTo>
                  <a:lnTo>
                    <a:pt x="774" y="1122"/>
                  </a:lnTo>
                  <a:lnTo>
                    <a:pt x="772" y="1124"/>
                  </a:lnTo>
                  <a:lnTo>
                    <a:pt x="772" y="1127"/>
                  </a:lnTo>
                  <a:lnTo>
                    <a:pt x="764" y="1135"/>
                  </a:lnTo>
                  <a:lnTo>
                    <a:pt x="764" y="1140"/>
                  </a:lnTo>
                  <a:lnTo>
                    <a:pt x="764" y="1145"/>
                  </a:lnTo>
                  <a:lnTo>
                    <a:pt x="761" y="1147"/>
                  </a:lnTo>
                  <a:lnTo>
                    <a:pt x="754" y="1160"/>
                  </a:lnTo>
                  <a:lnTo>
                    <a:pt x="751" y="1168"/>
                  </a:lnTo>
                  <a:lnTo>
                    <a:pt x="746" y="1178"/>
                  </a:lnTo>
                  <a:lnTo>
                    <a:pt x="744" y="1186"/>
                  </a:lnTo>
                  <a:lnTo>
                    <a:pt x="733" y="1206"/>
                  </a:lnTo>
                  <a:lnTo>
                    <a:pt x="726" y="1221"/>
                  </a:lnTo>
                  <a:lnTo>
                    <a:pt x="726" y="1224"/>
                  </a:lnTo>
                  <a:lnTo>
                    <a:pt x="721" y="1270"/>
                  </a:lnTo>
                  <a:lnTo>
                    <a:pt x="721" y="1280"/>
                  </a:lnTo>
                  <a:lnTo>
                    <a:pt x="721" y="1282"/>
                  </a:lnTo>
                  <a:lnTo>
                    <a:pt x="718" y="1287"/>
                  </a:lnTo>
                  <a:lnTo>
                    <a:pt x="716" y="1298"/>
                  </a:lnTo>
                  <a:lnTo>
                    <a:pt x="713" y="1300"/>
                  </a:lnTo>
                  <a:lnTo>
                    <a:pt x="711" y="1308"/>
                  </a:lnTo>
                  <a:lnTo>
                    <a:pt x="711" y="1323"/>
                  </a:lnTo>
                  <a:lnTo>
                    <a:pt x="708" y="1333"/>
                  </a:lnTo>
                  <a:lnTo>
                    <a:pt x="705" y="1336"/>
                  </a:lnTo>
                  <a:lnTo>
                    <a:pt x="700" y="1356"/>
                  </a:lnTo>
                  <a:lnTo>
                    <a:pt x="700" y="1369"/>
                  </a:lnTo>
                  <a:lnTo>
                    <a:pt x="695" y="1397"/>
                  </a:lnTo>
                  <a:lnTo>
                    <a:pt x="698" y="1399"/>
                  </a:lnTo>
                  <a:lnTo>
                    <a:pt x="698" y="1402"/>
                  </a:lnTo>
                  <a:lnTo>
                    <a:pt x="700" y="1407"/>
                  </a:lnTo>
                  <a:lnTo>
                    <a:pt x="708" y="1420"/>
                  </a:lnTo>
                  <a:lnTo>
                    <a:pt x="700" y="1432"/>
                  </a:lnTo>
                  <a:lnTo>
                    <a:pt x="685" y="1453"/>
                  </a:lnTo>
                  <a:lnTo>
                    <a:pt x="685" y="1455"/>
                  </a:lnTo>
                  <a:lnTo>
                    <a:pt x="670" y="1471"/>
                  </a:lnTo>
                  <a:lnTo>
                    <a:pt x="667" y="1504"/>
                  </a:lnTo>
                  <a:lnTo>
                    <a:pt x="665" y="1506"/>
                  </a:lnTo>
                  <a:lnTo>
                    <a:pt x="657" y="1509"/>
                  </a:lnTo>
                  <a:lnTo>
                    <a:pt x="647" y="1511"/>
                  </a:lnTo>
                  <a:lnTo>
                    <a:pt x="647" y="1509"/>
                  </a:lnTo>
                  <a:lnTo>
                    <a:pt x="644" y="150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218317" y="2841305"/>
            <a:ext cx="2038048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Côte d’Ivoire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75 %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528" y="279541"/>
            <a:ext cx="6923896" cy="815612"/>
          </a:xfrm>
        </p:spPr>
        <p:txBody>
          <a:bodyPr>
            <a:noAutofit/>
          </a:bodyPr>
          <a:lstStyle/>
          <a:p>
            <a:r>
              <a:rPr lang="fr-FR" sz="3200" noProof="0" dirty="0"/>
              <a:t>Discipline violente des enfants </a:t>
            </a:r>
            <a:br>
              <a:rPr lang="fr-FR" sz="3200" noProof="0" dirty="0"/>
            </a:br>
            <a:r>
              <a:rPr lang="fr-FR" sz="3200" noProof="0" dirty="0"/>
              <a:t>selon la région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01EEB45-62DF-BB91-1311-6119B4ED5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528" y="6046115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</a:t>
            </a:r>
            <a:r>
              <a:rPr lang="fr-FR" dirty="0"/>
              <a:t>n’importe quelle forme de discipline violente </a:t>
            </a:r>
            <a:r>
              <a:rPr lang="fr-FR" noProof="0" dirty="0"/>
              <a:t>au cours du mois ayant précédé l’interview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9A99FC-BD27-3E23-3C6C-08D1BF6CB2B4}"/>
              </a:ext>
            </a:extLst>
          </p:cNvPr>
          <p:cNvSpPr txBox="1">
            <a:spLocks/>
          </p:cNvSpPr>
          <p:nvPr/>
        </p:nvSpPr>
        <p:spPr>
          <a:xfrm>
            <a:off x="7214347" y="787610"/>
            <a:ext cx="1912185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 dirty="0" err="1">
                <a:solidFill>
                  <a:srgbClr val="009DDA"/>
                </a:solidFill>
              </a:rPr>
              <a:t>Indicateur</a:t>
            </a:r>
            <a:r>
              <a:rPr lang="en-US" b="1" i="0" dirty="0">
                <a:solidFill>
                  <a:srgbClr val="009DDA"/>
                </a:solidFill>
              </a:rPr>
              <a:t> 16.2.1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5F7DA2AE-E7EE-F360-1E17-28BB9DC8A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856257-D74F-5EFC-65C8-0054847814A3}"/>
              </a:ext>
            </a:extLst>
          </p:cNvPr>
          <p:cNvSpPr txBox="1"/>
          <p:nvPr/>
        </p:nvSpPr>
        <p:spPr>
          <a:xfrm>
            <a:off x="6697577" y="2111791"/>
            <a:ext cx="1033540" cy="7724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Zanzan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74 %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35CE30-05EB-4681-61BE-B4BE1A55E8F2}"/>
              </a:ext>
            </a:extLst>
          </p:cNvPr>
          <p:cNvSpPr txBox="1"/>
          <p:nvPr/>
        </p:nvSpPr>
        <p:spPr>
          <a:xfrm>
            <a:off x="3001658" y="1276595"/>
            <a:ext cx="1351572" cy="740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Denguélé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82 %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113662-4A90-381B-B4F9-5A7F1C2CAED5}"/>
              </a:ext>
            </a:extLst>
          </p:cNvPr>
          <p:cNvSpPr txBox="1"/>
          <p:nvPr/>
        </p:nvSpPr>
        <p:spPr>
          <a:xfrm>
            <a:off x="4057335" y="2297487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Woroba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81 %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389DCE-C7D3-4A73-3B4F-BCCC4F1BF6B2}"/>
              </a:ext>
            </a:extLst>
          </p:cNvPr>
          <p:cNvSpPr txBox="1"/>
          <p:nvPr/>
        </p:nvSpPr>
        <p:spPr>
          <a:xfrm>
            <a:off x="5363628" y="2302261"/>
            <a:ext cx="1175581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Vallée du Bandama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479596-77FD-7BAE-D990-D0AB4A640A3B}"/>
              </a:ext>
            </a:extLst>
          </p:cNvPr>
          <p:cNvSpPr txBox="1"/>
          <p:nvPr/>
        </p:nvSpPr>
        <p:spPr>
          <a:xfrm>
            <a:off x="6016466" y="3173339"/>
            <a:ext cx="837821" cy="7271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Lacs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72 %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73A9D0-F04C-0ACA-590D-798E9DC07F71}"/>
              </a:ext>
            </a:extLst>
          </p:cNvPr>
          <p:cNvSpPr txBox="1"/>
          <p:nvPr/>
        </p:nvSpPr>
        <p:spPr>
          <a:xfrm>
            <a:off x="5801964" y="4328125"/>
            <a:ext cx="1100457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Lagunes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79 %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7CB7FC-1637-37AC-DB26-E309A5484AAC}"/>
              </a:ext>
            </a:extLst>
          </p:cNvPr>
          <p:cNvSpPr txBox="1"/>
          <p:nvPr/>
        </p:nvSpPr>
        <p:spPr>
          <a:xfrm>
            <a:off x="2796638" y="3494346"/>
            <a:ext cx="1281302" cy="7869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Montagnes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67473D-DE60-BEF2-C6E7-42CAFBB92E84}"/>
              </a:ext>
            </a:extLst>
          </p:cNvPr>
          <p:cNvSpPr txBox="1"/>
          <p:nvPr/>
        </p:nvSpPr>
        <p:spPr>
          <a:xfrm>
            <a:off x="3881340" y="3283789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Sassandra-</a:t>
            </a:r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Marahoue</a:t>
            </a:r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2C8EF-12DF-6FD0-998E-F96CB8D57C44}"/>
              </a:ext>
            </a:extLst>
          </p:cNvPr>
          <p:cNvSpPr txBox="1"/>
          <p:nvPr/>
        </p:nvSpPr>
        <p:spPr>
          <a:xfrm>
            <a:off x="3694278" y="4623900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Bas-Sassandra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BE03D8-775F-176C-89BB-9B2F67609FFF}"/>
              </a:ext>
            </a:extLst>
          </p:cNvPr>
          <p:cNvSpPr txBox="1"/>
          <p:nvPr/>
        </p:nvSpPr>
        <p:spPr>
          <a:xfrm>
            <a:off x="4657227" y="4105163"/>
            <a:ext cx="1087116" cy="8826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Goh-</a:t>
            </a:r>
          </a:p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Djiboua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75 %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1AF32BB-C4E1-69BE-9190-DFE8BD887E66}"/>
              </a:ext>
            </a:extLst>
          </p:cNvPr>
          <p:cNvCxnSpPr>
            <a:cxnSpLocks/>
          </p:cNvCxnSpPr>
          <p:nvPr/>
        </p:nvCxnSpPr>
        <p:spPr>
          <a:xfrm flipV="1">
            <a:off x="5485176" y="3845462"/>
            <a:ext cx="2226734" cy="40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1AA540A-069E-CB10-E2D9-38F0FFE86F4E}"/>
              </a:ext>
            </a:extLst>
          </p:cNvPr>
          <p:cNvCxnSpPr>
            <a:cxnSpLocks/>
          </p:cNvCxnSpPr>
          <p:nvPr/>
        </p:nvCxnSpPr>
        <p:spPr>
          <a:xfrm flipV="1">
            <a:off x="6539209" y="4673741"/>
            <a:ext cx="1231277" cy="366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0E797E38-D020-DB15-DA2A-F2571B3DA7C2}"/>
              </a:ext>
            </a:extLst>
          </p:cNvPr>
          <p:cNvSpPr txBox="1"/>
          <p:nvPr/>
        </p:nvSpPr>
        <p:spPr>
          <a:xfrm>
            <a:off x="7664635" y="4363525"/>
            <a:ext cx="1278197" cy="7010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Abidjan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72 %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4BE632-606E-07B2-3413-B0D266E8A579}"/>
              </a:ext>
            </a:extLst>
          </p:cNvPr>
          <p:cNvSpPr txBox="1"/>
          <p:nvPr/>
        </p:nvSpPr>
        <p:spPr>
          <a:xfrm>
            <a:off x="7459007" y="3463103"/>
            <a:ext cx="1649268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Yamoussoukro 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103606B-59E4-9486-2CA8-59D95722A0C7}"/>
              </a:ext>
            </a:extLst>
          </p:cNvPr>
          <p:cNvSpPr txBox="1"/>
          <p:nvPr/>
        </p:nvSpPr>
        <p:spPr>
          <a:xfrm>
            <a:off x="6847485" y="4842018"/>
            <a:ext cx="950910" cy="7461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Comoé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73 %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2B9CFA-3320-4F0C-424C-3FE1100BA037}"/>
              </a:ext>
            </a:extLst>
          </p:cNvPr>
          <p:cNvSpPr txBox="1"/>
          <p:nvPr/>
        </p:nvSpPr>
        <p:spPr>
          <a:xfrm>
            <a:off x="4451636" y="1218008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Savanes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74 %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fr-FR" dirty="0"/>
              <a:t>Opinion concernant les châtiments corporels </a:t>
            </a:r>
            <a:r>
              <a:rPr lang="fr-FR" noProof="0" dirty="0"/>
              <a:t>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432287"/>
            <a:ext cx="7886700" cy="930275"/>
          </a:xfrm>
        </p:spPr>
        <p:txBody>
          <a:bodyPr>
            <a:normAutofit/>
          </a:bodyPr>
          <a:lstStyle/>
          <a:p>
            <a:r>
              <a:rPr lang="fr-FR" dirty="0"/>
              <a:t>Pourcentage d’enquêtés ayant participé au module sur la discipline de l’enfant de 1-14 ans qui pensent que le recours à des châtiments corporels est justifié pour élever, et éduquer correctement un enfant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5510867"/>
              </p:ext>
            </p:extLst>
          </p:nvPr>
        </p:nvGraphicFramePr>
        <p:xfrm>
          <a:off x="628648" y="2288134"/>
          <a:ext cx="7886699" cy="43849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6552079" cy="930275"/>
          </a:xfrm>
        </p:spPr>
        <p:txBody>
          <a:bodyPr>
            <a:noAutofit/>
          </a:bodyPr>
          <a:lstStyle/>
          <a:p>
            <a:r>
              <a:rPr lang="fr-FR" noProof="0" dirty="0"/>
              <a:t>Travail des enfants selon le milieu de résidence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85432"/>
            <a:ext cx="7886700" cy="682853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</a:t>
            </a:r>
            <a:r>
              <a:rPr lang="fr-FR" dirty="0"/>
              <a:t>d’enfants de 5-17 ans impliqués dans le travail des enfants  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2547247"/>
              </p:ext>
            </p:extLst>
          </p:nvPr>
        </p:nvGraphicFramePr>
        <p:xfrm>
          <a:off x="628649" y="1904999"/>
          <a:ext cx="7886699" cy="4778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0BC6290-8E21-5F04-C571-62BE9E301D66}"/>
              </a:ext>
            </a:extLst>
          </p:cNvPr>
          <p:cNvSpPr txBox="1">
            <a:spLocks/>
          </p:cNvSpPr>
          <p:nvPr/>
        </p:nvSpPr>
        <p:spPr>
          <a:xfrm>
            <a:off x="7180729" y="752470"/>
            <a:ext cx="190969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 dirty="0">
                <a:solidFill>
                  <a:srgbClr val="009DDA"/>
                </a:solidFill>
              </a:rPr>
              <a:t>Indicateur 8.7.1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2AA646F3-5F15-772D-1571-79A73B3ACD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258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4579"/>
            <a:ext cx="8101693" cy="4752645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dirty="0">
                <a:solidFill>
                  <a:schemeClr val="accent5"/>
                </a:solidFill>
              </a:rPr>
              <a:t>96 </a:t>
            </a:r>
            <a:r>
              <a:rPr lang="fr-FR" sz="2800" b="1" i="0" noProof="0" dirty="0">
                <a:solidFill>
                  <a:schemeClr val="accent5"/>
                </a:solidFill>
              </a:rPr>
              <a:t>%</a:t>
            </a:r>
            <a:r>
              <a:rPr lang="fr-FR" sz="2800" i="0" noProof="0" dirty="0"/>
              <a:t> des enfants de moins de 5 ans (population de droit) ont eu leur </a:t>
            </a:r>
            <a:r>
              <a:rPr lang="fr-FR" sz="2800" b="1" i="0" noProof="0" dirty="0">
                <a:solidFill>
                  <a:schemeClr val="accent5"/>
                </a:solidFill>
              </a:rPr>
              <a:t>naissance enregistrée </a:t>
            </a:r>
            <a:r>
              <a:rPr lang="fr-FR" sz="2800" i="0" noProof="0" dirty="0"/>
              <a:t>à l’état civil.</a:t>
            </a:r>
            <a:endParaRPr lang="fr-FR" sz="28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noProof="0" dirty="0">
                <a:solidFill>
                  <a:schemeClr val="accent5"/>
                </a:solidFill>
              </a:rPr>
              <a:t>12 % </a:t>
            </a:r>
            <a:r>
              <a:rPr lang="fr-FR" sz="2800" i="0" noProof="0" dirty="0"/>
              <a:t>des enfants de 1-14 ans ont subi </a:t>
            </a:r>
            <a:r>
              <a:rPr lang="fr-FR" sz="2800" b="1" i="0" noProof="0" dirty="0">
                <a:solidFill>
                  <a:schemeClr val="accent5"/>
                </a:solidFill>
              </a:rPr>
              <a:t>seulement des formes de discipline non violentes</a:t>
            </a:r>
            <a:r>
              <a:rPr lang="fr-FR" sz="2800" i="0" noProof="0" dirty="0"/>
              <a:t>.</a:t>
            </a:r>
            <a:endParaRPr lang="fr-FR" sz="2800" b="1" i="0" noProof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noProof="0" dirty="0">
                <a:solidFill>
                  <a:schemeClr val="accent5"/>
                </a:solidFill>
              </a:rPr>
              <a:t>75 % </a:t>
            </a:r>
            <a:r>
              <a:rPr lang="fr-FR" sz="2800" i="0" noProof="0" dirty="0"/>
              <a:t>des enfants de 1-14 ans ont subi </a:t>
            </a:r>
            <a:r>
              <a:rPr lang="fr-FR" sz="2800" b="1" i="0" noProof="0" dirty="0">
                <a:solidFill>
                  <a:schemeClr val="accent5"/>
                </a:solidFill>
              </a:rPr>
              <a:t>n’importe quelle forme de discipline violente</a:t>
            </a:r>
            <a:r>
              <a:rPr lang="fr-FR" sz="2800" i="0" noProof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 noProof="0" dirty="0">
                <a:solidFill>
                  <a:schemeClr val="accent5"/>
                </a:solidFill>
              </a:rPr>
              <a:t>30 % </a:t>
            </a:r>
            <a:r>
              <a:rPr lang="fr-FR" sz="2800" i="0" noProof="0" dirty="0"/>
              <a:t>des répondants pensent que</a:t>
            </a:r>
            <a:r>
              <a:rPr lang="fr-FR" sz="2800" b="1" i="0" noProof="0" dirty="0">
                <a:solidFill>
                  <a:schemeClr val="accent5"/>
                </a:solidFill>
              </a:rPr>
              <a:t> l’enfant a besoin de châtiments corporels.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fr-FR" sz="2800" b="1" i="0">
                <a:solidFill>
                  <a:schemeClr val="accent5"/>
                </a:solidFill>
              </a:rPr>
              <a:t>15 </a:t>
            </a:r>
            <a:r>
              <a:rPr lang="fr-FR" sz="2800" b="1" i="0" dirty="0">
                <a:solidFill>
                  <a:schemeClr val="accent5"/>
                </a:solidFill>
              </a:rPr>
              <a:t>% </a:t>
            </a:r>
            <a:r>
              <a:rPr lang="fr-FR" sz="2800" i="0" dirty="0"/>
              <a:t>des enfants de 5-17 ont travaillé au cours de la semaine avant l’enquête.</a:t>
            </a:r>
            <a:endParaRPr lang="fr-FR" sz="2800" i="0" noProof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3390900" y="4400549"/>
            <a:ext cx="2257424" cy="155054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sz="2000" dirty="0"/>
              <a:t>Trouver ces données dans </a:t>
            </a:r>
            <a:r>
              <a:rPr lang="fr-FR" sz="2000" b="1" dirty="0">
                <a:solidFill>
                  <a:schemeClr val="accent5"/>
                </a:solidFill>
              </a:rPr>
              <a:t>Chapitre 18 et Chapitre 2</a:t>
            </a:r>
          </a:p>
          <a:p>
            <a:pPr algn="ctr"/>
            <a:r>
              <a:rPr lang="fr-FR" sz="2000" dirty="0"/>
              <a:t>du Rapport Final</a:t>
            </a:r>
          </a:p>
        </p:txBody>
      </p:sp>
      <p:pic>
        <p:nvPicPr>
          <p:cNvPr id="2" name="Picture 1" descr="A picture containing text, mammal, horse&#10;&#10;Description automatically generated">
            <a:extLst>
              <a:ext uri="{FF2B5EF4-FFF2-40B4-BE49-F238E27FC236}">
                <a16:creationId xmlns:a16="http://schemas.microsoft.com/office/drawing/2014/main" id="{4E5F4D7E-2BFE-0F53-3D5D-0E5551A94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92" y="1265463"/>
            <a:ext cx="2216615" cy="31350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Enfants orphelins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21892"/>
            <a:ext cx="7886700" cy="583107"/>
          </a:xfrm>
        </p:spPr>
        <p:txBody>
          <a:bodyPr>
            <a:normAutofit lnSpcReduction="10000"/>
          </a:bodyPr>
          <a:lstStyle/>
          <a:p>
            <a:r>
              <a:rPr lang="fr-FR" noProof="0" dirty="0"/>
              <a:t>Pourcentage d’enfants (de droit) de moins de 18 ans dont un ou les deux parents sont décédés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/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215073"/>
            <a:ext cx="6837901" cy="588544"/>
          </a:xfrm>
        </p:spPr>
        <p:txBody>
          <a:bodyPr>
            <a:noAutofit/>
          </a:bodyPr>
          <a:lstStyle/>
          <a:p>
            <a:r>
              <a:rPr lang="fr-FR" noProof="0" dirty="0"/>
              <a:t>Pourcentage d’enfants de moins de 5 ans (population de droit) dont la naissance a été enregistrée à l’état civil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FC0D5BD-61B2-8BB5-03B3-97A724292904}"/>
              </a:ext>
            </a:extLst>
          </p:cNvPr>
          <p:cNvSpPr txBox="1">
            <a:spLocks/>
          </p:cNvSpPr>
          <p:nvPr/>
        </p:nvSpPr>
        <p:spPr>
          <a:xfrm>
            <a:off x="628648" y="227578"/>
            <a:ext cx="7110298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 dirty="0"/>
              <a:t>Enregistrement des naissances </a:t>
            </a:r>
          </a:p>
          <a:p>
            <a:pPr algn="l"/>
            <a:r>
              <a:rPr lang="fr-FR" dirty="0"/>
              <a:t>selon le sexe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52E8E38-E5B5-37A2-F267-EE2E7F8B9700}"/>
              </a:ext>
            </a:extLst>
          </p:cNvPr>
          <p:cNvSpPr txBox="1">
            <a:spLocks/>
          </p:cNvSpPr>
          <p:nvPr/>
        </p:nvSpPr>
        <p:spPr>
          <a:xfrm>
            <a:off x="7416756" y="7959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0" dirty="0" err="1">
                <a:solidFill>
                  <a:srgbClr val="009DDA"/>
                </a:solidFill>
              </a:rPr>
              <a:t>Indicateur</a:t>
            </a:r>
            <a:r>
              <a:rPr lang="en-US" sz="1600" b="1" i="0" dirty="0">
                <a:solidFill>
                  <a:srgbClr val="009DDA"/>
                </a:solidFill>
              </a:rPr>
              <a:t> 16.9.1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D267E90-ABFB-3FF3-0AF1-766DFAB09761}"/>
              </a:ext>
            </a:extLst>
          </p:cNvPr>
          <p:cNvGraphicFramePr/>
          <p:nvPr/>
        </p:nvGraphicFramePr>
        <p:xfrm>
          <a:off x="885825" y="1864265"/>
          <a:ext cx="7629523" cy="4575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5921152-5FFA-3239-BAD0-9B4A53F621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B5528EC-733E-D529-ACBA-C04BE04C33FB}"/>
              </a:ext>
            </a:extLst>
          </p:cNvPr>
          <p:cNvSpPr txBox="1"/>
          <p:nvPr/>
        </p:nvSpPr>
        <p:spPr>
          <a:xfrm>
            <a:off x="6679407" y="6138824"/>
            <a:ext cx="2263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dirty="0"/>
              <a:t>Total =/= 100 % à cause d’arrondissement</a:t>
            </a:r>
          </a:p>
        </p:txBody>
      </p:sp>
    </p:spTree>
    <p:extLst>
      <p:ext uri="{BB962C8B-B14F-4D97-AF65-F5344CB8AC3E}">
        <p14:creationId xmlns:p14="http://schemas.microsoft.com/office/powerpoint/2010/main" val="4007693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">
            <a:extLst>
              <a:ext uri="{FF2B5EF4-FFF2-40B4-BE49-F238E27FC236}">
                <a16:creationId xmlns:a16="http://schemas.microsoft.com/office/drawing/2014/main" id="{2C762207-4C6F-972F-86FC-7A6A130ECD8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762125" y="638175"/>
            <a:ext cx="6061075" cy="6061075"/>
            <a:chOff x="1110" y="402"/>
            <a:chExt cx="3818" cy="3818"/>
          </a:xfrm>
        </p:grpSpPr>
        <p:sp>
          <p:nvSpPr>
            <p:cNvPr id="24" name="AutoShape 3">
              <a:extLst>
                <a:ext uri="{FF2B5EF4-FFF2-40B4-BE49-F238E27FC236}">
                  <a16:creationId xmlns:a16="http://schemas.microsoft.com/office/drawing/2014/main" id="{FC23F4C3-2F2E-1636-6D09-AE301DDF824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10" y="402"/>
              <a:ext cx="3818" cy="3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94130941-756E-29A3-1FDE-8AB323B0F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" y="3309"/>
              <a:ext cx="366" cy="216"/>
            </a:xfrm>
            <a:custGeom>
              <a:avLst/>
              <a:gdLst>
                <a:gd name="T0" fmla="*/ 318 w 366"/>
                <a:gd name="T1" fmla="*/ 139 h 216"/>
                <a:gd name="T2" fmla="*/ 331 w 366"/>
                <a:gd name="T3" fmla="*/ 145 h 216"/>
                <a:gd name="T4" fmla="*/ 341 w 366"/>
                <a:gd name="T5" fmla="*/ 152 h 216"/>
                <a:gd name="T6" fmla="*/ 351 w 366"/>
                <a:gd name="T7" fmla="*/ 157 h 216"/>
                <a:gd name="T8" fmla="*/ 354 w 366"/>
                <a:gd name="T9" fmla="*/ 167 h 216"/>
                <a:gd name="T10" fmla="*/ 361 w 366"/>
                <a:gd name="T11" fmla="*/ 173 h 216"/>
                <a:gd name="T12" fmla="*/ 321 w 366"/>
                <a:gd name="T13" fmla="*/ 183 h 216"/>
                <a:gd name="T14" fmla="*/ 315 w 366"/>
                <a:gd name="T15" fmla="*/ 198 h 216"/>
                <a:gd name="T16" fmla="*/ 295 w 366"/>
                <a:gd name="T17" fmla="*/ 213 h 216"/>
                <a:gd name="T18" fmla="*/ 287 w 366"/>
                <a:gd name="T19" fmla="*/ 211 h 216"/>
                <a:gd name="T20" fmla="*/ 280 w 366"/>
                <a:gd name="T21" fmla="*/ 208 h 216"/>
                <a:gd name="T22" fmla="*/ 272 w 366"/>
                <a:gd name="T23" fmla="*/ 206 h 216"/>
                <a:gd name="T24" fmla="*/ 262 w 366"/>
                <a:gd name="T25" fmla="*/ 206 h 216"/>
                <a:gd name="T26" fmla="*/ 254 w 366"/>
                <a:gd name="T27" fmla="*/ 203 h 216"/>
                <a:gd name="T28" fmla="*/ 244 w 366"/>
                <a:gd name="T29" fmla="*/ 203 h 216"/>
                <a:gd name="T30" fmla="*/ 239 w 366"/>
                <a:gd name="T31" fmla="*/ 198 h 216"/>
                <a:gd name="T32" fmla="*/ 229 w 366"/>
                <a:gd name="T33" fmla="*/ 198 h 216"/>
                <a:gd name="T34" fmla="*/ 221 w 366"/>
                <a:gd name="T35" fmla="*/ 201 h 216"/>
                <a:gd name="T36" fmla="*/ 214 w 366"/>
                <a:gd name="T37" fmla="*/ 203 h 216"/>
                <a:gd name="T38" fmla="*/ 203 w 366"/>
                <a:gd name="T39" fmla="*/ 203 h 216"/>
                <a:gd name="T40" fmla="*/ 196 w 366"/>
                <a:gd name="T41" fmla="*/ 206 h 216"/>
                <a:gd name="T42" fmla="*/ 186 w 366"/>
                <a:gd name="T43" fmla="*/ 206 h 216"/>
                <a:gd name="T44" fmla="*/ 175 w 366"/>
                <a:gd name="T45" fmla="*/ 206 h 216"/>
                <a:gd name="T46" fmla="*/ 168 w 366"/>
                <a:gd name="T47" fmla="*/ 208 h 216"/>
                <a:gd name="T48" fmla="*/ 158 w 366"/>
                <a:gd name="T49" fmla="*/ 208 h 216"/>
                <a:gd name="T50" fmla="*/ 147 w 366"/>
                <a:gd name="T51" fmla="*/ 211 h 216"/>
                <a:gd name="T52" fmla="*/ 137 w 366"/>
                <a:gd name="T53" fmla="*/ 211 h 216"/>
                <a:gd name="T54" fmla="*/ 130 w 366"/>
                <a:gd name="T55" fmla="*/ 213 h 216"/>
                <a:gd name="T56" fmla="*/ 119 w 366"/>
                <a:gd name="T57" fmla="*/ 213 h 216"/>
                <a:gd name="T58" fmla="*/ 112 w 366"/>
                <a:gd name="T59" fmla="*/ 216 h 216"/>
                <a:gd name="T60" fmla="*/ 97 w 366"/>
                <a:gd name="T61" fmla="*/ 206 h 216"/>
                <a:gd name="T62" fmla="*/ 89 w 366"/>
                <a:gd name="T63" fmla="*/ 178 h 216"/>
                <a:gd name="T64" fmla="*/ 66 w 366"/>
                <a:gd name="T65" fmla="*/ 170 h 216"/>
                <a:gd name="T66" fmla="*/ 81 w 366"/>
                <a:gd name="T67" fmla="*/ 104 h 216"/>
                <a:gd name="T68" fmla="*/ 81 w 366"/>
                <a:gd name="T69" fmla="*/ 94 h 216"/>
                <a:gd name="T70" fmla="*/ 41 w 366"/>
                <a:gd name="T71" fmla="*/ 63 h 216"/>
                <a:gd name="T72" fmla="*/ 28 w 366"/>
                <a:gd name="T73" fmla="*/ 22 h 216"/>
                <a:gd name="T74" fmla="*/ 86 w 366"/>
                <a:gd name="T75" fmla="*/ 15 h 216"/>
                <a:gd name="T76" fmla="*/ 97 w 366"/>
                <a:gd name="T77" fmla="*/ 15 h 216"/>
                <a:gd name="T78" fmla="*/ 178 w 366"/>
                <a:gd name="T79" fmla="*/ 20 h 216"/>
                <a:gd name="T80" fmla="*/ 237 w 366"/>
                <a:gd name="T81" fmla="*/ 7 h 216"/>
                <a:gd name="T82" fmla="*/ 247 w 366"/>
                <a:gd name="T83" fmla="*/ 5 h 216"/>
                <a:gd name="T84" fmla="*/ 254 w 366"/>
                <a:gd name="T85" fmla="*/ 2 h 216"/>
                <a:gd name="T86" fmla="*/ 254 w 366"/>
                <a:gd name="T87" fmla="*/ 15 h 216"/>
                <a:gd name="T88" fmla="*/ 257 w 366"/>
                <a:gd name="T89" fmla="*/ 25 h 216"/>
                <a:gd name="T90" fmla="*/ 262 w 366"/>
                <a:gd name="T91" fmla="*/ 33 h 216"/>
                <a:gd name="T92" fmla="*/ 270 w 366"/>
                <a:gd name="T93" fmla="*/ 38 h 216"/>
                <a:gd name="T94" fmla="*/ 275 w 366"/>
                <a:gd name="T95" fmla="*/ 45 h 216"/>
                <a:gd name="T96" fmla="*/ 285 w 366"/>
                <a:gd name="T97" fmla="*/ 58 h 216"/>
                <a:gd name="T98" fmla="*/ 287 w 366"/>
                <a:gd name="T99" fmla="*/ 66 h 216"/>
                <a:gd name="T100" fmla="*/ 295 w 366"/>
                <a:gd name="T101" fmla="*/ 66 h 216"/>
                <a:gd name="T102" fmla="*/ 303 w 366"/>
                <a:gd name="T103" fmla="*/ 68 h 216"/>
                <a:gd name="T104" fmla="*/ 305 w 366"/>
                <a:gd name="T105" fmla="*/ 76 h 216"/>
                <a:gd name="T106" fmla="*/ 310 w 366"/>
                <a:gd name="T107" fmla="*/ 86 h 216"/>
                <a:gd name="T108" fmla="*/ 310 w 366"/>
                <a:gd name="T109" fmla="*/ 94 h 216"/>
                <a:gd name="T110" fmla="*/ 310 w 366"/>
                <a:gd name="T111" fmla="*/ 99 h 216"/>
                <a:gd name="T112" fmla="*/ 315 w 366"/>
                <a:gd name="T113" fmla="*/ 104 h 216"/>
                <a:gd name="T114" fmla="*/ 318 w 366"/>
                <a:gd name="T115" fmla="*/ 111 h 216"/>
                <a:gd name="T116" fmla="*/ 315 w 366"/>
                <a:gd name="T117" fmla="*/ 119 h 216"/>
                <a:gd name="T118" fmla="*/ 310 w 366"/>
                <a:gd name="T119" fmla="*/ 12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" h="216">
                  <a:moveTo>
                    <a:pt x="313" y="134"/>
                  </a:moveTo>
                  <a:lnTo>
                    <a:pt x="313" y="137"/>
                  </a:lnTo>
                  <a:lnTo>
                    <a:pt x="315" y="137"/>
                  </a:lnTo>
                  <a:lnTo>
                    <a:pt x="318" y="139"/>
                  </a:lnTo>
                  <a:lnTo>
                    <a:pt x="321" y="139"/>
                  </a:lnTo>
                  <a:lnTo>
                    <a:pt x="323" y="139"/>
                  </a:lnTo>
                  <a:lnTo>
                    <a:pt x="326" y="142"/>
                  </a:lnTo>
                  <a:lnTo>
                    <a:pt x="331" y="145"/>
                  </a:lnTo>
                  <a:lnTo>
                    <a:pt x="333" y="145"/>
                  </a:lnTo>
                  <a:lnTo>
                    <a:pt x="336" y="147"/>
                  </a:lnTo>
                  <a:lnTo>
                    <a:pt x="338" y="150"/>
                  </a:lnTo>
                  <a:lnTo>
                    <a:pt x="341" y="152"/>
                  </a:lnTo>
                  <a:lnTo>
                    <a:pt x="343" y="155"/>
                  </a:lnTo>
                  <a:lnTo>
                    <a:pt x="346" y="155"/>
                  </a:lnTo>
                  <a:lnTo>
                    <a:pt x="349" y="157"/>
                  </a:lnTo>
                  <a:lnTo>
                    <a:pt x="351" y="157"/>
                  </a:lnTo>
                  <a:lnTo>
                    <a:pt x="351" y="160"/>
                  </a:lnTo>
                  <a:lnTo>
                    <a:pt x="351" y="165"/>
                  </a:lnTo>
                  <a:lnTo>
                    <a:pt x="351" y="167"/>
                  </a:lnTo>
                  <a:lnTo>
                    <a:pt x="354" y="167"/>
                  </a:lnTo>
                  <a:lnTo>
                    <a:pt x="354" y="170"/>
                  </a:lnTo>
                  <a:lnTo>
                    <a:pt x="356" y="170"/>
                  </a:lnTo>
                  <a:lnTo>
                    <a:pt x="359" y="173"/>
                  </a:lnTo>
                  <a:lnTo>
                    <a:pt x="361" y="173"/>
                  </a:lnTo>
                  <a:lnTo>
                    <a:pt x="364" y="173"/>
                  </a:lnTo>
                  <a:lnTo>
                    <a:pt x="366" y="175"/>
                  </a:lnTo>
                  <a:lnTo>
                    <a:pt x="331" y="188"/>
                  </a:lnTo>
                  <a:lnTo>
                    <a:pt x="321" y="183"/>
                  </a:lnTo>
                  <a:lnTo>
                    <a:pt x="313" y="190"/>
                  </a:lnTo>
                  <a:lnTo>
                    <a:pt x="313" y="193"/>
                  </a:lnTo>
                  <a:lnTo>
                    <a:pt x="315" y="195"/>
                  </a:lnTo>
                  <a:lnTo>
                    <a:pt x="315" y="198"/>
                  </a:lnTo>
                  <a:lnTo>
                    <a:pt x="315" y="201"/>
                  </a:lnTo>
                  <a:lnTo>
                    <a:pt x="303" y="198"/>
                  </a:lnTo>
                  <a:lnTo>
                    <a:pt x="298" y="213"/>
                  </a:lnTo>
                  <a:lnTo>
                    <a:pt x="295" y="213"/>
                  </a:lnTo>
                  <a:lnTo>
                    <a:pt x="295" y="211"/>
                  </a:lnTo>
                  <a:lnTo>
                    <a:pt x="293" y="211"/>
                  </a:lnTo>
                  <a:lnTo>
                    <a:pt x="290" y="211"/>
                  </a:lnTo>
                  <a:lnTo>
                    <a:pt x="287" y="211"/>
                  </a:lnTo>
                  <a:lnTo>
                    <a:pt x="287" y="208"/>
                  </a:lnTo>
                  <a:lnTo>
                    <a:pt x="285" y="208"/>
                  </a:lnTo>
                  <a:lnTo>
                    <a:pt x="282" y="208"/>
                  </a:lnTo>
                  <a:lnTo>
                    <a:pt x="280" y="208"/>
                  </a:lnTo>
                  <a:lnTo>
                    <a:pt x="277" y="208"/>
                  </a:lnTo>
                  <a:lnTo>
                    <a:pt x="275" y="208"/>
                  </a:lnTo>
                  <a:lnTo>
                    <a:pt x="275" y="206"/>
                  </a:lnTo>
                  <a:lnTo>
                    <a:pt x="272" y="206"/>
                  </a:lnTo>
                  <a:lnTo>
                    <a:pt x="270" y="206"/>
                  </a:lnTo>
                  <a:lnTo>
                    <a:pt x="267" y="206"/>
                  </a:lnTo>
                  <a:lnTo>
                    <a:pt x="265" y="206"/>
                  </a:lnTo>
                  <a:lnTo>
                    <a:pt x="262" y="206"/>
                  </a:lnTo>
                  <a:lnTo>
                    <a:pt x="259" y="206"/>
                  </a:lnTo>
                  <a:lnTo>
                    <a:pt x="259" y="203"/>
                  </a:lnTo>
                  <a:lnTo>
                    <a:pt x="257" y="203"/>
                  </a:lnTo>
                  <a:lnTo>
                    <a:pt x="254" y="203"/>
                  </a:lnTo>
                  <a:lnTo>
                    <a:pt x="252" y="203"/>
                  </a:lnTo>
                  <a:lnTo>
                    <a:pt x="249" y="203"/>
                  </a:lnTo>
                  <a:lnTo>
                    <a:pt x="247" y="203"/>
                  </a:lnTo>
                  <a:lnTo>
                    <a:pt x="244" y="203"/>
                  </a:lnTo>
                  <a:lnTo>
                    <a:pt x="244" y="201"/>
                  </a:lnTo>
                  <a:lnTo>
                    <a:pt x="242" y="201"/>
                  </a:lnTo>
                  <a:lnTo>
                    <a:pt x="239" y="201"/>
                  </a:lnTo>
                  <a:lnTo>
                    <a:pt x="239" y="198"/>
                  </a:lnTo>
                  <a:lnTo>
                    <a:pt x="237" y="198"/>
                  </a:lnTo>
                  <a:lnTo>
                    <a:pt x="234" y="198"/>
                  </a:lnTo>
                  <a:lnTo>
                    <a:pt x="231" y="198"/>
                  </a:lnTo>
                  <a:lnTo>
                    <a:pt x="229" y="198"/>
                  </a:lnTo>
                  <a:lnTo>
                    <a:pt x="226" y="198"/>
                  </a:lnTo>
                  <a:lnTo>
                    <a:pt x="224" y="198"/>
                  </a:lnTo>
                  <a:lnTo>
                    <a:pt x="221" y="198"/>
                  </a:lnTo>
                  <a:lnTo>
                    <a:pt x="221" y="201"/>
                  </a:lnTo>
                  <a:lnTo>
                    <a:pt x="219" y="201"/>
                  </a:lnTo>
                  <a:lnTo>
                    <a:pt x="219" y="203"/>
                  </a:lnTo>
                  <a:lnTo>
                    <a:pt x="216" y="203"/>
                  </a:lnTo>
                  <a:lnTo>
                    <a:pt x="214" y="203"/>
                  </a:lnTo>
                  <a:lnTo>
                    <a:pt x="211" y="203"/>
                  </a:lnTo>
                  <a:lnTo>
                    <a:pt x="209" y="203"/>
                  </a:lnTo>
                  <a:lnTo>
                    <a:pt x="206" y="203"/>
                  </a:lnTo>
                  <a:lnTo>
                    <a:pt x="203" y="203"/>
                  </a:lnTo>
                  <a:lnTo>
                    <a:pt x="201" y="203"/>
                  </a:lnTo>
                  <a:lnTo>
                    <a:pt x="198" y="203"/>
                  </a:lnTo>
                  <a:lnTo>
                    <a:pt x="196" y="203"/>
                  </a:lnTo>
                  <a:lnTo>
                    <a:pt x="196" y="206"/>
                  </a:lnTo>
                  <a:lnTo>
                    <a:pt x="193" y="206"/>
                  </a:lnTo>
                  <a:lnTo>
                    <a:pt x="191" y="206"/>
                  </a:lnTo>
                  <a:lnTo>
                    <a:pt x="188" y="206"/>
                  </a:lnTo>
                  <a:lnTo>
                    <a:pt x="186" y="206"/>
                  </a:lnTo>
                  <a:lnTo>
                    <a:pt x="183" y="206"/>
                  </a:lnTo>
                  <a:lnTo>
                    <a:pt x="181" y="206"/>
                  </a:lnTo>
                  <a:lnTo>
                    <a:pt x="178" y="206"/>
                  </a:lnTo>
                  <a:lnTo>
                    <a:pt x="175" y="206"/>
                  </a:lnTo>
                  <a:lnTo>
                    <a:pt x="175" y="208"/>
                  </a:lnTo>
                  <a:lnTo>
                    <a:pt x="173" y="208"/>
                  </a:lnTo>
                  <a:lnTo>
                    <a:pt x="170" y="208"/>
                  </a:lnTo>
                  <a:lnTo>
                    <a:pt x="168" y="208"/>
                  </a:lnTo>
                  <a:lnTo>
                    <a:pt x="165" y="208"/>
                  </a:lnTo>
                  <a:lnTo>
                    <a:pt x="163" y="208"/>
                  </a:lnTo>
                  <a:lnTo>
                    <a:pt x="160" y="208"/>
                  </a:lnTo>
                  <a:lnTo>
                    <a:pt x="158" y="208"/>
                  </a:lnTo>
                  <a:lnTo>
                    <a:pt x="158" y="211"/>
                  </a:lnTo>
                  <a:lnTo>
                    <a:pt x="155" y="211"/>
                  </a:lnTo>
                  <a:lnTo>
                    <a:pt x="150" y="211"/>
                  </a:lnTo>
                  <a:lnTo>
                    <a:pt x="147" y="211"/>
                  </a:lnTo>
                  <a:lnTo>
                    <a:pt x="145" y="211"/>
                  </a:lnTo>
                  <a:lnTo>
                    <a:pt x="142" y="211"/>
                  </a:lnTo>
                  <a:lnTo>
                    <a:pt x="140" y="211"/>
                  </a:lnTo>
                  <a:lnTo>
                    <a:pt x="137" y="211"/>
                  </a:lnTo>
                  <a:lnTo>
                    <a:pt x="137" y="213"/>
                  </a:lnTo>
                  <a:lnTo>
                    <a:pt x="135" y="213"/>
                  </a:lnTo>
                  <a:lnTo>
                    <a:pt x="132" y="213"/>
                  </a:lnTo>
                  <a:lnTo>
                    <a:pt x="130" y="213"/>
                  </a:lnTo>
                  <a:lnTo>
                    <a:pt x="127" y="213"/>
                  </a:lnTo>
                  <a:lnTo>
                    <a:pt x="125" y="213"/>
                  </a:lnTo>
                  <a:lnTo>
                    <a:pt x="122" y="213"/>
                  </a:lnTo>
                  <a:lnTo>
                    <a:pt x="119" y="213"/>
                  </a:lnTo>
                  <a:lnTo>
                    <a:pt x="117" y="213"/>
                  </a:lnTo>
                  <a:lnTo>
                    <a:pt x="117" y="216"/>
                  </a:lnTo>
                  <a:lnTo>
                    <a:pt x="114" y="216"/>
                  </a:lnTo>
                  <a:lnTo>
                    <a:pt x="112" y="216"/>
                  </a:lnTo>
                  <a:lnTo>
                    <a:pt x="109" y="216"/>
                  </a:lnTo>
                  <a:lnTo>
                    <a:pt x="107" y="216"/>
                  </a:lnTo>
                  <a:lnTo>
                    <a:pt x="102" y="206"/>
                  </a:lnTo>
                  <a:lnTo>
                    <a:pt x="97" y="206"/>
                  </a:lnTo>
                  <a:lnTo>
                    <a:pt x="94" y="183"/>
                  </a:lnTo>
                  <a:lnTo>
                    <a:pt x="91" y="180"/>
                  </a:lnTo>
                  <a:lnTo>
                    <a:pt x="89" y="180"/>
                  </a:lnTo>
                  <a:lnTo>
                    <a:pt x="89" y="178"/>
                  </a:lnTo>
                  <a:lnTo>
                    <a:pt x="89" y="175"/>
                  </a:lnTo>
                  <a:lnTo>
                    <a:pt x="86" y="175"/>
                  </a:lnTo>
                  <a:lnTo>
                    <a:pt x="84" y="175"/>
                  </a:lnTo>
                  <a:lnTo>
                    <a:pt x="66" y="170"/>
                  </a:lnTo>
                  <a:lnTo>
                    <a:pt x="79" y="109"/>
                  </a:lnTo>
                  <a:lnTo>
                    <a:pt x="79" y="106"/>
                  </a:lnTo>
                  <a:lnTo>
                    <a:pt x="81" y="106"/>
                  </a:lnTo>
                  <a:lnTo>
                    <a:pt x="81" y="104"/>
                  </a:lnTo>
                  <a:lnTo>
                    <a:pt x="81" y="101"/>
                  </a:lnTo>
                  <a:lnTo>
                    <a:pt x="81" y="99"/>
                  </a:lnTo>
                  <a:lnTo>
                    <a:pt x="81" y="96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79" y="78"/>
                  </a:lnTo>
                  <a:lnTo>
                    <a:pt x="61" y="71"/>
                  </a:lnTo>
                  <a:lnTo>
                    <a:pt x="41" y="63"/>
                  </a:lnTo>
                  <a:lnTo>
                    <a:pt x="7" y="61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28" y="22"/>
                  </a:lnTo>
                  <a:lnTo>
                    <a:pt x="35" y="25"/>
                  </a:lnTo>
                  <a:lnTo>
                    <a:pt x="84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1" y="15"/>
                  </a:lnTo>
                  <a:lnTo>
                    <a:pt x="94" y="15"/>
                  </a:lnTo>
                  <a:lnTo>
                    <a:pt x="97" y="15"/>
                  </a:lnTo>
                  <a:lnTo>
                    <a:pt x="104" y="17"/>
                  </a:lnTo>
                  <a:lnTo>
                    <a:pt x="104" y="15"/>
                  </a:lnTo>
                  <a:lnTo>
                    <a:pt x="107" y="15"/>
                  </a:lnTo>
                  <a:lnTo>
                    <a:pt x="178" y="20"/>
                  </a:lnTo>
                  <a:lnTo>
                    <a:pt x="229" y="15"/>
                  </a:lnTo>
                  <a:lnTo>
                    <a:pt x="231" y="12"/>
                  </a:lnTo>
                  <a:lnTo>
                    <a:pt x="234" y="10"/>
                  </a:lnTo>
                  <a:lnTo>
                    <a:pt x="237" y="7"/>
                  </a:lnTo>
                  <a:lnTo>
                    <a:pt x="239" y="7"/>
                  </a:lnTo>
                  <a:lnTo>
                    <a:pt x="242" y="7"/>
                  </a:lnTo>
                  <a:lnTo>
                    <a:pt x="244" y="5"/>
                  </a:lnTo>
                  <a:lnTo>
                    <a:pt x="247" y="5"/>
                  </a:lnTo>
                  <a:lnTo>
                    <a:pt x="249" y="5"/>
                  </a:lnTo>
                  <a:lnTo>
                    <a:pt x="252" y="5"/>
                  </a:lnTo>
                  <a:lnTo>
                    <a:pt x="254" y="0"/>
                  </a:lnTo>
                  <a:lnTo>
                    <a:pt x="254" y="2"/>
                  </a:lnTo>
                  <a:lnTo>
                    <a:pt x="254" y="5"/>
                  </a:lnTo>
                  <a:lnTo>
                    <a:pt x="254" y="7"/>
                  </a:lnTo>
                  <a:lnTo>
                    <a:pt x="257" y="10"/>
                  </a:lnTo>
                  <a:lnTo>
                    <a:pt x="254" y="15"/>
                  </a:lnTo>
                  <a:lnTo>
                    <a:pt x="254" y="17"/>
                  </a:lnTo>
                  <a:lnTo>
                    <a:pt x="254" y="20"/>
                  </a:lnTo>
                  <a:lnTo>
                    <a:pt x="257" y="22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59" y="28"/>
                  </a:lnTo>
                  <a:lnTo>
                    <a:pt x="262" y="30"/>
                  </a:lnTo>
                  <a:lnTo>
                    <a:pt x="262" y="33"/>
                  </a:lnTo>
                  <a:lnTo>
                    <a:pt x="262" y="35"/>
                  </a:lnTo>
                  <a:lnTo>
                    <a:pt x="265" y="38"/>
                  </a:lnTo>
                  <a:lnTo>
                    <a:pt x="267" y="38"/>
                  </a:lnTo>
                  <a:lnTo>
                    <a:pt x="270" y="38"/>
                  </a:lnTo>
                  <a:lnTo>
                    <a:pt x="272" y="40"/>
                  </a:lnTo>
                  <a:lnTo>
                    <a:pt x="275" y="40"/>
                  </a:lnTo>
                  <a:lnTo>
                    <a:pt x="275" y="43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7" y="48"/>
                  </a:lnTo>
                  <a:lnTo>
                    <a:pt x="282" y="56"/>
                  </a:lnTo>
                  <a:lnTo>
                    <a:pt x="285" y="58"/>
                  </a:lnTo>
                  <a:lnTo>
                    <a:pt x="287" y="58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7" y="66"/>
                  </a:lnTo>
                  <a:lnTo>
                    <a:pt x="290" y="68"/>
                  </a:lnTo>
                  <a:lnTo>
                    <a:pt x="290" y="66"/>
                  </a:lnTo>
                  <a:lnTo>
                    <a:pt x="293" y="66"/>
                  </a:lnTo>
                  <a:lnTo>
                    <a:pt x="295" y="66"/>
                  </a:lnTo>
                  <a:lnTo>
                    <a:pt x="298" y="66"/>
                  </a:lnTo>
                  <a:lnTo>
                    <a:pt x="300" y="66"/>
                  </a:lnTo>
                  <a:lnTo>
                    <a:pt x="303" y="66"/>
                  </a:lnTo>
                  <a:lnTo>
                    <a:pt x="303" y="68"/>
                  </a:lnTo>
                  <a:lnTo>
                    <a:pt x="303" y="71"/>
                  </a:lnTo>
                  <a:lnTo>
                    <a:pt x="305" y="71"/>
                  </a:lnTo>
                  <a:lnTo>
                    <a:pt x="305" y="73"/>
                  </a:lnTo>
                  <a:lnTo>
                    <a:pt x="305" y="76"/>
                  </a:lnTo>
                  <a:lnTo>
                    <a:pt x="308" y="76"/>
                  </a:lnTo>
                  <a:lnTo>
                    <a:pt x="310" y="78"/>
                  </a:lnTo>
                  <a:lnTo>
                    <a:pt x="310" y="83"/>
                  </a:lnTo>
                  <a:lnTo>
                    <a:pt x="310" y="86"/>
                  </a:lnTo>
                  <a:lnTo>
                    <a:pt x="313" y="89"/>
                  </a:lnTo>
                  <a:lnTo>
                    <a:pt x="313" y="91"/>
                  </a:lnTo>
                  <a:lnTo>
                    <a:pt x="310" y="91"/>
                  </a:lnTo>
                  <a:lnTo>
                    <a:pt x="310" y="94"/>
                  </a:lnTo>
                  <a:lnTo>
                    <a:pt x="308" y="94"/>
                  </a:lnTo>
                  <a:lnTo>
                    <a:pt x="310" y="94"/>
                  </a:lnTo>
                  <a:lnTo>
                    <a:pt x="310" y="96"/>
                  </a:lnTo>
                  <a:lnTo>
                    <a:pt x="310" y="99"/>
                  </a:lnTo>
                  <a:lnTo>
                    <a:pt x="310" y="101"/>
                  </a:lnTo>
                  <a:lnTo>
                    <a:pt x="313" y="101"/>
                  </a:lnTo>
                  <a:lnTo>
                    <a:pt x="313" y="104"/>
                  </a:lnTo>
                  <a:lnTo>
                    <a:pt x="315" y="104"/>
                  </a:lnTo>
                  <a:lnTo>
                    <a:pt x="318" y="106"/>
                  </a:lnTo>
                  <a:lnTo>
                    <a:pt x="321" y="109"/>
                  </a:lnTo>
                  <a:lnTo>
                    <a:pt x="318" y="109"/>
                  </a:lnTo>
                  <a:lnTo>
                    <a:pt x="318" y="111"/>
                  </a:lnTo>
                  <a:lnTo>
                    <a:pt x="318" y="114"/>
                  </a:lnTo>
                  <a:lnTo>
                    <a:pt x="315" y="114"/>
                  </a:lnTo>
                  <a:lnTo>
                    <a:pt x="315" y="117"/>
                  </a:lnTo>
                  <a:lnTo>
                    <a:pt x="315" y="119"/>
                  </a:lnTo>
                  <a:lnTo>
                    <a:pt x="313" y="122"/>
                  </a:lnTo>
                  <a:lnTo>
                    <a:pt x="313" y="124"/>
                  </a:lnTo>
                  <a:lnTo>
                    <a:pt x="310" y="127"/>
                  </a:lnTo>
                  <a:lnTo>
                    <a:pt x="310" y="129"/>
                  </a:lnTo>
                  <a:lnTo>
                    <a:pt x="313" y="129"/>
                  </a:lnTo>
                  <a:lnTo>
                    <a:pt x="313" y="132"/>
                  </a:lnTo>
                  <a:lnTo>
                    <a:pt x="313" y="1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BB912624-CBCD-FF0F-A150-3DF7F3588C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48" y="2827"/>
              <a:ext cx="1120" cy="1146"/>
            </a:xfrm>
            <a:custGeom>
              <a:avLst/>
              <a:gdLst>
                <a:gd name="T0" fmla="*/ 170 w 1120"/>
                <a:gd name="T1" fmla="*/ 1095 h 1146"/>
                <a:gd name="T2" fmla="*/ 134 w 1120"/>
                <a:gd name="T3" fmla="*/ 1113 h 1146"/>
                <a:gd name="T4" fmla="*/ 101 w 1120"/>
                <a:gd name="T5" fmla="*/ 1133 h 1146"/>
                <a:gd name="T6" fmla="*/ 66 w 1120"/>
                <a:gd name="T7" fmla="*/ 1146 h 1146"/>
                <a:gd name="T8" fmla="*/ 22 w 1120"/>
                <a:gd name="T9" fmla="*/ 1105 h 1146"/>
                <a:gd name="T10" fmla="*/ 17 w 1120"/>
                <a:gd name="T11" fmla="*/ 1026 h 1146"/>
                <a:gd name="T12" fmla="*/ 17 w 1120"/>
                <a:gd name="T13" fmla="*/ 975 h 1146"/>
                <a:gd name="T14" fmla="*/ 5 w 1120"/>
                <a:gd name="T15" fmla="*/ 907 h 1146"/>
                <a:gd name="T16" fmla="*/ 30 w 1120"/>
                <a:gd name="T17" fmla="*/ 856 h 1146"/>
                <a:gd name="T18" fmla="*/ 22 w 1120"/>
                <a:gd name="T19" fmla="*/ 805 h 1146"/>
                <a:gd name="T20" fmla="*/ 45 w 1120"/>
                <a:gd name="T21" fmla="*/ 761 h 1146"/>
                <a:gd name="T22" fmla="*/ 66 w 1120"/>
                <a:gd name="T23" fmla="*/ 693 h 1146"/>
                <a:gd name="T24" fmla="*/ 91 w 1120"/>
                <a:gd name="T25" fmla="*/ 667 h 1146"/>
                <a:gd name="T26" fmla="*/ 117 w 1120"/>
                <a:gd name="T27" fmla="*/ 639 h 1146"/>
                <a:gd name="T28" fmla="*/ 78 w 1120"/>
                <a:gd name="T29" fmla="*/ 591 h 1146"/>
                <a:gd name="T30" fmla="*/ 101 w 1120"/>
                <a:gd name="T31" fmla="*/ 545 h 1146"/>
                <a:gd name="T32" fmla="*/ 114 w 1120"/>
                <a:gd name="T33" fmla="*/ 487 h 1146"/>
                <a:gd name="T34" fmla="*/ 330 w 1120"/>
                <a:gd name="T35" fmla="*/ 21 h 1146"/>
                <a:gd name="T36" fmla="*/ 318 w 1120"/>
                <a:gd name="T37" fmla="*/ 59 h 1146"/>
                <a:gd name="T38" fmla="*/ 611 w 1120"/>
                <a:gd name="T39" fmla="*/ 151 h 1146"/>
                <a:gd name="T40" fmla="*/ 641 w 1120"/>
                <a:gd name="T41" fmla="*/ 268 h 1146"/>
                <a:gd name="T42" fmla="*/ 687 w 1120"/>
                <a:gd name="T43" fmla="*/ 359 h 1146"/>
                <a:gd name="T44" fmla="*/ 715 w 1120"/>
                <a:gd name="T45" fmla="*/ 408 h 1146"/>
                <a:gd name="T46" fmla="*/ 799 w 1120"/>
                <a:gd name="T47" fmla="*/ 431 h 1146"/>
                <a:gd name="T48" fmla="*/ 819 w 1120"/>
                <a:gd name="T49" fmla="*/ 471 h 1146"/>
                <a:gd name="T50" fmla="*/ 824 w 1120"/>
                <a:gd name="T51" fmla="*/ 510 h 1146"/>
                <a:gd name="T52" fmla="*/ 982 w 1120"/>
                <a:gd name="T53" fmla="*/ 497 h 1146"/>
                <a:gd name="T54" fmla="*/ 1102 w 1120"/>
                <a:gd name="T55" fmla="*/ 764 h 1146"/>
                <a:gd name="T56" fmla="*/ 1059 w 1120"/>
                <a:gd name="T57" fmla="*/ 769 h 1146"/>
                <a:gd name="T58" fmla="*/ 1048 w 1120"/>
                <a:gd name="T59" fmla="*/ 756 h 1146"/>
                <a:gd name="T60" fmla="*/ 1038 w 1120"/>
                <a:gd name="T61" fmla="*/ 754 h 1146"/>
                <a:gd name="T62" fmla="*/ 1036 w 1120"/>
                <a:gd name="T63" fmla="*/ 769 h 1146"/>
                <a:gd name="T64" fmla="*/ 1033 w 1120"/>
                <a:gd name="T65" fmla="*/ 774 h 1146"/>
                <a:gd name="T66" fmla="*/ 997 w 1120"/>
                <a:gd name="T67" fmla="*/ 782 h 1146"/>
                <a:gd name="T68" fmla="*/ 964 w 1120"/>
                <a:gd name="T69" fmla="*/ 782 h 1146"/>
                <a:gd name="T70" fmla="*/ 949 w 1120"/>
                <a:gd name="T71" fmla="*/ 779 h 1146"/>
                <a:gd name="T72" fmla="*/ 939 w 1120"/>
                <a:gd name="T73" fmla="*/ 782 h 1146"/>
                <a:gd name="T74" fmla="*/ 916 w 1120"/>
                <a:gd name="T75" fmla="*/ 792 h 1146"/>
                <a:gd name="T76" fmla="*/ 888 w 1120"/>
                <a:gd name="T77" fmla="*/ 802 h 1146"/>
                <a:gd name="T78" fmla="*/ 855 w 1120"/>
                <a:gd name="T79" fmla="*/ 812 h 1146"/>
                <a:gd name="T80" fmla="*/ 822 w 1120"/>
                <a:gd name="T81" fmla="*/ 828 h 1146"/>
                <a:gd name="T82" fmla="*/ 786 w 1120"/>
                <a:gd name="T83" fmla="*/ 845 h 1146"/>
                <a:gd name="T84" fmla="*/ 748 w 1120"/>
                <a:gd name="T85" fmla="*/ 861 h 1146"/>
                <a:gd name="T86" fmla="*/ 715 w 1120"/>
                <a:gd name="T87" fmla="*/ 876 h 1146"/>
                <a:gd name="T88" fmla="*/ 682 w 1120"/>
                <a:gd name="T89" fmla="*/ 891 h 1146"/>
                <a:gd name="T90" fmla="*/ 641 w 1120"/>
                <a:gd name="T91" fmla="*/ 904 h 1146"/>
                <a:gd name="T92" fmla="*/ 600 w 1120"/>
                <a:gd name="T93" fmla="*/ 917 h 1146"/>
                <a:gd name="T94" fmla="*/ 572 w 1120"/>
                <a:gd name="T95" fmla="*/ 927 h 1146"/>
                <a:gd name="T96" fmla="*/ 529 w 1120"/>
                <a:gd name="T97" fmla="*/ 937 h 1146"/>
                <a:gd name="T98" fmla="*/ 511 w 1120"/>
                <a:gd name="T99" fmla="*/ 942 h 1146"/>
                <a:gd name="T100" fmla="*/ 499 w 1120"/>
                <a:gd name="T101" fmla="*/ 957 h 1146"/>
                <a:gd name="T102" fmla="*/ 473 w 1120"/>
                <a:gd name="T103" fmla="*/ 950 h 1146"/>
                <a:gd name="T104" fmla="*/ 473 w 1120"/>
                <a:gd name="T105" fmla="*/ 963 h 1146"/>
                <a:gd name="T106" fmla="*/ 437 w 1120"/>
                <a:gd name="T107" fmla="*/ 975 h 1146"/>
                <a:gd name="T108" fmla="*/ 397 w 1120"/>
                <a:gd name="T109" fmla="*/ 983 h 1146"/>
                <a:gd name="T110" fmla="*/ 356 w 1120"/>
                <a:gd name="T111" fmla="*/ 991 h 1146"/>
                <a:gd name="T112" fmla="*/ 330 w 1120"/>
                <a:gd name="T113" fmla="*/ 1013 h 1146"/>
                <a:gd name="T114" fmla="*/ 305 w 1120"/>
                <a:gd name="T115" fmla="*/ 1036 h 1146"/>
                <a:gd name="T116" fmla="*/ 269 w 1120"/>
                <a:gd name="T117" fmla="*/ 1054 h 1146"/>
                <a:gd name="T118" fmla="*/ 229 w 1120"/>
                <a:gd name="T119" fmla="*/ 1062 h 1146"/>
                <a:gd name="T120" fmla="*/ 483 w 1120"/>
                <a:gd name="T121" fmla="*/ 95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146">
                  <a:moveTo>
                    <a:pt x="196" y="1075"/>
                  </a:moveTo>
                  <a:lnTo>
                    <a:pt x="193" y="1075"/>
                  </a:lnTo>
                  <a:lnTo>
                    <a:pt x="193" y="1077"/>
                  </a:lnTo>
                  <a:lnTo>
                    <a:pt x="190" y="1077"/>
                  </a:lnTo>
                  <a:lnTo>
                    <a:pt x="188" y="1077"/>
                  </a:lnTo>
                  <a:lnTo>
                    <a:pt x="188" y="1080"/>
                  </a:lnTo>
                  <a:lnTo>
                    <a:pt x="185" y="1080"/>
                  </a:lnTo>
                  <a:lnTo>
                    <a:pt x="185" y="1082"/>
                  </a:lnTo>
                  <a:lnTo>
                    <a:pt x="183" y="1082"/>
                  </a:lnTo>
                  <a:lnTo>
                    <a:pt x="183" y="1085"/>
                  </a:lnTo>
                  <a:lnTo>
                    <a:pt x="185" y="1085"/>
                  </a:lnTo>
                  <a:lnTo>
                    <a:pt x="185" y="1087"/>
                  </a:lnTo>
                  <a:lnTo>
                    <a:pt x="183" y="1087"/>
                  </a:lnTo>
                  <a:lnTo>
                    <a:pt x="183" y="1090"/>
                  </a:lnTo>
                  <a:lnTo>
                    <a:pt x="183" y="1092"/>
                  </a:lnTo>
                  <a:lnTo>
                    <a:pt x="180" y="1092"/>
                  </a:lnTo>
                  <a:lnTo>
                    <a:pt x="178" y="1092"/>
                  </a:lnTo>
                  <a:lnTo>
                    <a:pt x="175" y="1092"/>
                  </a:lnTo>
                  <a:lnTo>
                    <a:pt x="173" y="1092"/>
                  </a:lnTo>
                  <a:lnTo>
                    <a:pt x="173" y="1095"/>
                  </a:lnTo>
                  <a:lnTo>
                    <a:pt x="170" y="1095"/>
                  </a:lnTo>
                  <a:lnTo>
                    <a:pt x="168" y="1095"/>
                  </a:lnTo>
                  <a:lnTo>
                    <a:pt x="165" y="1095"/>
                  </a:lnTo>
                  <a:lnTo>
                    <a:pt x="162" y="1095"/>
                  </a:lnTo>
                  <a:lnTo>
                    <a:pt x="162" y="1097"/>
                  </a:lnTo>
                  <a:lnTo>
                    <a:pt x="160" y="1097"/>
                  </a:lnTo>
                  <a:lnTo>
                    <a:pt x="157" y="1097"/>
                  </a:lnTo>
                  <a:lnTo>
                    <a:pt x="155" y="1097"/>
                  </a:lnTo>
                  <a:lnTo>
                    <a:pt x="155" y="1100"/>
                  </a:lnTo>
                  <a:lnTo>
                    <a:pt x="152" y="1100"/>
                  </a:lnTo>
                  <a:lnTo>
                    <a:pt x="150" y="1100"/>
                  </a:lnTo>
                  <a:lnTo>
                    <a:pt x="150" y="1103"/>
                  </a:lnTo>
                  <a:lnTo>
                    <a:pt x="150" y="1105"/>
                  </a:lnTo>
                  <a:lnTo>
                    <a:pt x="147" y="1105"/>
                  </a:lnTo>
                  <a:lnTo>
                    <a:pt x="147" y="1108"/>
                  </a:lnTo>
                  <a:lnTo>
                    <a:pt x="145" y="1108"/>
                  </a:lnTo>
                  <a:lnTo>
                    <a:pt x="145" y="1110"/>
                  </a:lnTo>
                  <a:lnTo>
                    <a:pt x="142" y="1110"/>
                  </a:lnTo>
                  <a:lnTo>
                    <a:pt x="142" y="1113"/>
                  </a:lnTo>
                  <a:lnTo>
                    <a:pt x="140" y="1113"/>
                  </a:lnTo>
                  <a:lnTo>
                    <a:pt x="137" y="1113"/>
                  </a:lnTo>
                  <a:lnTo>
                    <a:pt x="134" y="1113"/>
                  </a:lnTo>
                  <a:lnTo>
                    <a:pt x="134" y="1115"/>
                  </a:lnTo>
                  <a:lnTo>
                    <a:pt x="132" y="1115"/>
                  </a:lnTo>
                  <a:lnTo>
                    <a:pt x="129" y="1115"/>
                  </a:lnTo>
                  <a:lnTo>
                    <a:pt x="129" y="1118"/>
                  </a:lnTo>
                  <a:lnTo>
                    <a:pt x="127" y="1118"/>
                  </a:lnTo>
                  <a:lnTo>
                    <a:pt x="127" y="1120"/>
                  </a:lnTo>
                  <a:lnTo>
                    <a:pt x="124" y="1120"/>
                  </a:lnTo>
                  <a:lnTo>
                    <a:pt x="124" y="1123"/>
                  </a:lnTo>
                  <a:lnTo>
                    <a:pt x="122" y="1123"/>
                  </a:lnTo>
                  <a:lnTo>
                    <a:pt x="119" y="1123"/>
                  </a:lnTo>
                  <a:lnTo>
                    <a:pt x="119" y="1125"/>
                  </a:lnTo>
                  <a:lnTo>
                    <a:pt x="117" y="1125"/>
                  </a:lnTo>
                  <a:lnTo>
                    <a:pt x="114" y="1125"/>
                  </a:lnTo>
                  <a:lnTo>
                    <a:pt x="112" y="1125"/>
                  </a:lnTo>
                  <a:lnTo>
                    <a:pt x="112" y="1128"/>
                  </a:lnTo>
                  <a:lnTo>
                    <a:pt x="109" y="1128"/>
                  </a:lnTo>
                  <a:lnTo>
                    <a:pt x="106" y="1128"/>
                  </a:lnTo>
                  <a:lnTo>
                    <a:pt x="106" y="1131"/>
                  </a:lnTo>
                  <a:lnTo>
                    <a:pt x="104" y="1131"/>
                  </a:lnTo>
                  <a:lnTo>
                    <a:pt x="104" y="1133"/>
                  </a:lnTo>
                  <a:lnTo>
                    <a:pt x="101" y="1133"/>
                  </a:lnTo>
                  <a:lnTo>
                    <a:pt x="101" y="1136"/>
                  </a:lnTo>
                  <a:lnTo>
                    <a:pt x="99" y="1136"/>
                  </a:lnTo>
                  <a:lnTo>
                    <a:pt x="96" y="1136"/>
                  </a:lnTo>
                  <a:lnTo>
                    <a:pt x="94" y="1136"/>
                  </a:lnTo>
                  <a:lnTo>
                    <a:pt x="94" y="1138"/>
                  </a:lnTo>
                  <a:lnTo>
                    <a:pt x="91" y="1138"/>
                  </a:lnTo>
                  <a:lnTo>
                    <a:pt x="89" y="1138"/>
                  </a:lnTo>
                  <a:lnTo>
                    <a:pt x="86" y="1138"/>
                  </a:lnTo>
                  <a:lnTo>
                    <a:pt x="84" y="1138"/>
                  </a:lnTo>
                  <a:lnTo>
                    <a:pt x="81" y="1138"/>
                  </a:lnTo>
                  <a:lnTo>
                    <a:pt x="81" y="1141"/>
                  </a:lnTo>
                  <a:lnTo>
                    <a:pt x="78" y="1141"/>
                  </a:lnTo>
                  <a:lnTo>
                    <a:pt x="76" y="1141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6" y="1143"/>
                  </a:lnTo>
                  <a:lnTo>
                    <a:pt x="73" y="1143"/>
                  </a:lnTo>
                  <a:lnTo>
                    <a:pt x="71" y="1143"/>
                  </a:lnTo>
                  <a:lnTo>
                    <a:pt x="68" y="1143"/>
                  </a:lnTo>
                  <a:lnTo>
                    <a:pt x="68" y="1146"/>
                  </a:lnTo>
                  <a:lnTo>
                    <a:pt x="66" y="1146"/>
                  </a:lnTo>
                  <a:lnTo>
                    <a:pt x="63" y="1146"/>
                  </a:lnTo>
                  <a:lnTo>
                    <a:pt x="61" y="1146"/>
                  </a:lnTo>
                  <a:lnTo>
                    <a:pt x="58" y="1146"/>
                  </a:lnTo>
                  <a:lnTo>
                    <a:pt x="56" y="1146"/>
                  </a:lnTo>
                  <a:lnTo>
                    <a:pt x="53" y="1146"/>
                  </a:lnTo>
                  <a:lnTo>
                    <a:pt x="45" y="1146"/>
                  </a:lnTo>
                  <a:lnTo>
                    <a:pt x="43" y="1146"/>
                  </a:lnTo>
                  <a:lnTo>
                    <a:pt x="40" y="1146"/>
                  </a:lnTo>
                  <a:lnTo>
                    <a:pt x="38" y="1146"/>
                  </a:lnTo>
                  <a:lnTo>
                    <a:pt x="40" y="1146"/>
                  </a:lnTo>
                  <a:lnTo>
                    <a:pt x="38" y="1143"/>
                  </a:lnTo>
                  <a:lnTo>
                    <a:pt x="25" y="1136"/>
                  </a:lnTo>
                  <a:lnTo>
                    <a:pt x="22" y="1133"/>
                  </a:lnTo>
                  <a:lnTo>
                    <a:pt x="20" y="1131"/>
                  </a:lnTo>
                  <a:lnTo>
                    <a:pt x="20" y="1128"/>
                  </a:lnTo>
                  <a:lnTo>
                    <a:pt x="22" y="1123"/>
                  </a:lnTo>
                  <a:lnTo>
                    <a:pt x="30" y="1113"/>
                  </a:lnTo>
                  <a:lnTo>
                    <a:pt x="30" y="1110"/>
                  </a:lnTo>
                  <a:lnTo>
                    <a:pt x="30" y="1108"/>
                  </a:lnTo>
                  <a:lnTo>
                    <a:pt x="25" y="1105"/>
                  </a:lnTo>
                  <a:lnTo>
                    <a:pt x="22" y="1105"/>
                  </a:lnTo>
                  <a:lnTo>
                    <a:pt x="22" y="1103"/>
                  </a:lnTo>
                  <a:lnTo>
                    <a:pt x="20" y="1097"/>
                  </a:lnTo>
                  <a:lnTo>
                    <a:pt x="17" y="1092"/>
                  </a:lnTo>
                  <a:lnTo>
                    <a:pt x="20" y="1090"/>
                  </a:lnTo>
                  <a:lnTo>
                    <a:pt x="20" y="1085"/>
                  </a:lnTo>
                  <a:lnTo>
                    <a:pt x="22" y="1080"/>
                  </a:lnTo>
                  <a:lnTo>
                    <a:pt x="25" y="1069"/>
                  </a:lnTo>
                  <a:lnTo>
                    <a:pt x="22" y="1062"/>
                  </a:lnTo>
                  <a:lnTo>
                    <a:pt x="20" y="1062"/>
                  </a:lnTo>
                  <a:lnTo>
                    <a:pt x="20" y="1059"/>
                  </a:lnTo>
                  <a:lnTo>
                    <a:pt x="17" y="1057"/>
                  </a:lnTo>
                  <a:lnTo>
                    <a:pt x="20" y="1054"/>
                  </a:lnTo>
                  <a:lnTo>
                    <a:pt x="22" y="1052"/>
                  </a:lnTo>
                  <a:lnTo>
                    <a:pt x="20" y="1047"/>
                  </a:lnTo>
                  <a:lnTo>
                    <a:pt x="22" y="1044"/>
                  </a:lnTo>
                  <a:lnTo>
                    <a:pt x="22" y="1039"/>
                  </a:lnTo>
                  <a:lnTo>
                    <a:pt x="20" y="1039"/>
                  </a:lnTo>
                  <a:lnTo>
                    <a:pt x="15" y="1034"/>
                  </a:lnTo>
                  <a:lnTo>
                    <a:pt x="15" y="1031"/>
                  </a:lnTo>
                  <a:lnTo>
                    <a:pt x="15" y="1029"/>
                  </a:lnTo>
                  <a:lnTo>
                    <a:pt x="17" y="1026"/>
                  </a:lnTo>
                  <a:lnTo>
                    <a:pt x="20" y="1026"/>
                  </a:lnTo>
                  <a:lnTo>
                    <a:pt x="22" y="1026"/>
                  </a:lnTo>
                  <a:lnTo>
                    <a:pt x="22" y="1024"/>
                  </a:lnTo>
                  <a:lnTo>
                    <a:pt x="25" y="1016"/>
                  </a:lnTo>
                  <a:lnTo>
                    <a:pt x="25" y="1013"/>
                  </a:lnTo>
                  <a:lnTo>
                    <a:pt x="25" y="1011"/>
                  </a:lnTo>
                  <a:lnTo>
                    <a:pt x="22" y="1003"/>
                  </a:lnTo>
                  <a:lnTo>
                    <a:pt x="22" y="998"/>
                  </a:lnTo>
                  <a:lnTo>
                    <a:pt x="20" y="996"/>
                  </a:lnTo>
                  <a:lnTo>
                    <a:pt x="17" y="996"/>
                  </a:lnTo>
                  <a:lnTo>
                    <a:pt x="15" y="996"/>
                  </a:lnTo>
                  <a:lnTo>
                    <a:pt x="12" y="993"/>
                  </a:lnTo>
                  <a:lnTo>
                    <a:pt x="15" y="991"/>
                  </a:lnTo>
                  <a:lnTo>
                    <a:pt x="15" y="988"/>
                  </a:lnTo>
                  <a:lnTo>
                    <a:pt x="17" y="988"/>
                  </a:lnTo>
                  <a:lnTo>
                    <a:pt x="20" y="988"/>
                  </a:lnTo>
                  <a:lnTo>
                    <a:pt x="22" y="985"/>
                  </a:lnTo>
                  <a:lnTo>
                    <a:pt x="20" y="983"/>
                  </a:lnTo>
                  <a:lnTo>
                    <a:pt x="17" y="980"/>
                  </a:lnTo>
                  <a:lnTo>
                    <a:pt x="17" y="978"/>
                  </a:lnTo>
                  <a:lnTo>
                    <a:pt x="17" y="975"/>
                  </a:lnTo>
                  <a:lnTo>
                    <a:pt x="22" y="975"/>
                  </a:lnTo>
                  <a:lnTo>
                    <a:pt x="22" y="973"/>
                  </a:lnTo>
                  <a:lnTo>
                    <a:pt x="22" y="970"/>
                  </a:lnTo>
                  <a:lnTo>
                    <a:pt x="22" y="968"/>
                  </a:lnTo>
                  <a:lnTo>
                    <a:pt x="20" y="960"/>
                  </a:lnTo>
                  <a:lnTo>
                    <a:pt x="20" y="955"/>
                  </a:lnTo>
                  <a:lnTo>
                    <a:pt x="22" y="952"/>
                  </a:lnTo>
                  <a:lnTo>
                    <a:pt x="20" y="940"/>
                  </a:lnTo>
                  <a:lnTo>
                    <a:pt x="17" y="937"/>
                  </a:lnTo>
                  <a:lnTo>
                    <a:pt x="17" y="935"/>
                  </a:lnTo>
                  <a:lnTo>
                    <a:pt x="20" y="929"/>
                  </a:lnTo>
                  <a:lnTo>
                    <a:pt x="20" y="927"/>
                  </a:lnTo>
                  <a:lnTo>
                    <a:pt x="20" y="924"/>
                  </a:lnTo>
                  <a:lnTo>
                    <a:pt x="17" y="924"/>
                  </a:lnTo>
                  <a:lnTo>
                    <a:pt x="7" y="922"/>
                  </a:lnTo>
                  <a:lnTo>
                    <a:pt x="2" y="914"/>
                  </a:lnTo>
                  <a:lnTo>
                    <a:pt x="5" y="912"/>
                  </a:lnTo>
                  <a:lnTo>
                    <a:pt x="5" y="909"/>
                  </a:lnTo>
                  <a:lnTo>
                    <a:pt x="2" y="909"/>
                  </a:lnTo>
                  <a:lnTo>
                    <a:pt x="2" y="907"/>
                  </a:lnTo>
                  <a:lnTo>
                    <a:pt x="5" y="907"/>
                  </a:lnTo>
                  <a:lnTo>
                    <a:pt x="7" y="904"/>
                  </a:lnTo>
                  <a:lnTo>
                    <a:pt x="10" y="901"/>
                  </a:lnTo>
                  <a:lnTo>
                    <a:pt x="7" y="899"/>
                  </a:lnTo>
                  <a:lnTo>
                    <a:pt x="5" y="896"/>
                  </a:lnTo>
                  <a:lnTo>
                    <a:pt x="5" y="891"/>
                  </a:lnTo>
                  <a:lnTo>
                    <a:pt x="5" y="886"/>
                  </a:lnTo>
                  <a:lnTo>
                    <a:pt x="5" y="884"/>
                  </a:lnTo>
                  <a:lnTo>
                    <a:pt x="5" y="881"/>
                  </a:lnTo>
                  <a:lnTo>
                    <a:pt x="5" y="879"/>
                  </a:lnTo>
                  <a:lnTo>
                    <a:pt x="5" y="873"/>
                  </a:lnTo>
                  <a:lnTo>
                    <a:pt x="0" y="871"/>
                  </a:lnTo>
                  <a:lnTo>
                    <a:pt x="0" y="868"/>
                  </a:lnTo>
                  <a:lnTo>
                    <a:pt x="2" y="863"/>
                  </a:lnTo>
                  <a:lnTo>
                    <a:pt x="7" y="861"/>
                  </a:lnTo>
                  <a:lnTo>
                    <a:pt x="10" y="861"/>
                  </a:lnTo>
                  <a:lnTo>
                    <a:pt x="12" y="861"/>
                  </a:lnTo>
                  <a:lnTo>
                    <a:pt x="17" y="861"/>
                  </a:lnTo>
                  <a:lnTo>
                    <a:pt x="20" y="856"/>
                  </a:lnTo>
                  <a:lnTo>
                    <a:pt x="22" y="853"/>
                  </a:lnTo>
                  <a:lnTo>
                    <a:pt x="25" y="853"/>
                  </a:lnTo>
                  <a:lnTo>
                    <a:pt x="30" y="856"/>
                  </a:lnTo>
                  <a:lnTo>
                    <a:pt x="38" y="856"/>
                  </a:lnTo>
                  <a:lnTo>
                    <a:pt x="38" y="853"/>
                  </a:lnTo>
                  <a:lnTo>
                    <a:pt x="38" y="851"/>
                  </a:lnTo>
                  <a:lnTo>
                    <a:pt x="33" y="848"/>
                  </a:lnTo>
                  <a:lnTo>
                    <a:pt x="30" y="843"/>
                  </a:lnTo>
                  <a:lnTo>
                    <a:pt x="30" y="840"/>
                  </a:lnTo>
                  <a:lnTo>
                    <a:pt x="33" y="838"/>
                  </a:lnTo>
                  <a:lnTo>
                    <a:pt x="33" y="835"/>
                  </a:lnTo>
                  <a:lnTo>
                    <a:pt x="28" y="830"/>
                  </a:lnTo>
                  <a:lnTo>
                    <a:pt x="25" y="830"/>
                  </a:lnTo>
                  <a:lnTo>
                    <a:pt x="22" y="830"/>
                  </a:lnTo>
                  <a:lnTo>
                    <a:pt x="22" y="828"/>
                  </a:lnTo>
                  <a:lnTo>
                    <a:pt x="20" y="825"/>
                  </a:lnTo>
                  <a:lnTo>
                    <a:pt x="25" y="820"/>
                  </a:lnTo>
                  <a:lnTo>
                    <a:pt x="28" y="817"/>
                  </a:lnTo>
                  <a:lnTo>
                    <a:pt x="30" y="815"/>
                  </a:lnTo>
                  <a:lnTo>
                    <a:pt x="30" y="812"/>
                  </a:lnTo>
                  <a:lnTo>
                    <a:pt x="28" y="810"/>
                  </a:lnTo>
                  <a:lnTo>
                    <a:pt x="25" y="807"/>
                  </a:lnTo>
                  <a:lnTo>
                    <a:pt x="25" y="805"/>
                  </a:lnTo>
                  <a:lnTo>
                    <a:pt x="22" y="805"/>
                  </a:lnTo>
                  <a:lnTo>
                    <a:pt x="22" y="802"/>
                  </a:lnTo>
                  <a:lnTo>
                    <a:pt x="25" y="800"/>
                  </a:lnTo>
                  <a:lnTo>
                    <a:pt x="25" y="797"/>
                  </a:lnTo>
                  <a:lnTo>
                    <a:pt x="28" y="795"/>
                  </a:lnTo>
                  <a:lnTo>
                    <a:pt x="28" y="792"/>
                  </a:lnTo>
                  <a:lnTo>
                    <a:pt x="25" y="787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2" y="779"/>
                  </a:lnTo>
                  <a:lnTo>
                    <a:pt x="22" y="777"/>
                  </a:lnTo>
                  <a:lnTo>
                    <a:pt x="22" y="774"/>
                  </a:lnTo>
                  <a:lnTo>
                    <a:pt x="25" y="772"/>
                  </a:lnTo>
                  <a:lnTo>
                    <a:pt x="28" y="769"/>
                  </a:lnTo>
                  <a:lnTo>
                    <a:pt x="28" y="767"/>
                  </a:lnTo>
                  <a:lnTo>
                    <a:pt x="30" y="767"/>
                  </a:lnTo>
                  <a:lnTo>
                    <a:pt x="33" y="764"/>
                  </a:lnTo>
                  <a:lnTo>
                    <a:pt x="35" y="761"/>
                  </a:lnTo>
                  <a:lnTo>
                    <a:pt x="38" y="759"/>
                  </a:lnTo>
                  <a:lnTo>
                    <a:pt x="40" y="759"/>
                  </a:lnTo>
                  <a:lnTo>
                    <a:pt x="43" y="759"/>
                  </a:lnTo>
                  <a:lnTo>
                    <a:pt x="45" y="761"/>
                  </a:lnTo>
                  <a:lnTo>
                    <a:pt x="45" y="764"/>
                  </a:lnTo>
                  <a:lnTo>
                    <a:pt x="48" y="764"/>
                  </a:lnTo>
                  <a:lnTo>
                    <a:pt x="50" y="764"/>
                  </a:lnTo>
                  <a:lnTo>
                    <a:pt x="53" y="759"/>
                  </a:lnTo>
                  <a:lnTo>
                    <a:pt x="53" y="756"/>
                  </a:lnTo>
                  <a:lnTo>
                    <a:pt x="58" y="751"/>
                  </a:lnTo>
                  <a:lnTo>
                    <a:pt x="61" y="749"/>
                  </a:lnTo>
                  <a:lnTo>
                    <a:pt x="61" y="744"/>
                  </a:lnTo>
                  <a:lnTo>
                    <a:pt x="63" y="739"/>
                  </a:lnTo>
                  <a:lnTo>
                    <a:pt x="66" y="733"/>
                  </a:lnTo>
                  <a:lnTo>
                    <a:pt x="66" y="728"/>
                  </a:lnTo>
                  <a:lnTo>
                    <a:pt x="66" y="723"/>
                  </a:lnTo>
                  <a:lnTo>
                    <a:pt x="66" y="718"/>
                  </a:lnTo>
                  <a:lnTo>
                    <a:pt x="66" y="716"/>
                  </a:lnTo>
                  <a:lnTo>
                    <a:pt x="66" y="713"/>
                  </a:lnTo>
                  <a:lnTo>
                    <a:pt x="68" y="711"/>
                  </a:lnTo>
                  <a:lnTo>
                    <a:pt x="68" y="708"/>
                  </a:lnTo>
                  <a:lnTo>
                    <a:pt x="68" y="705"/>
                  </a:lnTo>
                  <a:lnTo>
                    <a:pt x="63" y="700"/>
                  </a:lnTo>
                  <a:lnTo>
                    <a:pt x="63" y="695"/>
                  </a:lnTo>
                  <a:lnTo>
                    <a:pt x="66" y="693"/>
                  </a:lnTo>
                  <a:lnTo>
                    <a:pt x="68" y="690"/>
                  </a:lnTo>
                  <a:lnTo>
                    <a:pt x="71" y="688"/>
                  </a:lnTo>
                  <a:lnTo>
                    <a:pt x="71" y="685"/>
                  </a:lnTo>
                  <a:lnTo>
                    <a:pt x="71" y="683"/>
                  </a:lnTo>
                  <a:lnTo>
                    <a:pt x="71" y="680"/>
                  </a:lnTo>
                  <a:lnTo>
                    <a:pt x="71" y="677"/>
                  </a:lnTo>
                  <a:lnTo>
                    <a:pt x="66" y="675"/>
                  </a:lnTo>
                  <a:lnTo>
                    <a:pt x="68" y="667"/>
                  </a:lnTo>
                  <a:lnTo>
                    <a:pt x="71" y="670"/>
                  </a:lnTo>
                  <a:lnTo>
                    <a:pt x="73" y="670"/>
                  </a:lnTo>
                  <a:lnTo>
                    <a:pt x="73" y="672"/>
                  </a:lnTo>
                  <a:lnTo>
                    <a:pt x="76" y="667"/>
                  </a:lnTo>
                  <a:lnTo>
                    <a:pt x="78" y="665"/>
                  </a:lnTo>
                  <a:lnTo>
                    <a:pt x="84" y="665"/>
                  </a:lnTo>
                  <a:lnTo>
                    <a:pt x="91" y="660"/>
                  </a:lnTo>
                  <a:lnTo>
                    <a:pt x="94" y="657"/>
                  </a:lnTo>
                  <a:lnTo>
                    <a:pt x="96" y="657"/>
                  </a:lnTo>
                  <a:lnTo>
                    <a:pt x="96" y="660"/>
                  </a:lnTo>
                  <a:lnTo>
                    <a:pt x="96" y="665"/>
                  </a:lnTo>
                  <a:lnTo>
                    <a:pt x="94" y="667"/>
                  </a:lnTo>
                  <a:lnTo>
                    <a:pt x="91" y="667"/>
                  </a:lnTo>
                  <a:lnTo>
                    <a:pt x="89" y="667"/>
                  </a:lnTo>
                  <a:lnTo>
                    <a:pt x="94" y="675"/>
                  </a:lnTo>
                  <a:lnTo>
                    <a:pt x="91" y="677"/>
                  </a:lnTo>
                  <a:lnTo>
                    <a:pt x="91" y="680"/>
                  </a:lnTo>
                  <a:lnTo>
                    <a:pt x="94" y="680"/>
                  </a:lnTo>
                  <a:lnTo>
                    <a:pt x="99" y="677"/>
                  </a:lnTo>
                  <a:lnTo>
                    <a:pt x="101" y="672"/>
                  </a:lnTo>
                  <a:lnTo>
                    <a:pt x="101" y="670"/>
                  </a:lnTo>
                  <a:lnTo>
                    <a:pt x="101" y="667"/>
                  </a:lnTo>
                  <a:lnTo>
                    <a:pt x="106" y="665"/>
                  </a:lnTo>
                  <a:lnTo>
                    <a:pt x="106" y="662"/>
                  </a:lnTo>
                  <a:lnTo>
                    <a:pt x="109" y="662"/>
                  </a:lnTo>
                  <a:lnTo>
                    <a:pt x="109" y="655"/>
                  </a:lnTo>
                  <a:lnTo>
                    <a:pt x="109" y="652"/>
                  </a:lnTo>
                  <a:lnTo>
                    <a:pt x="112" y="652"/>
                  </a:lnTo>
                  <a:lnTo>
                    <a:pt x="112" y="655"/>
                  </a:lnTo>
                  <a:lnTo>
                    <a:pt x="114" y="652"/>
                  </a:lnTo>
                  <a:lnTo>
                    <a:pt x="117" y="649"/>
                  </a:lnTo>
                  <a:lnTo>
                    <a:pt x="122" y="642"/>
                  </a:lnTo>
                  <a:lnTo>
                    <a:pt x="122" y="639"/>
                  </a:lnTo>
                  <a:lnTo>
                    <a:pt x="117" y="639"/>
                  </a:lnTo>
                  <a:lnTo>
                    <a:pt x="114" y="637"/>
                  </a:lnTo>
                  <a:lnTo>
                    <a:pt x="114" y="634"/>
                  </a:lnTo>
                  <a:lnTo>
                    <a:pt x="114" y="629"/>
                  </a:lnTo>
                  <a:lnTo>
                    <a:pt x="114" y="627"/>
                  </a:lnTo>
                  <a:lnTo>
                    <a:pt x="114" y="621"/>
                  </a:lnTo>
                  <a:lnTo>
                    <a:pt x="114" y="616"/>
                  </a:lnTo>
                  <a:lnTo>
                    <a:pt x="117" y="616"/>
                  </a:lnTo>
                  <a:lnTo>
                    <a:pt x="117" y="614"/>
                  </a:lnTo>
                  <a:lnTo>
                    <a:pt x="114" y="614"/>
                  </a:lnTo>
                  <a:lnTo>
                    <a:pt x="112" y="614"/>
                  </a:lnTo>
                  <a:lnTo>
                    <a:pt x="109" y="616"/>
                  </a:lnTo>
                  <a:lnTo>
                    <a:pt x="109" y="621"/>
                  </a:lnTo>
                  <a:lnTo>
                    <a:pt x="106" y="627"/>
                  </a:lnTo>
                  <a:lnTo>
                    <a:pt x="104" y="627"/>
                  </a:lnTo>
                  <a:lnTo>
                    <a:pt x="101" y="621"/>
                  </a:lnTo>
                  <a:lnTo>
                    <a:pt x="94" y="616"/>
                  </a:lnTo>
                  <a:lnTo>
                    <a:pt x="89" y="614"/>
                  </a:lnTo>
                  <a:lnTo>
                    <a:pt x="89" y="604"/>
                  </a:lnTo>
                  <a:lnTo>
                    <a:pt x="84" y="599"/>
                  </a:lnTo>
                  <a:lnTo>
                    <a:pt x="78" y="593"/>
                  </a:lnTo>
                  <a:lnTo>
                    <a:pt x="78" y="591"/>
                  </a:lnTo>
                  <a:lnTo>
                    <a:pt x="78" y="588"/>
                  </a:lnTo>
                  <a:lnTo>
                    <a:pt x="78" y="586"/>
                  </a:lnTo>
                  <a:lnTo>
                    <a:pt x="81" y="586"/>
                  </a:lnTo>
                  <a:lnTo>
                    <a:pt x="86" y="588"/>
                  </a:lnTo>
                  <a:lnTo>
                    <a:pt x="91" y="591"/>
                  </a:lnTo>
                  <a:lnTo>
                    <a:pt x="94" y="591"/>
                  </a:lnTo>
                  <a:lnTo>
                    <a:pt x="94" y="588"/>
                  </a:lnTo>
                  <a:lnTo>
                    <a:pt x="96" y="583"/>
                  </a:lnTo>
                  <a:lnTo>
                    <a:pt x="94" y="576"/>
                  </a:lnTo>
                  <a:lnTo>
                    <a:pt x="91" y="571"/>
                  </a:lnTo>
                  <a:lnTo>
                    <a:pt x="91" y="568"/>
                  </a:lnTo>
                  <a:lnTo>
                    <a:pt x="91" y="563"/>
                  </a:lnTo>
                  <a:lnTo>
                    <a:pt x="94" y="560"/>
                  </a:lnTo>
                  <a:lnTo>
                    <a:pt x="101" y="560"/>
                  </a:lnTo>
                  <a:lnTo>
                    <a:pt x="101" y="558"/>
                  </a:lnTo>
                  <a:lnTo>
                    <a:pt x="101" y="553"/>
                  </a:lnTo>
                  <a:lnTo>
                    <a:pt x="104" y="550"/>
                  </a:lnTo>
                  <a:lnTo>
                    <a:pt x="106" y="550"/>
                  </a:lnTo>
                  <a:lnTo>
                    <a:pt x="109" y="548"/>
                  </a:lnTo>
                  <a:lnTo>
                    <a:pt x="106" y="548"/>
                  </a:lnTo>
                  <a:lnTo>
                    <a:pt x="101" y="545"/>
                  </a:lnTo>
                  <a:lnTo>
                    <a:pt x="101" y="543"/>
                  </a:lnTo>
                  <a:lnTo>
                    <a:pt x="104" y="540"/>
                  </a:lnTo>
                  <a:lnTo>
                    <a:pt x="106" y="543"/>
                  </a:lnTo>
                  <a:lnTo>
                    <a:pt x="112" y="543"/>
                  </a:lnTo>
                  <a:lnTo>
                    <a:pt x="114" y="543"/>
                  </a:lnTo>
                  <a:lnTo>
                    <a:pt x="114" y="540"/>
                  </a:lnTo>
                  <a:lnTo>
                    <a:pt x="114" y="538"/>
                  </a:lnTo>
                  <a:lnTo>
                    <a:pt x="109" y="535"/>
                  </a:lnTo>
                  <a:lnTo>
                    <a:pt x="106" y="532"/>
                  </a:lnTo>
                  <a:lnTo>
                    <a:pt x="104" y="530"/>
                  </a:lnTo>
                  <a:lnTo>
                    <a:pt x="106" y="525"/>
                  </a:lnTo>
                  <a:lnTo>
                    <a:pt x="104" y="515"/>
                  </a:lnTo>
                  <a:lnTo>
                    <a:pt x="106" y="512"/>
                  </a:lnTo>
                  <a:lnTo>
                    <a:pt x="106" y="510"/>
                  </a:lnTo>
                  <a:lnTo>
                    <a:pt x="112" y="512"/>
                  </a:lnTo>
                  <a:lnTo>
                    <a:pt x="117" y="512"/>
                  </a:lnTo>
                  <a:lnTo>
                    <a:pt x="117" y="510"/>
                  </a:lnTo>
                  <a:lnTo>
                    <a:pt x="114" y="502"/>
                  </a:lnTo>
                  <a:lnTo>
                    <a:pt x="114" y="499"/>
                  </a:lnTo>
                  <a:lnTo>
                    <a:pt x="117" y="492"/>
                  </a:lnTo>
                  <a:lnTo>
                    <a:pt x="114" y="487"/>
                  </a:lnTo>
                  <a:lnTo>
                    <a:pt x="104" y="484"/>
                  </a:lnTo>
                  <a:lnTo>
                    <a:pt x="104" y="482"/>
                  </a:lnTo>
                  <a:lnTo>
                    <a:pt x="104" y="479"/>
                  </a:lnTo>
                  <a:lnTo>
                    <a:pt x="267" y="466"/>
                  </a:lnTo>
                  <a:lnTo>
                    <a:pt x="267" y="448"/>
                  </a:lnTo>
                  <a:lnTo>
                    <a:pt x="267" y="446"/>
                  </a:lnTo>
                  <a:lnTo>
                    <a:pt x="267" y="385"/>
                  </a:lnTo>
                  <a:lnTo>
                    <a:pt x="267" y="306"/>
                  </a:lnTo>
                  <a:lnTo>
                    <a:pt x="267" y="303"/>
                  </a:lnTo>
                  <a:lnTo>
                    <a:pt x="267" y="296"/>
                  </a:lnTo>
                  <a:lnTo>
                    <a:pt x="267" y="260"/>
                  </a:lnTo>
                  <a:lnTo>
                    <a:pt x="246" y="151"/>
                  </a:lnTo>
                  <a:lnTo>
                    <a:pt x="246" y="51"/>
                  </a:lnTo>
                  <a:lnTo>
                    <a:pt x="315" y="0"/>
                  </a:lnTo>
                  <a:lnTo>
                    <a:pt x="318" y="0"/>
                  </a:lnTo>
                  <a:lnTo>
                    <a:pt x="320" y="3"/>
                  </a:lnTo>
                  <a:lnTo>
                    <a:pt x="323" y="6"/>
                  </a:lnTo>
                  <a:lnTo>
                    <a:pt x="325" y="13"/>
                  </a:lnTo>
                  <a:lnTo>
                    <a:pt x="328" y="16"/>
                  </a:lnTo>
                  <a:lnTo>
                    <a:pt x="330" y="18"/>
                  </a:lnTo>
                  <a:lnTo>
                    <a:pt x="330" y="21"/>
                  </a:lnTo>
                  <a:lnTo>
                    <a:pt x="330" y="23"/>
                  </a:lnTo>
                  <a:lnTo>
                    <a:pt x="330" y="28"/>
                  </a:lnTo>
                  <a:lnTo>
                    <a:pt x="333" y="31"/>
                  </a:lnTo>
                  <a:lnTo>
                    <a:pt x="336" y="34"/>
                  </a:lnTo>
                  <a:lnTo>
                    <a:pt x="336" y="36"/>
                  </a:lnTo>
                  <a:lnTo>
                    <a:pt x="336" y="39"/>
                  </a:lnTo>
                  <a:lnTo>
                    <a:pt x="333" y="41"/>
                  </a:lnTo>
                  <a:lnTo>
                    <a:pt x="330" y="44"/>
                  </a:lnTo>
                  <a:lnTo>
                    <a:pt x="330" y="46"/>
                  </a:lnTo>
                  <a:lnTo>
                    <a:pt x="323" y="51"/>
                  </a:lnTo>
                  <a:lnTo>
                    <a:pt x="320" y="51"/>
                  </a:lnTo>
                  <a:lnTo>
                    <a:pt x="315" y="51"/>
                  </a:lnTo>
                  <a:lnTo>
                    <a:pt x="313" y="49"/>
                  </a:lnTo>
                  <a:lnTo>
                    <a:pt x="310" y="49"/>
                  </a:lnTo>
                  <a:lnTo>
                    <a:pt x="310" y="51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10" y="59"/>
                  </a:lnTo>
                  <a:lnTo>
                    <a:pt x="313" y="59"/>
                  </a:lnTo>
                  <a:lnTo>
                    <a:pt x="315" y="59"/>
                  </a:lnTo>
                  <a:lnTo>
                    <a:pt x="318" y="59"/>
                  </a:lnTo>
                  <a:lnTo>
                    <a:pt x="323" y="72"/>
                  </a:lnTo>
                  <a:lnTo>
                    <a:pt x="407" y="161"/>
                  </a:lnTo>
                  <a:lnTo>
                    <a:pt x="448" y="161"/>
                  </a:lnTo>
                  <a:lnTo>
                    <a:pt x="478" y="161"/>
                  </a:lnTo>
                  <a:lnTo>
                    <a:pt x="527" y="123"/>
                  </a:lnTo>
                  <a:lnTo>
                    <a:pt x="567" y="153"/>
                  </a:lnTo>
                  <a:lnTo>
                    <a:pt x="577" y="151"/>
                  </a:lnTo>
                  <a:lnTo>
                    <a:pt x="580" y="151"/>
                  </a:lnTo>
                  <a:lnTo>
                    <a:pt x="583" y="148"/>
                  </a:lnTo>
                  <a:lnTo>
                    <a:pt x="588" y="146"/>
                  </a:lnTo>
                  <a:lnTo>
                    <a:pt x="590" y="143"/>
                  </a:lnTo>
                  <a:lnTo>
                    <a:pt x="593" y="143"/>
                  </a:lnTo>
                  <a:lnTo>
                    <a:pt x="598" y="140"/>
                  </a:lnTo>
                  <a:lnTo>
                    <a:pt x="600" y="138"/>
                  </a:lnTo>
                  <a:lnTo>
                    <a:pt x="603" y="138"/>
                  </a:lnTo>
                  <a:lnTo>
                    <a:pt x="605" y="138"/>
                  </a:lnTo>
                  <a:lnTo>
                    <a:pt x="605" y="140"/>
                  </a:lnTo>
                  <a:lnTo>
                    <a:pt x="608" y="143"/>
                  </a:lnTo>
                  <a:lnTo>
                    <a:pt x="608" y="146"/>
                  </a:lnTo>
                  <a:lnTo>
                    <a:pt x="611" y="148"/>
                  </a:lnTo>
                  <a:lnTo>
                    <a:pt x="611" y="151"/>
                  </a:lnTo>
                  <a:lnTo>
                    <a:pt x="611" y="153"/>
                  </a:lnTo>
                  <a:lnTo>
                    <a:pt x="611" y="156"/>
                  </a:lnTo>
                  <a:lnTo>
                    <a:pt x="611" y="158"/>
                  </a:lnTo>
                  <a:lnTo>
                    <a:pt x="613" y="163"/>
                  </a:lnTo>
                  <a:lnTo>
                    <a:pt x="613" y="181"/>
                  </a:lnTo>
                  <a:lnTo>
                    <a:pt x="613" y="184"/>
                  </a:lnTo>
                  <a:lnTo>
                    <a:pt x="613" y="186"/>
                  </a:lnTo>
                  <a:lnTo>
                    <a:pt x="616" y="199"/>
                  </a:lnTo>
                  <a:lnTo>
                    <a:pt x="618" y="207"/>
                  </a:lnTo>
                  <a:lnTo>
                    <a:pt x="618" y="209"/>
                  </a:lnTo>
                  <a:lnTo>
                    <a:pt x="628" y="227"/>
                  </a:lnTo>
                  <a:lnTo>
                    <a:pt x="628" y="230"/>
                  </a:lnTo>
                  <a:lnTo>
                    <a:pt x="628" y="232"/>
                  </a:lnTo>
                  <a:lnTo>
                    <a:pt x="628" y="237"/>
                  </a:lnTo>
                  <a:lnTo>
                    <a:pt x="631" y="242"/>
                  </a:lnTo>
                  <a:lnTo>
                    <a:pt x="633" y="247"/>
                  </a:lnTo>
                  <a:lnTo>
                    <a:pt x="636" y="252"/>
                  </a:lnTo>
                  <a:lnTo>
                    <a:pt x="636" y="255"/>
                  </a:lnTo>
                  <a:lnTo>
                    <a:pt x="639" y="258"/>
                  </a:lnTo>
                  <a:lnTo>
                    <a:pt x="641" y="263"/>
                  </a:lnTo>
                  <a:lnTo>
                    <a:pt x="641" y="268"/>
                  </a:lnTo>
                  <a:lnTo>
                    <a:pt x="644" y="273"/>
                  </a:lnTo>
                  <a:lnTo>
                    <a:pt x="646" y="275"/>
                  </a:lnTo>
                  <a:lnTo>
                    <a:pt x="651" y="280"/>
                  </a:lnTo>
                  <a:lnTo>
                    <a:pt x="656" y="283"/>
                  </a:lnTo>
                  <a:lnTo>
                    <a:pt x="669" y="291"/>
                  </a:lnTo>
                  <a:lnTo>
                    <a:pt x="674" y="296"/>
                  </a:lnTo>
                  <a:lnTo>
                    <a:pt x="677" y="296"/>
                  </a:lnTo>
                  <a:lnTo>
                    <a:pt x="679" y="298"/>
                  </a:lnTo>
                  <a:lnTo>
                    <a:pt x="682" y="303"/>
                  </a:lnTo>
                  <a:lnTo>
                    <a:pt x="684" y="306"/>
                  </a:lnTo>
                  <a:lnTo>
                    <a:pt x="684" y="308"/>
                  </a:lnTo>
                  <a:lnTo>
                    <a:pt x="684" y="329"/>
                  </a:lnTo>
                  <a:lnTo>
                    <a:pt x="684" y="334"/>
                  </a:lnTo>
                  <a:lnTo>
                    <a:pt x="684" y="342"/>
                  </a:lnTo>
                  <a:lnTo>
                    <a:pt x="687" y="344"/>
                  </a:lnTo>
                  <a:lnTo>
                    <a:pt x="687" y="347"/>
                  </a:lnTo>
                  <a:lnTo>
                    <a:pt x="689" y="349"/>
                  </a:lnTo>
                  <a:lnTo>
                    <a:pt x="687" y="352"/>
                  </a:lnTo>
                  <a:lnTo>
                    <a:pt x="687" y="354"/>
                  </a:lnTo>
                  <a:lnTo>
                    <a:pt x="687" y="357"/>
                  </a:lnTo>
                  <a:lnTo>
                    <a:pt x="687" y="359"/>
                  </a:lnTo>
                  <a:lnTo>
                    <a:pt x="689" y="362"/>
                  </a:lnTo>
                  <a:lnTo>
                    <a:pt x="692" y="364"/>
                  </a:lnTo>
                  <a:lnTo>
                    <a:pt x="695" y="367"/>
                  </a:lnTo>
                  <a:lnTo>
                    <a:pt x="697" y="367"/>
                  </a:lnTo>
                  <a:lnTo>
                    <a:pt x="700" y="367"/>
                  </a:lnTo>
                  <a:lnTo>
                    <a:pt x="702" y="370"/>
                  </a:lnTo>
                  <a:lnTo>
                    <a:pt x="705" y="370"/>
                  </a:lnTo>
                  <a:lnTo>
                    <a:pt x="705" y="372"/>
                  </a:lnTo>
                  <a:lnTo>
                    <a:pt x="707" y="375"/>
                  </a:lnTo>
                  <a:lnTo>
                    <a:pt x="710" y="382"/>
                  </a:lnTo>
                  <a:lnTo>
                    <a:pt x="707" y="390"/>
                  </a:lnTo>
                  <a:lnTo>
                    <a:pt x="707" y="392"/>
                  </a:lnTo>
                  <a:lnTo>
                    <a:pt x="707" y="395"/>
                  </a:lnTo>
                  <a:lnTo>
                    <a:pt x="710" y="398"/>
                  </a:lnTo>
                  <a:lnTo>
                    <a:pt x="712" y="398"/>
                  </a:lnTo>
                  <a:lnTo>
                    <a:pt x="712" y="400"/>
                  </a:lnTo>
                  <a:lnTo>
                    <a:pt x="715" y="400"/>
                  </a:lnTo>
                  <a:lnTo>
                    <a:pt x="715" y="403"/>
                  </a:lnTo>
                  <a:lnTo>
                    <a:pt x="715" y="405"/>
                  </a:lnTo>
                  <a:lnTo>
                    <a:pt x="717" y="408"/>
                  </a:lnTo>
                  <a:lnTo>
                    <a:pt x="715" y="408"/>
                  </a:lnTo>
                  <a:lnTo>
                    <a:pt x="715" y="410"/>
                  </a:lnTo>
                  <a:lnTo>
                    <a:pt x="717" y="413"/>
                  </a:lnTo>
                  <a:lnTo>
                    <a:pt x="717" y="415"/>
                  </a:lnTo>
                  <a:lnTo>
                    <a:pt x="720" y="418"/>
                  </a:lnTo>
                  <a:lnTo>
                    <a:pt x="723" y="415"/>
                  </a:lnTo>
                  <a:lnTo>
                    <a:pt x="725" y="413"/>
                  </a:lnTo>
                  <a:lnTo>
                    <a:pt x="728" y="413"/>
                  </a:lnTo>
                  <a:lnTo>
                    <a:pt x="733" y="410"/>
                  </a:lnTo>
                  <a:lnTo>
                    <a:pt x="758" y="410"/>
                  </a:lnTo>
                  <a:lnTo>
                    <a:pt x="768" y="410"/>
                  </a:lnTo>
                  <a:lnTo>
                    <a:pt x="771" y="410"/>
                  </a:lnTo>
                  <a:lnTo>
                    <a:pt x="781" y="410"/>
                  </a:lnTo>
                  <a:lnTo>
                    <a:pt x="781" y="415"/>
                  </a:lnTo>
                  <a:lnTo>
                    <a:pt x="779" y="418"/>
                  </a:lnTo>
                  <a:lnTo>
                    <a:pt x="781" y="418"/>
                  </a:lnTo>
                  <a:lnTo>
                    <a:pt x="781" y="420"/>
                  </a:lnTo>
                  <a:lnTo>
                    <a:pt x="784" y="420"/>
                  </a:lnTo>
                  <a:lnTo>
                    <a:pt x="786" y="420"/>
                  </a:lnTo>
                  <a:lnTo>
                    <a:pt x="796" y="426"/>
                  </a:lnTo>
                  <a:lnTo>
                    <a:pt x="799" y="428"/>
                  </a:lnTo>
                  <a:lnTo>
                    <a:pt x="799" y="431"/>
                  </a:lnTo>
                  <a:lnTo>
                    <a:pt x="799" y="433"/>
                  </a:lnTo>
                  <a:lnTo>
                    <a:pt x="796" y="436"/>
                  </a:lnTo>
                  <a:lnTo>
                    <a:pt x="794" y="436"/>
                  </a:lnTo>
                  <a:lnTo>
                    <a:pt x="794" y="438"/>
                  </a:lnTo>
                  <a:lnTo>
                    <a:pt x="794" y="441"/>
                  </a:lnTo>
                  <a:lnTo>
                    <a:pt x="796" y="443"/>
                  </a:lnTo>
                  <a:lnTo>
                    <a:pt x="799" y="441"/>
                  </a:lnTo>
                  <a:lnTo>
                    <a:pt x="801" y="441"/>
                  </a:lnTo>
                  <a:lnTo>
                    <a:pt x="801" y="443"/>
                  </a:lnTo>
                  <a:lnTo>
                    <a:pt x="801" y="446"/>
                  </a:lnTo>
                  <a:lnTo>
                    <a:pt x="801" y="448"/>
                  </a:lnTo>
                  <a:lnTo>
                    <a:pt x="804" y="451"/>
                  </a:lnTo>
                  <a:lnTo>
                    <a:pt x="807" y="459"/>
                  </a:lnTo>
                  <a:lnTo>
                    <a:pt x="809" y="461"/>
                  </a:lnTo>
                  <a:lnTo>
                    <a:pt x="812" y="461"/>
                  </a:lnTo>
                  <a:lnTo>
                    <a:pt x="814" y="461"/>
                  </a:lnTo>
                  <a:lnTo>
                    <a:pt x="814" y="464"/>
                  </a:lnTo>
                  <a:lnTo>
                    <a:pt x="812" y="466"/>
                  </a:lnTo>
                  <a:lnTo>
                    <a:pt x="814" y="469"/>
                  </a:lnTo>
                  <a:lnTo>
                    <a:pt x="817" y="469"/>
                  </a:lnTo>
                  <a:lnTo>
                    <a:pt x="819" y="471"/>
                  </a:lnTo>
                  <a:lnTo>
                    <a:pt x="822" y="476"/>
                  </a:lnTo>
                  <a:lnTo>
                    <a:pt x="824" y="476"/>
                  </a:lnTo>
                  <a:lnTo>
                    <a:pt x="827" y="476"/>
                  </a:lnTo>
                  <a:lnTo>
                    <a:pt x="827" y="479"/>
                  </a:lnTo>
                  <a:lnTo>
                    <a:pt x="827" y="482"/>
                  </a:lnTo>
                  <a:lnTo>
                    <a:pt x="824" y="484"/>
                  </a:lnTo>
                  <a:lnTo>
                    <a:pt x="824" y="487"/>
                  </a:lnTo>
                  <a:lnTo>
                    <a:pt x="824" y="489"/>
                  </a:lnTo>
                  <a:lnTo>
                    <a:pt x="824" y="492"/>
                  </a:lnTo>
                  <a:lnTo>
                    <a:pt x="824" y="494"/>
                  </a:lnTo>
                  <a:lnTo>
                    <a:pt x="822" y="494"/>
                  </a:lnTo>
                  <a:lnTo>
                    <a:pt x="819" y="494"/>
                  </a:lnTo>
                  <a:lnTo>
                    <a:pt x="819" y="497"/>
                  </a:lnTo>
                  <a:lnTo>
                    <a:pt x="822" y="497"/>
                  </a:lnTo>
                  <a:lnTo>
                    <a:pt x="824" y="499"/>
                  </a:lnTo>
                  <a:lnTo>
                    <a:pt x="822" y="499"/>
                  </a:lnTo>
                  <a:lnTo>
                    <a:pt x="822" y="502"/>
                  </a:lnTo>
                  <a:lnTo>
                    <a:pt x="822" y="504"/>
                  </a:lnTo>
                  <a:lnTo>
                    <a:pt x="822" y="507"/>
                  </a:lnTo>
                  <a:lnTo>
                    <a:pt x="824" y="507"/>
                  </a:lnTo>
                  <a:lnTo>
                    <a:pt x="824" y="510"/>
                  </a:lnTo>
                  <a:lnTo>
                    <a:pt x="824" y="512"/>
                  </a:lnTo>
                  <a:lnTo>
                    <a:pt x="827" y="515"/>
                  </a:lnTo>
                  <a:lnTo>
                    <a:pt x="827" y="517"/>
                  </a:lnTo>
                  <a:lnTo>
                    <a:pt x="827" y="520"/>
                  </a:lnTo>
                  <a:lnTo>
                    <a:pt x="829" y="522"/>
                  </a:lnTo>
                  <a:lnTo>
                    <a:pt x="829" y="525"/>
                  </a:lnTo>
                  <a:lnTo>
                    <a:pt x="832" y="525"/>
                  </a:lnTo>
                  <a:lnTo>
                    <a:pt x="835" y="525"/>
                  </a:lnTo>
                  <a:lnTo>
                    <a:pt x="835" y="527"/>
                  </a:lnTo>
                  <a:lnTo>
                    <a:pt x="835" y="530"/>
                  </a:lnTo>
                  <a:lnTo>
                    <a:pt x="835" y="532"/>
                  </a:lnTo>
                  <a:lnTo>
                    <a:pt x="837" y="535"/>
                  </a:lnTo>
                  <a:lnTo>
                    <a:pt x="837" y="538"/>
                  </a:lnTo>
                  <a:lnTo>
                    <a:pt x="840" y="538"/>
                  </a:lnTo>
                  <a:lnTo>
                    <a:pt x="842" y="538"/>
                  </a:lnTo>
                  <a:lnTo>
                    <a:pt x="845" y="540"/>
                  </a:lnTo>
                  <a:lnTo>
                    <a:pt x="845" y="538"/>
                  </a:lnTo>
                  <a:lnTo>
                    <a:pt x="847" y="540"/>
                  </a:lnTo>
                  <a:lnTo>
                    <a:pt x="924" y="515"/>
                  </a:lnTo>
                  <a:lnTo>
                    <a:pt x="967" y="487"/>
                  </a:lnTo>
                  <a:lnTo>
                    <a:pt x="982" y="497"/>
                  </a:lnTo>
                  <a:lnTo>
                    <a:pt x="1015" y="520"/>
                  </a:lnTo>
                  <a:lnTo>
                    <a:pt x="1025" y="517"/>
                  </a:lnTo>
                  <a:lnTo>
                    <a:pt x="1036" y="515"/>
                  </a:lnTo>
                  <a:lnTo>
                    <a:pt x="1036" y="517"/>
                  </a:lnTo>
                  <a:lnTo>
                    <a:pt x="1036" y="525"/>
                  </a:lnTo>
                  <a:lnTo>
                    <a:pt x="1046" y="538"/>
                  </a:lnTo>
                  <a:lnTo>
                    <a:pt x="1087" y="588"/>
                  </a:lnTo>
                  <a:lnTo>
                    <a:pt x="1099" y="588"/>
                  </a:lnTo>
                  <a:lnTo>
                    <a:pt x="1109" y="586"/>
                  </a:lnTo>
                  <a:lnTo>
                    <a:pt x="1117" y="700"/>
                  </a:lnTo>
                  <a:lnTo>
                    <a:pt x="1117" y="723"/>
                  </a:lnTo>
                  <a:lnTo>
                    <a:pt x="1120" y="764"/>
                  </a:lnTo>
                  <a:lnTo>
                    <a:pt x="1117" y="764"/>
                  </a:lnTo>
                  <a:lnTo>
                    <a:pt x="1115" y="764"/>
                  </a:lnTo>
                  <a:lnTo>
                    <a:pt x="1112" y="764"/>
                  </a:lnTo>
                  <a:lnTo>
                    <a:pt x="1109" y="764"/>
                  </a:lnTo>
                  <a:lnTo>
                    <a:pt x="1107" y="764"/>
                  </a:lnTo>
                  <a:lnTo>
                    <a:pt x="1104" y="764"/>
                  </a:lnTo>
                  <a:lnTo>
                    <a:pt x="1102" y="764"/>
                  </a:lnTo>
                  <a:lnTo>
                    <a:pt x="1102" y="761"/>
                  </a:lnTo>
                  <a:lnTo>
                    <a:pt x="1102" y="764"/>
                  </a:lnTo>
                  <a:lnTo>
                    <a:pt x="1102" y="767"/>
                  </a:lnTo>
                  <a:lnTo>
                    <a:pt x="1099" y="767"/>
                  </a:lnTo>
                  <a:lnTo>
                    <a:pt x="1097" y="767"/>
                  </a:lnTo>
                  <a:lnTo>
                    <a:pt x="1094" y="767"/>
                  </a:lnTo>
                  <a:lnTo>
                    <a:pt x="1092" y="767"/>
                  </a:lnTo>
                  <a:lnTo>
                    <a:pt x="1089" y="767"/>
                  </a:lnTo>
                  <a:lnTo>
                    <a:pt x="1087" y="767"/>
                  </a:lnTo>
                  <a:lnTo>
                    <a:pt x="1084" y="767"/>
                  </a:lnTo>
                  <a:lnTo>
                    <a:pt x="1081" y="767"/>
                  </a:lnTo>
                  <a:lnTo>
                    <a:pt x="1079" y="767"/>
                  </a:lnTo>
                  <a:lnTo>
                    <a:pt x="1079" y="769"/>
                  </a:lnTo>
                  <a:lnTo>
                    <a:pt x="1076" y="769"/>
                  </a:lnTo>
                  <a:lnTo>
                    <a:pt x="1074" y="769"/>
                  </a:lnTo>
                  <a:lnTo>
                    <a:pt x="1071" y="769"/>
                  </a:lnTo>
                  <a:lnTo>
                    <a:pt x="1069" y="769"/>
                  </a:lnTo>
                  <a:lnTo>
                    <a:pt x="1066" y="769"/>
                  </a:lnTo>
                  <a:lnTo>
                    <a:pt x="1064" y="769"/>
                  </a:lnTo>
                  <a:lnTo>
                    <a:pt x="1061" y="769"/>
                  </a:lnTo>
                  <a:lnTo>
                    <a:pt x="1061" y="767"/>
                  </a:lnTo>
                  <a:lnTo>
                    <a:pt x="1061" y="769"/>
                  </a:lnTo>
                  <a:lnTo>
                    <a:pt x="1059" y="769"/>
                  </a:lnTo>
                  <a:lnTo>
                    <a:pt x="1056" y="769"/>
                  </a:lnTo>
                  <a:lnTo>
                    <a:pt x="1056" y="767"/>
                  </a:lnTo>
                  <a:lnTo>
                    <a:pt x="1059" y="767"/>
                  </a:lnTo>
                  <a:lnTo>
                    <a:pt x="1059" y="769"/>
                  </a:lnTo>
                  <a:lnTo>
                    <a:pt x="1059" y="767"/>
                  </a:lnTo>
                  <a:lnTo>
                    <a:pt x="1056" y="767"/>
                  </a:lnTo>
                  <a:lnTo>
                    <a:pt x="1056" y="764"/>
                  </a:lnTo>
                  <a:lnTo>
                    <a:pt x="1056" y="761"/>
                  </a:lnTo>
                  <a:lnTo>
                    <a:pt x="1056" y="764"/>
                  </a:lnTo>
                  <a:lnTo>
                    <a:pt x="1053" y="764"/>
                  </a:lnTo>
                  <a:lnTo>
                    <a:pt x="1051" y="764"/>
                  </a:lnTo>
                  <a:lnTo>
                    <a:pt x="1048" y="764"/>
                  </a:lnTo>
                  <a:lnTo>
                    <a:pt x="1048" y="761"/>
                  </a:lnTo>
                  <a:lnTo>
                    <a:pt x="1046" y="761"/>
                  </a:lnTo>
                  <a:lnTo>
                    <a:pt x="1046" y="759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8" y="756"/>
                  </a:lnTo>
                  <a:lnTo>
                    <a:pt x="1046" y="756"/>
                  </a:lnTo>
                  <a:lnTo>
                    <a:pt x="1046" y="754"/>
                  </a:lnTo>
                  <a:lnTo>
                    <a:pt x="1046" y="756"/>
                  </a:lnTo>
                  <a:lnTo>
                    <a:pt x="1046" y="759"/>
                  </a:lnTo>
                  <a:lnTo>
                    <a:pt x="1043" y="759"/>
                  </a:lnTo>
                  <a:lnTo>
                    <a:pt x="1043" y="756"/>
                  </a:lnTo>
                  <a:lnTo>
                    <a:pt x="1043" y="754"/>
                  </a:lnTo>
                  <a:lnTo>
                    <a:pt x="1041" y="754"/>
                  </a:lnTo>
                  <a:lnTo>
                    <a:pt x="1041" y="756"/>
                  </a:lnTo>
                  <a:lnTo>
                    <a:pt x="1041" y="759"/>
                  </a:lnTo>
                  <a:lnTo>
                    <a:pt x="1041" y="761"/>
                  </a:lnTo>
                  <a:lnTo>
                    <a:pt x="1038" y="761"/>
                  </a:lnTo>
                  <a:lnTo>
                    <a:pt x="1038" y="759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8" y="756"/>
                  </a:lnTo>
                  <a:lnTo>
                    <a:pt x="1036" y="756"/>
                  </a:lnTo>
                  <a:lnTo>
                    <a:pt x="1036" y="754"/>
                  </a:lnTo>
                  <a:lnTo>
                    <a:pt x="1038" y="754"/>
                  </a:lnTo>
                  <a:lnTo>
                    <a:pt x="1036" y="754"/>
                  </a:lnTo>
                  <a:lnTo>
                    <a:pt x="1036" y="756"/>
                  </a:lnTo>
                  <a:lnTo>
                    <a:pt x="1036" y="759"/>
                  </a:lnTo>
                  <a:lnTo>
                    <a:pt x="1038" y="759"/>
                  </a:lnTo>
                  <a:lnTo>
                    <a:pt x="1038" y="761"/>
                  </a:lnTo>
                  <a:lnTo>
                    <a:pt x="1041" y="761"/>
                  </a:lnTo>
                  <a:lnTo>
                    <a:pt x="1043" y="761"/>
                  </a:lnTo>
                  <a:lnTo>
                    <a:pt x="1043" y="764"/>
                  </a:lnTo>
                  <a:lnTo>
                    <a:pt x="1041" y="764"/>
                  </a:lnTo>
                  <a:lnTo>
                    <a:pt x="1038" y="764"/>
                  </a:lnTo>
                  <a:lnTo>
                    <a:pt x="1038" y="767"/>
                  </a:lnTo>
                  <a:lnTo>
                    <a:pt x="1036" y="767"/>
                  </a:lnTo>
                  <a:lnTo>
                    <a:pt x="1036" y="764"/>
                  </a:lnTo>
                  <a:lnTo>
                    <a:pt x="1033" y="764"/>
                  </a:lnTo>
                  <a:lnTo>
                    <a:pt x="1033" y="761"/>
                  </a:lnTo>
                  <a:lnTo>
                    <a:pt x="1033" y="759"/>
                  </a:lnTo>
                  <a:lnTo>
                    <a:pt x="1033" y="761"/>
                  </a:lnTo>
                  <a:lnTo>
                    <a:pt x="1033" y="764"/>
                  </a:lnTo>
                  <a:lnTo>
                    <a:pt x="1033" y="767"/>
                  </a:lnTo>
                  <a:lnTo>
                    <a:pt x="1033" y="769"/>
                  </a:lnTo>
                  <a:lnTo>
                    <a:pt x="1036" y="769"/>
                  </a:lnTo>
                  <a:lnTo>
                    <a:pt x="1036" y="767"/>
                  </a:lnTo>
                  <a:lnTo>
                    <a:pt x="1038" y="767"/>
                  </a:lnTo>
                  <a:lnTo>
                    <a:pt x="1041" y="767"/>
                  </a:lnTo>
                  <a:lnTo>
                    <a:pt x="1043" y="767"/>
                  </a:lnTo>
                  <a:lnTo>
                    <a:pt x="1046" y="767"/>
                  </a:lnTo>
                  <a:lnTo>
                    <a:pt x="1048" y="767"/>
                  </a:lnTo>
                  <a:lnTo>
                    <a:pt x="1051" y="767"/>
                  </a:lnTo>
                  <a:lnTo>
                    <a:pt x="1053" y="767"/>
                  </a:lnTo>
                  <a:lnTo>
                    <a:pt x="1056" y="767"/>
                  </a:lnTo>
                  <a:lnTo>
                    <a:pt x="1056" y="769"/>
                  </a:lnTo>
                  <a:lnTo>
                    <a:pt x="1053" y="769"/>
                  </a:lnTo>
                  <a:lnTo>
                    <a:pt x="1051" y="769"/>
                  </a:lnTo>
                  <a:lnTo>
                    <a:pt x="1051" y="772"/>
                  </a:lnTo>
                  <a:lnTo>
                    <a:pt x="1048" y="772"/>
                  </a:lnTo>
                  <a:lnTo>
                    <a:pt x="1046" y="772"/>
                  </a:lnTo>
                  <a:lnTo>
                    <a:pt x="1043" y="772"/>
                  </a:lnTo>
                  <a:lnTo>
                    <a:pt x="1041" y="772"/>
                  </a:lnTo>
                  <a:lnTo>
                    <a:pt x="1041" y="774"/>
                  </a:lnTo>
                  <a:lnTo>
                    <a:pt x="1038" y="774"/>
                  </a:lnTo>
                  <a:lnTo>
                    <a:pt x="1036" y="774"/>
                  </a:lnTo>
                  <a:lnTo>
                    <a:pt x="1033" y="774"/>
                  </a:lnTo>
                  <a:lnTo>
                    <a:pt x="1033" y="777"/>
                  </a:lnTo>
                  <a:lnTo>
                    <a:pt x="1031" y="777"/>
                  </a:lnTo>
                  <a:lnTo>
                    <a:pt x="1028" y="777"/>
                  </a:lnTo>
                  <a:lnTo>
                    <a:pt x="1025" y="777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3" y="777"/>
                  </a:lnTo>
                  <a:lnTo>
                    <a:pt x="1023" y="779"/>
                  </a:lnTo>
                  <a:lnTo>
                    <a:pt x="1020" y="779"/>
                  </a:lnTo>
                  <a:lnTo>
                    <a:pt x="1018" y="779"/>
                  </a:lnTo>
                  <a:lnTo>
                    <a:pt x="1015" y="779"/>
                  </a:lnTo>
                  <a:lnTo>
                    <a:pt x="1013" y="779"/>
                  </a:lnTo>
                  <a:lnTo>
                    <a:pt x="1010" y="779"/>
                  </a:lnTo>
                  <a:lnTo>
                    <a:pt x="1008" y="779"/>
                  </a:lnTo>
                  <a:lnTo>
                    <a:pt x="1005" y="779"/>
                  </a:lnTo>
                  <a:lnTo>
                    <a:pt x="1003" y="779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1000" y="779"/>
                  </a:lnTo>
                  <a:lnTo>
                    <a:pt x="1000" y="782"/>
                  </a:lnTo>
                  <a:lnTo>
                    <a:pt x="997" y="782"/>
                  </a:lnTo>
                  <a:lnTo>
                    <a:pt x="995" y="782"/>
                  </a:lnTo>
                  <a:lnTo>
                    <a:pt x="992" y="782"/>
                  </a:lnTo>
                  <a:lnTo>
                    <a:pt x="990" y="782"/>
                  </a:lnTo>
                  <a:lnTo>
                    <a:pt x="987" y="782"/>
                  </a:lnTo>
                  <a:lnTo>
                    <a:pt x="985" y="782"/>
                  </a:lnTo>
                  <a:lnTo>
                    <a:pt x="982" y="782"/>
                  </a:lnTo>
                  <a:lnTo>
                    <a:pt x="982" y="784"/>
                  </a:lnTo>
                  <a:lnTo>
                    <a:pt x="980" y="784"/>
                  </a:lnTo>
                  <a:lnTo>
                    <a:pt x="977" y="784"/>
                  </a:lnTo>
                  <a:lnTo>
                    <a:pt x="975" y="784"/>
                  </a:lnTo>
                  <a:lnTo>
                    <a:pt x="972" y="784"/>
                  </a:lnTo>
                  <a:lnTo>
                    <a:pt x="972" y="782"/>
                  </a:lnTo>
                  <a:lnTo>
                    <a:pt x="972" y="784"/>
                  </a:lnTo>
                  <a:lnTo>
                    <a:pt x="969" y="784"/>
                  </a:lnTo>
                  <a:lnTo>
                    <a:pt x="967" y="784"/>
                  </a:lnTo>
                  <a:lnTo>
                    <a:pt x="964" y="784"/>
                  </a:lnTo>
                  <a:lnTo>
                    <a:pt x="964" y="787"/>
                  </a:lnTo>
                  <a:lnTo>
                    <a:pt x="964" y="784"/>
                  </a:lnTo>
                  <a:lnTo>
                    <a:pt x="962" y="784"/>
                  </a:lnTo>
                  <a:lnTo>
                    <a:pt x="964" y="784"/>
                  </a:lnTo>
                  <a:lnTo>
                    <a:pt x="964" y="782"/>
                  </a:lnTo>
                  <a:lnTo>
                    <a:pt x="962" y="782"/>
                  </a:lnTo>
                  <a:lnTo>
                    <a:pt x="962" y="784"/>
                  </a:lnTo>
                  <a:lnTo>
                    <a:pt x="962" y="787"/>
                  </a:lnTo>
                  <a:lnTo>
                    <a:pt x="959" y="787"/>
                  </a:lnTo>
                  <a:lnTo>
                    <a:pt x="959" y="784"/>
                  </a:lnTo>
                  <a:lnTo>
                    <a:pt x="959" y="782"/>
                  </a:lnTo>
                  <a:lnTo>
                    <a:pt x="957" y="782"/>
                  </a:lnTo>
                  <a:lnTo>
                    <a:pt x="957" y="784"/>
                  </a:lnTo>
                  <a:lnTo>
                    <a:pt x="957" y="787"/>
                  </a:lnTo>
                  <a:lnTo>
                    <a:pt x="954" y="787"/>
                  </a:lnTo>
                  <a:lnTo>
                    <a:pt x="952" y="787"/>
                  </a:lnTo>
                  <a:lnTo>
                    <a:pt x="949" y="787"/>
                  </a:lnTo>
                  <a:lnTo>
                    <a:pt x="949" y="784"/>
                  </a:lnTo>
                  <a:lnTo>
                    <a:pt x="947" y="784"/>
                  </a:lnTo>
                  <a:lnTo>
                    <a:pt x="949" y="784"/>
                  </a:lnTo>
                  <a:lnTo>
                    <a:pt x="949" y="782"/>
                  </a:lnTo>
                  <a:lnTo>
                    <a:pt x="949" y="779"/>
                  </a:lnTo>
                  <a:lnTo>
                    <a:pt x="952" y="779"/>
                  </a:lnTo>
                  <a:lnTo>
                    <a:pt x="952" y="777"/>
                  </a:lnTo>
                  <a:lnTo>
                    <a:pt x="949" y="777"/>
                  </a:lnTo>
                  <a:lnTo>
                    <a:pt x="949" y="779"/>
                  </a:lnTo>
                  <a:lnTo>
                    <a:pt x="949" y="782"/>
                  </a:lnTo>
                  <a:lnTo>
                    <a:pt x="947" y="782"/>
                  </a:lnTo>
                  <a:lnTo>
                    <a:pt x="947" y="779"/>
                  </a:lnTo>
                  <a:lnTo>
                    <a:pt x="944" y="779"/>
                  </a:lnTo>
                  <a:lnTo>
                    <a:pt x="947" y="779"/>
                  </a:lnTo>
                  <a:lnTo>
                    <a:pt x="947" y="782"/>
                  </a:lnTo>
                  <a:lnTo>
                    <a:pt x="947" y="784"/>
                  </a:lnTo>
                  <a:lnTo>
                    <a:pt x="944" y="784"/>
                  </a:lnTo>
                  <a:lnTo>
                    <a:pt x="944" y="782"/>
                  </a:lnTo>
                  <a:lnTo>
                    <a:pt x="941" y="782"/>
                  </a:lnTo>
                  <a:lnTo>
                    <a:pt x="941" y="779"/>
                  </a:lnTo>
                  <a:lnTo>
                    <a:pt x="939" y="779"/>
                  </a:lnTo>
                  <a:lnTo>
                    <a:pt x="939" y="777"/>
                  </a:lnTo>
                  <a:lnTo>
                    <a:pt x="936" y="777"/>
                  </a:lnTo>
                  <a:lnTo>
                    <a:pt x="936" y="779"/>
                  </a:lnTo>
                  <a:lnTo>
                    <a:pt x="939" y="779"/>
                  </a:lnTo>
                  <a:lnTo>
                    <a:pt x="936" y="779"/>
                  </a:lnTo>
                  <a:lnTo>
                    <a:pt x="936" y="782"/>
                  </a:lnTo>
                  <a:lnTo>
                    <a:pt x="934" y="782"/>
                  </a:lnTo>
                  <a:lnTo>
                    <a:pt x="936" y="782"/>
                  </a:lnTo>
                  <a:lnTo>
                    <a:pt x="939" y="782"/>
                  </a:lnTo>
                  <a:lnTo>
                    <a:pt x="939" y="779"/>
                  </a:lnTo>
                  <a:lnTo>
                    <a:pt x="941" y="779"/>
                  </a:lnTo>
                  <a:lnTo>
                    <a:pt x="941" y="782"/>
                  </a:lnTo>
                  <a:lnTo>
                    <a:pt x="944" y="782"/>
                  </a:lnTo>
                  <a:lnTo>
                    <a:pt x="944" y="784"/>
                  </a:lnTo>
                  <a:lnTo>
                    <a:pt x="947" y="784"/>
                  </a:lnTo>
                  <a:lnTo>
                    <a:pt x="947" y="787"/>
                  </a:lnTo>
                  <a:lnTo>
                    <a:pt x="947" y="789"/>
                  </a:lnTo>
                  <a:lnTo>
                    <a:pt x="944" y="789"/>
                  </a:lnTo>
                  <a:lnTo>
                    <a:pt x="941" y="789"/>
                  </a:lnTo>
                  <a:lnTo>
                    <a:pt x="939" y="789"/>
                  </a:lnTo>
                  <a:lnTo>
                    <a:pt x="936" y="789"/>
                  </a:lnTo>
                  <a:lnTo>
                    <a:pt x="934" y="789"/>
                  </a:lnTo>
                  <a:lnTo>
                    <a:pt x="931" y="789"/>
                  </a:lnTo>
                  <a:lnTo>
                    <a:pt x="931" y="792"/>
                  </a:lnTo>
                  <a:lnTo>
                    <a:pt x="929" y="792"/>
                  </a:lnTo>
                  <a:lnTo>
                    <a:pt x="926" y="792"/>
                  </a:lnTo>
                  <a:lnTo>
                    <a:pt x="924" y="792"/>
                  </a:lnTo>
                  <a:lnTo>
                    <a:pt x="921" y="792"/>
                  </a:lnTo>
                  <a:lnTo>
                    <a:pt x="919" y="792"/>
                  </a:lnTo>
                  <a:lnTo>
                    <a:pt x="916" y="792"/>
                  </a:lnTo>
                  <a:lnTo>
                    <a:pt x="916" y="795"/>
                  </a:lnTo>
                  <a:lnTo>
                    <a:pt x="913" y="795"/>
                  </a:lnTo>
                  <a:lnTo>
                    <a:pt x="911" y="795"/>
                  </a:lnTo>
                  <a:lnTo>
                    <a:pt x="908" y="795"/>
                  </a:lnTo>
                  <a:lnTo>
                    <a:pt x="908" y="797"/>
                  </a:lnTo>
                  <a:lnTo>
                    <a:pt x="906" y="797"/>
                  </a:lnTo>
                  <a:lnTo>
                    <a:pt x="906" y="795"/>
                  </a:lnTo>
                  <a:lnTo>
                    <a:pt x="906" y="797"/>
                  </a:lnTo>
                  <a:lnTo>
                    <a:pt x="903" y="797"/>
                  </a:lnTo>
                  <a:lnTo>
                    <a:pt x="901" y="797"/>
                  </a:lnTo>
                  <a:lnTo>
                    <a:pt x="901" y="800"/>
                  </a:lnTo>
                  <a:lnTo>
                    <a:pt x="898" y="800"/>
                  </a:lnTo>
                  <a:lnTo>
                    <a:pt x="896" y="800"/>
                  </a:lnTo>
                  <a:lnTo>
                    <a:pt x="893" y="800"/>
                  </a:lnTo>
                  <a:lnTo>
                    <a:pt x="893" y="802"/>
                  </a:lnTo>
                  <a:lnTo>
                    <a:pt x="891" y="802"/>
                  </a:lnTo>
                  <a:lnTo>
                    <a:pt x="891" y="800"/>
                  </a:lnTo>
                  <a:lnTo>
                    <a:pt x="893" y="800"/>
                  </a:lnTo>
                  <a:lnTo>
                    <a:pt x="891" y="800"/>
                  </a:lnTo>
                  <a:lnTo>
                    <a:pt x="891" y="802"/>
                  </a:lnTo>
                  <a:lnTo>
                    <a:pt x="888" y="802"/>
                  </a:lnTo>
                  <a:lnTo>
                    <a:pt x="885" y="802"/>
                  </a:lnTo>
                  <a:lnTo>
                    <a:pt x="885" y="805"/>
                  </a:lnTo>
                  <a:lnTo>
                    <a:pt x="883" y="805"/>
                  </a:lnTo>
                  <a:lnTo>
                    <a:pt x="880" y="805"/>
                  </a:lnTo>
                  <a:lnTo>
                    <a:pt x="878" y="805"/>
                  </a:lnTo>
                  <a:lnTo>
                    <a:pt x="878" y="807"/>
                  </a:lnTo>
                  <a:lnTo>
                    <a:pt x="875" y="807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3" y="807"/>
                  </a:lnTo>
                  <a:lnTo>
                    <a:pt x="873" y="810"/>
                  </a:lnTo>
                  <a:lnTo>
                    <a:pt x="870" y="810"/>
                  </a:lnTo>
                  <a:lnTo>
                    <a:pt x="868" y="810"/>
                  </a:lnTo>
                  <a:lnTo>
                    <a:pt x="868" y="812"/>
                  </a:lnTo>
                  <a:lnTo>
                    <a:pt x="865" y="812"/>
                  </a:lnTo>
                  <a:lnTo>
                    <a:pt x="863" y="812"/>
                  </a:lnTo>
                  <a:lnTo>
                    <a:pt x="860" y="812"/>
                  </a:lnTo>
                  <a:lnTo>
                    <a:pt x="857" y="812"/>
                  </a:lnTo>
                  <a:lnTo>
                    <a:pt x="857" y="815"/>
                  </a:lnTo>
                  <a:lnTo>
                    <a:pt x="857" y="812"/>
                  </a:lnTo>
                  <a:lnTo>
                    <a:pt x="855" y="812"/>
                  </a:lnTo>
                  <a:lnTo>
                    <a:pt x="855" y="815"/>
                  </a:lnTo>
                  <a:lnTo>
                    <a:pt x="852" y="815"/>
                  </a:lnTo>
                  <a:lnTo>
                    <a:pt x="850" y="815"/>
                  </a:lnTo>
                  <a:lnTo>
                    <a:pt x="847" y="815"/>
                  </a:lnTo>
                  <a:lnTo>
                    <a:pt x="847" y="817"/>
                  </a:lnTo>
                  <a:lnTo>
                    <a:pt x="845" y="817"/>
                  </a:lnTo>
                  <a:lnTo>
                    <a:pt x="847" y="817"/>
                  </a:lnTo>
                  <a:lnTo>
                    <a:pt x="847" y="820"/>
                  </a:lnTo>
                  <a:lnTo>
                    <a:pt x="845" y="820"/>
                  </a:lnTo>
                  <a:lnTo>
                    <a:pt x="845" y="823"/>
                  </a:lnTo>
                  <a:lnTo>
                    <a:pt x="842" y="823"/>
                  </a:lnTo>
                  <a:lnTo>
                    <a:pt x="840" y="823"/>
                  </a:lnTo>
                  <a:lnTo>
                    <a:pt x="837" y="823"/>
                  </a:lnTo>
                  <a:lnTo>
                    <a:pt x="835" y="823"/>
                  </a:lnTo>
                  <a:lnTo>
                    <a:pt x="835" y="825"/>
                  </a:lnTo>
                  <a:lnTo>
                    <a:pt x="832" y="825"/>
                  </a:lnTo>
                  <a:lnTo>
                    <a:pt x="829" y="825"/>
                  </a:lnTo>
                  <a:lnTo>
                    <a:pt x="829" y="828"/>
                  </a:lnTo>
                  <a:lnTo>
                    <a:pt x="827" y="828"/>
                  </a:lnTo>
                  <a:lnTo>
                    <a:pt x="824" y="828"/>
                  </a:lnTo>
                  <a:lnTo>
                    <a:pt x="822" y="828"/>
                  </a:lnTo>
                  <a:lnTo>
                    <a:pt x="822" y="830"/>
                  </a:lnTo>
                  <a:lnTo>
                    <a:pt x="819" y="830"/>
                  </a:lnTo>
                  <a:lnTo>
                    <a:pt x="817" y="830"/>
                  </a:lnTo>
                  <a:lnTo>
                    <a:pt x="814" y="830"/>
                  </a:lnTo>
                  <a:lnTo>
                    <a:pt x="812" y="830"/>
                  </a:lnTo>
                  <a:lnTo>
                    <a:pt x="809" y="830"/>
                  </a:lnTo>
                  <a:lnTo>
                    <a:pt x="807" y="830"/>
                  </a:lnTo>
                  <a:lnTo>
                    <a:pt x="804" y="830"/>
                  </a:lnTo>
                  <a:lnTo>
                    <a:pt x="804" y="833"/>
                  </a:lnTo>
                  <a:lnTo>
                    <a:pt x="801" y="833"/>
                  </a:lnTo>
                  <a:lnTo>
                    <a:pt x="799" y="833"/>
                  </a:lnTo>
                  <a:lnTo>
                    <a:pt x="796" y="833"/>
                  </a:lnTo>
                  <a:lnTo>
                    <a:pt x="794" y="833"/>
                  </a:lnTo>
                  <a:lnTo>
                    <a:pt x="794" y="835"/>
                  </a:lnTo>
                  <a:lnTo>
                    <a:pt x="791" y="835"/>
                  </a:lnTo>
                  <a:lnTo>
                    <a:pt x="791" y="838"/>
                  </a:lnTo>
                  <a:lnTo>
                    <a:pt x="791" y="840"/>
                  </a:lnTo>
                  <a:lnTo>
                    <a:pt x="791" y="843"/>
                  </a:lnTo>
                  <a:lnTo>
                    <a:pt x="789" y="843"/>
                  </a:lnTo>
                  <a:lnTo>
                    <a:pt x="786" y="843"/>
                  </a:lnTo>
                  <a:lnTo>
                    <a:pt x="786" y="845"/>
                  </a:lnTo>
                  <a:lnTo>
                    <a:pt x="784" y="845"/>
                  </a:lnTo>
                  <a:lnTo>
                    <a:pt x="781" y="845"/>
                  </a:lnTo>
                  <a:lnTo>
                    <a:pt x="781" y="848"/>
                  </a:lnTo>
                  <a:lnTo>
                    <a:pt x="779" y="848"/>
                  </a:lnTo>
                  <a:lnTo>
                    <a:pt x="776" y="848"/>
                  </a:lnTo>
                  <a:lnTo>
                    <a:pt x="776" y="851"/>
                  </a:lnTo>
                  <a:lnTo>
                    <a:pt x="773" y="851"/>
                  </a:lnTo>
                  <a:lnTo>
                    <a:pt x="771" y="851"/>
                  </a:lnTo>
                  <a:lnTo>
                    <a:pt x="771" y="853"/>
                  </a:lnTo>
                  <a:lnTo>
                    <a:pt x="768" y="853"/>
                  </a:lnTo>
                  <a:lnTo>
                    <a:pt x="766" y="853"/>
                  </a:lnTo>
                  <a:lnTo>
                    <a:pt x="763" y="853"/>
                  </a:lnTo>
                  <a:lnTo>
                    <a:pt x="763" y="856"/>
                  </a:lnTo>
                  <a:lnTo>
                    <a:pt x="761" y="856"/>
                  </a:lnTo>
                  <a:lnTo>
                    <a:pt x="758" y="856"/>
                  </a:lnTo>
                  <a:lnTo>
                    <a:pt x="758" y="858"/>
                  </a:lnTo>
                  <a:lnTo>
                    <a:pt x="756" y="858"/>
                  </a:lnTo>
                  <a:lnTo>
                    <a:pt x="753" y="858"/>
                  </a:lnTo>
                  <a:lnTo>
                    <a:pt x="753" y="861"/>
                  </a:lnTo>
                  <a:lnTo>
                    <a:pt x="751" y="861"/>
                  </a:lnTo>
                  <a:lnTo>
                    <a:pt x="748" y="861"/>
                  </a:lnTo>
                  <a:lnTo>
                    <a:pt x="748" y="863"/>
                  </a:lnTo>
                  <a:lnTo>
                    <a:pt x="745" y="863"/>
                  </a:lnTo>
                  <a:lnTo>
                    <a:pt x="743" y="863"/>
                  </a:lnTo>
                  <a:lnTo>
                    <a:pt x="740" y="863"/>
                  </a:lnTo>
                  <a:lnTo>
                    <a:pt x="740" y="866"/>
                  </a:lnTo>
                  <a:lnTo>
                    <a:pt x="740" y="868"/>
                  </a:lnTo>
                  <a:lnTo>
                    <a:pt x="738" y="868"/>
                  </a:lnTo>
                  <a:lnTo>
                    <a:pt x="735" y="868"/>
                  </a:lnTo>
                  <a:lnTo>
                    <a:pt x="735" y="871"/>
                  </a:lnTo>
                  <a:lnTo>
                    <a:pt x="733" y="871"/>
                  </a:lnTo>
                  <a:lnTo>
                    <a:pt x="730" y="871"/>
                  </a:lnTo>
                  <a:lnTo>
                    <a:pt x="730" y="873"/>
                  </a:lnTo>
                  <a:lnTo>
                    <a:pt x="728" y="873"/>
                  </a:lnTo>
                  <a:lnTo>
                    <a:pt x="725" y="873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3" y="873"/>
                  </a:lnTo>
                  <a:lnTo>
                    <a:pt x="723" y="876"/>
                  </a:lnTo>
                  <a:lnTo>
                    <a:pt x="720" y="876"/>
                  </a:lnTo>
                  <a:lnTo>
                    <a:pt x="717" y="876"/>
                  </a:lnTo>
                  <a:lnTo>
                    <a:pt x="715" y="876"/>
                  </a:lnTo>
                  <a:lnTo>
                    <a:pt x="712" y="876"/>
                  </a:lnTo>
                  <a:lnTo>
                    <a:pt x="712" y="879"/>
                  </a:lnTo>
                  <a:lnTo>
                    <a:pt x="710" y="879"/>
                  </a:lnTo>
                  <a:lnTo>
                    <a:pt x="710" y="881"/>
                  </a:lnTo>
                  <a:lnTo>
                    <a:pt x="707" y="881"/>
                  </a:lnTo>
                  <a:lnTo>
                    <a:pt x="707" y="884"/>
                  </a:lnTo>
                  <a:lnTo>
                    <a:pt x="705" y="884"/>
                  </a:lnTo>
                  <a:lnTo>
                    <a:pt x="702" y="884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700" y="884"/>
                  </a:lnTo>
                  <a:lnTo>
                    <a:pt x="700" y="886"/>
                  </a:lnTo>
                  <a:lnTo>
                    <a:pt x="697" y="886"/>
                  </a:lnTo>
                  <a:lnTo>
                    <a:pt x="695" y="886"/>
                  </a:lnTo>
                  <a:lnTo>
                    <a:pt x="692" y="886"/>
                  </a:lnTo>
                  <a:lnTo>
                    <a:pt x="689" y="886"/>
                  </a:lnTo>
                  <a:lnTo>
                    <a:pt x="687" y="886"/>
                  </a:lnTo>
                  <a:lnTo>
                    <a:pt x="687" y="889"/>
                  </a:lnTo>
                  <a:lnTo>
                    <a:pt x="684" y="889"/>
                  </a:lnTo>
                  <a:lnTo>
                    <a:pt x="682" y="889"/>
                  </a:lnTo>
                  <a:lnTo>
                    <a:pt x="682" y="891"/>
                  </a:lnTo>
                  <a:lnTo>
                    <a:pt x="679" y="891"/>
                  </a:lnTo>
                  <a:lnTo>
                    <a:pt x="677" y="891"/>
                  </a:lnTo>
                  <a:lnTo>
                    <a:pt x="674" y="891"/>
                  </a:lnTo>
                  <a:lnTo>
                    <a:pt x="672" y="891"/>
                  </a:lnTo>
                  <a:lnTo>
                    <a:pt x="672" y="894"/>
                  </a:lnTo>
                  <a:lnTo>
                    <a:pt x="669" y="894"/>
                  </a:lnTo>
                  <a:lnTo>
                    <a:pt x="667" y="894"/>
                  </a:lnTo>
                  <a:lnTo>
                    <a:pt x="664" y="894"/>
                  </a:lnTo>
                  <a:lnTo>
                    <a:pt x="664" y="896"/>
                  </a:lnTo>
                  <a:lnTo>
                    <a:pt x="661" y="896"/>
                  </a:lnTo>
                  <a:lnTo>
                    <a:pt x="659" y="896"/>
                  </a:lnTo>
                  <a:lnTo>
                    <a:pt x="656" y="896"/>
                  </a:lnTo>
                  <a:lnTo>
                    <a:pt x="656" y="899"/>
                  </a:lnTo>
                  <a:lnTo>
                    <a:pt x="654" y="899"/>
                  </a:lnTo>
                  <a:lnTo>
                    <a:pt x="651" y="899"/>
                  </a:lnTo>
                  <a:lnTo>
                    <a:pt x="651" y="901"/>
                  </a:lnTo>
                  <a:lnTo>
                    <a:pt x="649" y="901"/>
                  </a:lnTo>
                  <a:lnTo>
                    <a:pt x="646" y="901"/>
                  </a:lnTo>
                  <a:lnTo>
                    <a:pt x="644" y="901"/>
                  </a:lnTo>
                  <a:lnTo>
                    <a:pt x="641" y="901"/>
                  </a:lnTo>
                  <a:lnTo>
                    <a:pt x="641" y="904"/>
                  </a:lnTo>
                  <a:lnTo>
                    <a:pt x="639" y="904"/>
                  </a:lnTo>
                  <a:lnTo>
                    <a:pt x="636" y="904"/>
                  </a:lnTo>
                  <a:lnTo>
                    <a:pt x="633" y="904"/>
                  </a:lnTo>
                  <a:lnTo>
                    <a:pt x="631" y="904"/>
                  </a:lnTo>
                  <a:lnTo>
                    <a:pt x="628" y="904"/>
                  </a:lnTo>
                  <a:lnTo>
                    <a:pt x="626" y="904"/>
                  </a:lnTo>
                  <a:lnTo>
                    <a:pt x="626" y="907"/>
                  </a:lnTo>
                  <a:lnTo>
                    <a:pt x="623" y="907"/>
                  </a:lnTo>
                  <a:lnTo>
                    <a:pt x="623" y="909"/>
                  </a:lnTo>
                  <a:lnTo>
                    <a:pt x="621" y="909"/>
                  </a:lnTo>
                  <a:lnTo>
                    <a:pt x="618" y="909"/>
                  </a:lnTo>
                  <a:lnTo>
                    <a:pt x="616" y="909"/>
                  </a:lnTo>
                  <a:lnTo>
                    <a:pt x="613" y="909"/>
                  </a:lnTo>
                  <a:lnTo>
                    <a:pt x="613" y="912"/>
                  </a:lnTo>
                  <a:lnTo>
                    <a:pt x="611" y="912"/>
                  </a:lnTo>
                  <a:lnTo>
                    <a:pt x="608" y="912"/>
                  </a:lnTo>
                  <a:lnTo>
                    <a:pt x="605" y="912"/>
                  </a:lnTo>
                  <a:lnTo>
                    <a:pt x="603" y="912"/>
                  </a:lnTo>
                  <a:lnTo>
                    <a:pt x="603" y="914"/>
                  </a:lnTo>
                  <a:lnTo>
                    <a:pt x="600" y="914"/>
                  </a:lnTo>
                  <a:lnTo>
                    <a:pt x="600" y="917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3" y="917"/>
                  </a:lnTo>
                  <a:lnTo>
                    <a:pt x="603" y="919"/>
                  </a:lnTo>
                  <a:lnTo>
                    <a:pt x="600" y="919"/>
                  </a:lnTo>
                  <a:lnTo>
                    <a:pt x="600" y="922"/>
                  </a:lnTo>
                  <a:lnTo>
                    <a:pt x="598" y="922"/>
                  </a:lnTo>
                  <a:lnTo>
                    <a:pt x="595" y="922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3" y="922"/>
                  </a:lnTo>
                  <a:lnTo>
                    <a:pt x="593" y="924"/>
                  </a:lnTo>
                  <a:lnTo>
                    <a:pt x="590" y="924"/>
                  </a:lnTo>
                  <a:lnTo>
                    <a:pt x="588" y="924"/>
                  </a:lnTo>
                  <a:lnTo>
                    <a:pt x="585" y="924"/>
                  </a:lnTo>
                  <a:lnTo>
                    <a:pt x="583" y="924"/>
                  </a:lnTo>
                  <a:lnTo>
                    <a:pt x="583" y="927"/>
                  </a:lnTo>
                  <a:lnTo>
                    <a:pt x="580" y="927"/>
                  </a:lnTo>
                  <a:lnTo>
                    <a:pt x="577" y="927"/>
                  </a:lnTo>
                  <a:lnTo>
                    <a:pt x="575" y="927"/>
                  </a:lnTo>
                  <a:lnTo>
                    <a:pt x="572" y="927"/>
                  </a:lnTo>
                  <a:lnTo>
                    <a:pt x="570" y="927"/>
                  </a:lnTo>
                  <a:lnTo>
                    <a:pt x="567" y="927"/>
                  </a:lnTo>
                  <a:lnTo>
                    <a:pt x="567" y="929"/>
                  </a:lnTo>
                  <a:lnTo>
                    <a:pt x="565" y="929"/>
                  </a:lnTo>
                  <a:lnTo>
                    <a:pt x="562" y="929"/>
                  </a:lnTo>
                  <a:lnTo>
                    <a:pt x="560" y="929"/>
                  </a:lnTo>
                  <a:lnTo>
                    <a:pt x="557" y="929"/>
                  </a:lnTo>
                  <a:lnTo>
                    <a:pt x="555" y="929"/>
                  </a:lnTo>
                  <a:lnTo>
                    <a:pt x="552" y="929"/>
                  </a:lnTo>
                  <a:lnTo>
                    <a:pt x="552" y="932"/>
                  </a:lnTo>
                  <a:lnTo>
                    <a:pt x="549" y="932"/>
                  </a:lnTo>
                  <a:lnTo>
                    <a:pt x="547" y="932"/>
                  </a:lnTo>
                  <a:lnTo>
                    <a:pt x="544" y="932"/>
                  </a:lnTo>
                  <a:lnTo>
                    <a:pt x="542" y="932"/>
                  </a:lnTo>
                  <a:lnTo>
                    <a:pt x="542" y="935"/>
                  </a:lnTo>
                  <a:lnTo>
                    <a:pt x="539" y="935"/>
                  </a:lnTo>
                  <a:lnTo>
                    <a:pt x="537" y="935"/>
                  </a:lnTo>
                  <a:lnTo>
                    <a:pt x="534" y="935"/>
                  </a:lnTo>
                  <a:lnTo>
                    <a:pt x="532" y="935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9" y="935"/>
                  </a:lnTo>
                  <a:lnTo>
                    <a:pt x="529" y="937"/>
                  </a:lnTo>
                  <a:lnTo>
                    <a:pt x="527" y="937"/>
                  </a:lnTo>
                  <a:lnTo>
                    <a:pt x="527" y="940"/>
                  </a:lnTo>
                  <a:lnTo>
                    <a:pt x="524" y="940"/>
                  </a:lnTo>
                  <a:lnTo>
                    <a:pt x="521" y="940"/>
                  </a:lnTo>
                  <a:lnTo>
                    <a:pt x="521" y="942"/>
                  </a:lnTo>
                  <a:lnTo>
                    <a:pt x="521" y="945"/>
                  </a:lnTo>
                  <a:lnTo>
                    <a:pt x="519" y="945"/>
                  </a:lnTo>
                  <a:lnTo>
                    <a:pt x="519" y="947"/>
                  </a:lnTo>
                  <a:lnTo>
                    <a:pt x="516" y="947"/>
                  </a:lnTo>
                  <a:lnTo>
                    <a:pt x="514" y="947"/>
                  </a:lnTo>
                  <a:lnTo>
                    <a:pt x="514" y="950"/>
                  </a:lnTo>
                  <a:lnTo>
                    <a:pt x="514" y="947"/>
                  </a:lnTo>
                  <a:lnTo>
                    <a:pt x="516" y="947"/>
                  </a:lnTo>
                  <a:lnTo>
                    <a:pt x="516" y="945"/>
                  </a:lnTo>
                  <a:lnTo>
                    <a:pt x="514" y="945"/>
                  </a:lnTo>
                  <a:lnTo>
                    <a:pt x="514" y="947"/>
                  </a:lnTo>
                  <a:lnTo>
                    <a:pt x="511" y="947"/>
                  </a:lnTo>
                  <a:lnTo>
                    <a:pt x="511" y="945"/>
                  </a:lnTo>
                  <a:lnTo>
                    <a:pt x="511" y="942"/>
                  </a:lnTo>
                  <a:lnTo>
                    <a:pt x="511" y="945"/>
                  </a:lnTo>
                  <a:lnTo>
                    <a:pt x="509" y="945"/>
                  </a:lnTo>
                  <a:lnTo>
                    <a:pt x="509" y="947"/>
                  </a:lnTo>
                  <a:lnTo>
                    <a:pt x="511" y="947"/>
                  </a:lnTo>
                  <a:lnTo>
                    <a:pt x="511" y="950"/>
                  </a:lnTo>
                  <a:lnTo>
                    <a:pt x="514" y="950"/>
                  </a:lnTo>
                  <a:lnTo>
                    <a:pt x="514" y="952"/>
                  </a:lnTo>
                  <a:lnTo>
                    <a:pt x="514" y="950"/>
                  </a:lnTo>
                  <a:lnTo>
                    <a:pt x="511" y="950"/>
                  </a:lnTo>
                  <a:lnTo>
                    <a:pt x="511" y="952"/>
                  </a:lnTo>
                  <a:lnTo>
                    <a:pt x="509" y="952"/>
                  </a:lnTo>
                  <a:lnTo>
                    <a:pt x="506" y="952"/>
                  </a:lnTo>
                  <a:lnTo>
                    <a:pt x="506" y="955"/>
                  </a:lnTo>
                  <a:lnTo>
                    <a:pt x="504" y="955"/>
                  </a:lnTo>
                  <a:lnTo>
                    <a:pt x="506" y="955"/>
                  </a:lnTo>
                  <a:lnTo>
                    <a:pt x="506" y="957"/>
                  </a:lnTo>
                  <a:lnTo>
                    <a:pt x="504" y="957"/>
                  </a:lnTo>
                  <a:lnTo>
                    <a:pt x="504" y="955"/>
                  </a:lnTo>
                  <a:lnTo>
                    <a:pt x="504" y="957"/>
                  </a:lnTo>
                  <a:lnTo>
                    <a:pt x="501" y="957"/>
                  </a:lnTo>
                  <a:lnTo>
                    <a:pt x="499" y="957"/>
                  </a:lnTo>
                  <a:lnTo>
                    <a:pt x="496" y="957"/>
                  </a:lnTo>
                  <a:lnTo>
                    <a:pt x="496" y="960"/>
                  </a:lnTo>
                  <a:lnTo>
                    <a:pt x="493" y="960"/>
                  </a:lnTo>
                  <a:lnTo>
                    <a:pt x="491" y="960"/>
                  </a:lnTo>
                  <a:lnTo>
                    <a:pt x="488" y="960"/>
                  </a:lnTo>
                  <a:lnTo>
                    <a:pt x="488" y="957"/>
                  </a:lnTo>
                  <a:lnTo>
                    <a:pt x="488" y="955"/>
                  </a:lnTo>
                  <a:lnTo>
                    <a:pt x="486" y="955"/>
                  </a:lnTo>
                  <a:lnTo>
                    <a:pt x="486" y="952"/>
                  </a:lnTo>
                  <a:lnTo>
                    <a:pt x="483" y="952"/>
                  </a:lnTo>
                  <a:lnTo>
                    <a:pt x="483" y="955"/>
                  </a:lnTo>
                  <a:lnTo>
                    <a:pt x="483" y="952"/>
                  </a:lnTo>
                  <a:lnTo>
                    <a:pt x="481" y="952"/>
                  </a:lnTo>
                  <a:lnTo>
                    <a:pt x="481" y="950"/>
                  </a:lnTo>
                  <a:lnTo>
                    <a:pt x="478" y="950"/>
                  </a:lnTo>
                  <a:lnTo>
                    <a:pt x="478" y="952"/>
                  </a:lnTo>
                  <a:lnTo>
                    <a:pt x="478" y="950"/>
                  </a:lnTo>
                  <a:lnTo>
                    <a:pt x="476" y="950"/>
                  </a:lnTo>
                  <a:lnTo>
                    <a:pt x="473" y="950"/>
                  </a:lnTo>
                  <a:lnTo>
                    <a:pt x="473" y="947"/>
                  </a:lnTo>
                  <a:lnTo>
                    <a:pt x="473" y="950"/>
                  </a:lnTo>
                  <a:lnTo>
                    <a:pt x="471" y="950"/>
                  </a:lnTo>
                  <a:lnTo>
                    <a:pt x="471" y="947"/>
                  </a:lnTo>
                  <a:lnTo>
                    <a:pt x="471" y="950"/>
                  </a:lnTo>
                  <a:lnTo>
                    <a:pt x="473" y="950"/>
                  </a:lnTo>
                  <a:lnTo>
                    <a:pt x="476" y="950"/>
                  </a:lnTo>
                  <a:lnTo>
                    <a:pt x="476" y="952"/>
                  </a:lnTo>
                  <a:lnTo>
                    <a:pt x="473" y="952"/>
                  </a:lnTo>
                  <a:lnTo>
                    <a:pt x="476" y="952"/>
                  </a:lnTo>
                  <a:lnTo>
                    <a:pt x="478" y="952"/>
                  </a:lnTo>
                  <a:lnTo>
                    <a:pt x="478" y="955"/>
                  </a:lnTo>
                  <a:lnTo>
                    <a:pt x="481" y="955"/>
                  </a:lnTo>
                  <a:lnTo>
                    <a:pt x="481" y="957"/>
                  </a:lnTo>
                  <a:lnTo>
                    <a:pt x="483" y="957"/>
                  </a:lnTo>
                  <a:lnTo>
                    <a:pt x="483" y="960"/>
                  </a:lnTo>
                  <a:lnTo>
                    <a:pt x="486" y="960"/>
                  </a:lnTo>
                  <a:lnTo>
                    <a:pt x="483" y="960"/>
                  </a:lnTo>
                  <a:lnTo>
                    <a:pt x="483" y="963"/>
                  </a:lnTo>
                  <a:lnTo>
                    <a:pt x="481" y="963"/>
                  </a:lnTo>
                  <a:lnTo>
                    <a:pt x="478" y="963"/>
                  </a:lnTo>
                  <a:lnTo>
                    <a:pt x="476" y="963"/>
                  </a:lnTo>
                  <a:lnTo>
                    <a:pt x="473" y="963"/>
                  </a:lnTo>
                  <a:lnTo>
                    <a:pt x="471" y="963"/>
                  </a:lnTo>
                  <a:lnTo>
                    <a:pt x="471" y="965"/>
                  </a:lnTo>
                  <a:lnTo>
                    <a:pt x="468" y="965"/>
                  </a:lnTo>
                  <a:lnTo>
                    <a:pt x="468" y="968"/>
                  </a:lnTo>
                  <a:lnTo>
                    <a:pt x="465" y="968"/>
                  </a:lnTo>
                  <a:lnTo>
                    <a:pt x="468" y="968"/>
                  </a:lnTo>
                  <a:lnTo>
                    <a:pt x="468" y="970"/>
                  </a:lnTo>
                  <a:lnTo>
                    <a:pt x="465" y="970"/>
                  </a:lnTo>
                  <a:lnTo>
                    <a:pt x="465" y="973"/>
                  </a:lnTo>
                  <a:lnTo>
                    <a:pt x="463" y="973"/>
                  </a:lnTo>
                  <a:lnTo>
                    <a:pt x="460" y="973"/>
                  </a:lnTo>
                  <a:lnTo>
                    <a:pt x="458" y="973"/>
                  </a:lnTo>
                  <a:lnTo>
                    <a:pt x="458" y="975"/>
                  </a:lnTo>
                  <a:lnTo>
                    <a:pt x="455" y="975"/>
                  </a:lnTo>
                  <a:lnTo>
                    <a:pt x="453" y="975"/>
                  </a:lnTo>
                  <a:lnTo>
                    <a:pt x="450" y="975"/>
                  </a:lnTo>
                  <a:lnTo>
                    <a:pt x="448" y="975"/>
                  </a:lnTo>
                  <a:lnTo>
                    <a:pt x="445" y="975"/>
                  </a:lnTo>
                  <a:lnTo>
                    <a:pt x="443" y="975"/>
                  </a:lnTo>
                  <a:lnTo>
                    <a:pt x="440" y="975"/>
                  </a:lnTo>
                  <a:lnTo>
                    <a:pt x="437" y="975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5" y="975"/>
                  </a:lnTo>
                  <a:lnTo>
                    <a:pt x="435" y="978"/>
                  </a:lnTo>
                  <a:lnTo>
                    <a:pt x="432" y="978"/>
                  </a:lnTo>
                  <a:lnTo>
                    <a:pt x="430" y="978"/>
                  </a:lnTo>
                  <a:lnTo>
                    <a:pt x="427" y="978"/>
                  </a:lnTo>
                  <a:lnTo>
                    <a:pt x="425" y="978"/>
                  </a:lnTo>
                  <a:lnTo>
                    <a:pt x="422" y="978"/>
                  </a:lnTo>
                  <a:lnTo>
                    <a:pt x="420" y="978"/>
                  </a:lnTo>
                  <a:lnTo>
                    <a:pt x="417" y="978"/>
                  </a:lnTo>
                  <a:lnTo>
                    <a:pt x="414" y="978"/>
                  </a:lnTo>
                  <a:lnTo>
                    <a:pt x="412" y="978"/>
                  </a:lnTo>
                  <a:lnTo>
                    <a:pt x="412" y="980"/>
                  </a:lnTo>
                  <a:lnTo>
                    <a:pt x="409" y="980"/>
                  </a:lnTo>
                  <a:lnTo>
                    <a:pt x="407" y="980"/>
                  </a:lnTo>
                  <a:lnTo>
                    <a:pt x="404" y="980"/>
                  </a:lnTo>
                  <a:lnTo>
                    <a:pt x="402" y="980"/>
                  </a:lnTo>
                  <a:lnTo>
                    <a:pt x="399" y="980"/>
                  </a:lnTo>
                  <a:lnTo>
                    <a:pt x="397" y="980"/>
                  </a:lnTo>
                  <a:lnTo>
                    <a:pt x="397" y="983"/>
                  </a:lnTo>
                  <a:lnTo>
                    <a:pt x="394" y="983"/>
                  </a:lnTo>
                  <a:lnTo>
                    <a:pt x="394" y="980"/>
                  </a:lnTo>
                  <a:lnTo>
                    <a:pt x="394" y="983"/>
                  </a:lnTo>
                  <a:lnTo>
                    <a:pt x="392" y="983"/>
                  </a:lnTo>
                  <a:lnTo>
                    <a:pt x="389" y="983"/>
                  </a:lnTo>
                  <a:lnTo>
                    <a:pt x="386" y="983"/>
                  </a:lnTo>
                  <a:lnTo>
                    <a:pt x="384" y="983"/>
                  </a:lnTo>
                  <a:lnTo>
                    <a:pt x="381" y="983"/>
                  </a:lnTo>
                  <a:lnTo>
                    <a:pt x="381" y="985"/>
                  </a:lnTo>
                  <a:lnTo>
                    <a:pt x="379" y="985"/>
                  </a:lnTo>
                  <a:lnTo>
                    <a:pt x="376" y="985"/>
                  </a:lnTo>
                  <a:lnTo>
                    <a:pt x="374" y="985"/>
                  </a:lnTo>
                  <a:lnTo>
                    <a:pt x="371" y="985"/>
                  </a:lnTo>
                  <a:lnTo>
                    <a:pt x="369" y="985"/>
                  </a:lnTo>
                  <a:lnTo>
                    <a:pt x="366" y="985"/>
                  </a:lnTo>
                  <a:lnTo>
                    <a:pt x="364" y="985"/>
                  </a:lnTo>
                  <a:lnTo>
                    <a:pt x="364" y="988"/>
                  </a:lnTo>
                  <a:lnTo>
                    <a:pt x="361" y="988"/>
                  </a:lnTo>
                  <a:lnTo>
                    <a:pt x="358" y="988"/>
                  </a:lnTo>
                  <a:lnTo>
                    <a:pt x="356" y="988"/>
                  </a:lnTo>
                  <a:lnTo>
                    <a:pt x="356" y="991"/>
                  </a:lnTo>
                  <a:lnTo>
                    <a:pt x="353" y="991"/>
                  </a:lnTo>
                  <a:lnTo>
                    <a:pt x="353" y="993"/>
                  </a:lnTo>
                  <a:lnTo>
                    <a:pt x="353" y="996"/>
                  </a:lnTo>
                  <a:lnTo>
                    <a:pt x="353" y="998"/>
                  </a:lnTo>
                  <a:lnTo>
                    <a:pt x="356" y="998"/>
                  </a:lnTo>
                  <a:lnTo>
                    <a:pt x="356" y="1001"/>
                  </a:lnTo>
                  <a:lnTo>
                    <a:pt x="353" y="1001"/>
                  </a:lnTo>
                  <a:lnTo>
                    <a:pt x="351" y="1001"/>
                  </a:lnTo>
                  <a:lnTo>
                    <a:pt x="351" y="1003"/>
                  </a:lnTo>
                  <a:lnTo>
                    <a:pt x="348" y="1003"/>
                  </a:lnTo>
                  <a:lnTo>
                    <a:pt x="346" y="1003"/>
                  </a:lnTo>
                  <a:lnTo>
                    <a:pt x="346" y="1006"/>
                  </a:lnTo>
                  <a:lnTo>
                    <a:pt x="343" y="1006"/>
                  </a:lnTo>
                  <a:lnTo>
                    <a:pt x="341" y="1006"/>
                  </a:lnTo>
                  <a:lnTo>
                    <a:pt x="341" y="1008"/>
                  </a:lnTo>
                  <a:lnTo>
                    <a:pt x="338" y="1008"/>
                  </a:lnTo>
                  <a:lnTo>
                    <a:pt x="336" y="1008"/>
                  </a:lnTo>
                  <a:lnTo>
                    <a:pt x="336" y="1011"/>
                  </a:lnTo>
                  <a:lnTo>
                    <a:pt x="333" y="1011"/>
                  </a:lnTo>
                  <a:lnTo>
                    <a:pt x="333" y="1013"/>
                  </a:lnTo>
                  <a:lnTo>
                    <a:pt x="330" y="1013"/>
                  </a:lnTo>
                  <a:lnTo>
                    <a:pt x="330" y="1016"/>
                  </a:lnTo>
                  <a:lnTo>
                    <a:pt x="328" y="1016"/>
                  </a:lnTo>
                  <a:lnTo>
                    <a:pt x="328" y="1019"/>
                  </a:lnTo>
                  <a:lnTo>
                    <a:pt x="325" y="1019"/>
                  </a:lnTo>
                  <a:lnTo>
                    <a:pt x="323" y="1019"/>
                  </a:lnTo>
                  <a:lnTo>
                    <a:pt x="323" y="1021"/>
                  </a:lnTo>
                  <a:lnTo>
                    <a:pt x="320" y="1021"/>
                  </a:lnTo>
                  <a:lnTo>
                    <a:pt x="320" y="1024"/>
                  </a:lnTo>
                  <a:lnTo>
                    <a:pt x="320" y="1026"/>
                  </a:lnTo>
                  <a:lnTo>
                    <a:pt x="318" y="1026"/>
                  </a:lnTo>
                  <a:lnTo>
                    <a:pt x="315" y="1026"/>
                  </a:lnTo>
                  <a:lnTo>
                    <a:pt x="315" y="1029"/>
                  </a:lnTo>
                  <a:lnTo>
                    <a:pt x="313" y="1029"/>
                  </a:lnTo>
                  <a:lnTo>
                    <a:pt x="313" y="1031"/>
                  </a:lnTo>
                  <a:lnTo>
                    <a:pt x="310" y="1031"/>
                  </a:lnTo>
                  <a:lnTo>
                    <a:pt x="308" y="1031"/>
                  </a:lnTo>
                  <a:lnTo>
                    <a:pt x="308" y="1034"/>
                  </a:lnTo>
                  <a:lnTo>
                    <a:pt x="305" y="1034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5" y="1036"/>
                  </a:lnTo>
                  <a:lnTo>
                    <a:pt x="302" y="1036"/>
                  </a:lnTo>
                  <a:lnTo>
                    <a:pt x="300" y="1036"/>
                  </a:lnTo>
                  <a:lnTo>
                    <a:pt x="300" y="1039"/>
                  </a:lnTo>
                  <a:lnTo>
                    <a:pt x="300" y="1041"/>
                  </a:lnTo>
                  <a:lnTo>
                    <a:pt x="297" y="1041"/>
                  </a:lnTo>
                  <a:lnTo>
                    <a:pt x="297" y="1044"/>
                  </a:lnTo>
                  <a:lnTo>
                    <a:pt x="295" y="1044"/>
                  </a:lnTo>
                  <a:lnTo>
                    <a:pt x="295" y="1047"/>
                  </a:lnTo>
                  <a:lnTo>
                    <a:pt x="295" y="1049"/>
                  </a:lnTo>
                  <a:lnTo>
                    <a:pt x="292" y="1049"/>
                  </a:lnTo>
                  <a:lnTo>
                    <a:pt x="290" y="1049"/>
                  </a:lnTo>
                  <a:lnTo>
                    <a:pt x="287" y="1049"/>
                  </a:lnTo>
                  <a:lnTo>
                    <a:pt x="287" y="1052"/>
                  </a:lnTo>
                  <a:lnTo>
                    <a:pt x="285" y="1052"/>
                  </a:lnTo>
                  <a:lnTo>
                    <a:pt x="282" y="1052"/>
                  </a:lnTo>
                  <a:lnTo>
                    <a:pt x="282" y="1054"/>
                  </a:lnTo>
                  <a:lnTo>
                    <a:pt x="280" y="1054"/>
                  </a:lnTo>
                  <a:lnTo>
                    <a:pt x="277" y="1054"/>
                  </a:lnTo>
                  <a:lnTo>
                    <a:pt x="274" y="1054"/>
                  </a:lnTo>
                  <a:lnTo>
                    <a:pt x="272" y="1054"/>
                  </a:lnTo>
                  <a:lnTo>
                    <a:pt x="269" y="1054"/>
                  </a:lnTo>
                  <a:lnTo>
                    <a:pt x="269" y="1057"/>
                  </a:lnTo>
                  <a:lnTo>
                    <a:pt x="267" y="1057"/>
                  </a:lnTo>
                  <a:lnTo>
                    <a:pt x="264" y="1057"/>
                  </a:lnTo>
                  <a:lnTo>
                    <a:pt x="262" y="1057"/>
                  </a:lnTo>
                  <a:lnTo>
                    <a:pt x="259" y="1057"/>
                  </a:lnTo>
                  <a:lnTo>
                    <a:pt x="257" y="1057"/>
                  </a:lnTo>
                  <a:lnTo>
                    <a:pt x="254" y="1057"/>
                  </a:lnTo>
                  <a:lnTo>
                    <a:pt x="252" y="1057"/>
                  </a:lnTo>
                  <a:lnTo>
                    <a:pt x="249" y="1057"/>
                  </a:lnTo>
                  <a:lnTo>
                    <a:pt x="249" y="1059"/>
                  </a:lnTo>
                  <a:lnTo>
                    <a:pt x="246" y="1059"/>
                  </a:lnTo>
                  <a:lnTo>
                    <a:pt x="244" y="1059"/>
                  </a:lnTo>
                  <a:lnTo>
                    <a:pt x="241" y="1059"/>
                  </a:lnTo>
                  <a:lnTo>
                    <a:pt x="239" y="1059"/>
                  </a:lnTo>
                  <a:lnTo>
                    <a:pt x="236" y="1059"/>
                  </a:lnTo>
                  <a:lnTo>
                    <a:pt x="234" y="1059"/>
                  </a:lnTo>
                  <a:lnTo>
                    <a:pt x="231" y="1059"/>
                  </a:lnTo>
                  <a:lnTo>
                    <a:pt x="231" y="1062"/>
                  </a:lnTo>
                  <a:lnTo>
                    <a:pt x="229" y="1062"/>
                  </a:lnTo>
                  <a:lnTo>
                    <a:pt x="229" y="1059"/>
                  </a:lnTo>
                  <a:lnTo>
                    <a:pt x="229" y="1062"/>
                  </a:lnTo>
                  <a:lnTo>
                    <a:pt x="226" y="1062"/>
                  </a:lnTo>
                  <a:lnTo>
                    <a:pt x="224" y="1062"/>
                  </a:lnTo>
                  <a:lnTo>
                    <a:pt x="221" y="1062"/>
                  </a:lnTo>
                  <a:lnTo>
                    <a:pt x="218" y="1062"/>
                  </a:lnTo>
                  <a:lnTo>
                    <a:pt x="216" y="1062"/>
                  </a:lnTo>
                  <a:lnTo>
                    <a:pt x="216" y="1064"/>
                  </a:lnTo>
                  <a:lnTo>
                    <a:pt x="213" y="1064"/>
                  </a:lnTo>
                  <a:lnTo>
                    <a:pt x="211" y="1064"/>
                  </a:lnTo>
                  <a:lnTo>
                    <a:pt x="211" y="1067"/>
                  </a:lnTo>
                  <a:lnTo>
                    <a:pt x="208" y="1067"/>
                  </a:lnTo>
                  <a:lnTo>
                    <a:pt x="211" y="1067"/>
                  </a:lnTo>
                  <a:lnTo>
                    <a:pt x="211" y="1069"/>
                  </a:lnTo>
                  <a:lnTo>
                    <a:pt x="208" y="1069"/>
                  </a:lnTo>
                  <a:lnTo>
                    <a:pt x="206" y="1069"/>
                  </a:lnTo>
                  <a:lnTo>
                    <a:pt x="203" y="1069"/>
                  </a:lnTo>
                  <a:lnTo>
                    <a:pt x="203" y="1072"/>
                  </a:lnTo>
                  <a:lnTo>
                    <a:pt x="201" y="1072"/>
                  </a:lnTo>
                  <a:lnTo>
                    <a:pt x="198" y="1072"/>
                  </a:lnTo>
                  <a:lnTo>
                    <a:pt x="198" y="1075"/>
                  </a:lnTo>
                  <a:lnTo>
                    <a:pt x="196" y="1075"/>
                  </a:lnTo>
                  <a:close/>
                  <a:moveTo>
                    <a:pt x="483" y="955"/>
                  </a:moveTo>
                  <a:lnTo>
                    <a:pt x="483" y="957"/>
                  </a:lnTo>
                  <a:lnTo>
                    <a:pt x="483" y="955"/>
                  </a:lnTo>
                  <a:close/>
                  <a:moveTo>
                    <a:pt x="1043" y="759"/>
                  </a:moveTo>
                  <a:lnTo>
                    <a:pt x="1043" y="761"/>
                  </a:lnTo>
                  <a:lnTo>
                    <a:pt x="1046" y="761"/>
                  </a:lnTo>
                  <a:lnTo>
                    <a:pt x="1043" y="761"/>
                  </a:lnTo>
                  <a:lnTo>
                    <a:pt x="1043" y="75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04F7BD03-6F7F-0E7D-165E-6EDE967B4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410"/>
              <a:ext cx="588" cy="1189"/>
            </a:xfrm>
            <a:custGeom>
              <a:avLst/>
              <a:gdLst>
                <a:gd name="T0" fmla="*/ 435 w 588"/>
                <a:gd name="T1" fmla="*/ 802 h 1189"/>
                <a:gd name="T2" fmla="*/ 481 w 588"/>
                <a:gd name="T3" fmla="*/ 911 h 1189"/>
                <a:gd name="T4" fmla="*/ 552 w 588"/>
                <a:gd name="T5" fmla="*/ 906 h 1189"/>
                <a:gd name="T6" fmla="*/ 588 w 588"/>
                <a:gd name="T7" fmla="*/ 1051 h 1189"/>
                <a:gd name="T8" fmla="*/ 565 w 588"/>
                <a:gd name="T9" fmla="*/ 1094 h 1189"/>
                <a:gd name="T10" fmla="*/ 575 w 588"/>
                <a:gd name="T11" fmla="*/ 1128 h 1189"/>
                <a:gd name="T12" fmla="*/ 565 w 588"/>
                <a:gd name="T13" fmla="*/ 1173 h 1189"/>
                <a:gd name="T14" fmla="*/ 514 w 588"/>
                <a:gd name="T15" fmla="*/ 1168 h 1189"/>
                <a:gd name="T16" fmla="*/ 432 w 588"/>
                <a:gd name="T17" fmla="*/ 1171 h 1189"/>
                <a:gd name="T18" fmla="*/ 371 w 588"/>
                <a:gd name="T19" fmla="*/ 1178 h 1189"/>
                <a:gd name="T20" fmla="*/ 333 w 588"/>
                <a:gd name="T21" fmla="*/ 1171 h 1189"/>
                <a:gd name="T22" fmla="*/ 295 w 588"/>
                <a:gd name="T23" fmla="*/ 1163 h 1189"/>
                <a:gd name="T24" fmla="*/ 257 w 588"/>
                <a:gd name="T25" fmla="*/ 1156 h 1189"/>
                <a:gd name="T26" fmla="*/ 216 w 588"/>
                <a:gd name="T27" fmla="*/ 1150 h 1189"/>
                <a:gd name="T28" fmla="*/ 178 w 588"/>
                <a:gd name="T29" fmla="*/ 1143 h 1189"/>
                <a:gd name="T30" fmla="*/ 132 w 588"/>
                <a:gd name="T31" fmla="*/ 1140 h 1189"/>
                <a:gd name="T32" fmla="*/ 94 w 588"/>
                <a:gd name="T33" fmla="*/ 1133 h 1189"/>
                <a:gd name="T34" fmla="*/ 53 w 588"/>
                <a:gd name="T35" fmla="*/ 1128 h 1189"/>
                <a:gd name="T36" fmla="*/ 15 w 588"/>
                <a:gd name="T37" fmla="*/ 1120 h 1189"/>
                <a:gd name="T38" fmla="*/ 68 w 588"/>
                <a:gd name="T39" fmla="*/ 1074 h 1189"/>
                <a:gd name="T40" fmla="*/ 79 w 588"/>
                <a:gd name="T41" fmla="*/ 1107 h 1189"/>
                <a:gd name="T42" fmla="*/ 112 w 588"/>
                <a:gd name="T43" fmla="*/ 1097 h 1189"/>
                <a:gd name="T44" fmla="*/ 114 w 588"/>
                <a:gd name="T45" fmla="*/ 1066 h 1189"/>
                <a:gd name="T46" fmla="*/ 107 w 588"/>
                <a:gd name="T47" fmla="*/ 1018 h 1189"/>
                <a:gd name="T48" fmla="*/ 104 w 588"/>
                <a:gd name="T49" fmla="*/ 975 h 1189"/>
                <a:gd name="T50" fmla="*/ 127 w 588"/>
                <a:gd name="T51" fmla="*/ 939 h 1189"/>
                <a:gd name="T52" fmla="*/ 147 w 588"/>
                <a:gd name="T53" fmla="*/ 896 h 1189"/>
                <a:gd name="T54" fmla="*/ 180 w 588"/>
                <a:gd name="T55" fmla="*/ 868 h 1189"/>
                <a:gd name="T56" fmla="*/ 221 w 588"/>
                <a:gd name="T57" fmla="*/ 825 h 1189"/>
                <a:gd name="T58" fmla="*/ 211 w 588"/>
                <a:gd name="T59" fmla="*/ 792 h 1189"/>
                <a:gd name="T60" fmla="*/ 216 w 588"/>
                <a:gd name="T61" fmla="*/ 728 h 1189"/>
                <a:gd name="T62" fmla="*/ 231 w 588"/>
                <a:gd name="T63" fmla="*/ 672 h 1189"/>
                <a:gd name="T64" fmla="*/ 236 w 588"/>
                <a:gd name="T65" fmla="*/ 641 h 1189"/>
                <a:gd name="T66" fmla="*/ 198 w 588"/>
                <a:gd name="T67" fmla="*/ 598 h 1189"/>
                <a:gd name="T68" fmla="*/ 196 w 588"/>
                <a:gd name="T69" fmla="*/ 552 h 1189"/>
                <a:gd name="T70" fmla="*/ 142 w 588"/>
                <a:gd name="T71" fmla="*/ 507 h 1189"/>
                <a:gd name="T72" fmla="*/ 107 w 588"/>
                <a:gd name="T73" fmla="*/ 433 h 1189"/>
                <a:gd name="T74" fmla="*/ 73 w 588"/>
                <a:gd name="T75" fmla="*/ 372 h 1189"/>
                <a:gd name="T76" fmla="*/ 30 w 588"/>
                <a:gd name="T77" fmla="*/ 356 h 1189"/>
                <a:gd name="T78" fmla="*/ 33 w 588"/>
                <a:gd name="T79" fmla="*/ 326 h 1189"/>
                <a:gd name="T80" fmla="*/ 48 w 588"/>
                <a:gd name="T81" fmla="*/ 298 h 1189"/>
                <a:gd name="T82" fmla="*/ 38 w 588"/>
                <a:gd name="T83" fmla="*/ 260 h 1189"/>
                <a:gd name="T84" fmla="*/ 63 w 588"/>
                <a:gd name="T85" fmla="*/ 224 h 1189"/>
                <a:gd name="T86" fmla="*/ 43 w 588"/>
                <a:gd name="T87" fmla="*/ 216 h 1189"/>
                <a:gd name="T88" fmla="*/ 48 w 588"/>
                <a:gd name="T89" fmla="*/ 186 h 1189"/>
                <a:gd name="T90" fmla="*/ 96 w 588"/>
                <a:gd name="T91" fmla="*/ 158 h 1189"/>
                <a:gd name="T92" fmla="*/ 122 w 588"/>
                <a:gd name="T93" fmla="*/ 140 h 1189"/>
                <a:gd name="T94" fmla="*/ 142 w 588"/>
                <a:gd name="T95" fmla="*/ 138 h 1189"/>
                <a:gd name="T96" fmla="*/ 119 w 588"/>
                <a:gd name="T97" fmla="*/ 122 h 1189"/>
                <a:gd name="T98" fmla="*/ 109 w 588"/>
                <a:gd name="T99" fmla="*/ 79 h 1189"/>
                <a:gd name="T100" fmla="*/ 142 w 588"/>
                <a:gd name="T101" fmla="*/ 74 h 1189"/>
                <a:gd name="T102" fmla="*/ 152 w 588"/>
                <a:gd name="T103" fmla="*/ 41 h 1189"/>
                <a:gd name="T104" fmla="*/ 155 w 588"/>
                <a:gd name="T105" fmla="*/ 18 h 1189"/>
                <a:gd name="T106" fmla="*/ 193 w 588"/>
                <a:gd name="T107" fmla="*/ 5 h 1189"/>
                <a:gd name="T108" fmla="*/ 211 w 588"/>
                <a:gd name="T109" fmla="*/ 8 h 1189"/>
                <a:gd name="T110" fmla="*/ 226 w 588"/>
                <a:gd name="T111" fmla="*/ 31 h 1189"/>
                <a:gd name="T112" fmla="*/ 290 w 588"/>
                <a:gd name="T113" fmla="*/ 43 h 1189"/>
                <a:gd name="T114" fmla="*/ 300 w 588"/>
                <a:gd name="T115" fmla="*/ 13 h 1189"/>
                <a:gd name="T116" fmla="*/ 331 w 588"/>
                <a:gd name="T117" fmla="*/ 87 h 1189"/>
                <a:gd name="T118" fmla="*/ 384 w 588"/>
                <a:gd name="T119" fmla="*/ 130 h 1189"/>
                <a:gd name="T120" fmla="*/ 397 w 588"/>
                <a:gd name="T121" fmla="*/ 163 h 1189"/>
                <a:gd name="T122" fmla="*/ 341 w 588"/>
                <a:gd name="T123" fmla="*/ 336 h 1189"/>
                <a:gd name="T124" fmla="*/ 346 w 588"/>
                <a:gd name="T125" fmla="*/ 527 h 1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8" h="1189">
                  <a:moveTo>
                    <a:pt x="364" y="580"/>
                  </a:moveTo>
                  <a:lnTo>
                    <a:pt x="369" y="588"/>
                  </a:lnTo>
                  <a:lnTo>
                    <a:pt x="371" y="593"/>
                  </a:lnTo>
                  <a:lnTo>
                    <a:pt x="374" y="598"/>
                  </a:lnTo>
                  <a:lnTo>
                    <a:pt x="379" y="608"/>
                  </a:lnTo>
                  <a:lnTo>
                    <a:pt x="392" y="631"/>
                  </a:lnTo>
                  <a:lnTo>
                    <a:pt x="397" y="662"/>
                  </a:lnTo>
                  <a:lnTo>
                    <a:pt x="397" y="667"/>
                  </a:lnTo>
                  <a:lnTo>
                    <a:pt x="397" y="675"/>
                  </a:lnTo>
                  <a:lnTo>
                    <a:pt x="399" y="682"/>
                  </a:lnTo>
                  <a:lnTo>
                    <a:pt x="404" y="705"/>
                  </a:lnTo>
                  <a:lnTo>
                    <a:pt x="412" y="725"/>
                  </a:lnTo>
                  <a:lnTo>
                    <a:pt x="412" y="731"/>
                  </a:lnTo>
                  <a:lnTo>
                    <a:pt x="420" y="746"/>
                  </a:lnTo>
                  <a:lnTo>
                    <a:pt x="422" y="748"/>
                  </a:lnTo>
                  <a:lnTo>
                    <a:pt x="435" y="779"/>
                  </a:lnTo>
                  <a:lnTo>
                    <a:pt x="435" y="787"/>
                  </a:lnTo>
                  <a:lnTo>
                    <a:pt x="435" y="802"/>
                  </a:lnTo>
                  <a:lnTo>
                    <a:pt x="435" y="812"/>
                  </a:lnTo>
                  <a:lnTo>
                    <a:pt x="435" y="817"/>
                  </a:lnTo>
                  <a:lnTo>
                    <a:pt x="432" y="837"/>
                  </a:lnTo>
                  <a:lnTo>
                    <a:pt x="432" y="840"/>
                  </a:lnTo>
                  <a:lnTo>
                    <a:pt x="432" y="850"/>
                  </a:lnTo>
                  <a:lnTo>
                    <a:pt x="432" y="860"/>
                  </a:lnTo>
                  <a:lnTo>
                    <a:pt x="437" y="860"/>
                  </a:lnTo>
                  <a:lnTo>
                    <a:pt x="440" y="863"/>
                  </a:lnTo>
                  <a:lnTo>
                    <a:pt x="445" y="860"/>
                  </a:lnTo>
                  <a:lnTo>
                    <a:pt x="450" y="860"/>
                  </a:lnTo>
                  <a:lnTo>
                    <a:pt x="455" y="860"/>
                  </a:lnTo>
                  <a:lnTo>
                    <a:pt x="468" y="860"/>
                  </a:lnTo>
                  <a:lnTo>
                    <a:pt x="465" y="881"/>
                  </a:lnTo>
                  <a:lnTo>
                    <a:pt x="463" y="899"/>
                  </a:lnTo>
                  <a:lnTo>
                    <a:pt x="465" y="901"/>
                  </a:lnTo>
                  <a:lnTo>
                    <a:pt x="473" y="901"/>
                  </a:lnTo>
                  <a:lnTo>
                    <a:pt x="476" y="909"/>
                  </a:lnTo>
                  <a:lnTo>
                    <a:pt x="481" y="911"/>
                  </a:lnTo>
                  <a:lnTo>
                    <a:pt x="483" y="911"/>
                  </a:lnTo>
                  <a:lnTo>
                    <a:pt x="486" y="906"/>
                  </a:lnTo>
                  <a:lnTo>
                    <a:pt x="493" y="906"/>
                  </a:lnTo>
                  <a:lnTo>
                    <a:pt x="496" y="904"/>
                  </a:lnTo>
                  <a:lnTo>
                    <a:pt x="499" y="904"/>
                  </a:lnTo>
                  <a:lnTo>
                    <a:pt x="501" y="901"/>
                  </a:lnTo>
                  <a:lnTo>
                    <a:pt x="509" y="896"/>
                  </a:lnTo>
                  <a:lnTo>
                    <a:pt x="511" y="896"/>
                  </a:lnTo>
                  <a:lnTo>
                    <a:pt x="511" y="891"/>
                  </a:lnTo>
                  <a:lnTo>
                    <a:pt x="516" y="891"/>
                  </a:lnTo>
                  <a:lnTo>
                    <a:pt x="516" y="888"/>
                  </a:lnTo>
                  <a:lnTo>
                    <a:pt x="519" y="893"/>
                  </a:lnTo>
                  <a:lnTo>
                    <a:pt x="529" y="896"/>
                  </a:lnTo>
                  <a:lnTo>
                    <a:pt x="537" y="901"/>
                  </a:lnTo>
                  <a:lnTo>
                    <a:pt x="542" y="904"/>
                  </a:lnTo>
                  <a:lnTo>
                    <a:pt x="544" y="904"/>
                  </a:lnTo>
                  <a:lnTo>
                    <a:pt x="547" y="906"/>
                  </a:lnTo>
                  <a:lnTo>
                    <a:pt x="552" y="906"/>
                  </a:lnTo>
                  <a:lnTo>
                    <a:pt x="555" y="904"/>
                  </a:lnTo>
                  <a:lnTo>
                    <a:pt x="557" y="911"/>
                  </a:lnTo>
                  <a:lnTo>
                    <a:pt x="562" y="911"/>
                  </a:lnTo>
                  <a:lnTo>
                    <a:pt x="562" y="916"/>
                  </a:lnTo>
                  <a:lnTo>
                    <a:pt x="565" y="916"/>
                  </a:lnTo>
                  <a:lnTo>
                    <a:pt x="570" y="921"/>
                  </a:lnTo>
                  <a:lnTo>
                    <a:pt x="565" y="942"/>
                  </a:lnTo>
                  <a:lnTo>
                    <a:pt x="565" y="947"/>
                  </a:lnTo>
                  <a:lnTo>
                    <a:pt x="570" y="970"/>
                  </a:lnTo>
                  <a:lnTo>
                    <a:pt x="575" y="1003"/>
                  </a:lnTo>
                  <a:lnTo>
                    <a:pt x="577" y="1013"/>
                  </a:lnTo>
                  <a:lnTo>
                    <a:pt x="580" y="1016"/>
                  </a:lnTo>
                  <a:lnTo>
                    <a:pt x="585" y="1023"/>
                  </a:lnTo>
                  <a:lnTo>
                    <a:pt x="588" y="1031"/>
                  </a:lnTo>
                  <a:lnTo>
                    <a:pt x="588" y="1033"/>
                  </a:lnTo>
                  <a:lnTo>
                    <a:pt x="588" y="1046"/>
                  </a:lnTo>
                  <a:lnTo>
                    <a:pt x="588" y="1049"/>
                  </a:lnTo>
                  <a:lnTo>
                    <a:pt x="588" y="1051"/>
                  </a:lnTo>
                  <a:lnTo>
                    <a:pt x="588" y="1054"/>
                  </a:lnTo>
                  <a:lnTo>
                    <a:pt x="580" y="1051"/>
                  </a:lnTo>
                  <a:lnTo>
                    <a:pt x="572" y="1054"/>
                  </a:lnTo>
                  <a:lnTo>
                    <a:pt x="567" y="1049"/>
                  </a:lnTo>
                  <a:lnTo>
                    <a:pt x="565" y="1049"/>
                  </a:lnTo>
                  <a:lnTo>
                    <a:pt x="560" y="1054"/>
                  </a:lnTo>
                  <a:lnTo>
                    <a:pt x="565" y="1056"/>
                  </a:lnTo>
                  <a:lnTo>
                    <a:pt x="560" y="1059"/>
                  </a:lnTo>
                  <a:lnTo>
                    <a:pt x="565" y="1064"/>
                  </a:lnTo>
                  <a:lnTo>
                    <a:pt x="565" y="1066"/>
                  </a:lnTo>
                  <a:lnTo>
                    <a:pt x="562" y="1077"/>
                  </a:lnTo>
                  <a:lnTo>
                    <a:pt x="562" y="1079"/>
                  </a:lnTo>
                  <a:lnTo>
                    <a:pt x="557" y="1079"/>
                  </a:lnTo>
                  <a:lnTo>
                    <a:pt x="557" y="1082"/>
                  </a:lnTo>
                  <a:lnTo>
                    <a:pt x="557" y="1087"/>
                  </a:lnTo>
                  <a:lnTo>
                    <a:pt x="557" y="1089"/>
                  </a:lnTo>
                  <a:lnTo>
                    <a:pt x="565" y="1092"/>
                  </a:lnTo>
                  <a:lnTo>
                    <a:pt x="565" y="1094"/>
                  </a:lnTo>
                  <a:lnTo>
                    <a:pt x="560" y="1094"/>
                  </a:lnTo>
                  <a:lnTo>
                    <a:pt x="565" y="1100"/>
                  </a:lnTo>
                  <a:lnTo>
                    <a:pt x="572" y="1097"/>
                  </a:lnTo>
                  <a:lnTo>
                    <a:pt x="572" y="1105"/>
                  </a:lnTo>
                  <a:lnTo>
                    <a:pt x="570" y="1105"/>
                  </a:lnTo>
                  <a:lnTo>
                    <a:pt x="572" y="1107"/>
                  </a:lnTo>
                  <a:lnTo>
                    <a:pt x="567" y="1107"/>
                  </a:lnTo>
                  <a:lnTo>
                    <a:pt x="567" y="1110"/>
                  </a:lnTo>
                  <a:lnTo>
                    <a:pt x="572" y="1110"/>
                  </a:lnTo>
                  <a:lnTo>
                    <a:pt x="572" y="1112"/>
                  </a:lnTo>
                  <a:lnTo>
                    <a:pt x="570" y="1112"/>
                  </a:lnTo>
                  <a:lnTo>
                    <a:pt x="570" y="1120"/>
                  </a:lnTo>
                  <a:lnTo>
                    <a:pt x="567" y="1120"/>
                  </a:lnTo>
                  <a:lnTo>
                    <a:pt x="567" y="1122"/>
                  </a:lnTo>
                  <a:lnTo>
                    <a:pt x="570" y="1125"/>
                  </a:lnTo>
                  <a:lnTo>
                    <a:pt x="572" y="1128"/>
                  </a:lnTo>
                  <a:lnTo>
                    <a:pt x="572" y="1125"/>
                  </a:lnTo>
                  <a:lnTo>
                    <a:pt x="575" y="1128"/>
                  </a:lnTo>
                  <a:lnTo>
                    <a:pt x="577" y="1133"/>
                  </a:lnTo>
                  <a:lnTo>
                    <a:pt x="577" y="1135"/>
                  </a:lnTo>
                  <a:lnTo>
                    <a:pt x="580" y="1140"/>
                  </a:lnTo>
                  <a:lnTo>
                    <a:pt x="577" y="1145"/>
                  </a:lnTo>
                  <a:lnTo>
                    <a:pt x="583" y="1148"/>
                  </a:lnTo>
                  <a:lnTo>
                    <a:pt x="580" y="1150"/>
                  </a:lnTo>
                  <a:lnTo>
                    <a:pt x="583" y="1150"/>
                  </a:lnTo>
                  <a:lnTo>
                    <a:pt x="585" y="1150"/>
                  </a:lnTo>
                  <a:lnTo>
                    <a:pt x="588" y="1158"/>
                  </a:lnTo>
                  <a:lnTo>
                    <a:pt x="588" y="1161"/>
                  </a:lnTo>
                  <a:lnTo>
                    <a:pt x="585" y="1161"/>
                  </a:lnTo>
                  <a:lnTo>
                    <a:pt x="583" y="1161"/>
                  </a:lnTo>
                  <a:lnTo>
                    <a:pt x="580" y="1166"/>
                  </a:lnTo>
                  <a:lnTo>
                    <a:pt x="580" y="1171"/>
                  </a:lnTo>
                  <a:lnTo>
                    <a:pt x="572" y="1171"/>
                  </a:lnTo>
                  <a:lnTo>
                    <a:pt x="572" y="1178"/>
                  </a:lnTo>
                  <a:lnTo>
                    <a:pt x="570" y="1176"/>
                  </a:lnTo>
                  <a:lnTo>
                    <a:pt x="565" y="1173"/>
                  </a:lnTo>
                  <a:lnTo>
                    <a:pt x="560" y="1173"/>
                  </a:lnTo>
                  <a:lnTo>
                    <a:pt x="557" y="1173"/>
                  </a:lnTo>
                  <a:lnTo>
                    <a:pt x="557" y="1168"/>
                  </a:lnTo>
                  <a:lnTo>
                    <a:pt x="555" y="1173"/>
                  </a:lnTo>
                  <a:lnTo>
                    <a:pt x="552" y="1176"/>
                  </a:lnTo>
                  <a:lnTo>
                    <a:pt x="549" y="1176"/>
                  </a:lnTo>
                  <a:lnTo>
                    <a:pt x="547" y="1173"/>
                  </a:lnTo>
                  <a:lnTo>
                    <a:pt x="544" y="1176"/>
                  </a:lnTo>
                  <a:lnTo>
                    <a:pt x="544" y="1173"/>
                  </a:lnTo>
                  <a:lnTo>
                    <a:pt x="542" y="1173"/>
                  </a:lnTo>
                  <a:lnTo>
                    <a:pt x="539" y="1176"/>
                  </a:lnTo>
                  <a:lnTo>
                    <a:pt x="534" y="1171"/>
                  </a:lnTo>
                  <a:lnTo>
                    <a:pt x="532" y="1171"/>
                  </a:lnTo>
                  <a:lnTo>
                    <a:pt x="532" y="1173"/>
                  </a:lnTo>
                  <a:lnTo>
                    <a:pt x="529" y="1176"/>
                  </a:lnTo>
                  <a:lnTo>
                    <a:pt x="524" y="1176"/>
                  </a:lnTo>
                  <a:lnTo>
                    <a:pt x="519" y="1171"/>
                  </a:lnTo>
                  <a:lnTo>
                    <a:pt x="514" y="1168"/>
                  </a:lnTo>
                  <a:lnTo>
                    <a:pt x="509" y="1168"/>
                  </a:lnTo>
                  <a:lnTo>
                    <a:pt x="506" y="1168"/>
                  </a:lnTo>
                  <a:lnTo>
                    <a:pt x="504" y="1168"/>
                  </a:lnTo>
                  <a:lnTo>
                    <a:pt x="501" y="1171"/>
                  </a:lnTo>
                  <a:lnTo>
                    <a:pt x="493" y="1171"/>
                  </a:lnTo>
                  <a:lnTo>
                    <a:pt x="486" y="1171"/>
                  </a:lnTo>
                  <a:lnTo>
                    <a:pt x="481" y="1176"/>
                  </a:lnTo>
                  <a:lnTo>
                    <a:pt x="483" y="1184"/>
                  </a:lnTo>
                  <a:lnTo>
                    <a:pt x="481" y="1184"/>
                  </a:lnTo>
                  <a:lnTo>
                    <a:pt x="473" y="1184"/>
                  </a:lnTo>
                  <a:lnTo>
                    <a:pt x="471" y="1189"/>
                  </a:lnTo>
                  <a:lnTo>
                    <a:pt x="468" y="1189"/>
                  </a:lnTo>
                  <a:lnTo>
                    <a:pt x="463" y="1186"/>
                  </a:lnTo>
                  <a:lnTo>
                    <a:pt x="455" y="1186"/>
                  </a:lnTo>
                  <a:lnTo>
                    <a:pt x="448" y="1181"/>
                  </a:lnTo>
                  <a:lnTo>
                    <a:pt x="443" y="1176"/>
                  </a:lnTo>
                  <a:lnTo>
                    <a:pt x="437" y="1171"/>
                  </a:lnTo>
                  <a:lnTo>
                    <a:pt x="432" y="1171"/>
                  </a:lnTo>
                  <a:lnTo>
                    <a:pt x="427" y="1168"/>
                  </a:lnTo>
                  <a:lnTo>
                    <a:pt x="425" y="1171"/>
                  </a:lnTo>
                  <a:lnTo>
                    <a:pt x="417" y="1171"/>
                  </a:lnTo>
                  <a:lnTo>
                    <a:pt x="417" y="1173"/>
                  </a:lnTo>
                  <a:lnTo>
                    <a:pt x="409" y="1171"/>
                  </a:lnTo>
                  <a:lnTo>
                    <a:pt x="407" y="1173"/>
                  </a:lnTo>
                  <a:lnTo>
                    <a:pt x="404" y="1176"/>
                  </a:lnTo>
                  <a:lnTo>
                    <a:pt x="394" y="1171"/>
                  </a:lnTo>
                  <a:lnTo>
                    <a:pt x="392" y="1173"/>
                  </a:lnTo>
                  <a:lnTo>
                    <a:pt x="387" y="1173"/>
                  </a:lnTo>
                  <a:lnTo>
                    <a:pt x="387" y="1181"/>
                  </a:lnTo>
                  <a:lnTo>
                    <a:pt x="384" y="1181"/>
                  </a:lnTo>
                  <a:lnTo>
                    <a:pt x="381" y="1181"/>
                  </a:lnTo>
                  <a:lnTo>
                    <a:pt x="379" y="1181"/>
                  </a:lnTo>
                  <a:lnTo>
                    <a:pt x="376" y="1181"/>
                  </a:lnTo>
                  <a:lnTo>
                    <a:pt x="374" y="1181"/>
                  </a:lnTo>
                  <a:lnTo>
                    <a:pt x="374" y="1178"/>
                  </a:lnTo>
                  <a:lnTo>
                    <a:pt x="371" y="1178"/>
                  </a:lnTo>
                  <a:lnTo>
                    <a:pt x="369" y="1178"/>
                  </a:lnTo>
                  <a:lnTo>
                    <a:pt x="366" y="1178"/>
                  </a:lnTo>
                  <a:lnTo>
                    <a:pt x="364" y="1178"/>
                  </a:lnTo>
                  <a:lnTo>
                    <a:pt x="361" y="1178"/>
                  </a:lnTo>
                  <a:lnTo>
                    <a:pt x="361" y="1176"/>
                  </a:lnTo>
                  <a:lnTo>
                    <a:pt x="359" y="1176"/>
                  </a:lnTo>
                  <a:lnTo>
                    <a:pt x="356" y="1176"/>
                  </a:lnTo>
                  <a:lnTo>
                    <a:pt x="353" y="1176"/>
                  </a:lnTo>
                  <a:lnTo>
                    <a:pt x="351" y="1176"/>
                  </a:lnTo>
                  <a:lnTo>
                    <a:pt x="351" y="1173"/>
                  </a:lnTo>
                  <a:lnTo>
                    <a:pt x="348" y="1173"/>
                  </a:lnTo>
                  <a:lnTo>
                    <a:pt x="346" y="1173"/>
                  </a:lnTo>
                  <a:lnTo>
                    <a:pt x="343" y="1173"/>
                  </a:lnTo>
                  <a:lnTo>
                    <a:pt x="341" y="1173"/>
                  </a:lnTo>
                  <a:lnTo>
                    <a:pt x="338" y="1173"/>
                  </a:lnTo>
                  <a:lnTo>
                    <a:pt x="336" y="1173"/>
                  </a:lnTo>
                  <a:lnTo>
                    <a:pt x="336" y="1171"/>
                  </a:lnTo>
                  <a:lnTo>
                    <a:pt x="333" y="1171"/>
                  </a:lnTo>
                  <a:lnTo>
                    <a:pt x="331" y="1171"/>
                  </a:lnTo>
                  <a:lnTo>
                    <a:pt x="328" y="1171"/>
                  </a:lnTo>
                  <a:lnTo>
                    <a:pt x="325" y="1171"/>
                  </a:lnTo>
                  <a:lnTo>
                    <a:pt x="325" y="1168"/>
                  </a:lnTo>
                  <a:lnTo>
                    <a:pt x="323" y="1168"/>
                  </a:lnTo>
                  <a:lnTo>
                    <a:pt x="320" y="1168"/>
                  </a:lnTo>
                  <a:lnTo>
                    <a:pt x="318" y="1168"/>
                  </a:lnTo>
                  <a:lnTo>
                    <a:pt x="315" y="1168"/>
                  </a:lnTo>
                  <a:lnTo>
                    <a:pt x="313" y="1168"/>
                  </a:lnTo>
                  <a:lnTo>
                    <a:pt x="310" y="1168"/>
                  </a:lnTo>
                  <a:lnTo>
                    <a:pt x="310" y="1166"/>
                  </a:lnTo>
                  <a:lnTo>
                    <a:pt x="308" y="1166"/>
                  </a:lnTo>
                  <a:lnTo>
                    <a:pt x="305" y="1166"/>
                  </a:lnTo>
                  <a:lnTo>
                    <a:pt x="303" y="1166"/>
                  </a:lnTo>
                  <a:lnTo>
                    <a:pt x="300" y="1166"/>
                  </a:lnTo>
                  <a:lnTo>
                    <a:pt x="300" y="1163"/>
                  </a:lnTo>
                  <a:lnTo>
                    <a:pt x="297" y="1163"/>
                  </a:lnTo>
                  <a:lnTo>
                    <a:pt x="295" y="1163"/>
                  </a:lnTo>
                  <a:lnTo>
                    <a:pt x="292" y="1163"/>
                  </a:lnTo>
                  <a:lnTo>
                    <a:pt x="290" y="1163"/>
                  </a:lnTo>
                  <a:lnTo>
                    <a:pt x="287" y="1163"/>
                  </a:lnTo>
                  <a:lnTo>
                    <a:pt x="285" y="1163"/>
                  </a:lnTo>
                  <a:lnTo>
                    <a:pt x="285" y="1161"/>
                  </a:lnTo>
                  <a:lnTo>
                    <a:pt x="282" y="1161"/>
                  </a:lnTo>
                  <a:lnTo>
                    <a:pt x="280" y="1161"/>
                  </a:lnTo>
                  <a:lnTo>
                    <a:pt x="277" y="1161"/>
                  </a:lnTo>
                  <a:lnTo>
                    <a:pt x="275" y="1161"/>
                  </a:lnTo>
                  <a:lnTo>
                    <a:pt x="272" y="1161"/>
                  </a:lnTo>
                  <a:lnTo>
                    <a:pt x="272" y="1158"/>
                  </a:lnTo>
                  <a:lnTo>
                    <a:pt x="269" y="1158"/>
                  </a:lnTo>
                  <a:lnTo>
                    <a:pt x="267" y="1158"/>
                  </a:lnTo>
                  <a:lnTo>
                    <a:pt x="264" y="1158"/>
                  </a:lnTo>
                  <a:lnTo>
                    <a:pt x="262" y="1158"/>
                  </a:lnTo>
                  <a:lnTo>
                    <a:pt x="259" y="1158"/>
                  </a:lnTo>
                  <a:lnTo>
                    <a:pt x="257" y="1158"/>
                  </a:lnTo>
                  <a:lnTo>
                    <a:pt x="257" y="1156"/>
                  </a:lnTo>
                  <a:lnTo>
                    <a:pt x="254" y="1156"/>
                  </a:lnTo>
                  <a:lnTo>
                    <a:pt x="252" y="1156"/>
                  </a:lnTo>
                  <a:lnTo>
                    <a:pt x="249" y="1156"/>
                  </a:lnTo>
                  <a:lnTo>
                    <a:pt x="247" y="1156"/>
                  </a:lnTo>
                  <a:lnTo>
                    <a:pt x="244" y="1156"/>
                  </a:lnTo>
                  <a:lnTo>
                    <a:pt x="244" y="1153"/>
                  </a:lnTo>
                  <a:lnTo>
                    <a:pt x="241" y="1153"/>
                  </a:lnTo>
                  <a:lnTo>
                    <a:pt x="239" y="1153"/>
                  </a:lnTo>
                  <a:lnTo>
                    <a:pt x="236" y="1153"/>
                  </a:lnTo>
                  <a:lnTo>
                    <a:pt x="234" y="1153"/>
                  </a:lnTo>
                  <a:lnTo>
                    <a:pt x="231" y="1153"/>
                  </a:lnTo>
                  <a:lnTo>
                    <a:pt x="229" y="1153"/>
                  </a:lnTo>
                  <a:lnTo>
                    <a:pt x="229" y="1150"/>
                  </a:lnTo>
                  <a:lnTo>
                    <a:pt x="226" y="1150"/>
                  </a:lnTo>
                  <a:lnTo>
                    <a:pt x="224" y="1150"/>
                  </a:lnTo>
                  <a:lnTo>
                    <a:pt x="221" y="1150"/>
                  </a:lnTo>
                  <a:lnTo>
                    <a:pt x="219" y="1150"/>
                  </a:lnTo>
                  <a:lnTo>
                    <a:pt x="216" y="1150"/>
                  </a:lnTo>
                  <a:lnTo>
                    <a:pt x="213" y="1150"/>
                  </a:lnTo>
                  <a:lnTo>
                    <a:pt x="211" y="1150"/>
                  </a:lnTo>
                  <a:lnTo>
                    <a:pt x="211" y="1148"/>
                  </a:lnTo>
                  <a:lnTo>
                    <a:pt x="208" y="1148"/>
                  </a:lnTo>
                  <a:lnTo>
                    <a:pt x="206" y="1148"/>
                  </a:lnTo>
                  <a:lnTo>
                    <a:pt x="203" y="1148"/>
                  </a:lnTo>
                  <a:lnTo>
                    <a:pt x="201" y="1148"/>
                  </a:lnTo>
                  <a:lnTo>
                    <a:pt x="198" y="1148"/>
                  </a:lnTo>
                  <a:lnTo>
                    <a:pt x="198" y="1145"/>
                  </a:lnTo>
                  <a:lnTo>
                    <a:pt x="196" y="1145"/>
                  </a:lnTo>
                  <a:lnTo>
                    <a:pt x="193" y="1145"/>
                  </a:lnTo>
                  <a:lnTo>
                    <a:pt x="191" y="1145"/>
                  </a:lnTo>
                  <a:lnTo>
                    <a:pt x="188" y="1145"/>
                  </a:lnTo>
                  <a:lnTo>
                    <a:pt x="185" y="1145"/>
                  </a:lnTo>
                  <a:lnTo>
                    <a:pt x="183" y="1145"/>
                  </a:lnTo>
                  <a:lnTo>
                    <a:pt x="180" y="1145"/>
                  </a:lnTo>
                  <a:lnTo>
                    <a:pt x="178" y="1145"/>
                  </a:lnTo>
                  <a:lnTo>
                    <a:pt x="178" y="1143"/>
                  </a:lnTo>
                  <a:lnTo>
                    <a:pt x="175" y="1143"/>
                  </a:lnTo>
                  <a:lnTo>
                    <a:pt x="173" y="1143"/>
                  </a:lnTo>
                  <a:lnTo>
                    <a:pt x="170" y="1143"/>
                  </a:lnTo>
                  <a:lnTo>
                    <a:pt x="168" y="1143"/>
                  </a:lnTo>
                  <a:lnTo>
                    <a:pt x="165" y="1143"/>
                  </a:lnTo>
                  <a:lnTo>
                    <a:pt x="163" y="1143"/>
                  </a:lnTo>
                  <a:lnTo>
                    <a:pt x="160" y="1143"/>
                  </a:lnTo>
                  <a:lnTo>
                    <a:pt x="157" y="1143"/>
                  </a:lnTo>
                  <a:lnTo>
                    <a:pt x="155" y="1143"/>
                  </a:lnTo>
                  <a:lnTo>
                    <a:pt x="152" y="1143"/>
                  </a:lnTo>
                  <a:lnTo>
                    <a:pt x="150" y="1143"/>
                  </a:lnTo>
                  <a:lnTo>
                    <a:pt x="150" y="1140"/>
                  </a:lnTo>
                  <a:lnTo>
                    <a:pt x="147" y="1140"/>
                  </a:lnTo>
                  <a:lnTo>
                    <a:pt x="142" y="1140"/>
                  </a:lnTo>
                  <a:lnTo>
                    <a:pt x="140" y="1140"/>
                  </a:lnTo>
                  <a:lnTo>
                    <a:pt x="137" y="1140"/>
                  </a:lnTo>
                  <a:lnTo>
                    <a:pt x="135" y="1140"/>
                  </a:lnTo>
                  <a:lnTo>
                    <a:pt x="132" y="1140"/>
                  </a:lnTo>
                  <a:lnTo>
                    <a:pt x="129" y="1140"/>
                  </a:lnTo>
                  <a:lnTo>
                    <a:pt x="127" y="1140"/>
                  </a:lnTo>
                  <a:lnTo>
                    <a:pt x="127" y="1138"/>
                  </a:lnTo>
                  <a:lnTo>
                    <a:pt x="124" y="1138"/>
                  </a:lnTo>
                  <a:lnTo>
                    <a:pt x="122" y="1138"/>
                  </a:lnTo>
                  <a:lnTo>
                    <a:pt x="119" y="1138"/>
                  </a:lnTo>
                  <a:lnTo>
                    <a:pt x="117" y="1138"/>
                  </a:lnTo>
                  <a:lnTo>
                    <a:pt x="114" y="1138"/>
                  </a:lnTo>
                  <a:lnTo>
                    <a:pt x="112" y="1138"/>
                  </a:lnTo>
                  <a:lnTo>
                    <a:pt x="109" y="1138"/>
                  </a:lnTo>
                  <a:lnTo>
                    <a:pt x="109" y="1135"/>
                  </a:lnTo>
                  <a:lnTo>
                    <a:pt x="107" y="1135"/>
                  </a:lnTo>
                  <a:lnTo>
                    <a:pt x="104" y="1135"/>
                  </a:lnTo>
                  <a:lnTo>
                    <a:pt x="101" y="1135"/>
                  </a:lnTo>
                  <a:lnTo>
                    <a:pt x="99" y="1135"/>
                  </a:lnTo>
                  <a:lnTo>
                    <a:pt x="96" y="1135"/>
                  </a:lnTo>
                  <a:lnTo>
                    <a:pt x="94" y="1135"/>
                  </a:lnTo>
                  <a:lnTo>
                    <a:pt x="94" y="1133"/>
                  </a:lnTo>
                  <a:lnTo>
                    <a:pt x="91" y="1133"/>
                  </a:lnTo>
                  <a:lnTo>
                    <a:pt x="89" y="1133"/>
                  </a:lnTo>
                  <a:lnTo>
                    <a:pt x="86" y="1133"/>
                  </a:lnTo>
                  <a:lnTo>
                    <a:pt x="84" y="1133"/>
                  </a:lnTo>
                  <a:lnTo>
                    <a:pt x="81" y="1133"/>
                  </a:lnTo>
                  <a:lnTo>
                    <a:pt x="79" y="1133"/>
                  </a:lnTo>
                  <a:lnTo>
                    <a:pt x="76" y="1133"/>
                  </a:lnTo>
                  <a:lnTo>
                    <a:pt x="73" y="1133"/>
                  </a:lnTo>
                  <a:lnTo>
                    <a:pt x="73" y="1130"/>
                  </a:lnTo>
                  <a:lnTo>
                    <a:pt x="71" y="1130"/>
                  </a:lnTo>
                  <a:lnTo>
                    <a:pt x="68" y="1130"/>
                  </a:lnTo>
                  <a:lnTo>
                    <a:pt x="66" y="1130"/>
                  </a:lnTo>
                  <a:lnTo>
                    <a:pt x="63" y="1130"/>
                  </a:lnTo>
                  <a:lnTo>
                    <a:pt x="61" y="1130"/>
                  </a:lnTo>
                  <a:lnTo>
                    <a:pt x="61" y="1128"/>
                  </a:lnTo>
                  <a:lnTo>
                    <a:pt x="58" y="1128"/>
                  </a:lnTo>
                  <a:lnTo>
                    <a:pt x="56" y="1128"/>
                  </a:lnTo>
                  <a:lnTo>
                    <a:pt x="53" y="1128"/>
                  </a:lnTo>
                  <a:lnTo>
                    <a:pt x="51" y="1128"/>
                  </a:lnTo>
                  <a:lnTo>
                    <a:pt x="48" y="1128"/>
                  </a:lnTo>
                  <a:lnTo>
                    <a:pt x="45" y="1128"/>
                  </a:lnTo>
                  <a:lnTo>
                    <a:pt x="45" y="1125"/>
                  </a:lnTo>
                  <a:lnTo>
                    <a:pt x="43" y="1125"/>
                  </a:lnTo>
                  <a:lnTo>
                    <a:pt x="40" y="1125"/>
                  </a:lnTo>
                  <a:lnTo>
                    <a:pt x="38" y="1125"/>
                  </a:lnTo>
                  <a:lnTo>
                    <a:pt x="35" y="1125"/>
                  </a:lnTo>
                  <a:lnTo>
                    <a:pt x="33" y="1125"/>
                  </a:lnTo>
                  <a:lnTo>
                    <a:pt x="33" y="1122"/>
                  </a:lnTo>
                  <a:lnTo>
                    <a:pt x="30" y="1122"/>
                  </a:lnTo>
                  <a:lnTo>
                    <a:pt x="28" y="1122"/>
                  </a:lnTo>
                  <a:lnTo>
                    <a:pt x="25" y="1122"/>
                  </a:lnTo>
                  <a:lnTo>
                    <a:pt x="23" y="1122"/>
                  </a:lnTo>
                  <a:lnTo>
                    <a:pt x="23" y="1120"/>
                  </a:lnTo>
                  <a:lnTo>
                    <a:pt x="20" y="1120"/>
                  </a:lnTo>
                  <a:lnTo>
                    <a:pt x="17" y="1120"/>
                  </a:lnTo>
                  <a:lnTo>
                    <a:pt x="15" y="1120"/>
                  </a:lnTo>
                  <a:lnTo>
                    <a:pt x="15" y="1117"/>
                  </a:lnTo>
                  <a:lnTo>
                    <a:pt x="12" y="1117"/>
                  </a:lnTo>
                  <a:lnTo>
                    <a:pt x="10" y="1117"/>
                  </a:lnTo>
                  <a:lnTo>
                    <a:pt x="10" y="1115"/>
                  </a:lnTo>
                  <a:lnTo>
                    <a:pt x="7" y="1115"/>
                  </a:lnTo>
                  <a:lnTo>
                    <a:pt x="5" y="1115"/>
                  </a:lnTo>
                  <a:lnTo>
                    <a:pt x="2" y="1115"/>
                  </a:lnTo>
                  <a:lnTo>
                    <a:pt x="2" y="1112"/>
                  </a:lnTo>
                  <a:lnTo>
                    <a:pt x="0" y="1112"/>
                  </a:lnTo>
                  <a:lnTo>
                    <a:pt x="5" y="1097"/>
                  </a:lnTo>
                  <a:lnTo>
                    <a:pt x="17" y="1100"/>
                  </a:lnTo>
                  <a:lnTo>
                    <a:pt x="17" y="1097"/>
                  </a:lnTo>
                  <a:lnTo>
                    <a:pt x="17" y="1094"/>
                  </a:lnTo>
                  <a:lnTo>
                    <a:pt x="15" y="1092"/>
                  </a:lnTo>
                  <a:lnTo>
                    <a:pt x="15" y="1089"/>
                  </a:lnTo>
                  <a:lnTo>
                    <a:pt x="23" y="1082"/>
                  </a:lnTo>
                  <a:lnTo>
                    <a:pt x="33" y="1087"/>
                  </a:lnTo>
                  <a:lnTo>
                    <a:pt x="68" y="1074"/>
                  </a:lnTo>
                  <a:lnTo>
                    <a:pt x="68" y="1077"/>
                  </a:lnTo>
                  <a:lnTo>
                    <a:pt x="68" y="1079"/>
                  </a:lnTo>
                  <a:lnTo>
                    <a:pt x="66" y="1082"/>
                  </a:lnTo>
                  <a:lnTo>
                    <a:pt x="63" y="1087"/>
                  </a:lnTo>
                  <a:lnTo>
                    <a:pt x="63" y="1089"/>
                  </a:lnTo>
                  <a:lnTo>
                    <a:pt x="63" y="1094"/>
                  </a:lnTo>
                  <a:lnTo>
                    <a:pt x="63" y="1100"/>
                  </a:lnTo>
                  <a:lnTo>
                    <a:pt x="68" y="1102"/>
                  </a:lnTo>
                  <a:lnTo>
                    <a:pt x="68" y="1105"/>
                  </a:lnTo>
                  <a:lnTo>
                    <a:pt x="68" y="1107"/>
                  </a:lnTo>
                  <a:lnTo>
                    <a:pt x="71" y="1110"/>
                  </a:lnTo>
                  <a:lnTo>
                    <a:pt x="68" y="1112"/>
                  </a:lnTo>
                  <a:lnTo>
                    <a:pt x="68" y="1115"/>
                  </a:lnTo>
                  <a:lnTo>
                    <a:pt x="71" y="1115"/>
                  </a:lnTo>
                  <a:lnTo>
                    <a:pt x="73" y="1112"/>
                  </a:lnTo>
                  <a:lnTo>
                    <a:pt x="73" y="1110"/>
                  </a:lnTo>
                  <a:lnTo>
                    <a:pt x="76" y="1110"/>
                  </a:lnTo>
                  <a:lnTo>
                    <a:pt x="79" y="1107"/>
                  </a:lnTo>
                  <a:lnTo>
                    <a:pt x="81" y="1107"/>
                  </a:lnTo>
                  <a:lnTo>
                    <a:pt x="84" y="1110"/>
                  </a:lnTo>
                  <a:lnTo>
                    <a:pt x="86" y="1110"/>
                  </a:lnTo>
                  <a:lnTo>
                    <a:pt x="89" y="1110"/>
                  </a:lnTo>
                  <a:lnTo>
                    <a:pt x="91" y="1110"/>
                  </a:lnTo>
                  <a:lnTo>
                    <a:pt x="94" y="1110"/>
                  </a:lnTo>
                  <a:lnTo>
                    <a:pt x="94" y="1107"/>
                  </a:lnTo>
                  <a:lnTo>
                    <a:pt x="96" y="1105"/>
                  </a:lnTo>
                  <a:lnTo>
                    <a:pt x="96" y="1102"/>
                  </a:lnTo>
                  <a:lnTo>
                    <a:pt x="96" y="1100"/>
                  </a:lnTo>
                  <a:lnTo>
                    <a:pt x="99" y="1097"/>
                  </a:lnTo>
                  <a:lnTo>
                    <a:pt x="99" y="1094"/>
                  </a:lnTo>
                  <a:lnTo>
                    <a:pt x="101" y="1094"/>
                  </a:lnTo>
                  <a:lnTo>
                    <a:pt x="104" y="1092"/>
                  </a:lnTo>
                  <a:lnTo>
                    <a:pt x="107" y="1092"/>
                  </a:lnTo>
                  <a:lnTo>
                    <a:pt x="109" y="1094"/>
                  </a:lnTo>
                  <a:lnTo>
                    <a:pt x="112" y="1094"/>
                  </a:lnTo>
                  <a:lnTo>
                    <a:pt x="112" y="1097"/>
                  </a:lnTo>
                  <a:lnTo>
                    <a:pt x="114" y="1097"/>
                  </a:lnTo>
                  <a:lnTo>
                    <a:pt x="117" y="1097"/>
                  </a:lnTo>
                  <a:lnTo>
                    <a:pt x="119" y="1097"/>
                  </a:lnTo>
                  <a:lnTo>
                    <a:pt x="122" y="1094"/>
                  </a:lnTo>
                  <a:lnTo>
                    <a:pt x="122" y="1092"/>
                  </a:lnTo>
                  <a:lnTo>
                    <a:pt x="124" y="1092"/>
                  </a:lnTo>
                  <a:lnTo>
                    <a:pt x="124" y="1089"/>
                  </a:lnTo>
                  <a:lnTo>
                    <a:pt x="124" y="1087"/>
                  </a:lnTo>
                  <a:lnTo>
                    <a:pt x="122" y="1084"/>
                  </a:lnTo>
                  <a:lnTo>
                    <a:pt x="119" y="1082"/>
                  </a:lnTo>
                  <a:lnTo>
                    <a:pt x="119" y="1079"/>
                  </a:lnTo>
                  <a:lnTo>
                    <a:pt x="119" y="1074"/>
                  </a:lnTo>
                  <a:lnTo>
                    <a:pt x="122" y="1074"/>
                  </a:lnTo>
                  <a:lnTo>
                    <a:pt x="122" y="1072"/>
                  </a:lnTo>
                  <a:lnTo>
                    <a:pt x="122" y="1069"/>
                  </a:lnTo>
                  <a:lnTo>
                    <a:pt x="119" y="1066"/>
                  </a:lnTo>
                  <a:lnTo>
                    <a:pt x="117" y="1066"/>
                  </a:lnTo>
                  <a:lnTo>
                    <a:pt x="114" y="1066"/>
                  </a:lnTo>
                  <a:lnTo>
                    <a:pt x="114" y="1064"/>
                  </a:lnTo>
                  <a:lnTo>
                    <a:pt x="114" y="1061"/>
                  </a:lnTo>
                  <a:lnTo>
                    <a:pt x="114" y="1059"/>
                  </a:lnTo>
                  <a:lnTo>
                    <a:pt x="112" y="1056"/>
                  </a:lnTo>
                  <a:lnTo>
                    <a:pt x="112" y="1054"/>
                  </a:lnTo>
                  <a:lnTo>
                    <a:pt x="109" y="1051"/>
                  </a:lnTo>
                  <a:lnTo>
                    <a:pt x="109" y="1049"/>
                  </a:lnTo>
                  <a:lnTo>
                    <a:pt x="112" y="1046"/>
                  </a:lnTo>
                  <a:lnTo>
                    <a:pt x="112" y="1044"/>
                  </a:lnTo>
                  <a:lnTo>
                    <a:pt x="112" y="1041"/>
                  </a:lnTo>
                  <a:lnTo>
                    <a:pt x="109" y="1041"/>
                  </a:lnTo>
                  <a:lnTo>
                    <a:pt x="109" y="1036"/>
                  </a:lnTo>
                  <a:lnTo>
                    <a:pt x="109" y="1033"/>
                  </a:lnTo>
                  <a:lnTo>
                    <a:pt x="109" y="1031"/>
                  </a:lnTo>
                  <a:lnTo>
                    <a:pt x="109" y="1023"/>
                  </a:lnTo>
                  <a:lnTo>
                    <a:pt x="109" y="1021"/>
                  </a:lnTo>
                  <a:lnTo>
                    <a:pt x="107" y="1021"/>
                  </a:lnTo>
                  <a:lnTo>
                    <a:pt x="107" y="1018"/>
                  </a:lnTo>
                  <a:lnTo>
                    <a:pt x="104" y="1016"/>
                  </a:lnTo>
                  <a:lnTo>
                    <a:pt x="101" y="1013"/>
                  </a:lnTo>
                  <a:lnTo>
                    <a:pt x="99" y="1010"/>
                  </a:lnTo>
                  <a:lnTo>
                    <a:pt x="99" y="1008"/>
                  </a:lnTo>
                  <a:lnTo>
                    <a:pt x="99" y="1005"/>
                  </a:lnTo>
                  <a:lnTo>
                    <a:pt x="101" y="1003"/>
                  </a:lnTo>
                  <a:lnTo>
                    <a:pt x="101" y="1000"/>
                  </a:lnTo>
                  <a:lnTo>
                    <a:pt x="101" y="998"/>
                  </a:lnTo>
                  <a:lnTo>
                    <a:pt x="101" y="995"/>
                  </a:lnTo>
                  <a:lnTo>
                    <a:pt x="104" y="993"/>
                  </a:lnTo>
                  <a:lnTo>
                    <a:pt x="104" y="990"/>
                  </a:lnTo>
                  <a:lnTo>
                    <a:pt x="104" y="988"/>
                  </a:lnTo>
                  <a:lnTo>
                    <a:pt x="104" y="985"/>
                  </a:lnTo>
                  <a:lnTo>
                    <a:pt x="104" y="982"/>
                  </a:lnTo>
                  <a:lnTo>
                    <a:pt x="101" y="980"/>
                  </a:lnTo>
                  <a:lnTo>
                    <a:pt x="101" y="977"/>
                  </a:lnTo>
                  <a:lnTo>
                    <a:pt x="101" y="975"/>
                  </a:lnTo>
                  <a:lnTo>
                    <a:pt x="104" y="975"/>
                  </a:lnTo>
                  <a:lnTo>
                    <a:pt x="104" y="972"/>
                  </a:lnTo>
                  <a:lnTo>
                    <a:pt x="104" y="970"/>
                  </a:lnTo>
                  <a:lnTo>
                    <a:pt x="104" y="967"/>
                  </a:lnTo>
                  <a:lnTo>
                    <a:pt x="101" y="967"/>
                  </a:lnTo>
                  <a:lnTo>
                    <a:pt x="104" y="965"/>
                  </a:lnTo>
                  <a:lnTo>
                    <a:pt x="107" y="965"/>
                  </a:lnTo>
                  <a:lnTo>
                    <a:pt x="109" y="962"/>
                  </a:lnTo>
                  <a:lnTo>
                    <a:pt x="114" y="955"/>
                  </a:lnTo>
                  <a:lnTo>
                    <a:pt x="117" y="955"/>
                  </a:lnTo>
                  <a:lnTo>
                    <a:pt x="117" y="952"/>
                  </a:lnTo>
                  <a:lnTo>
                    <a:pt x="119" y="949"/>
                  </a:lnTo>
                  <a:lnTo>
                    <a:pt x="122" y="949"/>
                  </a:lnTo>
                  <a:lnTo>
                    <a:pt x="122" y="947"/>
                  </a:lnTo>
                  <a:lnTo>
                    <a:pt x="122" y="944"/>
                  </a:lnTo>
                  <a:lnTo>
                    <a:pt x="124" y="944"/>
                  </a:lnTo>
                  <a:lnTo>
                    <a:pt x="124" y="942"/>
                  </a:lnTo>
                  <a:lnTo>
                    <a:pt x="124" y="939"/>
                  </a:lnTo>
                  <a:lnTo>
                    <a:pt x="127" y="939"/>
                  </a:lnTo>
                  <a:lnTo>
                    <a:pt x="127" y="937"/>
                  </a:lnTo>
                  <a:lnTo>
                    <a:pt x="127" y="934"/>
                  </a:lnTo>
                  <a:lnTo>
                    <a:pt x="127" y="932"/>
                  </a:lnTo>
                  <a:lnTo>
                    <a:pt x="129" y="932"/>
                  </a:lnTo>
                  <a:lnTo>
                    <a:pt x="132" y="929"/>
                  </a:lnTo>
                  <a:lnTo>
                    <a:pt x="135" y="929"/>
                  </a:lnTo>
                  <a:lnTo>
                    <a:pt x="135" y="927"/>
                  </a:lnTo>
                  <a:lnTo>
                    <a:pt x="137" y="924"/>
                  </a:lnTo>
                  <a:lnTo>
                    <a:pt x="140" y="924"/>
                  </a:lnTo>
                  <a:lnTo>
                    <a:pt x="140" y="921"/>
                  </a:lnTo>
                  <a:lnTo>
                    <a:pt x="142" y="921"/>
                  </a:lnTo>
                  <a:lnTo>
                    <a:pt x="142" y="919"/>
                  </a:lnTo>
                  <a:lnTo>
                    <a:pt x="142" y="916"/>
                  </a:lnTo>
                  <a:lnTo>
                    <a:pt x="140" y="906"/>
                  </a:lnTo>
                  <a:lnTo>
                    <a:pt x="140" y="904"/>
                  </a:lnTo>
                  <a:lnTo>
                    <a:pt x="140" y="901"/>
                  </a:lnTo>
                  <a:lnTo>
                    <a:pt x="142" y="901"/>
                  </a:lnTo>
                  <a:lnTo>
                    <a:pt x="147" y="896"/>
                  </a:lnTo>
                  <a:lnTo>
                    <a:pt x="150" y="896"/>
                  </a:lnTo>
                  <a:lnTo>
                    <a:pt x="152" y="896"/>
                  </a:lnTo>
                  <a:lnTo>
                    <a:pt x="152" y="893"/>
                  </a:lnTo>
                  <a:lnTo>
                    <a:pt x="155" y="893"/>
                  </a:lnTo>
                  <a:lnTo>
                    <a:pt x="155" y="891"/>
                  </a:lnTo>
                  <a:lnTo>
                    <a:pt x="157" y="891"/>
                  </a:lnTo>
                  <a:lnTo>
                    <a:pt x="157" y="888"/>
                  </a:lnTo>
                  <a:lnTo>
                    <a:pt x="157" y="886"/>
                  </a:lnTo>
                  <a:lnTo>
                    <a:pt x="160" y="886"/>
                  </a:lnTo>
                  <a:lnTo>
                    <a:pt x="163" y="883"/>
                  </a:lnTo>
                  <a:lnTo>
                    <a:pt x="165" y="881"/>
                  </a:lnTo>
                  <a:lnTo>
                    <a:pt x="165" y="878"/>
                  </a:lnTo>
                  <a:lnTo>
                    <a:pt x="170" y="873"/>
                  </a:lnTo>
                  <a:lnTo>
                    <a:pt x="173" y="873"/>
                  </a:lnTo>
                  <a:lnTo>
                    <a:pt x="175" y="873"/>
                  </a:lnTo>
                  <a:lnTo>
                    <a:pt x="178" y="873"/>
                  </a:lnTo>
                  <a:lnTo>
                    <a:pt x="180" y="871"/>
                  </a:lnTo>
                  <a:lnTo>
                    <a:pt x="180" y="868"/>
                  </a:lnTo>
                  <a:lnTo>
                    <a:pt x="183" y="865"/>
                  </a:lnTo>
                  <a:lnTo>
                    <a:pt x="185" y="865"/>
                  </a:lnTo>
                  <a:lnTo>
                    <a:pt x="191" y="858"/>
                  </a:lnTo>
                  <a:lnTo>
                    <a:pt x="191" y="855"/>
                  </a:lnTo>
                  <a:lnTo>
                    <a:pt x="191" y="850"/>
                  </a:lnTo>
                  <a:lnTo>
                    <a:pt x="193" y="848"/>
                  </a:lnTo>
                  <a:lnTo>
                    <a:pt x="196" y="848"/>
                  </a:lnTo>
                  <a:lnTo>
                    <a:pt x="196" y="845"/>
                  </a:lnTo>
                  <a:lnTo>
                    <a:pt x="201" y="843"/>
                  </a:lnTo>
                  <a:lnTo>
                    <a:pt x="203" y="840"/>
                  </a:lnTo>
                  <a:lnTo>
                    <a:pt x="206" y="837"/>
                  </a:lnTo>
                  <a:lnTo>
                    <a:pt x="208" y="835"/>
                  </a:lnTo>
                  <a:lnTo>
                    <a:pt x="213" y="832"/>
                  </a:lnTo>
                  <a:lnTo>
                    <a:pt x="216" y="830"/>
                  </a:lnTo>
                  <a:lnTo>
                    <a:pt x="219" y="830"/>
                  </a:lnTo>
                  <a:lnTo>
                    <a:pt x="221" y="830"/>
                  </a:lnTo>
                  <a:lnTo>
                    <a:pt x="221" y="827"/>
                  </a:lnTo>
                  <a:lnTo>
                    <a:pt x="221" y="825"/>
                  </a:lnTo>
                  <a:lnTo>
                    <a:pt x="219" y="825"/>
                  </a:lnTo>
                  <a:lnTo>
                    <a:pt x="216" y="822"/>
                  </a:lnTo>
                  <a:lnTo>
                    <a:pt x="213" y="822"/>
                  </a:lnTo>
                  <a:lnTo>
                    <a:pt x="211" y="822"/>
                  </a:lnTo>
                  <a:lnTo>
                    <a:pt x="208" y="822"/>
                  </a:lnTo>
                  <a:lnTo>
                    <a:pt x="206" y="822"/>
                  </a:lnTo>
                  <a:lnTo>
                    <a:pt x="206" y="820"/>
                  </a:lnTo>
                  <a:lnTo>
                    <a:pt x="206" y="817"/>
                  </a:lnTo>
                  <a:lnTo>
                    <a:pt x="206" y="815"/>
                  </a:lnTo>
                  <a:lnTo>
                    <a:pt x="206" y="812"/>
                  </a:lnTo>
                  <a:lnTo>
                    <a:pt x="206" y="809"/>
                  </a:lnTo>
                  <a:lnTo>
                    <a:pt x="206" y="807"/>
                  </a:lnTo>
                  <a:lnTo>
                    <a:pt x="208" y="807"/>
                  </a:lnTo>
                  <a:lnTo>
                    <a:pt x="208" y="802"/>
                  </a:lnTo>
                  <a:lnTo>
                    <a:pt x="208" y="799"/>
                  </a:lnTo>
                  <a:lnTo>
                    <a:pt x="211" y="797"/>
                  </a:lnTo>
                  <a:lnTo>
                    <a:pt x="208" y="792"/>
                  </a:lnTo>
                  <a:lnTo>
                    <a:pt x="211" y="792"/>
                  </a:lnTo>
                  <a:lnTo>
                    <a:pt x="211" y="787"/>
                  </a:lnTo>
                  <a:lnTo>
                    <a:pt x="216" y="789"/>
                  </a:lnTo>
                  <a:lnTo>
                    <a:pt x="213" y="784"/>
                  </a:lnTo>
                  <a:lnTo>
                    <a:pt x="211" y="781"/>
                  </a:lnTo>
                  <a:lnTo>
                    <a:pt x="211" y="779"/>
                  </a:lnTo>
                  <a:lnTo>
                    <a:pt x="208" y="779"/>
                  </a:lnTo>
                  <a:lnTo>
                    <a:pt x="206" y="769"/>
                  </a:lnTo>
                  <a:lnTo>
                    <a:pt x="208" y="761"/>
                  </a:lnTo>
                  <a:lnTo>
                    <a:pt x="208" y="759"/>
                  </a:lnTo>
                  <a:lnTo>
                    <a:pt x="213" y="751"/>
                  </a:lnTo>
                  <a:lnTo>
                    <a:pt x="216" y="746"/>
                  </a:lnTo>
                  <a:lnTo>
                    <a:pt x="216" y="743"/>
                  </a:lnTo>
                  <a:lnTo>
                    <a:pt x="219" y="741"/>
                  </a:lnTo>
                  <a:lnTo>
                    <a:pt x="221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9" y="728"/>
                  </a:lnTo>
                  <a:lnTo>
                    <a:pt x="216" y="728"/>
                  </a:lnTo>
                  <a:lnTo>
                    <a:pt x="219" y="725"/>
                  </a:lnTo>
                  <a:lnTo>
                    <a:pt x="219" y="723"/>
                  </a:lnTo>
                  <a:lnTo>
                    <a:pt x="221" y="723"/>
                  </a:lnTo>
                  <a:lnTo>
                    <a:pt x="226" y="723"/>
                  </a:lnTo>
                  <a:lnTo>
                    <a:pt x="231" y="723"/>
                  </a:lnTo>
                  <a:lnTo>
                    <a:pt x="234" y="718"/>
                  </a:lnTo>
                  <a:lnTo>
                    <a:pt x="236" y="710"/>
                  </a:lnTo>
                  <a:lnTo>
                    <a:pt x="236" y="708"/>
                  </a:lnTo>
                  <a:lnTo>
                    <a:pt x="236" y="705"/>
                  </a:lnTo>
                  <a:lnTo>
                    <a:pt x="241" y="703"/>
                  </a:lnTo>
                  <a:lnTo>
                    <a:pt x="241" y="700"/>
                  </a:lnTo>
                  <a:lnTo>
                    <a:pt x="239" y="695"/>
                  </a:lnTo>
                  <a:lnTo>
                    <a:pt x="236" y="690"/>
                  </a:lnTo>
                  <a:lnTo>
                    <a:pt x="234" y="685"/>
                  </a:lnTo>
                  <a:lnTo>
                    <a:pt x="229" y="682"/>
                  </a:lnTo>
                  <a:lnTo>
                    <a:pt x="234" y="677"/>
                  </a:lnTo>
                  <a:lnTo>
                    <a:pt x="234" y="675"/>
                  </a:lnTo>
                  <a:lnTo>
                    <a:pt x="231" y="672"/>
                  </a:lnTo>
                  <a:lnTo>
                    <a:pt x="229" y="672"/>
                  </a:lnTo>
                  <a:lnTo>
                    <a:pt x="226" y="672"/>
                  </a:lnTo>
                  <a:lnTo>
                    <a:pt x="224" y="675"/>
                  </a:lnTo>
                  <a:lnTo>
                    <a:pt x="224" y="672"/>
                  </a:lnTo>
                  <a:lnTo>
                    <a:pt x="224" y="667"/>
                  </a:lnTo>
                  <a:lnTo>
                    <a:pt x="226" y="664"/>
                  </a:lnTo>
                  <a:lnTo>
                    <a:pt x="229" y="664"/>
                  </a:lnTo>
                  <a:lnTo>
                    <a:pt x="231" y="662"/>
                  </a:lnTo>
                  <a:lnTo>
                    <a:pt x="234" y="662"/>
                  </a:lnTo>
                  <a:lnTo>
                    <a:pt x="236" y="664"/>
                  </a:lnTo>
                  <a:lnTo>
                    <a:pt x="239" y="662"/>
                  </a:lnTo>
                  <a:lnTo>
                    <a:pt x="239" y="659"/>
                  </a:lnTo>
                  <a:lnTo>
                    <a:pt x="239" y="657"/>
                  </a:lnTo>
                  <a:lnTo>
                    <a:pt x="234" y="652"/>
                  </a:lnTo>
                  <a:lnTo>
                    <a:pt x="231" y="649"/>
                  </a:lnTo>
                  <a:lnTo>
                    <a:pt x="231" y="644"/>
                  </a:lnTo>
                  <a:lnTo>
                    <a:pt x="231" y="641"/>
                  </a:lnTo>
                  <a:lnTo>
                    <a:pt x="236" y="641"/>
                  </a:lnTo>
                  <a:lnTo>
                    <a:pt x="239" y="641"/>
                  </a:lnTo>
                  <a:lnTo>
                    <a:pt x="239" y="634"/>
                  </a:lnTo>
                  <a:lnTo>
                    <a:pt x="239" y="631"/>
                  </a:lnTo>
                  <a:lnTo>
                    <a:pt x="231" y="626"/>
                  </a:lnTo>
                  <a:lnTo>
                    <a:pt x="231" y="624"/>
                  </a:lnTo>
                  <a:lnTo>
                    <a:pt x="226" y="613"/>
                  </a:lnTo>
                  <a:lnTo>
                    <a:pt x="224" y="606"/>
                  </a:lnTo>
                  <a:lnTo>
                    <a:pt x="221" y="606"/>
                  </a:lnTo>
                  <a:lnTo>
                    <a:pt x="208" y="606"/>
                  </a:lnTo>
                  <a:lnTo>
                    <a:pt x="208" y="608"/>
                  </a:lnTo>
                  <a:lnTo>
                    <a:pt x="208" y="613"/>
                  </a:lnTo>
                  <a:lnTo>
                    <a:pt x="213" y="619"/>
                  </a:lnTo>
                  <a:lnTo>
                    <a:pt x="206" y="616"/>
                  </a:lnTo>
                  <a:lnTo>
                    <a:pt x="206" y="611"/>
                  </a:lnTo>
                  <a:lnTo>
                    <a:pt x="206" y="606"/>
                  </a:lnTo>
                  <a:lnTo>
                    <a:pt x="203" y="603"/>
                  </a:lnTo>
                  <a:lnTo>
                    <a:pt x="203" y="601"/>
                  </a:lnTo>
                  <a:lnTo>
                    <a:pt x="198" y="598"/>
                  </a:lnTo>
                  <a:lnTo>
                    <a:pt x="196" y="598"/>
                  </a:lnTo>
                  <a:lnTo>
                    <a:pt x="193" y="596"/>
                  </a:lnTo>
                  <a:lnTo>
                    <a:pt x="193" y="593"/>
                  </a:lnTo>
                  <a:lnTo>
                    <a:pt x="193" y="588"/>
                  </a:lnTo>
                  <a:lnTo>
                    <a:pt x="196" y="585"/>
                  </a:lnTo>
                  <a:lnTo>
                    <a:pt x="198" y="583"/>
                  </a:lnTo>
                  <a:lnTo>
                    <a:pt x="211" y="588"/>
                  </a:lnTo>
                  <a:lnTo>
                    <a:pt x="213" y="588"/>
                  </a:lnTo>
                  <a:lnTo>
                    <a:pt x="213" y="585"/>
                  </a:lnTo>
                  <a:lnTo>
                    <a:pt x="213" y="583"/>
                  </a:lnTo>
                  <a:lnTo>
                    <a:pt x="213" y="580"/>
                  </a:lnTo>
                  <a:lnTo>
                    <a:pt x="208" y="578"/>
                  </a:lnTo>
                  <a:lnTo>
                    <a:pt x="206" y="578"/>
                  </a:lnTo>
                  <a:lnTo>
                    <a:pt x="203" y="575"/>
                  </a:lnTo>
                  <a:lnTo>
                    <a:pt x="201" y="568"/>
                  </a:lnTo>
                  <a:lnTo>
                    <a:pt x="198" y="557"/>
                  </a:lnTo>
                  <a:lnTo>
                    <a:pt x="198" y="555"/>
                  </a:lnTo>
                  <a:lnTo>
                    <a:pt x="196" y="552"/>
                  </a:lnTo>
                  <a:lnTo>
                    <a:pt x="188" y="545"/>
                  </a:lnTo>
                  <a:lnTo>
                    <a:pt x="188" y="542"/>
                  </a:lnTo>
                  <a:lnTo>
                    <a:pt x="183" y="540"/>
                  </a:lnTo>
                  <a:lnTo>
                    <a:pt x="183" y="537"/>
                  </a:lnTo>
                  <a:lnTo>
                    <a:pt x="183" y="532"/>
                  </a:lnTo>
                  <a:lnTo>
                    <a:pt x="185" y="527"/>
                  </a:lnTo>
                  <a:lnTo>
                    <a:pt x="183" y="527"/>
                  </a:lnTo>
                  <a:lnTo>
                    <a:pt x="178" y="527"/>
                  </a:lnTo>
                  <a:lnTo>
                    <a:pt x="178" y="519"/>
                  </a:lnTo>
                  <a:lnTo>
                    <a:pt x="178" y="517"/>
                  </a:lnTo>
                  <a:lnTo>
                    <a:pt x="168" y="507"/>
                  </a:lnTo>
                  <a:lnTo>
                    <a:pt x="165" y="507"/>
                  </a:lnTo>
                  <a:lnTo>
                    <a:pt x="157" y="509"/>
                  </a:lnTo>
                  <a:lnTo>
                    <a:pt x="160" y="509"/>
                  </a:lnTo>
                  <a:lnTo>
                    <a:pt x="160" y="514"/>
                  </a:lnTo>
                  <a:lnTo>
                    <a:pt x="157" y="517"/>
                  </a:lnTo>
                  <a:lnTo>
                    <a:pt x="145" y="507"/>
                  </a:lnTo>
                  <a:lnTo>
                    <a:pt x="142" y="507"/>
                  </a:lnTo>
                  <a:lnTo>
                    <a:pt x="140" y="507"/>
                  </a:lnTo>
                  <a:lnTo>
                    <a:pt x="137" y="512"/>
                  </a:lnTo>
                  <a:lnTo>
                    <a:pt x="132" y="507"/>
                  </a:lnTo>
                  <a:lnTo>
                    <a:pt x="127" y="501"/>
                  </a:lnTo>
                  <a:lnTo>
                    <a:pt x="127" y="499"/>
                  </a:lnTo>
                  <a:lnTo>
                    <a:pt x="124" y="499"/>
                  </a:lnTo>
                  <a:lnTo>
                    <a:pt x="124" y="486"/>
                  </a:lnTo>
                  <a:lnTo>
                    <a:pt x="122" y="484"/>
                  </a:lnTo>
                  <a:lnTo>
                    <a:pt x="112" y="476"/>
                  </a:lnTo>
                  <a:lnTo>
                    <a:pt x="109" y="479"/>
                  </a:lnTo>
                  <a:lnTo>
                    <a:pt x="109" y="473"/>
                  </a:lnTo>
                  <a:lnTo>
                    <a:pt x="107" y="468"/>
                  </a:lnTo>
                  <a:lnTo>
                    <a:pt x="107" y="466"/>
                  </a:lnTo>
                  <a:lnTo>
                    <a:pt x="114" y="453"/>
                  </a:lnTo>
                  <a:lnTo>
                    <a:pt x="112" y="443"/>
                  </a:lnTo>
                  <a:lnTo>
                    <a:pt x="109" y="440"/>
                  </a:lnTo>
                  <a:lnTo>
                    <a:pt x="107" y="435"/>
                  </a:lnTo>
                  <a:lnTo>
                    <a:pt x="107" y="433"/>
                  </a:lnTo>
                  <a:lnTo>
                    <a:pt x="107" y="428"/>
                  </a:lnTo>
                  <a:lnTo>
                    <a:pt x="104" y="425"/>
                  </a:lnTo>
                  <a:lnTo>
                    <a:pt x="101" y="420"/>
                  </a:lnTo>
                  <a:lnTo>
                    <a:pt x="99" y="417"/>
                  </a:lnTo>
                  <a:lnTo>
                    <a:pt x="101" y="412"/>
                  </a:lnTo>
                  <a:lnTo>
                    <a:pt x="99" y="407"/>
                  </a:lnTo>
                  <a:lnTo>
                    <a:pt x="99" y="405"/>
                  </a:lnTo>
                  <a:lnTo>
                    <a:pt x="94" y="402"/>
                  </a:lnTo>
                  <a:lnTo>
                    <a:pt x="89" y="400"/>
                  </a:lnTo>
                  <a:lnTo>
                    <a:pt x="86" y="397"/>
                  </a:lnTo>
                  <a:lnTo>
                    <a:pt x="86" y="395"/>
                  </a:lnTo>
                  <a:lnTo>
                    <a:pt x="86" y="389"/>
                  </a:lnTo>
                  <a:lnTo>
                    <a:pt x="86" y="387"/>
                  </a:lnTo>
                  <a:lnTo>
                    <a:pt x="91" y="384"/>
                  </a:lnTo>
                  <a:lnTo>
                    <a:pt x="91" y="377"/>
                  </a:lnTo>
                  <a:lnTo>
                    <a:pt x="89" y="372"/>
                  </a:lnTo>
                  <a:lnTo>
                    <a:pt x="79" y="369"/>
                  </a:lnTo>
                  <a:lnTo>
                    <a:pt x="73" y="372"/>
                  </a:lnTo>
                  <a:lnTo>
                    <a:pt x="68" y="379"/>
                  </a:lnTo>
                  <a:lnTo>
                    <a:pt x="63" y="379"/>
                  </a:lnTo>
                  <a:lnTo>
                    <a:pt x="61" y="377"/>
                  </a:lnTo>
                  <a:lnTo>
                    <a:pt x="58" y="377"/>
                  </a:lnTo>
                  <a:lnTo>
                    <a:pt x="56" y="374"/>
                  </a:lnTo>
                  <a:lnTo>
                    <a:pt x="48" y="374"/>
                  </a:lnTo>
                  <a:lnTo>
                    <a:pt x="48" y="377"/>
                  </a:lnTo>
                  <a:lnTo>
                    <a:pt x="45" y="382"/>
                  </a:lnTo>
                  <a:lnTo>
                    <a:pt x="43" y="384"/>
                  </a:lnTo>
                  <a:lnTo>
                    <a:pt x="43" y="382"/>
                  </a:lnTo>
                  <a:lnTo>
                    <a:pt x="43" y="379"/>
                  </a:lnTo>
                  <a:lnTo>
                    <a:pt x="43" y="377"/>
                  </a:lnTo>
                  <a:lnTo>
                    <a:pt x="40" y="374"/>
                  </a:lnTo>
                  <a:lnTo>
                    <a:pt x="40" y="372"/>
                  </a:lnTo>
                  <a:lnTo>
                    <a:pt x="40" y="369"/>
                  </a:lnTo>
                  <a:lnTo>
                    <a:pt x="38" y="367"/>
                  </a:lnTo>
                  <a:lnTo>
                    <a:pt x="33" y="359"/>
                  </a:lnTo>
                  <a:lnTo>
                    <a:pt x="30" y="356"/>
                  </a:lnTo>
                  <a:lnTo>
                    <a:pt x="28" y="356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40" y="344"/>
                  </a:lnTo>
                  <a:lnTo>
                    <a:pt x="43" y="344"/>
                  </a:lnTo>
                  <a:lnTo>
                    <a:pt x="45" y="344"/>
                  </a:lnTo>
                  <a:lnTo>
                    <a:pt x="45" y="341"/>
                  </a:lnTo>
                  <a:lnTo>
                    <a:pt x="43" y="336"/>
                  </a:lnTo>
                  <a:lnTo>
                    <a:pt x="40" y="334"/>
                  </a:lnTo>
                  <a:lnTo>
                    <a:pt x="40" y="331"/>
                  </a:lnTo>
                  <a:lnTo>
                    <a:pt x="40" y="328"/>
                  </a:lnTo>
                  <a:lnTo>
                    <a:pt x="38" y="328"/>
                  </a:lnTo>
                  <a:lnTo>
                    <a:pt x="38" y="326"/>
                  </a:lnTo>
                  <a:lnTo>
                    <a:pt x="35" y="326"/>
                  </a:lnTo>
                  <a:lnTo>
                    <a:pt x="33" y="326"/>
                  </a:lnTo>
                  <a:lnTo>
                    <a:pt x="33" y="323"/>
                  </a:lnTo>
                  <a:lnTo>
                    <a:pt x="33" y="321"/>
                  </a:lnTo>
                  <a:lnTo>
                    <a:pt x="33" y="318"/>
                  </a:lnTo>
                  <a:lnTo>
                    <a:pt x="30" y="316"/>
                  </a:lnTo>
                  <a:lnTo>
                    <a:pt x="30" y="313"/>
                  </a:lnTo>
                  <a:lnTo>
                    <a:pt x="28" y="313"/>
                  </a:lnTo>
                  <a:lnTo>
                    <a:pt x="28" y="311"/>
                  </a:lnTo>
                  <a:lnTo>
                    <a:pt x="30" y="308"/>
                  </a:lnTo>
                  <a:lnTo>
                    <a:pt x="33" y="308"/>
                  </a:lnTo>
                  <a:lnTo>
                    <a:pt x="35" y="308"/>
                  </a:lnTo>
                  <a:lnTo>
                    <a:pt x="38" y="306"/>
                  </a:lnTo>
                  <a:lnTo>
                    <a:pt x="40" y="306"/>
                  </a:lnTo>
                  <a:lnTo>
                    <a:pt x="43" y="306"/>
                  </a:lnTo>
                  <a:lnTo>
                    <a:pt x="45" y="306"/>
                  </a:lnTo>
                  <a:lnTo>
                    <a:pt x="48" y="306"/>
                  </a:lnTo>
                  <a:lnTo>
                    <a:pt x="48" y="303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8" y="295"/>
                  </a:lnTo>
                  <a:lnTo>
                    <a:pt x="48" y="293"/>
                  </a:lnTo>
                  <a:lnTo>
                    <a:pt x="48" y="290"/>
                  </a:lnTo>
                  <a:lnTo>
                    <a:pt x="48" y="288"/>
                  </a:lnTo>
                  <a:lnTo>
                    <a:pt x="51" y="285"/>
                  </a:lnTo>
                  <a:lnTo>
                    <a:pt x="53" y="285"/>
                  </a:lnTo>
                  <a:lnTo>
                    <a:pt x="53" y="283"/>
                  </a:lnTo>
                  <a:lnTo>
                    <a:pt x="56" y="283"/>
                  </a:lnTo>
                  <a:lnTo>
                    <a:pt x="56" y="280"/>
                  </a:lnTo>
                  <a:lnTo>
                    <a:pt x="53" y="278"/>
                  </a:lnTo>
                  <a:lnTo>
                    <a:pt x="53" y="275"/>
                  </a:lnTo>
                  <a:lnTo>
                    <a:pt x="51" y="272"/>
                  </a:lnTo>
                  <a:lnTo>
                    <a:pt x="45" y="270"/>
                  </a:lnTo>
                  <a:lnTo>
                    <a:pt x="45" y="267"/>
                  </a:lnTo>
                  <a:lnTo>
                    <a:pt x="40" y="265"/>
                  </a:lnTo>
                  <a:lnTo>
                    <a:pt x="40" y="262"/>
                  </a:lnTo>
                  <a:lnTo>
                    <a:pt x="38" y="262"/>
                  </a:lnTo>
                  <a:lnTo>
                    <a:pt x="38" y="260"/>
                  </a:lnTo>
                  <a:lnTo>
                    <a:pt x="38" y="257"/>
                  </a:lnTo>
                  <a:lnTo>
                    <a:pt x="40" y="257"/>
                  </a:lnTo>
                  <a:lnTo>
                    <a:pt x="40" y="255"/>
                  </a:lnTo>
                  <a:lnTo>
                    <a:pt x="43" y="255"/>
                  </a:lnTo>
                  <a:lnTo>
                    <a:pt x="43" y="252"/>
                  </a:lnTo>
                  <a:lnTo>
                    <a:pt x="45" y="247"/>
                  </a:lnTo>
                  <a:lnTo>
                    <a:pt x="48" y="244"/>
                  </a:lnTo>
                  <a:lnTo>
                    <a:pt x="51" y="244"/>
                  </a:lnTo>
                  <a:lnTo>
                    <a:pt x="51" y="242"/>
                  </a:lnTo>
                  <a:lnTo>
                    <a:pt x="53" y="239"/>
                  </a:lnTo>
                  <a:lnTo>
                    <a:pt x="56" y="239"/>
                  </a:lnTo>
                  <a:lnTo>
                    <a:pt x="56" y="237"/>
                  </a:lnTo>
                  <a:lnTo>
                    <a:pt x="58" y="234"/>
                  </a:lnTo>
                  <a:lnTo>
                    <a:pt x="61" y="234"/>
                  </a:lnTo>
                  <a:lnTo>
                    <a:pt x="61" y="232"/>
                  </a:lnTo>
                  <a:lnTo>
                    <a:pt x="61" y="229"/>
                  </a:lnTo>
                  <a:lnTo>
                    <a:pt x="63" y="227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61" y="222"/>
                  </a:lnTo>
                  <a:lnTo>
                    <a:pt x="61" y="219"/>
                  </a:lnTo>
                  <a:lnTo>
                    <a:pt x="58" y="216"/>
                  </a:lnTo>
                  <a:lnTo>
                    <a:pt x="58" y="214"/>
                  </a:lnTo>
                  <a:lnTo>
                    <a:pt x="58" y="211"/>
                  </a:lnTo>
                  <a:lnTo>
                    <a:pt x="61" y="209"/>
                  </a:lnTo>
                  <a:lnTo>
                    <a:pt x="58" y="209"/>
                  </a:lnTo>
                  <a:lnTo>
                    <a:pt x="58" y="206"/>
                  </a:lnTo>
                  <a:lnTo>
                    <a:pt x="56" y="206"/>
                  </a:lnTo>
                  <a:lnTo>
                    <a:pt x="53" y="206"/>
                  </a:lnTo>
                  <a:lnTo>
                    <a:pt x="51" y="206"/>
                  </a:lnTo>
                  <a:lnTo>
                    <a:pt x="51" y="209"/>
                  </a:lnTo>
                  <a:lnTo>
                    <a:pt x="48" y="209"/>
                  </a:lnTo>
                  <a:lnTo>
                    <a:pt x="48" y="211"/>
                  </a:lnTo>
                  <a:lnTo>
                    <a:pt x="45" y="214"/>
                  </a:lnTo>
                  <a:lnTo>
                    <a:pt x="45" y="216"/>
                  </a:lnTo>
                  <a:lnTo>
                    <a:pt x="43" y="216"/>
                  </a:lnTo>
                  <a:lnTo>
                    <a:pt x="43" y="219"/>
                  </a:lnTo>
                  <a:lnTo>
                    <a:pt x="43" y="222"/>
                  </a:lnTo>
                  <a:lnTo>
                    <a:pt x="40" y="222"/>
                  </a:lnTo>
                  <a:lnTo>
                    <a:pt x="38" y="222"/>
                  </a:lnTo>
                  <a:lnTo>
                    <a:pt x="38" y="219"/>
                  </a:lnTo>
                  <a:lnTo>
                    <a:pt x="35" y="219"/>
                  </a:lnTo>
                  <a:lnTo>
                    <a:pt x="35" y="216"/>
                  </a:lnTo>
                  <a:lnTo>
                    <a:pt x="35" y="214"/>
                  </a:lnTo>
                  <a:lnTo>
                    <a:pt x="35" y="211"/>
                  </a:lnTo>
                  <a:lnTo>
                    <a:pt x="35" y="204"/>
                  </a:lnTo>
                  <a:lnTo>
                    <a:pt x="38" y="199"/>
                  </a:lnTo>
                  <a:lnTo>
                    <a:pt x="40" y="199"/>
                  </a:lnTo>
                  <a:lnTo>
                    <a:pt x="40" y="196"/>
                  </a:lnTo>
                  <a:lnTo>
                    <a:pt x="43" y="194"/>
                  </a:lnTo>
                  <a:lnTo>
                    <a:pt x="45" y="191"/>
                  </a:lnTo>
                  <a:lnTo>
                    <a:pt x="45" y="188"/>
                  </a:lnTo>
                  <a:lnTo>
                    <a:pt x="48" y="188"/>
                  </a:lnTo>
                  <a:lnTo>
                    <a:pt x="48" y="186"/>
                  </a:lnTo>
                  <a:lnTo>
                    <a:pt x="51" y="186"/>
                  </a:lnTo>
                  <a:lnTo>
                    <a:pt x="53" y="183"/>
                  </a:lnTo>
                  <a:lnTo>
                    <a:pt x="56" y="183"/>
                  </a:lnTo>
                  <a:lnTo>
                    <a:pt x="58" y="183"/>
                  </a:lnTo>
                  <a:lnTo>
                    <a:pt x="63" y="181"/>
                  </a:lnTo>
                  <a:lnTo>
                    <a:pt x="66" y="183"/>
                  </a:lnTo>
                  <a:lnTo>
                    <a:pt x="68" y="183"/>
                  </a:lnTo>
                  <a:lnTo>
                    <a:pt x="71" y="183"/>
                  </a:lnTo>
                  <a:lnTo>
                    <a:pt x="71" y="178"/>
                  </a:lnTo>
                  <a:lnTo>
                    <a:pt x="71" y="176"/>
                  </a:lnTo>
                  <a:lnTo>
                    <a:pt x="73" y="173"/>
                  </a:lnTo>
                  <a:lnTo>
                    <a:pt x="79" y="171"/>
                  </a:lnTo>
                  <a:lnTo>
                    <a:pt x="81" y="168"/>
                  </a:lnTo>
                  <a:lnTo>
                    <a:pt x="84" y="168"/>
                  </a:lnTo>
                  <a:lnTo>
                    <a:pt x="86" y="166"/>
                  </a:lnTo>
                  <a:lnTo>
                    <a:pt x="89" y="163"/>
                  </a:lnTo>
                  <a:lnTo>
                    <a:pt x="91" y="160"/>
                  </a:lnTo>
                  <a:lnTo>
                    <a:pt x="96" y="158"/>
                  </a:lnTo>
                  <a:lnTo>
                    <a:pt x="99" y="158"/>
                  </a:lnTo>
                  <a:lnTo>
                    <a:pt x="104" y="160"/>
                  </a:lnTo>
                  <a:lnTo>
                    <a:pt x="107" y="160"/>
                  </a:lnTo>
                  <a:lnTo>
                    <a:pt x="109" y="160"/>
                  </a:lnTo>
                  <a:lnTo>
                    <a:pt x="112" y="163"/>
                  </a:lnTo>
                  <a:lnTo>
                    <a:pt x="112" y="160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7" y="155"/>
                  </a:lnTo>
                  <a:lnTo>
                    <a:pt x="117" y="153"/>
                  </a:lnTo>
                  <a:lnTo>
                    <a:pt x="119" y="153"/>
                  </a:lnTo>
                  <a:lnTo>
                    <a:pt x="119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7" y="145"/>
                  </a:lnTo>
                  <a:lnTo>
                    <a:pt x="117" y="143"/>
                  </a:lnTo>
                  <a:lnTo>
                    <a:pt x="119" y="138"/>
                  </a:lnTo>
                  <a:lnTo>
                    <a:pt x="122" y="140"/>
                  </a:lnTo>
                  <a:lnTo>
                    <a:pt x="124" y="140"/>
                  </a:lnTo>
                  <a:lnTo>
                    <a:pt x="124" y="143"/>
                  </a:lnTo>
                  <a:lnTo>
                    <a:pt x="127" y="143"/>
                  </a:lnTo>
                  <a:lnTo>
                    <a:pt x="129" y="143"/>
                  </a:lnTo>
                  <a:lnTo>
                    <a:pt x="132" y="143"/>
                  </a:lnTo>
                  <a:lnTo>
                    <a:pt x="132" y="145"/>
                  </a:lnTo>
                  <a:lnTo>
                    <a:pt x="135" y="145"/>
                  </a:lnTo>
                  <a:lnTo>
                    <a:pt x="137" y="145"/>
                  </a:lnTo>
                  <a:lnTo>
                    <a:pt x="137" y="148"/>
                  </a:lnTo>
                  <a:lnTo>
                    <a:pt x="140" y="150"/>
                  </a:lnTo>
                  <a:lnTo>
                    <a:pt x="140" y="153"/>
                  </a:lnTo>
                  <a:lnTo>
                    <a:pt x="142" y="150"/>
                  </a:lnTo>
                  <a:lnTo>
                    <a:pt x="142" y="148"/>
                  </a:lnTo>
                  <a:lnTo>
                    <a:pt x="140" y="145"/>
                  </a:lnTo>
                  <a:lnTo>
                    <a:pt x="140" y="143"/>
                  </a:lnTo>
                  <a:lnTo>
                    <a:pt x="142" y="143"/>
                  </a:lnTo>
                  <a:lnTo>
                    <a:pt x="142" y="140"/>
                  </a:lnTo>
                  <a:lnTo>
                    <a:pt x="142" y="138"/>
                  </a:lnTo>
                  <a:lnTo>
                    <a:pt x="145" y="138"/>
                  </a:lnTo>
                  <a:lnTo>
                    <a:pt x="145" y="135"/>
                  </a:lnTo>
                  <a:lnTo>
                    <a:pt x="147" y="132"/>
                  </a:lnTo>
                  <a:lnTo>
                    <a:pt x="150" y="132"/>
                  </a:lnTo>
                  <a:lnTo>
                    <a:pt x="150" y="130"/>
                  </a:lnTo>
                  <a:lnTo>
                    <a:pt x="147" y="130"/>
                  </a:lnTo>
                  <a:lnTo>
                    <a:pt x="145" y="130"/>
                  </a:lnTo>
                  <a:lnTo>
                    <a:pt x="142" y="130"/>
                  </a:lnTo>
                  <a:lnTo>
                    <a:pt x="142" y="132"/>
                  </a:lnTo>
                  <a:lnTo>
                    <a:pt x="140" y="132"/>
                  </a:lnTo>
                  <a:lnTo>
                    <a:pt x="137" y="132"/>
                  </a:lnTo>
                  <a:lnTo>
                    <a:pt x="135" y="132"/>
                  </a:lnTo>
                  <a:lnTo>
                    <a:pt x="132" y="132"/>
                  </a:lnTo>
                  <a:lnTo>
                    <a:pt x="129" y="132"/>
                  </a:lnTo>
                  <a:lnTo>
                    <a:pt x="127" y="130"/>
                  </a:lnTo>
                  <a:lnTo>
                    <a:pt x="122" y="127"/>
                  </a:lnTo>
                  <a:lnTo>
                    <a:pt x="119" y="125"/>
                  </a:lnTo>
                  <a:lnTo>
                    <a:pt x="119" y="122"/>
                  </a:lnTo>
                  <a:lnTo>
                    <a:pt x="117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09" y="120"/>
                  </a:lnTo>
                  <a:lnTo>
                    <a:pt x="109" y="117"/>
                  </a:lnTo>
                  <a:lnTo>
                    <a:pt x="109" y="112"/>
                  </a:lnTo>
                  <a:lnTo>
                    <a:pt x="109" y="110"/>
                  </a:lnTo>
                  <a:lnTo>
                    <a:pt x="109" y="107"/>
                  </a:lnTo>
                  <a:lnTo>
                    <a:pt x="107" y="104"/>
                  </a:lnTo>
                  <a:lnTo>
                    <a:pt x="107" y="102"/>
                  </a:lnTo>
                  <a:lnTo>
                    <a:pt x="107" y="99"/>
                  </a:lnTo>
                  <a:lnTo>
                    <a:pt x="107" y="97"/>
                  </a:lnTo>
                  <a:lnTo>
                    <a:pt x="104" y="94"/>
                  </a:lnTo>
                  <a:lnTo>
                    <a:pt x="107" y="89"/>
                  </a:lnTo>
                  <a:lnTo>
                    <a:pt x="107" y="87"/>
                  </a:lnTo>
                  <a:lnTo>
                    <a:pt x="107" y="82"/>
                  </a:lnTo>
                  <a:lnTo>
                    <a:pt x="109" y="82"/>
                  </a:lnTo>
                  <a:lnTo>
                    <a:pt x="109" y="79"/>
                  </a:lnTo>
                  <a:lnTo>
                    <a:pt x="114" y="79"/>
                  </a:lnTo>
                  <a:lnTo>
                    <a:pt x="114" y="82"/>
                  </a:lnTo>
                  <a:lnTo>
                    <a:pt x="119" y="82"/>
                  </a:lnTo>
                  <a:lnTo>
                    <a:pt x="119" y="84"/>
                  </a:lnTo>
                  <a:lnTo>
                    <a:pt x="122" y="84"/>
                  </a:lnTo>
                  <a:lnTo>
                    <a:pt x="124" y="84"/>
                  </a:lnTo>
                  <a:lnTo>
                    <a:pt x="127" y="87"/>
                  </a:lnTo>
                  <a:lnTo>
                    <a:pt x="127" y="89"/>
                  </a:lnTo>
                  <a:lnTo>
                    <a:pt x="129" y="92"/>
                  </a:lnTo>
                  <a:lnTo>
                    <a:pt x="132" y="89"/>
                  </a:lnTo>
                  <a:lnTo>
                    <a:pt x="135" y="89"/>
                  </a:lnTo>
                  <a:lnTo>
                    <a:pt x="135" y="87"/>
                  </a:lnTo>
                  <a:lnTo>
                    <a:pt x="137" y="87"/>
                  </a:lnTo>
                  <a:lnTo>
                    <a:pt x="137" y="84"/>
                  </a:lnTo>
                  <a:lnTo>
                    <a:pt x="140" y="84"/>
                  </a:lnTo>
                  <a:lnTo>
                    <a:pt x="140" y="82"/>
                  </a:lnTo>
                  <a:lnTo>
                    <a:pt x="140" y="76"/>
                  </a:lnTo>
                  <a:lnTo>
                    <a:pt x="142" y="74"/>
                  </a:lnTo>
                  <a:lnTo>
                    <a:pt x="142" y="71"/>
                  </a:lnTo>
                  <a:lnTo>
                    <a:pt x="145" y="69"/>
                  </a:lnTo>
                  <a:lnTo>
                    <a:pt x="145" y="66"/>
                  </a:lnTo>
                  <a:lnTo>
                    <a:pt x="145" y="64"/>
                  </a:lnTo>
                  <a:lnTo>
                    <a:pt x="142" y="61"/>
                  </a:lnTo>
                  <a:lnTo>
                    <a:pt x="140" y="59"/>
                  </a:lnTo>
                  <a:lnTo>
                    <a:pt x="135" y="54"/>
                  </a:lnTo>
                  <a:lnTo>
                    <a:pt x="135" y="51"/>
                  </a:lnTo>
                  <a:lnTo>
                    <a:pt x="135" y="48"/>
                  </a:lnTo>
                  <a:lnTo>
                    <a:pt x="135" y="43"/>
                  </a:lnTo>
                  <a:lnTo>
                    <a:pt x="135" y="41"/>
                  </a:lnTo>
                  <a:lnTo>
                    <a:pt x="137" y="41"/>
                  </a:lnTo>
                  <a:lnTo>
                    <a:pt x="140" y="38"/>
                  </a:lnTo>
                  <a:lnTo>
                    <a:pt x="142" y="38"/>
                  </a:lnTo>
                  <a:lnTo>
                    <a:pt x="145" y="38"/>
                  </a:lnTo>
                  <a:lnTo>
                    <a:pt x="147" y="38"/>
                  </a:lnTo>
                  <a:lnTo>
                    <a:pt x="150" y="38"/>
                  </a:lnTo>
                  <a:lnTo>
                    <a:pt x="152" y="41"/>
                  </a:lnTo>
                  <a:lnTo>
                    <a:pt x="155" y="41"/>
                  </a:lnTo>
                  <a:lnTo>
                    <a:pt x="160" y="41"/>
                  </a:lnTo>
                  <a:lnTo>
                    <a:pt x="163" y="41"/>
                  </a:lnTo>
                  <a:lnTo>
                    <a:pt x="163" y="38"/>
                  </a:lnTo>
                  <a:lnTo>
                    <a:pt x="165" y="38"/>
                  </a:lnTo>
                  <a:lnTo>
                    <a:pt x="168" y="36"/>
                  </a:lnTo>
                  <a:lnTo>
                    <a:pt x="170" y="36"/>
                  </a:lnTo>
                  <a:lnTo>
                    <a:pt x="168" y="36"/>
                  </a:lnTo>
                  <a:lnTo>
                    <a:pt x="165" y="36"/>
                  </a:lnTo>
                  <a:lnTo>
                    <a:pt x="163" y="33"/>
                  </a:lnTo>
                  <a:lnTo>
                    <a:pt x="160" y="33"/>
                  </a:lnTo>
                  <a:lnTo>
                    <a:pt x="160" y="31"/>
                  </a:lnTo>
                  <a:lnTo>
                    <a:pt x="157" y="31"/>
                  </a:lnTo>
                  <a:lnTo>
                    <a:pt x="155" y="28"/>
                  </a:lnTo>
                  <a:lnTo>
                    <a:pt x="152" y="26"/>
                  </a:lnTo>
                  <a:lnTo>
                    <a:pt x="152" y="23"/>
                  </a:lnTo>
                  <a:lnTo>
                    <a:pt x="155" y="20"/>
                  </a:lnTo>
                  <a:lnTo>
                    <a:pt x="155" y="18"/>
                  </a:lnTo>
                  <a:lnTo>
                    <a:pt x="157" y="15"/>
                  </a:lnTo>
                  <a:lnTo>
                    <a:pt x="157" y="13"/>
                  </a:lnTo>
                  <a:lnTo>
                    <a:pt x="163" y="10"/>
                  </a:lnTo>
                  <a:lnTo>
                    <a:pt x="163" y="8"/>
                  </a:lnTo>
                  <a:lnTo>
                    <a:pt x="165" y="8"/>
                  </a:lnTo>
                  <a:lnTo>
                    <a:pt x="168" y="8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3" y="3"/>
                  </a:lnTo>
                  <a:lnTo>
                    <a:pt x="175" y="3"/>
                  </a:lnTo>
                  <a:lnTo>
                    <a:pt x="178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5" y="3"/>
                  </a:lnTo>
                  <a:lnTo>
                    <a:pt x="188" y="3"/>
                  </a:lnTo>
                  <a:lnTo>
                    <a:pt x="188" y="5"/>
                  </a:lnTo>
                  <a:lnTo>
                    <a:pt x="191" y="5"/>
                  </a:lnTo>
                  <a:lnTo>
                    <a:pt x="193" y="5"/>
                  </a:lnTo>
                  <a:lnTo>
                    <a:pt x="196" y="5"/>
                  </a:lnTo>
                  <a:lnTo>
                    <a:pt x="196" y="3"/>
                  </a:lnTo>
                  <a:lnTo>
                    <a:pt x="196" y="0"/>
                  </a:lnTo>
                  <a:lnTo>
                    <a:pt x="198" y="0"/>
                  </a:lnTo>
                  <a:lnTo>
                    <a:pt x="198" y="3"/>
                  </a:lnTo>
                  <a:lnTo>
                    <a:pt x="198" y="5"/>
                  </a:lnTo>
                  <a:lnTo>
                    <a:pt x="201" y="5"/>
                  </a:lnTo>
                  <a:lnTo>
                    <a:pt x="201" y="3"/>
                  </a:lnTo>
                  <a:lnTo>
                    <a:pt x="203" y="3"/>
                  </a:lnTo>
                  <a:lnTo>
                    <a:pt x="203" y="5"/>
                  </a:lnTo>
                  <a:lnTo>
                    <a:pt x="203" y="8"/>
                  </a:lnTo>
                  <a:lnTo>
                    <a:pt x="206" y="8"/>
                  </a:lnTo>
                  <a:lnTo>
                    <a:pt x="206" y="5"/>
                  </a:lnTo>
                  <a:lnTo>
                    <a:pt x="206" y="3"/>
                  </a:lnTo>
                  <a:lnTo>
                    <a:pt x="208" y="3"/>
                  </a:lnTo>
                  <a:lnTo>
                    <a:pt x="211" y="3"/>
                  </a:lnTo>
                  <a:lnTo>
                    <a:pt x="211" y="5"/>
                  </a:lnTo>
                  <a:lnTo>
                    <a:pt x="211" y="8"/>
                  </a:lnTo>
                  <a:lnTo>
                    <a:pt x="211" y="10"/>
                  </a:lnTo>
                  <a:lnTo>
                    <a:pt x="211" y="8"/>
                  </a:lnTo>
                  <a:lnTo>
                    <a:pt x="213" y="8"/>
                  </a:lnTo>
                  <a:lnTo>
                    <a:pt x="216" y="8"/>
                  </a:lnTo>
                  <a:lnTo>
                    <a:pt x="219" y="10"/>
                  </a:lnTo>
                  <a:lnTo>
                    <a:pt x="216" y="10"/>
                  </a:lnTo>
                  <a:lnTo>
                    <a:pt x="219" y="10"/>
                  </a:lnTo>
                  <a:lnTo>
                    <a:pt x="219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8"/>
                  </a:lnTo>
                  <a:lnTo>
                    <a:pt x="224" y="18"/>
                  </a:lnTo>
                  <a:lnTo>
                    <a:pt x="224" y="20"/>
                  </a:lnTo>
                  <a:lnTo>
                    <a:pt x="224" y="23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6" y="31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6" y="38"/>
                  </a:lnTo>
                  <a:lnTo>
                    <a:pt x="229" y="38"/>
                  </a:lnTo>
                  <a:lnTo>
                    <a:pt x="229" y="41"/>
                  </a:lnTo>
                  <a:lnTo>
                    <a:pt x="229" y="43"/>
                  </a:lnTo>
                  <a:lnTo>
                    <a:pt x="229" y="46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4" y="51"/>
                  </a:lnTo>
                  <a:lnTo>
                    <a:pt x="234" y="54"/>
                  </a:lnTo>
                  <a:lnTo>
                    <a:pt x="234" y="56"/>
                  </a:lnTo>
                  <a:lnTo>
                    <a:pt x="236" y="56"/>
                  </a:lnTo>
                  <a:lnTo>
                    <a:pt x="236" y="59"/>
                  </a:lnTo>
                  <a:lnTo>
                    <a:pt x="239" y="59"/>
                  </a:lnTo>
                  <a:lnTo>
                    <a:pt x="239" y="61"/>
                  </a:lnTo>
                  <a:lnTo>
                    <a:pt x="241" y="61"/>
                  </a:lnTo>
                  <a:lnTo>
                    <a:pt x="290" y="43"/>
                  </a:lnTo>
                  <a:lnTo>
                    <a:pt x="290" y="41"/>
                  </a:lnTo>
                  <a:lnTo>
                    <a:pt x="290" y="38"/>
                  </a:lnTo>
                  <a:lnTo>
                    <a:pt x="292" y="36"/>
                  </a:lnTo>
                  <a:lnTo>
                    <a:pt x="292" y="33"/>
                  </a:lnTo>
                  <a:lnTo>
                    <a:pt x="292" y="31"/>
                  </a:lnTo>
                  <a:lnTo>
                    <a:pt x="292" y="28"/>
                  </a:lnTo>
                  <a:lnTo>
                    <a:pt x="290" y="26"/>
                  </a:lnTo>
                  <a:lnTo>
                    <a:pt x="290" y="23"/>
                  </a:lnTo>
                  <a:lnTo>
                    <a:pt x="290" y="20"/>
                  </a:lnTo>
                  <a:lnTo>
                    <a:pt x="287" y="20"/>
                  </a:lnTo>
                  <a:lnTo>
                    <a:pt x="285" y="18"/>
                  </a:lnTo>
                  <a:lnTo>
                    <a:pt x="282" y="15"/>
                  </a:lnTo>
                  <a:lnTo>
                    <a:pt x="285" y="15"/>
                  </a:lnTo>
                  <a:lnTo>
                    <a:pt x="287" y="15"/>
                  </a:lnTo>
                  <a:lnTo>
                    <a:pt x="290" y="15"/>
                  </a:lnTo>
                  <a:lnTo>
                    <a:pt x="290" y="13"/>
                  </a:lnTo>
                  <a:lnTo>
                    <a:pt x="295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5" y="13"/>
                  </a:lnTo>
                  <a:lnTo>
                    <a:pt x="305" y="15"/>
                  </a:lnTo>
                  <a:lnTo>
                    <a:pt x="308" y="15"/>
                  </a:lnTo>
                  <a:lnTo>
                    <a:pt x="310" y="15"/>
                  </a:lnTo>
                  <a:lnTo>
                    <a:pt x="313" y="15"/>
                  </a:lnTo>
                  <a:lnTo>
                    <a:pt x="315" y="18"/>
                  </a:lnTo>
                  <a:lnTo>
                    <a:pt x="318" y="20"/>
                  </a:lnTo>
                  <a:lnTo>
                    <a:pt x="320" y="59"/>
                  </a:lnTo>
                  <a:lnTo>
                    <a:pt x="320" y="61"/>
                  </a:lnTo>
                  <a:lnTo>
                    <a:pt x="320" y="64"/>
                  </a:lnTo>
                  <a:lnTo>
                    <a:pt x="323" y="66"/>
                  </a:lnTo>
                  <a:lnTo>
                    <a:pt x="325" y="69"/>
                  </a:lnTo>
                  <a:lnTo>
                    <a:pt x="328" y="69"/>
                  </a:lnTo>
                  <a:lnTo>
                    <a:pt x="331" y="71"/>
                  </a:lnTo>
                  <a:lnTo>
                    <a:pt x="331" y="74"/>
                  </a:lnTo>
                  <a:lnTo>
                    <a:pt x="331" y="76"/>
                  </a:lnTo>
                  <a:lnTo>
                    <a:pt x="331" y="87"/>
                  </a:lnTo>
                  <a:lnTo>
                    <a:pt x="333" y="89"/>
                  </a:lnTo>
                  <a:lnTo>
                    <a:pt x="336" y="89"/>
                  </a:lnTo>
                  <a:lnTo>
                    <a:pt x="336" y="92"/>
                  </a:lnTo>
                  <a:lnTo>
                    <a:pt x="338" y="92"/>
                  </a:lnTo>
                  <a:lnTo>
                    <a:pt x="341" y="92"/>
                  </a:lnTo>
                  <a:lnTo>
                    <a:pt x="343" y="94"/>
                  </a:lnTo>
                  <a:lnTo>
                    <a:pt x="346" y="94"/>
                  </a:lnTo>
                  <a:lnTo>
                    <a:pt x="346" y="97"/>
                  </a:lnTo>
                  <a:lnTo>
                    <a:pt x="348" y="94"/>
                  </a:lnTo>
                  <a:lnTo>
                    <a:pt x="351" y="97"/>
                  </a:lnTo>
                  <a:lnTo>
                    <a:pt x="374" y="112"/>
                  </a:lnTo>
                  <a:lnTo>
                    <a:pt x="374" y="115"/>
                  </a:lnTo>
                  <a:lnTo>
                    <a:pt x="376" y="117"/>
                  </a:lnTo>
                  <a:lnTo>
                    <a:pt x="376" y="120"/>
                  </a:lnTo>
                  <a:lnTo>
                    <a:pt x="379" y="120"/>
                  </a:lnTo>
                  <a:lnTo>
                    <a:pt x="381" y="125"/>
                  </a:lnTo>
                  <a:lnTo>
                    <a:pt x="384" y="127"/>
                  </a:lnTo>
                  <a:lnTo>
                    <a:pt x="384" y="130"/>
                  </a:lnTo>
                  <a:lnTo>
                    <a:pt x="387" y="130"/>
                  </a:lnTo>
                  <a:lnTo>
                    <a:pt x="389" y="135"/>
                  </a:lnTo>
                  <a:lnTo>
                    <a:pt x="392" y="138"/>
                  </a:lnTo>
                  <a:lnTo>
                    <a:pt x="394" y="140"/>
                  </a:lnTo>
                  <a:lnTo>
                    <a:pt x="394" y="143"/>
                  </a:lnTo>
                  <a:lnTo>
                    <a:pt x="397" y="143"/>
                  </a:lnTo>
                  <a:lnTo>
                    <a:pt x="397" y="145"/>
                  </a:lnTo>
                  <a:lnTo>
                    <a:pt x="399" y="145"/>
                  </a:lnTo>
                  <a:lnTo>
                    <a:pt x="399" y="148"/>
                  </a:lnTo>
                  <a:lnTo>
                    <a:pt x="402" y="148"/>
                  </a:lnTo>
                  <a:lnTo>
                    <a:pt x="402" y="150"/>
                  </a:lnTo>
                  <a:lnTo>
                    <a:pt x="404" y="150"/>
                  </a:lnTo>
                  <a:lnTo>
                    <a:pt x="404" y="153"/>
                  </a:lnTo>
                  <a:lnTo>
                    <a:pt x="407" y="153"/>
                  </a:lnTo>
                  <a:lnTo>
                    <a:pt x="407" y="155"/>
                  </a:lnTo>
                  <a:lnTo>
                    <a:pt x="404" y="155"/>
                  </a:lnTo>
                  <a:lnTo>
                    <a:pt x="397" y="158"/>
                  </a:lnTo>
                  <a:lnTo>
                    <a:pt x="397" y="163"/>
                  </a:lnTo>
                  <a:lnTo>
                    <a:pt x="392" y="171"/>
                  </a:lnTo>
                  <a:lnTo>
                    <a:pt x="376" y="199"/>
                  </a:lnTo>
                  <a:lnTo>
                    <a:pt x="374" y="199"/>
                  </a:lnTo>
                  <a:lnTo>
                    <a:pt x="371" y="206"/>
                  </a:lnTo>
                  <a:lnTo>
                    <a:pt x="369" y="209"/>
                  </a:lnTo>
                  <a:lnTo>
                    <a:pt x="364" y="216"/>
                  </a:lnTo>
                  <a:lnTo>
                    <a:pt x="341" y="255"/>
                  </a:lnTo>
                  <a:lnTo>
                    <a:pt x="325" y="280"/>
                  </a:lnTo>
                  <a:lnTo>
                    <a:pt x="323" y="303"/>
                  </a:lnTo>
                  <a:lnTo>
                    <a:pt x="323" y="306"/>
                  </a:lnTo>
                  <a:lnTo>
                    <a:pt x="325" y="311"/>
                  </a:lnTo>
                  <a:lnTo>
                    <a:pt x="328" y="313"/>
                  </a:lnTo>
                  <a:lnTo>
                    <a:pt x="336" y="318"/>
                  </a:lnTo>
                  <a:lnTo>
                    <a:pt x="336" y="326"/>
                  </a:lnTo>
                  <a:lnTo>
                    <a:pt x="338" y="328"/>
                  </a:lnTo>
                  <a:lnTo>
                    <a:pt x="341" y="334"/>
                  </a:lnTo>
                  <a:lnTo>
                    <a:pt x="343" y="336"/>
                  </a:lnTo>
                  <a:lnTo>
                    <a:pt x="341" y="336"/>
                  </a:lnTo>
                  <a:lnTo>
                    <a:pt x="338" y="341"/>
                  </a:lnTo>
                  <a:lnTo>
                    <a:pt x="336" y="341"/>
                  </a:lnTo>
                  <a:lnTo>
                    <a:pt x="331" y="346"/>
                  </a:lnTo>
                  <a:lnTo>
                    <a:pt x="325" y="361"/>
                  </a:lnTo>
                  <a:lnTo>
                    <a:pt x="320" y="364"/>
                  </a:lnTo>
                  <a:lnTo>
                    <a:pt x="320" y="367"/>
                  </a:lnTo>
                  <a:lnTo>
                    <a:pt x="315" y="372"/>
                  </a:lnTo>
                  <a:lnTo>
                    <a:pt x="313" y="384"/>
                  </a:lnTo>
                  <a:lnTo>
                    <a:pt x="313" y="389"/>
                  </a:lnTo>
                  <a:lnTo>
                    <a:pt x="318" y="395"/>
                  </a:lnTo>
                  <a:lnTo>
                    <a:pt x="323" y="397"/>
                  </a:lnTo>
                  <a:lnTo>
                    <a:pt x="320" y="423"/>
                  </a:lnTo>
                  <a:lnTo>
                    <a:pt x="320" y="428"/>
                  </a:lnTo>
                  <a:lnTo>
                    <a:pt x="325" y="443"/>
                  </a:lnTo>
                  <a:lnTo>
                    <a:pt x="325" y="445"/>
                  </a:lnTo>
                  <a:lnTo>
                    <a:pt x="336" y="486"/>
                  </a:lnTo>
                  <a:lnTo>
                    <a:pt x="343" y="519"/>
                  </a:lnTo>
                  <a:lnTo>
                    <a:pt x="346" y="527"/>
                  </a:lnTo>
                  <a:lnTo>
                    <a:pt x="348" y="529"/>
                  </a:lnTo>
                  <a:lnTo>
                    <a:pt x="348" y="537"/>
                  </a:lnTo>
                  <a:lnTo>
                    <a:pt x="351" y="542"/>
                  </a:lnTo>
                  <a:lnTo>
                    <a:pt x="353" y="545"/>
                  </a:lnTo>
                  <a:lnTo>
                    <a:pt x="353" y="550"/>
                  </a:lnTo>
                  <a:lnTo>
                    <a:pt x="353" y="555"/>
                  </a:lnTo>
                  <a:lnTo>
                    <a:pt x="353" y="575"/>
                  </a:lnTo>
                  <a:lnTo>
                    <a:pt x="353" y="580"/>
                  </a:lnTo>
                  <a:lnTo>
                    <a:pt x="356" y="580"/>
                  </a:lnTo>
                  <a:lnTo>
                    <a:pt x="364" y="58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E82B83CD-78D9-6D44-E08C-08D83A9AA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" y="776"/>
              <a:ext cx="830" cy="1033"/>
            </a:xfrm>
            <a:custGeom>
              <a:avLst/>
              <a:gdLst>
                <a:gd name="T0" fmla="*/ 511 w 830"/>
                <a:gd name="T1" fmla="*/ 804 h 1033"/>
                <a:gd name="T2" fmla="*/ 501 w 830"/>
                <a:gd name="T3" fmla="*/ 837 h 1033"/>
                <a:gd name="T4" fmla="*/ 506 w 830"/>
                <a:gd name="T5" fmla="*/ 871 h 1033"/>
                <a:gd name="T6" fmla="*/ 506 w 830"/>
                <a:gd name="T7" fmla="*/ 904 h 1033"/>
                <a:gd name="T8" fmla="*/ 504 w 830"/>
                <a:gd name="T9" fmla="*/ 947 h 1033"/>
                <a:gd name="T10" fmla="*/ 506 w 830"/>
                <a:gd name="T11" fmla="*/ 985 h 1033"/>
                <a:gd name="T12" fmla="*/ 514 w 830"/>
                <a:gd name="T13" fmla="*/ 1026 h 1033"/>
                <a:gd name="T14" fmla="*/ 494 w 830"/>
                <a:gd name="T15" fmla="*/ 1008 h 1033"/>
                <a:gd name="T16" fmla="*/ 478 w 830"/>
                <a:gd name="T17" fmla="*/ 965 h 1033"/>
                <a:gd name="T18" fmla="*/ 430 w 830"/>
                <a:gd name="T19" fmla="*/ 947 h 1033"/>
                <a:gd name="T20" fmla="*/ 404 w 830"/>
                <a:gd name="T21" fmla="*/ 919 h 1033"/>
                <a:gd name="T22" fmla="*/ 376 w 830"/>
                <a:gd name="T23" fmla="*/ 896 h 1033"/>
                <a:gd name="T24" fmla="*/ 341 w 830"/>
                <a:gd name="T25" fmla="*/ 863 h 1033"/>
                <a:gd name="T26" fmla="*/ 323 w 830"/>
                <a:gd name="T27" fmla="*/ 837 h 1033"/>
                <a:gd name="T28" fmla="*/ 300 w 830"/>
                <a:gd name="T29" fmla="*/ 812 h 1033"/>
                <a:gd name="T30" fmla="*/ 262 w 830"/>
                <a:gd name="T31" fmla="*/ 797 h 1033"/>
                <a:gd name="T32" fmla="*/ 252 w 830"/>
                <a:gd name="T33" fmla="*/ 756 h 1033"/>
                <a:gd name="T34" fmla="*/ 206 w 830"/>
                <a:gd name="T35" fmla="*/ 726 h 1033"/>
                <a:gd name="T36" fmla="*/ 165 w 830"/>
                <a:gd name="T37" fmla="*/ 682 h 1033"/>
                <a:gd name="T38" fmla="*/ 147 w 830"/>
                <a:gd name="T39" fmla="*/ 619 h 1033"/>
                <a:gd name="T40" fmla="*/ 163 w 830"/>
                <a:gd name="T41" fmla="*/ 552 h 1033"/>
                <a:gd name="T42" fmla="*/ 94 w 830"/>
                <a:gd name="T43" fmla="*/ 570 h 1033"/>
                <a:gd name="T44" fmla="*/ 28 w 830"/>
                <a:gd name="T45" fmla="*/ 527 h 1033"/>
                <a:gd name="T46" fmla="*/ 10 w 830"/>
                <a:gd name="T47" fmla="*/ 479 h 1033"/>
                <a:gd name="T48" fmla="*/ 20 w 830"/>
                <a:gd name="T49" fmla="*/ 425 h 1033"/>
                <a:gd name="T50" fmla="*/ 28 w 830"/>
                <a:gd name="T51" fmla="*/ 362 h 1033"/>
                <a:gd name="T52" fmla="*/ 30 w 830"/>
                <a:gd name="T53" fmla="*/ 331 h 1033"/>
                <a:gd name="T54" fmla="*/ 18 w 830"/>
                <a:gd name="T55" fmla="*/ 300 h 1033"/>
                <a:gd name="T56" fmla="*/ 23 w 830"/>
                <a:gd name="T57" fmla="*/ 278 h 1033"/>
                <a:gd name="T58" fmla="*/ 28 w 830"/>
                <a:gd name="T59" fmla="*/ 234 h 1033"/>
                <a:gd name="T60" fmla="*/ 124 w 830"/>
                <a:gd name="T61" fmla="*/ 166 h 1033"/>
                <a:gd name="T62" fmla="*/ 186 w 830"/>
                <a:gd name="T63" fmla="*/ 127 h 1033"/>
                <a:gd name="T64" fmla="*/ 206 w 830"/>
                <a:gd name="T65" fmla="*/ 89 h 1033"/>
                <a:gd name="T66" fmla="*/ 229 w 830"/>
                <a:gd name="T67" fmla="*/ 56 h 1033"/>
                <a:gd name="T68" fmla="*/ 267 w 830"/>
                <a:gd name="T69" fmla="*/ 10 h 1033"/>
                <a:gd name="T70" fmla="*/ 318 w 830"/>
                <a:gd name="T71" fmla="*/ 23 h 1033"/>
                <a:gd name="T72" fmla="*/ 382 w 830"/>
                <a:gd name="T73" fmla="*/ 41 h 1033"/>
                <a:gd name="T74" fmla="*/ 417 w 830"/>
                <a:gd name="T75" fmla="*/ 89 h 1033"/>
                <a:gd name="T76" fmla="*/ 481 w 830"/>
                <a:gd name="T77" fmla="*/ 115 h 1033"/>
                <a:gd name="T78" fmla="*/ 562 w 830"/>
                <a:gd name="T79" fmla="*/ 138 h 1033"/>
                <a:gd name="T80" fmla="*/ 628 w 830"/>
                <a:gd name="T81" fmla="*/ 138 h 1033"/>
                <a:gd name="T82" fmla="*/ 641 w 830"/>
                <a:gd name="T83" fmla="*/ 64 h 1033"/>
                <a:gd name="T84" fmla="*/ 763 w 830"/>
                <a:gd name="T85" fmla="*/ 66 h 1033"/>
                <a:gd name="T86" fmla="*/ 802 w 830"/>
                <a:gd name="T87" fmla="*/ 120 h 1033"/>
                <a:gd name="T88" fmla="*/ 825 w 830"/>
                <a:gd name="T89" fmla="*/ 155 h 1033"/>
                <a:gd name="T90" fmla="*/ 743 w 830"/>
                <a:gd name="T91" fmla="*/ 201 h 1033"/>
                <a:gd name="T92" fmla="*/ 692 w 830"/>
                <a:gd name="T93" fmla="*/ 186 h 1033"/>
                <a:gd name="T94" fmla="*/ 649 w 830"/>
                <a:gd name="T95" fmla="*/ 224 h 1033"/>
                <a:gd name="T96" fmla="*/ 667 w 830"/>
                <a:gd name="T97" fmla="*/ 278 h 1033"/>
                <a:gd name="T98" fmla="*/ 738 w 830"/>
                <a:gd name="T99" fmla="*/ 326 h 1033"/>
                <a:gd name="T100" fmla="*/ 735 w 830"/>
                <a:gd name="T101" fmla="*/ 402 h 1033"/>
                <a:gd name="T102" fmla="*/ 728 w 830"/>
                <a:gd name="T103" fmla="*/ 443 h 1033"/>
                <a:gd name="T104" fmla="*/ 723 w 830"/>
                <a:gd name="T105" fmla="*/ 486 h 1033"/>
                <a:gd name="T106" fmla="*/ 705 w 830"/>
                <a:gd name="T107" fmla="*/ 593 h 1033"/>
                <a:gd name="T108" fmla="*/ 733 w 830"/>
                <a:gd name="T109" fmla="*/ 629 h 1033"/>
                <a:gd name="T110" fmla="*/ 730 w 830"/>
                <a:gd name="T111" fmla="*/ 708 h 1033"/>
                <a:gd name="T112" fmla="*/ 677 w 830"/>
                <a:gd name="T113" fmla="*/ 743 h 1033"/>
                <a:gd name="T114" fmla="*/ 656 w 830"/>
                <a:gd name="T115" fmla="*/ 779 h 1033"/>
                <a:gd name="T116" fmla="*/ 646 w 830"/>
                <a:gd name="T117" fmla="*/ 799 h 1033"/>
                <a:gd name="T118" fmla="*/ 595 w 830"/>
                <a:gd name="T119" fmla="*/ 792 h 1033"/>
                <a:gd name="T120" fmla="*/ 562 w 830"/>
                <a:gd name="T121" fmla="*/ 754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0" h="1033">
                  <a:moveTo>
                    <a:pt x="544" y="764"/>
                  </a:moveTo>
                  <a:lnTo>
                    <a:pt x="539" y="766"/>
                  </a:lnTo>
                  <a:lnTo>
                    <a:pt x="537" y="769"/>
                  </a:lnTo>
                  <a:lnTo>
                    <a:pt x="534" y="771"/>
                  </a:lnTo>
                  <a:lnTo>
                    <a:pt x="534" y="776"/>
                  </a:lnTo>
                  <a:lnTo>
                    <a:pt x="534" y="779"/>
                  </a:lnTo>
                  <a:lnTo>
                    <a:pt x="532" y="779"/>
                  </a:lnTo>
                  <a:lnTo>
                    <a:pt x="527" y="779"/>
                  </a:lnTo>
                  <a:lnTo>
                    <a:pt x="524" y="781"/>
                  </a:lnTo>
                  <a:lnTo>
                    <a:pt x="522" y="781"/>
                  </a:lnTo>
                  <a:lnTo>
                    <a:pt x="522" y="787"/>
                  </a:lnTo>
                  <a:lnTo>
                    <a:pt x="522" y="789"/>
                  </a:lnTo>
                  <a:lnTo>
                    <a:pt x="519" y="797"/>
                  </a:lnTo>
                  <a:lnTo>
                    <a:pt x="519" y="802"/>
                  </a:lnTo>
                  <a:lnTo>
                    <a:pt x="516" y="804"/>
                  </a:lnTo>
                  <a:lnTo>
                    <a:pt x="514" y="804"/>
                  </a:lnTo>
                  <a:lnTo>
                    <a:pt x="511" y="804"/>
                  </a:lnTo>
                  <a:lnTo>
                    <a:pt x="506" y="802"/>
                  </a:lnTo>
                  <a:lnTo>
                    <a:pt x="504" y="802"/>
                  </a:lnTo>
                  <a:lnTo>
                    <a:pt x="499" y="802"/>
                  </a:lnTo>
                  <a:lnTo>
                    <a:pt x="496" y="802"/>
                  </a:lnTo>
                  <a:lnTo>
                    <a:pt x="494" y="804"/>
                  </a:lnTo>
                  <a:lnTo>
                    <a:pt x="494" y="807"/>
                  </a:lnTo>
                  <a:lnTo>
                    <a:pt x="494" y="809"/>
                  </a:lnTo>
                  <a:lnTo>
                    <a:pt x="494" y="812"/>
                  </a:lnTo>
                  <a:lnTo>
                    <a:pt x="494" y="817"/>
                  </a:lnTo>
                  <a:lnTo>
                    <a:pt x="499" y="817"/>
                  </a:lnTo>
                  <a:lnTo>
                    <a:pt x="501" y="820"/>
                  </a:lnTo>
                  <a:lnTo>
                    <a:pt x="501" y="822"/>
                  </a:lnTo>
                  <a:lnTo>
                    <a:pt x="501" y="825"/>
                  </a:lnTo>
                  <a:lnTo>
                    <a:pt x="499" y="827"/>
                  </a:lnTo>
                  <a:lnTo>
                    <a:pt x="499" y="832"/>
                  </a:lnTo>
                  <a:lnTo>
                    <a:pt x="499" y="835"/>
                  </a:lnTo>
                  <a:lnTo>
                    <a:pt x="501" y="837"/>
                  </a:lnTo>
                  <a:lnTo>
                    <a:pt x="501" y="840"/>
                  </a:lnTo>
                  <a:lnTo>
                    <a:pt x="499" y="843"/>
                  </a:lnTo>
                  <a:lnTo>
                    <a:pt x="496" y="840"/>
                  </a:lnTo>
                  <a:lnTo>
                    <a:pt x="496" y="843"/>
                  </a:lnTo>
                  <a:lnTo>
                    <a:pt x="496" y="845"/>
                  </a:lnTo>
                  <a:lnTo>
                    <a:pt x="499" y="845"/>
                  </a:lnTo>
                  <a:lnTo>
                    <a:pt x="501" y="845"/>
                  </a:lnTo>
                  <a:lnTo>
                    <a:pt x="504" y="848"/>
                  </a:lnTo>
                  <a:lnTo>
                    <a:pt x="501" y="853"/>
                  </a:lnTo>
                  <a:lnTo>
                    <a:pt x="501" y="855"/>
                  </a:lnTo>
                  <a:lnTo>
                    <a:pt x="504" y="858"/>
                  </a:lnTo>
                  <a:lnTo>
                    <a:pt x="509" y="858"/>
                  </a:lnTo>
                  <a:lnTo>
                    <a:pt x="511" y="860"/>
                  </a:lnTo>
                  <a:lnTo>
                    <a:pt x="509" y="863"/>
                  </a:lnTo>
                  <a:lnTo>
                    <a:pt x="506" y="865"/>
                  </a:lnTo>
                  <a:lnTo>
                    <a:pt x="504" y="868"/>
                  </a:lnTo>
                  <a:lnTo>
                    <a:pt x="506" y="871"/>
                  </a:lnTo>
                  <a:lnTo>
                    <a:pt x="506" y="873"/>
                  </a:lnTo>
                  <a:lnTo>
                    <a:pt x="509" y="873"/>
                  </a:lnTo>
                  <a:lnTo>
                    <a:pt x="509" y="878"/>
                  </a:lnTo>
                  <a:lnTo>
                    <a:pt x="511" y="878"/>
                  </a:lnTo>
                  <a:lnTo>
                    <a:pt x="511" y="881"/>
                  </a:lnTo>
                  <a:lnTo>
                    <a:pt x="509" y="881"/>
                  </a:lnTo>
                  <a:lnTo>
                    <a:pt x="506" y="883"/>
                  </a:lnTo>
                  <a:lnTo>
                    <a:pt x="506" y="886"/>
                  </a:lnTo>
                  <a:lnTo>
                    <a:pt x="509" y="888"/>
                  </a:lnTo>
                  <a:lnTo>
                    <a:pt x="511" y="891"/>
                  </a:lnTo>
                  <a:lnTo>
                    <a:pt x="514" y="891"/>
                  </a:lnTo>
                  <a:lnTo>
                    <a:pt x="516" y="891"/>
                  </a:lnTo>
                  <a:lnTo>
                    <a:pt x="514" y="893"/>
                  </a:lnTo>
                  <a:lnTo>
                    <a:pt x="511" y="896"/>
                  </a:lnTo>
                  <a:lnTo>
                    <a:pt x="509" y="896"/>
                  </a:lnTo>
                  <a:lnTo>
                    <a:pt x="506" y="901"/>
                  </a:lnTo>
                  <a:lnTo>
                    <a:pt x="506" y="904"/>
                  </a:lnTo>
                  <a:lnTo>
                    <a:pt x="509" y="906"/>
                  </a:lnTo>
                  <a:lnTo>
                    <a:pt x="511" y="909"/>
                  </a:lnTo>
                  <a:lnTo>
                    <a:pt x="511" y="911"/>
                  </a:lnTo>
                  <a:lnTo>
                    <a:pt x="511" y="914"/>
                  </a:lnTo>
                  <a:lnTo>
                    <a:pt x="509" y="914"/>
                  </a:lnTo>
                  <a:lnTo>
                    <a:pt x="509" y="916"/>
                  </a:lnTo>
                  <a:lnTo>
                    <a:pt x="506" y="916"/>
                  </a:lnTo>
                  <a:lnTo>
                    <a:pt x="506" y="919"/>
                  </a:lnTo>
                  <a:lnTo>
                    <a:pt x="506" y="921"/>
                  </a:lnTo>
                  <a:lnTo>
                    <a:pt x="506" y="924"/>
                  </a:lnTo>
                  <a:lnTo>
                    <a:pt x="509" y="927"/>
                  </a:lnTo>
                  <a:lnTo>
                    <a:pt x="506" y="932"/>
                  </a:lnTo>
                  <a:lnTo>
                    <a:pt x="504" y="937"/>
                  </a:lnTo>
                  <a:lnTo>
                    <a:pt x="501" y="939"/>
                  </a:lnTo>
                  <a:lnTo>
                    <a:pt x="501" y="942"/>
                  </a:lnTo>
                  <a:lnTo>
                    <a:pt x="504" y="944"/>
                  </a:lnTo>
                  <a:lnTo>
                    <a:pt x="504" y="947"/>
                  </a:lnTo>
                  <a:lnTo>
                    <a:pt x="504" y="949"/>
                  </a:lnTo>
                  <a:lnTo>
                    <a:pt x="501" y="952"/>
                  </a:lnTo>
                  <a:lnTo>
                    <a:pt x="499" y="955"/>
                  </a:lnTo>
                  <a:lnTo>
                    <a:pt x="504" y="957"/>
                  </a:lnTo>
                  <a:lnTo>
                    <a:pt x="504" y="960"/>
                  </a:lnTo>
                  <a:lnTo>
                    <a:pt x="504" y="962"/>
                  </a:lnTo>
                  <a:lnTo>
                    <a:pt x="501" y="965"/>
                  </a:lnTo>
                  <a:lnTo>
                    <a:pt x="501" y="967"/>
                  </a:lnTo>
                  <a:lnTo>
                    <a:pt x="499" y="970"/>
                  </a:lnTo>
                  <a:lnTo>
                    <a:pt x="499" y="972"/>
                  </a:lnTo>
                  <a:lnTo>
                    <a:pt x="501" y="970"/>
                  </a:lnTo>
                  <a:lnTo>
                    <a:pt x="504" y="972"/>
                  </a:lnTo>
                  <a:lnTo>
                    <a:pt x="506" y="975"/>
                  </a:lnTo>
                  <a:lnTo>
                    <a:pt x="506" y="977"/>
                  </a:lnTo>
                  <a:lnTo>
                    <a:pt x="506" y="980"/>
                  </a:lnTo>
                  <a:lnTo>
                    <a:pt x="506" y="983"/>
                  </a:lnTo>
                  <a:lnTo>
                    <a:pt x="506" y="985"/>
                  </a:lnTo>
                  <a:lnTo>
                    <a:pt x="509" y="988"/>
                  </a:lnTo>
                  <a:lnTo>
                    <a:pt x="509" y="990"/>
                  </a:lnTo>
                  <a:lnTo>
                    <a:pt x="506" y="993"/>
                  </a:lnTo>
                  <a:lnTo>
                    <a:pt x="506" y="995"/>
                  </a:lnTo>
                  <a:lnTo>
                    <a:pt x="504" y="998"/>
                  </a:lnTo>
                  <a:lnTo>
                    <a:pt x="506" y="1000"/>
                  </a:lnTo>
                  <a:lnTo>
                    <a:pt x="506" y="1003"/>
                  </a:lnTo>
                  <a:lnTo>
                    <a:pt x="509" y="1005"/>
                  </a:lnTo>
                  <a:lnTo>
                    <a:pt x="509" y="1008"/>
                  </a:lnTo>
                  <a:lnTo>
                    <a:pt x="511" y="1011"/>
                  </a:lnTo>
                  <a:lnTo>
                    <a:pt x="514" y="1013"/>
                  </a:lnTo>
                  <a:lnTo>
                    <a:pt x="516" y="1016"/>
                  </a:lnTo>
                  <a:lnTo>
                    <a:pt x="514" y="1018"/>
                  </a:lnTo>
                  <a:lnTo>
                    <a:pt x="511" y="1018"/>
                  </a:lnTo>
                  <a:lnTo>
                    <a:pt x="516" y="1021"/>
                  </a:lnTo>
                  <a:lnTo>
                    <a:pt x="516" y="1023"/>
                  </a:lnTo>
                  <a:lnTo>
                    <a:pt x="514" y="1026"/>
                  </a:lnTo>
                  <a:lnTo>
                    <a:pt x="514" y="1028"/>
                  </a:lnTo>
                  <a:lnTo>
                    <a:pt x="516" y="1031"/>
                  </a:lnTo>
                  <a:lnTo>
                    <a:pt x="514" y="1033"/>
                  </a:lnTo>
                  <a:lnTo>
                    <a:pt x="511" y="1031"/>
                  </a:lnTo>
                  <a:lnTo>
                    <a:pt x="509" y="1031"/>
                  </a:lnTo>
                  <a:lnTo>
                    <a:pt x="506" y="1031"/>
                  </a:lnTo>
                  <a:lnTo>
                    <a:pt x="504" y="1031"/>
                  </a:lnTo>
                  <a:lnTo>
                    <a:pt x="501" y="1028"/>
                  </a:lnTo>
                  <a:lnTo>
                    <a:pt x="499" y="1026"/>
                  </a:lnTo>
                  <a:lnTo>
                    <a:pt x="499" y="1023"/>
                  </a:lnTo>
                  <a:lnTo>
                    <a:pt x="499" y="1021"/>
                  </a:lnTo>
                  <a:lnTo>
                    <a:pt x="499" y="1018"/>
                  </a:lnTo>
                  <a:lnTo>
                    <a:pt x="499" y="1016"/>
                  </a:lnTo>
                  <a:lnTo>
                    <a:pt x="496" y="1013"/>
                  </a:lnTo>
                  <a:lnTo>
                    <a:pt x="494" y="1013"/>
                  </a:lnTo>
                  <a:lnTo>
                    <a:pt x="491" y="1011"/>
                  </a:lnTo>
                  <a:lnTo>
                    <a:pt x="494" y="1008"/>
                  </a:lnTo>
                  <a:lnTo>
                    <a:pt x="494" y="1005"/>
                  </a:lnTo>
                  <a:lnTo>
                    <a:pt x="496" y="1003"/>
                  </a:lnTo>
                  <a:lnTo>
                    <a:pt x="491" y="998"/>
                  </a:lnTo>
                  <a:lnTo>
                    <a:pt x="488" y="995"/>
                  </a:lnTo>
                  <a:lnTo>
                    <a:pt x="488" y="990"/>
                  </a:lnTo>
                  <a:lnTo>
                    <a:pt x="486" y="990"/>
                  </a:lnTo>
                  <a:lnTo>
                    <a:pt x="486" y="988"/>
                  </a:lnTo>
                  <a:lnTo>
                    <a:pt x="486" y="985"/>
                  </a:lnTo>
                  <a:lnTo>
                    <a:pt x="488" y="983"/>
                  </a:lnTo>
                  <a:lnTo>
                    <a:pt x="488" y="980"/>
                  </a:lnTo>
                  <a:lnTo>
                    <a:pt x="486" y="980"/>
                  </a:lnTo>
                  <a:lnTo>
                    <a:pt x="486" y="977"/>
                  </a:lnTo>
                  <a:lnTo>
                    <a:pt x="486" y="975"/>
                  </a:lnTo>
                  <a:lnTo>
                    <a:pt x="483" y="972"/>
                  </a:lnTo>
                  <a:lnTo>
                    <a:pt x="481" y="970"/>
                  </a:lnTo>
                  <a:lnTo>
                    <a:pt x="478" y="967"/>
                  </a:lnTo>
                  <a:lnTo>
                    <a:pt x="478" y="965"/>
                  </a:lnTo>
                  <a:lnTo>
                    <a:pt x="476" y="962"/>
                  </a:lnTo>
                  <a:lnTo>
                    <a:pt x="473" y="960"/>
                  </a:lnTo>
                  <a:lnTo>
                    <a:pt x="471" y="960"/>
                  </a:lnTo>
                  <a:lnTo>
                    <a:pt x="466" y="955"/>
                  </a:lnTo>
                  <a:lnTo>
                    <a:pt x="463" y="952"/>
                  </a:lnTo>
                  <a:lnTo>
                    <a:pt x="460" y="949"/>
                  </a:lnTo>
                  <a:lnTo>
                    <a:pt x="458" y="949"/>
                  </a:lnTo>
                  <a:lnTo>
                    <a:pt x="455" y="947"/>
                  </a:lnTo>
                  <a:lnTo>
                    <a:pt x="453" y="947"/>
                  </a:lnTo>
                  <a:lnTo>
                    <a:pt x="448" y="944"/>
                  </a:lnTo>
                  <a:lnTo>
                    <a:pt x="445" y="947"/>
                  </a:lnTo>
                  <a:lnTo>
                    <a:pt x="443" y="944"/>
                  </a:lnTo>
                  <a:lnTo>
                    <a:pt x="440" y="944"/>
                  </a:lnTo>
                  <a:lnTo>
                    <a:pt x="438" y="944"/>
                  </a:lnTo>
                  <a:lnTo>
                    <a:pt x="435" y="944"/>
                  </a:lnTo>
                  <a:lnTo>
                    <a:pt x="432" y="944"/>
                  </a:lnTo>
                  <a:lnTo>
                    <a:pt x="430" y="947"/>
                  </a:lnTo>
                  <a:lnTo>
                    <a:pt x="427" y="944"/>
                  </a:lnTo>
                  <a:lnTo>
                    <a:pt x="425" y="944"/>
                  </a:lnTo>
                  <a:lnTo>
                    <a:pt x="425" y="942"/>
                  </a:lnTo>
                  <a:lnTo>
                    <a:pt x="420" y="942"/>
                  </a:lnTo>
                  <a:lnTo>
                    <a:pt x="420" y="944"/>
                  </a:lnTo>
                  <a:lnTo>
                    <a:pt x="417" y="944"/>
                  </a:lnTo>
                  <a:lnTo>
                    <a:pt x="415" y="942"/>
                  </a:lnTo>
                  <a:lnTo>
                    <a:pt x="412" y="942"/>
                  </a:lnTo>
                  <a:lnTo>
                    <a:pt x="412" y="937"/>
                  </a:lnTo>
                  <a:lnTo>
                    <a:pt x="412" y="934"/>
                  </a:lnTo>
                  <a:lnTo>
                    <a:pt x="412" y="932"/>
                  </a:lnTo>
                  <a:lnTo>
                    <a:pt x="412" y="929"/>
                  </a:lnTo>
                  <a:lnTo>
                    <a:pt x="412" y="927"/>
                  </a:lnTo>
                  <a:lnTo>
                    <a:pt x="410" y="924"/>
                  </a:lnTo>
                  <a:lnTo>
                    <a:pt x="410" y="921"/>
                  </a:lnTo>
                  <a:lnTo>
                    <a:pt x="407" y="919"/>
                  </a:lnTo>
                  <a:lnTo>
                    <a:pt x="404" y="919"/>
                  </a:lnTo>
                  <a:lnTo>
                    <a:pt x="404" y="916"/>
                  </a:lnTo>
                  <a:lnTo>
                    <a:pt x="402" y="911"/>
                  </a:lnTo>
                  <a:lnTo>
                    <a:pt x="399" y="911"/>
                  </a:lnTo>
                  <a:lnTo>
                    <a:pt x="397" y="914"/>
                  </a:lnTo>
                  <a:lnTo>
                    <a:pt x="394" y="911"/>
                  </a:lnTo>
                  <a:lnTo>
                    <a:pt x="394" y="909"/>
                  </a:lnTo>
                  <a:lnTo>
                    <a:pt x="394" y="906"/>
                  </a:lnTo>
                  <a:lnTo>
                    <a:pt x="397" y="904"/>
                  </a:lnTo>
                  <a:lnTo>
                    <a:pt x="394" y="901"/>
                  </a:lnTo>
                  <a:lnTo>
                    <a:pt x="392" y="901"/>
                  </a:lnTo>
                  <a:lnTo>
                    <a:pt x="389" y="904"/>
                  </a:lnTo>
                  <a:lnTo>
                    <a:pt x="387" y="904"/>
                  </a:lnTo>
                  <a:lnTo>
                    <a:pt x="384" y="901"/>
                  </a:lnTo>
                  <a:lnTo>
                    <a:pt x="384" y="899"/>
                  </a:lnTo>
                  <a:lnTo>
                    <a:pt x="382" y="899"/>
                  </a:lnTo>
                  <a:lnTo>
                    <a:pt x="379" y="896"/>
                  </a:lnTo>
                  <a:lnTo>
                    <a:pt x="376" y="896"/>
                  </a:lnTo>
                  <a:lnTo>
                    <a:pt x="376" y="893"/>
                  </a:lnTo>
                  <a:lnTo>
                    <a:pt x="374" y="893"/>
                  </a:lnTo>
                  <a:lnTo>
                    <a:pt x="371" y="891"/>
                  </a:lnTo>
                  <a:lnTo>
                    <a:pt x="369" y="888"/>
                  </a:lnTo>
                  <a:lnTo>
                    <a:pt x="366" y="886"/>
                  </a:lnTo>
                  <a:lnTo>
                    <a:pt x="364" y="883"/>
                  </a:lnTo>
                  <a:lnTo>
                    <a:pt x="364" y="881"/>
                  </a:lnTo>
                  <a:lnTo>
                    <a:pt x="361" y="876"/>
                  </a:lnTo>
                  <a:lnTo>
                    <a:pt x="359" y="873"/>
                  </a:lnTo>
                  <a:lnTo>
                    <a:pt x="356" y="873"/>
                  </a:lnTo>
                  <a:lnTo>
                    <a:pt x="354" y="871"/>
                  </a:lnTo>
                  <a:lnTo>
                    <a:pt x="351" y="868"/>
                  </a:lnTo>
                  <a:lnTo>
                    <a:pt x="348" y="865"/>
                  </a:lnTo>
                  <a:lnTo>
                    <a:pt x="346" y="865"/>
                  </a:lnTo>
                  <a:lnTo>
                    <a:pt x="346" y="863"/>
                  </a:lnTo>
                  <a:lnTo>
                    <a:pt x="343" y="863"/>
                  </a:lnTo>
                  <a:lnTo>
                    <a:pt x="341" y="863"/>
                  </a:lnTo>
                  <a:lnTo>
                    <a:pt x="338" y="863"/>
                  </a:lnTo>
                  <a:lnTo>
                    <a:pt x="336" y="860"/>
                  </a:lnTo>
                  <a:lnTo>
                    <a:pt x="333" y="860"/>
                  </a:lnTo>
                  <a:lnTo>
                    <a:pt x="333" y="858"/>
                  </a:lnTo>
                  <a:lnTo>
                    <a:pt x="331" y="858"/>
                  </a:lnTo>
                  <a:lnTo>
                    <a:pt x="328" y="858"/>
                  </a:lnTo>
                  <a:lnTo>
                    <a:pt x="328" y="855"/>
                  </a:lnTo>
                  <a:lnTo>
                    <a:pt x="328" y="853"/>
                  </a:lnTo>
                  <a:lnTo>
                    <a:pt x="326" y="853"/>
                  </a:lnTo>
                  <a:lnTo>
                    <a:pt x="326" y="850"/>
                  </a:lnTo>
                  <a:lnTo>
                    <a:pt x="323" y="850"/>
                  </a:lnTo>
                  <a:lnTo>
                    <a:pt x="323" y="848"/>
                  </a:lnTo>
                  <a:lnTo>
                    <a:pt x="323" y="845"/>
                  </a:lnTo>
                  <a:lnTo>
                    <a:pt x="323" y="843"/>
                  </a:lnTo>
                  <a:lnTo>
                    <a:pt x="326" y="840"/>
                  </a:lnTo>
                  <a:lnTo>
                    <a:pt x="323" y="840"/>
                  </a:lnTo>
                  <a:lnTo>
                    <a:pt x="323" y="837"/>
                  </a:lnTo>
                  <a:lnTo>
                    <a:pt x="320" y="837"/>
                  </a:lnTo>
                  <a:lnTo>
                    <a:pt x="320" y="835"/>
                  </a:lnTo>
                  <a:lnTo>
                    <a:pt x="318" y="832"/>
                  </a:lnTo>
                  <a:lnTo>
                    <a:pt x="315" y="832"/>
                  </a:lnTo>
                  <a:lnTo>
                    <a:pt x="315" y="830"/>
                  </a:lnTo>
                  <a:lnTo>
                    <a:pt x="315" y="827"/>
                  </a:lnTo>
                  <a:lnTo>
                    <a:pt x="318" y="827"/>
                  </a:lnTo>
                  <a:lnTo>
                    <a:pt x="318" y="825"/>
                  </a:lnTo>
                  <a:lnTo>
                    <a:pt x="315" y="825"/>
                  </a:lnTo>
                  <a:lnTo>
                    <a:pt x="313" y="822"/>
                  </a:lnTo>
                  <a:lnTo>
                    <a:pt x="310" y="820"/>
                  </a:lnTo>
                  <a:lnTo>
                    <a:pt x="310" y="817"/>
                  </a:lnTo>
                  <a:lnTo>
                    <a:pt x="310" y="815"/>
                  </a:lnTo>
                  <a:lnTo>
                    <a:pt x="308" y="815"/>
                  </a:lnTo>
                  <a:lnTo>
                    <a:pt x="305" y="815"/>
                  </a:lnTo>
                  <a:lnTo>
                    <a:pt x="303" y="812"/>
                  </a:lnTo>
                  <a:lnTo>
                    <a:pt x="300" y="812"/>
                  </a:lnTo>
                  <a:lnTo>
                    <a:pt x="298" y="809"/>
                  </a:lnTo>
                  <a:lnTo>
                    <a:pt x="295" y="807"/>
                  </a:lnTo>
                  <a:lnTo>
                    <a:pt x="292" y="807"/>
                  </a:lnTo>
                  <a:lnTo>
                    <a:pt x="290" y="807"/>
                  </a:lnTo>
                  <a:lnTo>
                    <a:pt x="287" y="804"/>
                  </a:lnTo>
                  <a:lnTo>
                    <a:pt x="285" y="804"/>
                  </a:lnTo>
                  <a:lnTo>
                    <a:pt x="282" y="802"/>
                  </a:lnTo>
                  <a:lnTo>
                    <a:pt x="280" y="802"/>
                  </a:lnTo>
                  <a:lnTo>
                    <a:pt x="277" y="802"/>
                  </a:lnTo>
                  <a:lnTo>
                    <a:pt x="275" y="799"/>
                  </a:lnTo>
                  <a:lnTo>
                    <a:pt x="275" y="797"/>
                  </a:lnTo>
                  <a:lnTo>
                    <a:pt x="272" y="797"/>
                  </a:lnTo>
                  <a:lnTo>
                    <a:pt x="270" y="797"/>
                  </a:lnTo>
                  <a:lnTo>
                    <a:pt x="270" y="799"/>
                  </a:lnTo>
                  <a:lnTo>
                    <a:pt x="267" y="799"/>
                  </a:lnTo>
                  <a:lnTo>
                    <a:pt x="264" y="797"/>
                  </a:lnTo>
                  <a:lnTo>
                    <a:pt x="262" y="797"/>
                  </a:lnTo>
                  <a:lnTo>
                    <a:pt x="259" y="797"/>
                  </a:lnTo>
                  <a:lnTo>
                    <a:pt x="257" y="794"/>
                  </a:lnTo>
                  <a:lnTo>
                    <a:pt x="257" y="792"/>
                  </a:lnTo>
                  <a:lnTo>
                    <a:pt x="254" y="789"/>
                  </a:lnTo>
                  <a:lnTo>
                    <a:pt x="254" y="787"/>
                  </a:lnTo>
                  <a:lnTo>
                    <a:pt x="254" y="784"/>
                  </a:lnTo>
                  <a:lnTo>
                    <a:pt x="254" y="781"/>
                  </a:lnTo>
                  <a:lnTo>
                    <a:pt x="254" y="779"/>
                  </a:lnTo>
                  <a:lnTo>
                    <a:pt x="254" y="776"/>
                  </a:lnTo>
                  <a:lnTo>
                    <a:pt x="254" y="774"/>
                  </a:lnTo>
                  <a:lnTo>
                    <a:pt x="254" y="771"/>
                  </a:lnTo>
                  <a:lnTo>
                    <a:pt x="254" y="769"/>
                  </a:lnTo>
                  <a:lnTo>
                    <a:pt x="252" y="766"/>
                  </a:lnTo>
                  <a:lnTo>
                    <a:pt x="252" y="764"/>
                  </a:lnTo>
                  <a:lnTo>
                    <a:pt x="252" y="761"/>
                  </a:lnTo>
                  <a:lnTo>
                    <a:pt x="252" y="759"/>
                  </a:lnTo>
                  <a:lnTo>
                    <a:pt x="252" y="756"/>
                  </a:lnTo>
                  <a:lnTo>
                    <a:pt x="252" y="754"/>
                  </a:lnTo>
                  <a:lnTo>
                    <a:pt x="249" y="751"/>
                  </a:lnTo>
                  <a:lnTo>
                    <a:pt x="249" y="748"/>
                  </a:lnTo>
                  <a:lnTo>
                    <a:pt x="247" y="748"/>
                  </a:lnTo>
                  <a:lnTo>
                    <a:pt x="247" y="746"/>
                  </a:lnTo>
                  <a:lnTo>
                    <a:pt x="242" y="743"/>
                  </a:lnTo>
                  <a:lnTo>
                    <a:pt x="239" y="743"/>
                  </a:lnTo>
                  <a:lnTo>
                    <a:pt x="236" y="741"/>
                  </a:lnTo>
                  <a:lnTo>
                    <a:pt x="234" y="741"/>
                  </a:lnTo>
                  <a:lnTo>
                    <a:pt x="224" y="738"/>
                  </a:lnTo>
                  <a:lnTo>
                    <a:pt x="224" y="736"/>
                  </a:lnTo>
                  <a:lnTo>
                    <a:pt x="221" y="733"/>
                  </a:lnTo>
                  <a:lnTo>
                    <a:pt x="219" y="731"/>
                  </a:lnTo>
                  <a:lnTo>
                    <a:pt x="216" y="731"/>
                  </a:lnTo>
                  <a:lnTo>
                    <a:pt x="211" y="726"/>
                  </a:lnTo>
                  <a:lnTo>
                    <a:pt x="208" y="726"/>
                  </a:lnTo>
                  <a:lnTo>
                    <a:pt x="206" y="726"/>
                  </a:lnTo>
                  <a:lnTo>
                    <a:pt x="203" y="723"/>
                  </a:lnTo>
                  <a:lnTo>
                    <a:pt x="198" y="720"/>
                  </a:lnTo>
                  <a:lnTo>
                    <a:pt x="193" y="713"/>
                  </a:lnTo>
                  <a:lnTo>
                    <a:pt x="191" y="713"/>
                  </a:lnTo>
                  <a:lnTo>
                    <a:pt x="188" y="713"/>
                  </a:lnTo>
                  <a:lnTo>
                    <a:pt x="188" y="710"/>
                  </a:lnTo>
                  <a:lnTo>
                    <a:pt x="186" y="708"/>
                  </a:lnTo>
                  <a:lnTo>
                    <a:pt x="186" y="705"/>
                  </a:lnTo>
                  <a:lnTo>
                    <a:pt x="186" y="703"/>
                  </a:lnTo>
                  <a:lnTo>
                    <a:pt x="178" y="698"/>
                  </a:lnTo>
                  <a:lnTo>
                    <a:pt x="175" y="698"/>
                  </a:lnTo>
                  <a:lnTo>
                    <a:pt x="173" y="698"/>
                  </a:lnTo>
                  <a:lnTo>
                    <a:pt x="170" y="698"/>
                  </a:lnTo>
                  <a:lnTo>
                    <a:pt x="175" y="687"/>
                  </a:lnTo>
                  <a:lnTo>
                    <a:pt x="175" y="685"/>
                  </a:lnTo>
                  <a:lnTo>
                    <a:pt x="170" y="682"/>
                  </a:lnTo>
                  <a:lnTo>
                    <a:pt x="165" y="682"/>
                  </a:lnTo>
                  <a:lnTo>
                    <a:pt x="155" y="690"/>
                  </a:lnTo>
                  <a:lnTo>
                    <a:pt x="150" y="692"/>
                  </a:lnTo>
                  <a:lnTo>
                    <a:pt x="150" y="695"/>
                  </a:lnTo>
                  <a:lnTo>
                    <a:pt x="135" y="685"/>
                  </a:lnTo>
                  <a:lnTo>
                    <a:pt x="132" y="682"/>
                  </a:lnTo>
                  <a:lnTo>
                    <a:pt x="130" y="682"/>
                  </a:lnTo>
                  <a:lnTo>
                    <a:pt x="130" y="680"/>
                  </a:lnTo>
                  <a:lnTo>
                    <a:pt x="127" y="672"/>
                  </a:lnTo>
                  <a:lnTo>
                    <a:pt x="127" y="664"/>
                  </a:lnTo>
                  <a:lnTo>
                    <a:pt x="127" y="662"/>
                  </a:lnTo>
                  <a:lnTo>
                    <a:pt x="132" y="654"/>
                  </a:lnTo>
                  <a:lnTo>
                    <a:pt x="137" y="642"/>
                  </a:lnTo>
                  <a:lnTo>
                    <a:pt x="140" y="639"/>
                  </a:lnTo>
                  <a:lnTo>
                    <a:pt x="142" y="631"/>
                  </a:lnTo>
                  <a:lnTo>
                    <a:pt x="145" y="629"/>
                  </a:lnTo>
                  <a:lnTo>
                    <a:pt x="147" y="624"/>
                  </a:lnTo>
                  <a:lnTo>
                    <a:pt x="147" y="619"/>
                  </a:lnTo>
                  <a:lnTo>
                    <a:pt x="147" y="614"/>
                  </a:lnTo>
                  <a:lnTo>
                    <a:pt x="147" y="601"/>
                  </a:lnTo>
                  <a:lnTo>
                    <a:pt x="145" y="598"/>
                  </a:lnTo>
                  <a:lnTo>
                    <a:pt x="147" y="596"/>
                  </a:lnTo>
                  <a:lnTo>
                    <a:pt x="147" y="593"/>
                  </a:lnTo>
                  <a:lnTo>
                    <a:pt x="150" y="591"/>
                  </a:lnTo>
                  <a:lnTo>
                    <a:pt x="152" y="586"/>
                  </a:lnTo>
                  <a:lnTo>
                    <a:pt x="158" y="580"/>
                  </a:lnTo>
                  <a:lnTo>
                    <a:pt x="160" y="573"/>
                  </a:lnTo>
                  <a:lnTo>
                    <a:pt x="160" y="570"/>
                  </a:lnTo>
                  <a:lnTo>
                    <a:pt x="160" y="568"/>
                  </a:lnTo>
                  <a:lnTo>
                    <a:pt x="163" y="565"/>
                  </a:lnTo>
                  <a:lnTo>
                    <a:pt x="163" y="563"/>
                  </a:lnTo>
                  <a:lnTo>
                    <a:pt x="163" y="560"/>
                  </a:lnTo>
                  <a:lnTo>
                    <a:pt x="163" y="558"/>
                  </a:lnTo>
                  <a:lnTo>
                    <a:pt x="163" y="555"/>
                  </a:lnTo>
                  <a:lnTo>
                    <a:pt x="163" y="552"/>
                  </a:lnTo>
                  <a:lnTo>
                    <a:pt x="165" y="555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3" y="550"/>
                  </a:lnTo>
                  <a:lnTo>
                    <a:pt x="158" y="550"/>
                  </a:lnTo>
                  <a:lnTo>
                    <a:pt x="155" y="547"/>
                  </a:lnTo>
                  <a:lnTo>
                    <a:pt x="147" y="550"/>
                  </a:lnTo>
                  <a:lnTo>
                    <a:pt x="147" y="555"/>
                  </a:lnTo>
                  <a:lnTo>
                    <a:pt x="145" y="558"/>
                  </a:lnTo>
                  <a:lnTo>
                    <a:pt x="142" y="560"/>
                  </a:lnTo>
                  <a:lnTo>
                    <a:pt x="132" y="558"/>
                  </a:lnTo>
                  <a:lnTo>
                    <a:pt x="119" y="563"/>
                  </a:lnTo>
                  <a:lnTo>
                    <a:pt x="117" y="565"/>
                  </a:lnTo>
                  <a:lnTo>
                    <a:pt x="104" y="570"/>
                  </a:lnTo>
                  <a:lnTo>
                    <a:pt x="96" y="570"/>
                  </a:lnTo>
                  <a:lnTo>
                    <a:pt x="94" y="570"/>
                  </a:lnTo>
                  <a:lnTo>
                    <a:pt x="89" y="568"/>
                  </a:lnTo>
                  <a:lnTo>
                    <a:pt x="84" y="568"/>
                  </a:lnTo>
                  <a:lnTo>
                    <a:pt x="81" y="568"/>
                  </a:lnTo>
                  <a:lnTo>
                    <a:pt x="71" y="568"/>
                  </a:lnTo>
                  <a:lnTo>
                    <a:pt x="63" y="568"/>
                  </a:lnTo>
                  <a:lnTo>
                    <a:pt x="56" y="568"/>
                  </a:lnTo>
                  <a:lnTo>
                    <a:pt x="51" y="560"/>
                  </a:lnTo>
                  <a:lnTo>
                    <a:pt x="48" y="558"/>
                  </a:lnTo>
                  <a:lnTo>
                    <a:pt x="46" y="555"/>
                  </a:lnTo>
                  <a:lnTo>
                    <a:pt x="43" y="552"/>
                  </a:lnTo>
                  <a:lnTo>
                    <a:pt x="35" y="542"/>
                  </a:lnTo>
                  <a:lnTo>
                    <a:pt x="35" y="540"/>
                  </a:lnTo>
                  <a:lnTo>
                    <a:pt x="33" y="537"/>
                  </a:lnTo>
                  <a:lnTo>
                    <a:pt x="30" y="535"/>
                  </a:lnTo>
                  <a:lnTo>
                    <a:pt x="30" y="532"/>
                  </a:lnTo>
                  <a:lnTo>
                    <a:pt x="28" y="530"/>
                  </a:lnTo>
                  <a:lnTo>
                    <a:pt x="28" y="527"/>
                  </a:lnTo>
                  <a:lnTo>
                    <a:pt x="23" y="522"/>
                  </a:lnTo>
                  <a:lnTo>
                    <a:pt x="23" y="519"/>
                  </a:lnTo>
                  <a:lnTo>
                    <a:pt x="20" y="517"/>
                  </a:lnTo>
                  <a:lnTo>
                    <a:pt x="18" y="514"/>
                  </a:lnTo>
                  <a:lnTo>
                    <a:pt x="18" y="512"/>
                  </a:lnTo>
                  <a:lnTo>
                    <a:pt x="15" y="507"/>
                  </a:lnTo>
                  <a:lnTo>
                    <a:pt x="18" y="504"/>
                  </a:lnTo>
                  <a:lnTo>
                    <a:pt x="18" y="502"/>
                  </a:lnTo>
                  <a:lnTo>
                    <a:pt x="15" y="499"/>
                  </a:lnTo>
                  <a:lnTo>
                    <a:pt x="12" y="499"/>
                  </a:lnTo>
                  <a:lnTo>
                    <a:pt x="10" y="499"/>
                  </a:lnTo>
                  <a:lnTo>
                    <a:pt x="10" y="496"/>
                  </a:lnTo>
                  <a:lnTo>
                    <a:pt x="10" y="494"/>
                  </a:lnTo>
                  <a:lnTo>
                    <a:pt x="7" y="486"/>
                  </a:lnTo>
                  <a:lnTo>
                    <a:pt x="10" y="484"/>
                  </a:lnTo>
                  <a:lnTo>
                    <a:pt x="7" y="481"/>
                  </a:lnTo>
                  <a:lnTo>
                    <a:pt x="10" y="479"/>
                  </a:lnTo>
                  <a:lnTo>
                    <a:pt x="12" y="476"/>
                  </a:lnTo>
                  <a:lnTo>
                    <a:pt x="10" y="471"/>
                  </a:lnTo>
                  <a:lnTo>
                    <a:pt x="7" y="468"/>
                  </a:lnTo>
                  <a:lnTo>
                    <a:pt x="10" y="458"/>
                  </a:lnTo>
                  <a:lnTo>
                    <a:pt x="12" y="456"/>
                  </a:lnTo>
                  <a:lnTo>
                    <a:pt x="7" y="451"/>
                  </a:lnTo>
                  <a:lnTo>
                    <a:pt x="10" y="451"/>
                  </a:lnTo>
                  <a:lnTo>
                    <a:pt x="12" y="446"/>
                  </a:lnTo>
                  <a:lnTo>
                    <a:pt x="18" y="443"/>
                  </a:lnTo>
                  <a:lnTo>
                    <a:pt x="18" y="438"/>
                  </a:lnTo>
                  <a:lnTo>
                    <a:pt x="20" y="435"/>
                  </a:lnTo>
                  <a:lnTo>
                    <a:pt x="20" y="433"/>
                  </a:lnTo>
                  <a:lnTo>
                    <a:pt x="20" y="430"/>
                  </a:lnTo>
                  <a:lnTo>
                    <a:pt x="15" y="428"/>
                  </a:lnTo>
                  <a:lnTo>
                    <a:pt x="18" y="428"/>
                  </a:lnTo>
                  <a:lnTo>
                    <a:pt x="20" y="428"/>
                  </a:lnTo>
                  <a:lnTo>
                    <a:pt x="20" y="425"/>
                  </a:lnTo>
                  <a:lnTo>
                    <a:pt x="18" y="423"/>
                  </a:lnTo>
                  <a:lnTo>
                    <a:pt x="18" y="418"/>
                  </a:lnTo>
                  <a:lnTo>
                    <a:pt x="15" y="415"/>
                  </a:lnTo>
                  <a:lnTo>
                    <a:pt x="18" y="410"/>
                  </a:lnTo>
                  <a:lnTo>
                    <a:pt x="23" y="410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0" y="395"/>
                  </a:lnTo>
                  <a:lnTo>
                    <a:pt x="23" y="392"/>
                  </a:lnTo>
                  <a:lnTo>
                    <a:pt x="20" y="390"/>
                  </a:lnTo>
                  <a:lnTo>
                    <a:pt x="23" y="384"/>
                  </a:lnTo>
                  <a:lnTo>
                    <a:pt x="23" y="382"/>
                  </a:lnTo>
                  <a:lnTo>
                    <a:pt x="20" y="379"/>
                  </a:lnTo>
                  <a:lnTo>
                    <a:pt x="28" y="377"/>
                  </a:lnTo>
                  <a:lnTo>
                    <a:pt x="25" y="369"/>
                  </a:lnTo>
                  <a:lnTo>
                    <a:pt x="25" y="364"/>
                  </a:lnTo>
                  <a:lnTo>
                    <a:pt x="28" y="362"/>
                  </a:lnTo>
                  <a:lnTo>
                    <a:pt x="30" y="362"/>
                  </a:lnTo>
                  <a:lnTo>
                    <a:pt x="30" y="359"/>
                  </a:lnTo>
                  <a:lnTo>
                    <a:pt x="25" y="356"/>
                  </a:lnTo>
                  <a:lnTo>
                    <a:pt x="25" y="354"/>
                  </a:lnTo>
                  <a:lnTo>
                    <a:pt x="28" y="351"/>
                  </a:lnTo>
                  <a:lnTo>
                    <a:pt x="30" y="354"/>
                  </a:lnTo>
                  <a:lnTo>
                    <a:pt x="33" y="354"/>
                  </a:lnTo>
                  <a:lnTo>
                    <a:pt x="33" y="351"/>
                  </a:lnTo>
                  <a:lnTo>
                    <a:pt x="33" y="346"/>
                  </a:lnTo>
                  <a:lnTo>
                    <a:pt x="33" y="344"/>
                  </a:lnTo>
                  <a:lnTo>
                    <a:pt x="35" y="341"/>
                  </a:lnTo>
                  <a:lnTo>
                    <a:pt x="33" y="341"/>
                  </a:lnTo>
                  <a:lnTo>
                    <a:pt x="30" y="339"/>
                  </a:lnTo>
                  <a:lnTo>
                    <a:pt x="28" y="339"/>
                  </a:lnTo>
                  <a:lnTo>
                    <a:pt x="30" y="336"/>
                  </a:lnTo>
                  <a:lnTo>
                    <a:pt x="30" y="334"/>
                  </a:lnTo>
                  <a:lnTo>
                    <a:pt x="30" y="331"/>
                  </a:lnTo>
                  <a:lnTo>
                    <a:pt x="30" y="328"/>
                  </a:lnTo>
                  <a:lnTo>
                    <a:pt x="30" y="326"/>
                  </a:lnTo>
                  <a:lnTo>
                    <a:pt x="28" y="323"/>
                  </a:lnTo>
                  <a:lnTo>
                    <a:pt x="25" y="323"/>
                  </a:lnTo>
                  <a:lnTo>
                    <a:pt x="23" y="323"/>
                  </a:lnTo>
                  <a:lnTo>
                    <a:pt x="20" y="323"/>
                  </a:lnTo>
                  <a:lnTo>
                    <a:pt x="18" y="323"/>
                  </a:lnTo>
                  <a:lnTo>
                    <a:pt x="15" y="323"/>
                  </a:lnTo>
                  <a:lnTo>
                    <a:pt x="12" y="323"/>
                  </a:lnTo>
                  <a:lnTo>
                    <a:pt x="12" y="321"/>
                  </a:lnTo>
                  <a:lnTo>
                    <a:pt x="15" y="313"/>
                  </a:lnTo>
                  <a:lnTo>
                    <a:pt x="18" y="316"/>
                  </a:lnTo>
                  <a:lnTo>
                    <a:pt x="20" y="316"/>
                  </a:lnTo>
                  <a:lnTo>
                    <a:pt x="23" y="308"/>
                  </a:lnTo>
                  <a:lnTo>
                    <a:pt x="23" y="306"/>
                  </a:lnTo>
                  <a:lnTo>
                    <a:pt x="20" y="303"/>
                  </a:lnTo>
                  <a:lnTo>
                    <a:pt x="18" y="300"/>
                  </a:lnTo>
                  <a:lnTo>
                    <a:pt x="18" y="298"/>
                  </a:lnTo>
                  <a:lnTo>
                    <a:pt x="12" y="298"/>
                  </a:lnTo>
                  <a:lnTo>
                    <a:pt x="10" y="300"/>
                  </a:lnTo>
                  <a:lnTo>
                    <a:pt x="7" y="300"/>
                  </a:lnTo>
                  <a:lnTo>
                    <a:pt x="5" y="303"/>
                  </a:lnTo>
                  <a:lnTo>
                    <a:pt x="2" y="300"/>
                  </a:lnTo>
                  <a:lnTo>
                    <a:pt x="0" y="293"/>
                  </a:lnTo>
                  <a:lnTo>
                    <a:pt x="2" y="290"/>
                  </a:lnTo>
                  <a:lnTo>
                    <a:pt x="7" y="288"/>
                  </a:lnTo>
                  <a:lnTo>
                    <a:pt x="7" y="285"/>
                  </a:lnTo>
                  <a:lnTo>
                    <a:pt x="5" y="285"/>
                  </a:lnTo>
                  <a:lnTo>
                    <a:pt x="0" y="283"/>
                  </a:lnTo>
                  <a:lnTo>
                    <a:pt x="2" y="280"/>
                  </a:lnTo>
                  <a:lnTo>
                    <a:pt x="5" y="280"/>
                  </a:lnTo>
                  <a:lnTo>
                    <a:pt x="10" y="280"/>
                  </a:lnTo>
                  <a:lnTo>
                    <a:pt x="20" y="278"/>
                  </a:lnTo>
                  <a:lnTo>
                    <a:pt x="23" y="278"/>
                  </a:lnTo>
                  <a:lnTo>
                    <a:pt x="25" y="278"/>
                  </a:lnTo>
                  <a:lnTo>
                    <a:pt x="25" y="270"/>
                  </a:lnTo>
                  <a:lnTo>
                    <a:pt x="25" y="267"/>
                  </a:lnTo>
                  <a:lnTo>
                    <a:pt x="20" y="267"/>
                  </a:lnTo>
                  <a:lnTo>
                    <a:pt x="18" y="270"/>
                  </a:lnTo>
                  <a:lnTo>
                    <a:pt x="15" y="270"/>
                  </a:lnTo>
                  <a:lnTo>
                    <a:pt x="12" y="270"/>
                  </a:lnTo>
                  <a:lnTo>
                    <a:pt x="10" y="267"/>
                  </a:lnTo>
                  <a:lnTo>
                    <a:pt x="7" y="265"/>
                  </a:lnTo>
                  <a:lnTo>
                    <a:pt x="10" y="262"/>
                  </a:lnTo>
                  <a:lnTo>
                    <a:pt x="15" y="257"/>
                  </a:lnTo>
                  <a:lnTo>
                    <a:pt x="15" y="255"/>
                  </a:lnTo>
                  <a:lnTo>
                    <a:pt x="18" y="255"/>
                  </a:lnTo>
                  <a:lnTo>
                    <a:pt x="18" y="250"/>
                  </a:lnTo>
                  <a:lnTo>
                    <a:pt x="20" y="250"/>
                  </a:lnTo>
                  <a:lnTo>
                    <a:pt x="18" y="247"/>
                  </a:lnTo>
                  <a:lnTo>
                    <a:pt x="28" y="234"/>
                  </a:lnTo>
                  <a:lnTo>
                    <a:pt x="33" y="229"/>
                  </a:lnTo>
                  <a:lnTo>
                    <a:pt x="35" y="227"/>
                  </a:lnTo>
                  <a:lnTo>
                    <a:pt x="46" y="224"/>
                  </a:lnTo>
                  <a:lnTo>
                    <a:pt x="63" y="216"/>
                  </a:lnTo>
                  <a:lnTo>
                    <a:pt x="74" y="209"/>
                  </a:lnTo>
                  <a:lnTo>
                    <a:pt x="79" y="204"/>
                  </a:lnTo>
                  <a:lnTo>
                    <a:pt x="81" y="199"/>
                  </a:lnTo>
                  <a:lnTo>
                    <a:pt x="84" y="191"/>
                  </a:lnTo>
                  <a:lnTo>
                    <a:pt x="94" y="173"/>
                  </a:lnTo>
                  <a:lnTo>
                    <a:pt x="94" y="168"/>
                  </a:lnTo>
                  <a:lnTo>
                    <a:pt x="96" y="163"/>
                  </a:lnTo>
                  <a:lnTo>
                    <a:pt x="99" y="163"/>
                  </a:lnTo>
                  <a:lnTo>
                    <a:pt x="104" y="163"/>
                  </a:lnTo>
                  <a:lnTo>
                    <a:pt x="114" y="166"/>
                  </a:lnTo>
                  <a:lnTo>
                    <a:pt x="117" y="166"/>
                  </a:lnTo>
                  <a:lnTo>
                    <a:pt x="119" y="166"/>
                  </a:lnTo>
                  <a:lnTo>
                    <a:pt x="124" y="166"/>
                  </a:lnTo>
                  <a:lnTo>
                    <a:pt x="127" y="166"/>
                  </a:lnTo>
                  <a:lnTo>
                    <a:pt x="130" y="163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5" y="158"/>
                  </a:lnTo>
                  <a:lnTo>
                    <a:pt x="142" y="150"/>
                  </a:lnTo>
                  <a:lnTo>
                    <a:pt x="147" y="150"/>
                  </a:lnTo>
                  <a:lnTo>
                    <a:pt x="155" y="148"/>
                  </a:lnTo>
                  <a:lnTo>
                    <a:pt x="158" y="148"/>
                  </a:lnTo>
                  <a:lnTo>
                    <a:pt x="163" y="148"/>
                  </a:lnTo>
                  <a:lnTo>
                    <a:pt x="168" y="143"/>
                  </a:lnTo>
                  <a:lnTo>
                    <a:pt x="170" y="138"/>
                  </a:lnTo>
                  <a:lnTo>
                    <a:pt x="173" y="138"/>
                  </a:lnTo>
                  <a:lnTo>
                    <a:pt x="173" y="135"/>
                  </a:lnTo>
                  <a:lnTo>
                    <a:pt x="178" y="133"/>
                  </a:lnTo>
                  <a:lnTo>
                    <a:pt x="183" y="130"/>
                  </a:lnTo>
                  <a:lnTo>
                    <a:pt x="186" y="127"/>
                  </a:lnTo>
                  <a:lnTo>
                    <a:pt x="191" y="115"/>
                  </a:lnTo>
                  <a:lnTo>
                    <a:pt x="193" y="115"/>
                  </a:lnTo>
                  <a:lnTo>
                    <a:pt x="193" y="112"/>
                  </a:lnTo>
                  <a:lnTo>
                    <a:pt x="196" y="110"/>
                  </a:lnTo>
                  <a:lnTo>
                    <a:pt x="198" y="110"/>
                  </a:lnTo>
                  <a:lnTo>
                    <a:pt x="201" y="107"/>
                  </a:lnTo>
                  <a:lnTo>
                    <a:pt x="203" y="105"/>
                  </a:lnTo>
                  <a:lnTo>
                    <a:pt x="206" y="102"/>
                  </a:lnTo>
                  <a:lnTo>
                    <a:pt x="211" y="102"/>
                  </a:lnTo>
                  <a:lnTo>
                    <a:pt x="211" y="99"/>
                  </a:lnTo>
                  <a:lnTo>
                    <a:pt x="211" y="97"/>
                  </a:lnTo>
                  <a:lnTo>
                    <a:pt x="214" y="97"/>
                  </a:lnTo>
                  <a:lnTo>
                    <a:pt x="214" y="94"/>
                  </a:lnTo>
                  <a:lnTo>
                    <a:pt x="208" y="94"/>
                  </a:lnTo>
                  <a:lnTo>
                    <a:pt x="206" y="94"/>
                  </a:lnTo>
                  <a:lnTo>
                    <a:pt x="203" y="92"/>
                  </a:lnTo>
                  <a:lnTo>
                    <a:pt x="206" y="89"/>
                  </a:lnTo>
                  <a:lnTo>
                    <a:pt x="206" y="87"/>
                  </a:lnTo>
                  <a:lnTo>
                    <a:pt x="208" y="87"/>
                  </a:lnTo>
                  <a:lnTo>
                    <a:pt x="211" y="87"/>
                  </a:lnTo>
                  <a:lnTo>
                    <a:pt x="214" y="87"/>
                  </a:lnTo>
                  <a:lnTo>
                    <a:pt x="214" y="84"/>
                  </a:lnTo>
                  <a:lnTo>
                    <a:pt x="214" y="79"/>
                  </a:lnTo>
                  <a:lnTo>
                    <a:pt x="214" y="77"/>
                  </a:lnTo>
                  <a:lnTo>
                    <a:pt x="216" y="74"/>
                  </a:lnTo>
                  <a:lnTo>
                    <a:pt x="224" y="74"/>
                  </a:lnTo>
                  <a:lnTo>
                    <a:pt x="226" y="74"/>
                  </a:lnTo>
                  <a:lnTo>
                    <a:pt x="229" y="71"/>
                  </a:lnTo>
                  <a:lnTo>
                    <a:pt x="229" y="69"/>
                  </a:lnTo>
                  <a:lnTo>
                    <a:pt x="229" y="61"/>
                  </a:lnTo>
                  <a:lnTo>
                    <a:pt x="226" y="61"/>
                  </a:lnTo>
                  <a:lnTo>
                    <a:pt x="224" y="61"/>
                  </a:lnTo>
                  <a:lnTo>
                    <a:pt x="224" y="59"/>
                  </a:lnTo>
                  <a:lnTo>
                    <a:pt x="229" y="56"/>
                  </a:lnTo>
                  <a:lnTo>
                    <a:pt x="229" y="54"/>
                  </a:lnTo>
                  <a:lnTo>
                    <a:pt x="229" y="51"/>
                  </a:lnTo>
                  <a:lnTo>
                    <a:pt x="226" y="49"/>
                  </a:lnTo>
                  <a:lnTo>
                    <a:pt x="221" y="49"/>
                  </a:lnTo>
                  <a:lnTo>
                    <a:pt x="221" y="46"/>
                  </a:lnTo>
                  <a:lnTo>
                    <a:pt x="226" y="36"/>
                  </a:lnTo>
                  <a:lnTo>
                    <a:pt x="229" y="36"/>
                  </a:lnTo>
                  <a:lnTo>
                    <a:pt x="229" y="33"/>
                  </a:lnTo>
                  <a:lnTo>
                    <a:pt x="229" y="31"/>
                  </a:lnTo>
                  <a:lnTo>
                    <a:pt x="234" y="31"/>
                  </a:lnTo>
                  <a:lnTo>
                    <a:pt x="239" y="28"/>
                  </a:lnTo>
                  <a:lnTo>
                    <a:pt x="247" y="28"/>
                  </a:lnTo>
                  <a:lnTo>
                    <a:pt x="252" y="26"/>
                  </a:lnTo>
                  <a:lnTo>
                    <a:pt x="254" y="26"/>
                  </a:lnTo>
                  <a:lnTo>
                    <a:pt x="257" y="23"/>
                  </a:lnTo>
                  <a:lnTo>
                    <a:pt x="262" y="18"/>
                  </a:lnTo>
                  <a:lnTo>
                    <a:pt x="267" y="10"/>
                  </a:lnTo>
                  <a:lnTo>
                    <a:pt x="270" y="8"/>
                  </a:lnTo>
                  <a:lnTo>
                    <a:pt x="270" y="3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0" y="3"/>
                  </a:lnTo>
                  <a:lnTo>
                    <a:pt x="282" y="3"/>
                  </a:lnTo>
                  <a:lnTo>
                    <a:pt x="285" y="8"/>
                  </a:lnTo>
                  <a:lnTo>
                    <a:pt x="285" y="18"/>
                  </a:lnTo>
                  <a:lnTo>
                    <a:pt x="287" y="21"/>
                  </a:lnTo>
                  <a:lnTo>
                    <a:pt x="292" y="21"/>
                  </a:lnTo>
                  <a:lnTo>
                    <a:pt x="300" y="18"/>
                  </a:lnTo>
                  <a:lnTo>
                    <a:pt x="305" y="18"/>
                  </a:lnTo>
                  <a:lnTo>
                    <a:pt x="310" y="21"/>
                  </a:lnTo>
                  <a:lnTo>
                    <a:pt x="313" y="23"/>
                  </a:lnTo>
                  <a:lnTo>
                    <a:pt x="315" y="23"/>
                  </a:lnTo>
                  <a:lnTo>
                    <a:pt x="318" y="23"/>
                  </a:lnTo>
                  <a:lnTo>
                    <a:pt x="320" y="23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8"/>
                  </a:lnTo>
                  <a:lnTo>
                    <a:pt x="338" y="8"/>
                  </a:lnTo>
                  <a:lnTo>
                    <a:pt x="341" y="5"/>
                  </a:lnTo>
                  <a:lnTo>
                    <a:pt x="343" y="5"/>
                  </a:lnTo>
                  <a:lnTo>
                    <a:pt x="356" y="5"/>
                  </a:lnTo>
                  <a:lnTo>
                    <a:pt x="359" y="5"/>
                  </a:lnTo>
                  <a:lnTo>
                    <a:pt x="366" y="8"/>
                  </a:lnTo>
                  <a:lnTo>
                    <a:pt x="371" y="8"/>
                  </a:lnTo>
                  <a:lnTo>
                    <a:pt x="371" y="10"/>
                  </a:lnTo>
                  <a:lnTo>
                    <a:pt x="374" y="10"/>
                  </a:lnTo>
                  <a:lnTo>
                    <a:pt x="374" y="13"/>
                  </a:lnTo>
                  <a:lnTo>
                    <a:pt x="376" y="15"/>
                  </a:lnTo>
                  <a:lnTo>
                    <a:pt x="379" y="36"/>
                  </a:lnTo>
                  <a:lnTo>
                    <a:pt x="382" y="41"/>
                  </a:lnTo>
                  <a:lnTo>
                    <a:pt x="382" y="43"/>
                  </a:lnTo>
                  <a:lnTo>
                    <a:pt x="384" y="46"/>
                  </a:lnTo>
                  <a:lnTo>
                    <a:pt x="387" y="49"/>
                  </a:lnTo>
                  <a:lnTo>
                    <a:pt x="387" y="51"/>
                  </a:lnTo>
                  <a:lnTo>
                    <a:pt x="389" y="51"/>
                  </a:lnTo>
                  <a:lnTo>
                    <a:pt x="394" y="56"/>
                  </a:lnTo>
                  <a:lnTo>
                    <a:pt x="399" y="59"/>
                  </a:lnTo>
                  <a:lnTo>
                    <a:pt x="404" y="59"/>
                  </a:lnTo>
                  <a:lnTo>
                    <a:pt x="407" y="59"/>
                  </a:lnTo>
                  <a:lnTo>
                    <a:pt x="410" y="61"/>
                  </a:lnTo>
                  <a:lnTo>
                    <a:pt x="415" y="61"/>
                  </a:lnTo>
                  <a:lnTo>
                    <a:pt x="417" y="64"/>
                  </a:lnTo>
                  <a:lnTo>
                    <a:pt x="420" y="66"/>
                  </a:lnTo>
                  <a:lnTo>
                    <a:pt x="420" y="79"/>
                  </a:lnTo>
                  <a:lnTo>
                    <a:pt x="417" y="84"/>
                  </a:lnTo>
                  <a:lnTo>
                    <a:pt x="417" y="87"/>
                  </a:lnTo>
                  <a:lnTo>
                    <a:pt x="417" y="89"/>
                  </a:lnTo>
                  <a:lnTo>
                    <a:pt x="415" y="94"/>
                  </a:lnTo>
                  <a:lnTo>
                    <a:pt x="410" y="107"/>
                  </a:lnTo>
                  <a:lnTo>
                    <a:pt x="412" y="112"/>
                  </a:lnTo>
                  <a:lnTo>
                    <a:pt x="417" y="110"/>
                  </a:lnTo>
                  <a:lnTo>
                    <a:pt x="422" y="110"/>
                  </a:lnTo>
                  <a:lnTo>
                    <a:pt x="427" y="112"/>
                  </a:lnTo>
                  <a:lnTo>
                    <a:pt x="430" y="112"/>
                  </a:lnTo>
                  <a:lnTo>
                    <a:pt x="435" y="115"/>
                  </a:lnTo>
                  <a:lnTo>
                    <a:pt x="443" y="107"/>
                  </a:lnTo>
                  <a:lnTo>
                    <a:pt x="455" y="105"/>
                  </a:lnTo>
                  <a:lnTo>
                    <a:pt x="458" y="107"/>
                  </a:lnTo>
                  <a:lnTo>
                    <a:pt x="460" y="115"/>
                  </a:lnTo>
                  <a:lnTo>
                    <a:pt x="463" y="117"/>
                  </a:lnTo>
                  <a:lnTo>
                    <a:pt x="466" y="115"/>
                  </a:lnTo>
                  <a:lnTo>
                    <a:pt x="473" y="115"/>
                  </a:lnTo>
                  <a:lnTo>
                    <a:pt x="478" y="115"/>
                  </a:lnTo>
                  <a:lnTo>
                    <a:pt x="481" y="115"/>
                  </a:lnTo>
                  <a:lnTo>
                    <a:pt x="488" y="117"/>
                  </a:lnTo>
                  <a:lnTo>
                    <a:pt x="491" y="120"/>
                  </a:lnTo>
                  <a:lnTo>
                    <a:pt x="496" y="120"/>
                  </a:lnTo>
                  <a:lnTo>
                    <a:pt x="504" y="122"/>
                  </a:lnTo>
                  <a:lnTo>
                    <a:pt x="511" y="120"/>
                  </a:lnTo>
                  <a:lnTo>
                    <a:pt x="516" y="120"/>
                  </a:lnTo>
                  <a:lnTo>
                    <a:pt x="519" y="122"/>
                  </a:lnTo>
                  <a:lnTo>
                    <a:pt x="522" y="122"/>
                  </a:lnTo>
                  <a:lnTo>
                    <a:pt x="524" y="127"/>
                  </a:lnTo>
                  <a:lnTo>
                    <a:pt x="529" y="130"/>
                  </a:lnTo>
                  <a:lnTo>
                    <a:pt x="537" y="127"/>
                  </a:lnTo>
                  <a:lnTo>
                    <a:pt x="539" y="130"/>
                  </a:lnTo>
                  <a:lnTo>
                    <a:pt x="544" y="133"/>
                  </a:lnTo>
                  <a:lnTo>
                    <a:pt x="547" y="135"/>
                  </a:lnTo>
                  <a:lnTo>
                    <a:pt x="550" y="135"/>
                  </a:lnTo>
                  <a:lnTo>
                    <a:pt x="560" y="138"/>
                  </a:lnTo>
                  <a:lnTo>
                    <a:pt x="562" y="138"/>
                  </a:lnTo>
                  <a:lnTo>
                    <a:pt x="567" y="140"/>
                  </a:lnTo>
                  <a:lnTo>
                    <a:pt x="570" y="145"/>
                  </a:lnTo>
                  <a:lnTo>
                    <a:pt x="572" y="155"/>
                  </a:lnTo>
                  <a:lnTo>
                    <a:pt x="575" y="160"/>
                  </a:lnTo>
                  <a:lnTo>
                    <a:pt x="580" y="166"/>
                  </a:lnTo>
                  <a:lnTo>
                    <a:pt x="583" y="168"/>
                  </a:lnTo>
                  <a:lnTo>
                    <a:pt x="585" y="171"/>
                  </a:lnTo>
                  <a:lnTo>
                    <a:pt x="588" y="171"/>
                  </a:lnTo>
                  <a:lnTo>
                    <a:pt x="593" y="171"/>
                  </a:lnTo>
                  <a:lnTo>
                    <a:pt x="595" y="168"/>
                  </a:lnTo>
                  <a:lnTo>
                    <a:pt x="600" y="166"/>
                  </a:lnTo>
                  <a:lnTo>
                    <a:pt x="618" y="155"/>
                  </a:lnTo>
                  <a:lnTo>
                    <a:pt x="621" y="153"/>
                  </a:lnTo>
                  <a:lnTo>
                    <a:pt x="623" y="150"/>
                  </a:lnTo>
                  <a:lnTo>
                    <a:pt x="626" y="150"/>
                  </a:lnTo>
                  <a:lnTo>
                    <a:pt x="626" y="145"/>
                  </a:lnTo>
                  <a:lnTo>
                    <a:pt x="628" y="138"/>
                  </a:lnTo>
                  <a:lnTo>
                    <a:pt x="626" y="130"/>
                  </a:lnTo>
                  <a:lnTo>
                    <a:pt x="623" y="122"/>
                  </a:lnTo>
                  <a:lnTo>
                    <a:pt x="621" y="117"/>
                  </a:lnTo>
                  <a:lnTo>
                    <a:pt x="616" y="112"/>
                  </a:lnTo>
                  <a:lnTo>
                    <a:pt x="616" y="107"/>
                  </a:lnTo>
                  <a:lnTo>
                    <a:pt x="613" y="105"/>
                  </a:lnTo>
                  <a:lnTo>
                    <a:pt x="611" y="97"/>
                  </a:lnTo>
                  <a:lnTo>
                    <a:pt x="611" y="92"/>
                  </a:lnTo>
                  <a:lnTo>
                    <a:pt x="621" y="77"/>
                  </a:lnTo>
                  <a:lnTo>
                    <a:pt x="626" y="74"/>
                  </a:lnTo>
                  <a:lnTo>
                    <a:pt x="626" y="71"/>
                  </a:lnTo>
                  <a:lnTo>
                    <a:pt x="628" y="71"/>
                  </a:lnTo>
                  <a:lnTo>
                    <a:pt x="631" y="66"/>
                  </a:lnTo>
                  <a:lnTo>
                    <a:pt x="634" y="64"/>
                  </a:lnTo>
                  <a:lnTo>
                    <a:pt x="636" y="61"/>
                  </a:lnTo>
                  <a:lnTo>
                    <a:pt x="641" y="61"/>
                  </a:lnTo>
                  <a:lnTo>
                    <a:pt x="641" y="64"/>
                  </a:lnTo>
                  <a:lnTo>
                    <a:pt x="644" y="64"/>
                  </a:lnTo>
                  <a:lnTo>
                    <a:pt x="656" y="61"/>
                  </a:lnTo>
                  <a:lnTo>
                    <a:pt x="662" y="61"/>
                  </a:lnTo>
                  <a:lnTo>
                    <a:pt x="679" y="66"/>
                  </a:lnTo>
                  <a:lnTo>
                    <a:pt x="684" y="66"/>
                  </a:lnTo>
                  <a:lnTo>
                    <a:pt x="687" y="64"/>
                  </a:lnTo>
                  <a:lnTo>
                    <a:pt x="692" y="61"/>
                  </a:lnTo>
                  <a:lnTo>
                    <a:pt x="692" y="59"/>
                  </a:lnTo>
                  <a:lnTo>
                    <a:pt x="695" y="59"/>
                  </a:lnTo>
                  <a:lnTo>
                    <a:pt x="702" y="56"/>
                  </a:lnTo>
                  <a:lnTo>
                    <a:pt x="715" y="54"/>
                  </a:lnTo>
                  <a:lnTo>
                    <a:pt x="718" y="54"/>
                  </a:lnTo>
                  <a:lnTo>
                    <a:pt x="728" y="51"/>
                  </a:lnTo>
                  <a:lnTo>
                    <a:pt x="733" y="51"/>
                  </a:lnTo>
                  <a:lnTo>
                    <a:pt x="753" y="59"/>
                  </a:lnTo>
                  <a:lnTo>
                    <a:pt x="761" y="66"/>
                  </a:lnTo>
                  <a:lnTo>
                    <a:pt x="763" y="66"/>
                  </a:lnTo>
                  <a:lnTo>
                    <a:pt x="766" y="69"/>
                  </a:lnTo>
                  <a:lnTo>
                    <a:pt x="771" y="69"/>
                  </a:lnTo>
                  <a:lnTo>
                    <a:pt x="779" y="66"/>
                  </a:lnTo>
                  <a:lnTo>
                    <a:pt x="781" y="64"/>
                  </a:lnTo>
                  <a:lnTo>
                    <a:pt x="784" y="59"/>
                  </a:lnTo>
                  <a:lnTo>
                    <a:pt x="784" y="56"/>
                  </a:lnTo>
                  <a:lnTo>
                    <a:pt x="791" y="71"/>
                  </a:lnTo>
                  <a:lnTo>
                    <a:pt x="794" y="74"/>
                  </a:lnTo>
                  <a:lnTo>
                    <a:pt x="794" y="79"/>
                  </a:lnTo>
                  <a:lnTo>
                    <a:pt x="797" y="82"/>
                  </a:lnTo>
                  <a:lnTo>
                    <a:pt x="799" y="89"/>
                  </a:lnTo>
                  <a:lnTo>
                    <a:pt x="802" y="92"/>
                  </a:lnTo>
                  <a:lnTo>
                    <a:pt x="802" y="105"/>
                  </a:lnTo>
                  <a:lnTo>
                    <a:pt x="804" y="110"/>
                  </a:lnTo>
                  <a:lnTo>
                    <a:pt x="802" y="112"/>
                  </a:lnTo>
                  <a:lnTo>
                    <a:pt x="802" y="117"/>
                  </a:lnTo>
                  <a:lnTo>
                    <a:pt x="802" y="120"/>
                  </a:lnTo>
                  <a:lnTo>
                    <a:pt x="804" y="125"/>
                  </a:lnTo>
                  <a:lnTo>
                    <a:pt x="807" y="125"/>
                  </a:lnTo>
                  <a:lnTo>
                    <a:pt x="807" y="127"/>
                  </a:lnTo>
                  <a:lnTo>
                    <a:pt x="809" y="130"/>
                  </a:lnTo>
                  <a:lnTo>
                    <a:pt x="812" y="130"/>
                  </a:lnTo>
                  <a:lnTo>
                    <a:pt x="814" y="130"/>
                  </a:lnTo>
                  <a:lnTo>
                    <a:pt x="817" y="130"/>
                  </a:lnTo>
                  <a:lnTo>
                    <a:pt x="819" y="130"/>
                  </a:lnTo>
                  <a:lnTo>
                    <a:pt x="822" y="133"/>
                  </a:lnTo>
                  <a:lnTo>
                    <a:pt x="825" y="133"/>
                  </a:lnTo>
                  <a:lnTo>
                    <a:pt x="825" y="135"/>
                  </a:lnTo>
                  <a:lnTo>
                    <a:pt x="827" y="138"/>
                  </a:lnTo>
                  <a:lnTo>
                    <a:pt x="825" y="140"/>
                  </a:lnTo>
                  <a:lnTo>
                    <a:pt x="825" y="145"/>
                  </a:lnTo>
                  <a:lnTo>
                    <a:pt x="825" y="148"/>
                  </a:lnTo>
                  <a:lnTo>
                    <a:pt x="825" y="153"/>
                  </a:lnTo>
                  <a:lnTo>
                    <a:pt x="825" y="155"/>
                  </a:lnTo>
                  <a:lnTo>
                    <a:pt x="825" y="158"/>
                  </a:lnTo>
                  <a:lnTo>
                    <a:pt x="827" y="160"/>
                  </a:lnTo>
                  <a:lnTo>
                    <a:pt x="827" y="163"/>
                  </a:lnTo>
                  <a:lnTo>
                    <a:pt x="830" y="163"/>
                  </a:lnTo>
                  <a:lnTo>
                    <a:pt x="830" y="166"/>
                  </a:lnTo>
                  <a:lnTo>
                    <a:pt x="830" y="168"/>
                  </a:lnTo>
                  <a:lnTo>
                    <a:pt x="819" y="176"/>
                  </a:lnTo>
                  <a:lnTo>
                    <a:pt x="804" y="181"/>
                  </a:lnTo>
                  <a:lnTo>
                    <a:pt x="794" y="186"/>
                  </a:lnTo>
                  <a:lnTo>
                    <a:pt x="786" y="186"/>
                  </a:lnTo>
                  <a:lnTo>
                    <a:pt x="784" y="188"/>
                  </a:lnTo>
                  <a:lnTo>
                    <a:pt x="774" y="194"/>
                  </a:lnTo>
                  <a:lnTo>
                    <a:pt x="769" y="199"/>
                  </a:lnTo>
                  <a:lnTo>
                    <a:pt x="763" y="201"/>
                  </a:lnTo>
                  <a:lnTo>
                    <a:pt x="761" y="201"/>
                  </a:lnTo>
                  <a:lnTo>
                    <a:pt x="751" y="201"/>
                  </a:lnTo>
                  <a:lnTo>
                    <a:pt x="743" y="201"/>
                  </a:lnTo>
                  <a:lnTo>
                    <a:pt x="738" y="199"/>
                  </a:lnTo>
                  <a:lnTo>
                    <a:pt x="735" y="196"/>
                  </a:lnTo>
                  <a:lnTo>
                    <a:pt x="733" y="191"/>
                  </a:lnTo>
                  <a:lnTo>
                    <a:pt x="728" y="188"/>
                  </a:lnTo>
                  <a:lnTo>
                    <a:pt x="725" y="183"/>
                  </a:lnTo>
                  <a:lnTo>
                    <a:pt x="723" y="183"/>
                  </a:lnTo>
                  <a:lnTo>
                    <a:pt x="720" y="183"/>
                  </a:lnTo>
                  <a:lnTo>
                    <a:pt x="715" y="183"/>
                  </a:lnTo>
                  <a:lnTo>
                    <a:pt x="712" y="181"/>
                  </a:lnTo>
                  <a:lnTo>
                    <a:pt x="710" y="183"/>
                  </a:lnTo>
                  <a:lnTo>
                    <a:pt x="707" y="183"/>
                  </a:lnTo>
                  <a:lnTo>
                    <a:pt x="705" y="181"/>
                  </a:lnTo>
                  <a:lnTo>
                    <a:pt x="702" y="181"/>
                  </a:lnTo>
                  <a:lnTo>
                    <a:pt x="700" y="181"/>
                  </a:lnTo>
                  <a:lnTo>
                    <a:pt x="700" y="183"/>
                  </a:lnTo>
                  <a:lnTo>
                    <a:pt x="695" y="183"/>
                  </a:lnTo>
                  <a:lnTo>
                    <a:pt x="692" y="186"/>
                  </a:lnTo>
                  <a:lnTo>
                    <a:pt x="690" y="186"/>
                  </a:lnTo>
                  <a:lnTo>
                    <a:pt x="684" y="186"/>
                  </a:lnTo>
                  <a:lnTo>
                    <a:pt x="679" y="191"/>
                  </a:lnTo>
                  <a:lnTo>
                    <a:pt x="677" y="188"/>
                  </a:lnTo>
                  <a:lnTo>
                    <a:pt x="674" y="191"/>
                  </a:lnTo>
                  <a:lnTo>
                    <a:pt x="674" y="194"/>
                  </a:lnTo>
                  <a:lnTo>
                    <a:pt x="672" y="196"/>
                  </a:lnTo>
                  <a:lnTo>
                    <a:pt x="669" y="199"/>
                  </a:lnTo>
                  <a:lnTo>
                    <a:pt x="667" y="199"/>
                  </a:lnTo>
                  <a:lnTo>
                    <a:pt x="664" y="201"/>
                  </a:lnTo>
                  <a:lnTo>
                    <a:pt x="662" y="204"/>
                  </a:lnTo>
                  <a:lnTo>
                    <a:pt x="662" y="209"/>
                  </a:lnTo>
                  <a:lnTo>
                    <a:pt x="656" y="214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49" y="222"/>
                  </a:lnTo>
                  <a:lnTo>
                    <a:pt x="649" y="224"/>
                  </a:lnTo>
                  <a:lnTo>
                    <a:pt x="649" y="227"/>
                  </a:lnTo>
                  <a:lnTo>
                    <a:pt x="646" y="229"/>
                  </a:lnTo>
                  <a:lnTo>
                    <a:pt x="649" y="234"/>
                  </a:lnTo>
                  <a:lnTo>
                    <a:pt x="649" y="237"/>
                  </a:lnTo>
                  <a:lnTo>
                    <a:pt x="649" y="239"/>
                  </a:lnTo>
                  <a:lnTo>
                    <a:pt x="646" y="242"/>
                  </a:lnTo>
                  <a:lnTo>
                    <a:pt x="646" y="244"/>
                  </a:lnTo>
                  <a:lnTo>
                    <a:pt x="639" y="257"/>
                  </a:lnTo>
                  <a:lnTo>
                    <a:pt x="636" y="257"/>
                  </a:lnTo>
                  <a:lnTo>
                    <a:pt x="634" y="262"/>
                  </a:lnTo>
                  <a:lnTo>
                    <a:pt x="631" y="265"/>
                  </a:lnTo>
                  <a:lnTo>
                    <a:pt x="631" y="270"/>
                  </a:lnTo>
                  <a:lnTo>
                    <a:pt x="636" y="272"/>
                  </a:lnTo>
                  <a:lnTo>
                    <a:pt x="644" y="272"/>
                  </a:lnTo>
                  <a:lnTo>
                    <a:pt x="654" y="275"/>
                  </a:lnTo>
                  <a:lnTo>
                    <a:pt x="664" y="278"/>
                  </a:lnTo>
                  <a:lnTo>
                    <a:pt x="667" y="278"/>
                  </a:lnTo>
                  <a:lnTo>
                    <a:pt x="672" y="278"/>
                  </a:lnTo>
                  <a:lnTo>
                    <a:pt x="674" y="275"/>
                  </a:lnTo>
                  <a:lnTo>
                    <a:pt x="679" y="275"/>
                  </a:lnTo>
                  <a:lnTo>
                    <a:pt x="684" y="278"/>
                  </a:lnTo>
                  <a:lnTo>
                    <a:pt x="690" y="283"/>
                  </a:lnTo>
                  <a:lnTo>
                    <a:pt x="695" y="285"/>
                  </a:lnTo>
                  <a:lnTo>
                    <a:pt x="700" y="288"/>
                  </a:lnTo>
                  <a:lnTo>
                    <a:pt x="705" y="290"/>
                  </a:lnTo>
                  <a:lnTo>
                    <a:pt x="710" y="295"/>
                  </a:lnTo>
                  <a:lnTo>
                    <a:pt x="718" y="300"/>
                  </a:lnTo>
                  <a:lnTo>
                    <a:pt x="720" y="300"/>
                  </a:lnTo>
                  <a:lnTo>
                    <a:pt x="723" y="303"/>
                  </a:lnTo>
                  <a:lnTo>
                    <a:pt x="728" y="308"/>
                  </a:lnTo>
                  <a:lnTo>
                    <a:pt x="730" y="311"/>
                  </a:lnTo>
                  <a:lnTo>
                    <a:pt x="733" y="316"/>
                  </a:lnTo>
                  <a:lnTo>
                    <a:pt x="735" y="321"/>
                  </a:lnTo>
                  <a:lnTo>
                    <a:pt x="738" y="326"/>
                  </a:lnTo>
                  <a:lnTo>
                    <a:pt x="738" y="331"/>
                  </a:lnTo>
                  <a:lnTo>
                    <a:pt x="735" y="339"/>
                  </a:lnTo>
                  <a:lnTo>
                    <a:pt x="735" y="346"/>
                  </a:lnTo>
                  <a:lnTo>
                    <a:pt x="735" y="354"/>
                  </a:lnTo>
                  <a:lnTo>
                    <a:pt x="733" y="359"/>
                  </a:lnTo>
                  <a:lnTo>
                    <a:pt x="730" y="369"/>
                  </a:lnTo>
                  <a:lnTo>
                    <a:pt x="730" y="374"/>
                  </a:lnTo>
                  <a:lnTo>
                    <a:pt x="733" y="377"/>
                  </a:lnTo>
                  <a:lnTo>
                    <a:pt x="735" y="377"/>
                  </a:lnTo>
                  <a:lnTo>
                    <a:pt x="741" y="382"/>
                  </a:lnTo>
                  <a:lnTo>
                    <a:pt x="743" y="382"/>
                  </a:lnTo>
                  <a:lnTo>
                    <a:pt x="746" y="384"/>
                  </a:lnTo>
                  <a:lnTo>
                    <a:pt x="743" y="387"/>
                  </a:lnTo>
                  <a:lnTo>
                    <a:pt x="741" y="392"/>
                  </a:lnTo>
                  <a:lnTo>
                    <a:pt x="741" y="395"/>
                  </a:lnTo>
                  <a:lnTo>
                    <a:pt x="738" y="397"/>
                  </a:lnTo>
                  <a:lnTo>
                    <a:pt x="735" y="402"/>
                  </a:lnTo>
                  <a:lnTo>
                    <a:pt x="735" y="407"/>
                  </a:lnTo>
                  <a:lnTo>
                    <a:pt x="735" y="410"/>
                  </a:lnTo>
                  <a:lnTo>
                    <a:pt x="741" y="410"/>
                  </a:lnTo>
                  <a:lnTo>
                    <a:pt x="743" y="412"/>
                  </a:lnTo>
                  <a:lnTo>
                    <a:pt x="743" y="415"/>
                  </a:lnTo>
                  <a:lnTo>
                    <a:pt x="741" y="415"/>
                  </a:lnTo>
                  <a:lnTo>
                    <a:pt x="735" y="418"/>
                  </a:lnTo>
                  <a:lnTo>
                    <a:pt x="733" y="420"/>
                  </a:lnTo>
                  <a:lnTo>
                    <a:pt x="733" y="425"/>
                  </a:lnTo>
                  <a:lnTo>
                    <a:pt x="733" y="428"/>
                  </a:lnTo>
                  <a:lnTo>
                    <a:pt x="733" y="430"/>
                  </a:lnTo>
                  <a:lnTo>
                    <a:pt x="733" y="433"/>
                  </a:lnTo>
                  <a:lnTo>
                    <a:pt x="730" y="433"/>
                  </a:lnTo>
                  <a:lnTo>
                    <a:pt x="728" y="435"/>
                  </a:lnTo>
                  <a:lnTo>
                    <a:pt x="725" y="438"/>
                  </a:lnTo>
                  <a:lnTo>
                    <a:pt x="725" y="440"/>
                  </a:lnTo>
                  <a:lnTo>
                    <a:pt x="728" y="443"/>
                  </a:lnTo>
                  <a:lnTo>
                    <a:pt x="725" y="446"/>
                  </a:lnTo>
                  <a:lnTo>
                    <a:pt x="725" y="448"/>
                  </a:lnTo>
                  <a:lnTo>
                    <a:pt x="725" y="453"/>
                  </a:lnTo>
                  <a:lnTo>
                    <a:pt x="723" y="456"/>
                  </a:lnTo>
                  <a:lnTo>
                    <a:pt x="725" y="458"/>
                  </a:lnTo>
                  <a:lnTo>
                    <a:pt x="725" y="463"/>
                  </a:lnTo>
                  <a:lnTo>
                    <a:pt x="728" y="466"/>
                  </a:lnTo>
                  <a:lnTo>
                    <a:pt x="725" y="468"/>
                  </a:lnTo>
                  <a:lnTo>
                    <a:pt x="720" y="468"/>
                  </a:lnTo>
                  <a:lnTo>
                    <a:pt x="720" y="471"/>
                  </a:lnTo>
                  <a:lnTo>
                    <a:pt x="720" y="474"/>
                  </a:lnTo>
                  <a:lnTo>
                    <a:pt x="718" y="476"/>
                  </a:lnTo>
                  <a:lnTo>
                    <a:pt x="715" y="479"/>
                  </a:lnTo>
                  <a:lnTo>
                    <a:pt x="715" y="481"/>
                  </a:lnTo>
                  <a:lnTo>
                    <a:pt x="718" y="484"/>
                  </a:lnTo>
                  <a:lnTo>
                    <a:pt x="720" y="486"/>
                  </a:lnTo>
                  <a:lnTo>
                    <a:pt x="723" y="486"/>
                  </a:lnTo>
                  <a:lnTo>
                    <a:pt x="725" y="486"/>
                  </a:lnTo>
                  <a:lnTo>
                    <a:pt x="725" y="491"/>
                  </a:lnTo>
                  <a:lnTo>
                    <a:pt x="728" y="491"/>
                  </a:lnTo>
                  <a:lnTo>
                    <a:pt x="735" y="499"/>
                  </a:lnTo>
                  <a:lnTo>
                    <a:pt x="738" y="502"/>
                  </a:lnTo>
                  <a:lnTo>
                    <a:pt x="718" y="517"/>
                  </a:lnTo>
                  <a:lnTo>
                    <a:pt x="720" y="537"/>
                  </a:lnTo>
                  <a:lnTo>
                    <a:pt x="720" y="545"/>
                  </a:lnTo>
                  <a:lnTo>
                    <a:pt x="718" y="555"/>
                  </a:lnTo>
                  <a:lnTo>
                    <a:pt x="718" y="560"/>
                  </a:lnTo>
                  <a:lnTo>
                    <a:pt x="718" y="565"/>
                  </a:lnTo>
                  <a:lnTo>
                    <a:pt x="718" y="568"/>
                  </a:lnTo>
                  <a:lnTo>
                    <a:pt x="715" y="575"/>
                  </a:lnTo>
                  <a:lnTo>
                    <a:pt x="715" y="583"/>
                  </a:lnTo>
                  <a:lnTo>
                    <a:pt x="712" y="586"/>
                  </a:lnTo>
                  <a:lnTo>
                    <a:pt x="710" y="591"/>
                  </a:lnTo>
                  <a:lnTo>
                    <a:pt x="705" y="593"/>
                  </a:lnTo>
                  <a:lnTo>
                    <a:pt x="707" y="596"/>
                  </a:lnTo>
                  <a:lnTo>
                    <a:pt x="712" y="598"/>
                  </a:lnTo>
                  <a:lnTo>
                    <a:pt x="715" y="603"/>
                  </a:lnTo>
                  <a:lnTo>
                    <a:pt x="720" y="606"/>
                  </a:lnTo>
                  <a:lnTo>
                    <a:pt x="718" y="608"/>
                  </a:lnTo>
                  <a:lnTo>
                    <a:pt x="718" y="611"/>
                  </a:lnTo>
                  <a:lnTo>
                    <a:pt x="718" y="616"/>
                  </a:lnTo>
                  <a:lnTo>
                    <a:pt x="718" y="619"/>
                  </a:lnTo>
                  <a:lnTo>
                    <a:pt x="718" y="621"/>
                  </a:lnTo>
                  <a:lnTo>
                    <a:pt x="715" y="624"/>
                  </a:lnTo>
                  <a:lnTo>
                    <a:pt x="718" y="626"/>
                  </a:lnTo>
                  <a:lnTo>
                    <a:pt x="720" y="629"/>
                  </a:lnTo>
                  <a:lnTo>
                    <a:pt x="723" y="629"/>
                  </a:lnTo>
                  <a:lnTo>
                    <a:pt x="725" y="629"/>
                  </a:lnTo>
                  <a:lnTo>
                    <a:pt x="728" y="629"/>
                  </a:lnTo>
                  <a:lnTo>
                    <a:pt x="730" y="629"/>
                  </a:lnTo>
                  <a:lnTo>
                    <a:pt x="733" y="629"/>
                  </a:lnTo>
                  <a:lnTo>
                    <a:pt x="735" y="631"/>
                  </a:lnTo>
                  <a:lnTo>
                    <a:pt x="738" y="631"/>
                  </a:lnTo>
                  <a:lnTo>
                    <a:pt x="738" y="636"/>
                  </a:lnTo>
                  <a:lnTo>
                    <a:pt x="738" y="642"/>
                  </a:lnTo>
                  <a:lnTo>
                    <a:pt x="735" y="644"/>
                  </a:lnTo>
                  <a:lnTo>
                    <a:pt x="735" y="652"/>
                  </a:lnTo>
                  <a:lnTo>
                    <a:pt x="735" y="657"/>
                  </a:lnTo>
                  <a:lnTo>
                    <a:pt x="735" y="662"/>
                  </a:lnTo>
                  <a:lnTo>
                    <a:pt x="735" y="667"/>
                  </a:lnTo>
                  <a:lnTo>
                    <a:pt x="733" y="672"/>
                  </a:lnTo>
                  <a:lnTo>
                    <a:pt x="733" y="677"/>
                  </a:lnTo>
                  <a:lnTo>
                    <a:pt x="733" y="682"/>
                  </a:lnTo>
                  <a:lnTo>
                    <a:pt x="733" y="687"/>
                  </a:lnTo>
                  <a:lnTo>
                    <a:pt x="733" y="692"/>
                  </a:lnTo>
                  <a:lnTo>
                    <a:pt x="730" y="698"/>
                  </a:lnTo>
                  <a:lnTo>
                    <a:pt x="730" y="703"/>
                  </a:lnTo>
                  <a:lnTo>
                    <a:pt x="730" y="708"/>
                  </a:lnTo>
                  <a:lnTo>
                    <a:pt x="730" y="713"/>
                  </a:lnTo>
                  <a:lnTo>
                    <a:pt x="728" y="715"/>
                  </a:lnTo>
                  <a:lnTo>
                    <a:pt x="725" y="723"/>
                  </a:lnTo>
                  <a:lnTo>
                    <a:pt x="723" y="726"/>
                  </a:lnTo>
                  <a:lnTo>
                    <a:pt x="720" y="728"/>
                  </a:lnTo>
                  <a:lnTo>
                    <a:pt x="715" y="731"/>
                  </a:lnTo>
                  <a:lnTo>
                    <a:pt x="712" y="731"/>
                  </a:lnTo>
                  <a:lnTo>
                    <a:pt x="705" y="736"/>
                  </a:lnTo>
                  <a:lnTo>
                    <a:pt x="700" y="736"/>
                  </a:lnTo>
                  <a:lnTo>
                    <a:pt x="697" y="738"/>
                  </a:lnTo>
                  <a:lnTo>
                    <a:pt x="695" y="741"/>
                  </a:lnTo>
                  <a:lnTo>
                    <a:pt x="692" y="743"/>
                  </a:lnTo>
                  <a:lnTo>
                    <a:pt x="690" y="743"/>
                  </a:lnTo>
                  <a:lnTo>
                    <a:pt x="684" y="741"/>
                  </a:lnTo>
                  <a:lnTo>
                    <a:pt x="682" y="741"/>
                  </a:lnTo>
                  <a:lnTo>
                    <a:pt x="679" y="743"/>
                  </a:lnTo>
                  <a:lnTo>
                    <a:pt x="677" y="743"/>
                  </a:lnTo>
                  <a:lnTo>
                    <a:pt x="674" y="746"/>
                  </a:lnTo>
                  <a:lnTo>
                    <a:pt x="672" y="748"/>
                  </a:lnTo>
                  <a:lnTo>
                    <a:pt x="669" y="751"/>
                  </a:lnTo>
                  <a:lnTo>
                    <a:pt x="667" y="751"/>
                  </a:lnTo>
                  <a:lnTo>
                    <a:pt x="664" y="748"/>
                  </a:lnTo>
                  <a:lnTo>
                    <a:pt x="662" y="748"/>
                  </a:lnTo>
                  <a:lnTo>
                    <a:pt x="659" y="751"/>
                  </a:lnTo>
                  <a:lnTo>
                    <a:pt x="659" y="754"/>
                  </a:lnTo>
                  <a:lnTo>
                    <a:pt x="659" y="756"/>
                  </a:lnTo>
                  <a:lnTo>
                    <a:pt x="656" y="759"/>
                  </a:lnTo>
                  <a:lnTo>
                    <a:pt x="656" y="764"/>
                  </a:lnTo>
                  <a:lnTo>
                    <a:pt x="656" y="766"/>
                  </a:lnTo>
                  <a:lnTo>
                    <a:pt x="656" y="769"/>
                  </a:lnTo>
                  <a:lnTo>
                    <a:pt x="656" y="771"/>
                  </a:lnTo>
                  <a:lnTo>
                    <a:pt x="656" y="774"/>
                  </a:lnTo>
                  <a:lnTo>
                    <a:pt x="656" y="776"/>
                  </a:lnTo>
                  <a:lnTo>
                    <a:pt x="656" y="779"/>
                  </a:lnTo>
                  <a:lnTo>
                    <a:pt x="656" y="781"/>
                  </a:lnTo>
                  <a:lnTo>
                    <a:pt x="656" y="784"/>
                  </a:lnTo>
                  <a:lnTo>
                    <a:pt x="656" y="787"/>
                  </a:lnTo>
                  <a:lnTo>
                    <a:pt x="656" y="789"/>
                  </a:lnTo>
                  <a:lnTo>
                    <a:pt x="656" y="792"/>
                  </a:lnTo>
                  <a:lnTo>
                    <a:pt x="656" y="797"/>
                  </a:lnTo>
                  <a:lnTo>
                    <a:pt x="656" y="799"/>
                  </a:lnTo>
                  <a:lnTo>
                    <a:pt x="659" y="802"/>
                  </a:lnTo>
                  <a:lnTo>
                    <a:pt x="659" y="804"/>
                  </a:lnTo>
                  <a:lnTo>
                    <a:pt x="659" y="807"/>
                  </a:lnTo>
                  <a:lnTo>
                    <a:pt x="659" y="809"/>
                  </a:lnTo>
                  <a:lnTo>
                    <a:pt x="656" y="809"/>
                  </a:lnTo>
                  <a:lnTo>
                    <a:pt x="654" y="809"/>
                  </a:lnTo>
                  <a:lnTo>
                    <a:pt x="651" y="807"/>
                  </a:lnTo>
                  <a:lnTo>
                    <a:pt x="649" y="804"/>
                  </a:lnTo>
                  <a:lnTo>
                    <a:pt x="649" y="802"/>
                  </a:lnTo>
                  <a:lnTo>
                    <a:pt x="646" y="799"/>
                  </a:lnTo>
                  <a:lnTo>
                    <a:pt x="644" y="797"/>
                  </a:lnTo>
                  <a:lnTo>
                    <a:pt x="641" y="794"/>
                  </a:lnTo>
                  <a:lnTo>
                    <a:pt x="639" y="792"/>
                  </a:lnTo>
                  <a:lnTo>
                    <a:pt x="636" y="792"/>
                  </a:lnTo>
                  <a:lnTo>
                    <a:pt x="634" y="794"/>
                  </a:lnTo>
                  <a:lnTo>
                    <a:pt x="628" y="797"/>
                  </a:lnTo>
                  <a:lnTo>
                    <a:pt x="626" y="797"/>
                  </a:lnTo>
                  <a:lnTo>
                    <a:pt x="623" y="797"/>
                  </a:lnTo>
                  <a:lnTo>
                    <a:pt x="623" y="794"/>
                  </a:lnTo>
                  <a:lnTo>
                    <a:pt x="618" y="794"/>
                  </a:lnTo>
                  <a:lnTo>
                    <a:pt x="616" y="792"/>
                  </a:lnTo>
                  <a:lnTo>
                    <a:pt x="613" y="792"/>
                  </a:lnTo>
                  <a:lnTo>
                    <a:pt x="611" y="792"/>
                  </a:lnTo>
                  <a:lnTo>
                    <a:pt x="606" y="794"/>
                  </a:lnTo>
                  <a:lnTo>
                    <a:pt x="600" y="794"/>
                  </a:lnTo>
                  <a:lnTo>
                    <a:pt x="598" y="794"/>
                  </a:lnTo>
                  <a:lnTo>
                    <a:pt x="595" y="792"/>
                  </a:lnTo>
                  <a:lnTo>
                    <a:pt x="593" y="792"/>
                  </a:lnTo>
                  <a:lnTo>
                    <a:pt x="590" y="789"/>
                  </a:lnTo>
                  <a:lnTo>
                    <a:pt x="588" y="787"/>
                  </a:lnTo>
                  <a:lnTo>
                    <a:pt x="585" y="784"/>
                  </a:lnTo>
                  <a:lnTo>
                    <a:pt x="585" y="779"/>
                  </a:lnTo>
                  <a:lnTo>
                    <a:pt x="583" y="776"/>
                  </a:lnTo>
                  <a:lnTo>
                    <a:pt x="583" y="774"/>
                  </a:lnTo>
                  <a:lnTo>
                    <a:pt x="580" y="769"/>
                  </a:lnTo>
                  <a:lnTo>
                    <a:pt x="578" y="766"/>
                  </a:lnTo>
                  <a:lnTo>
                    <a:pt x="575" y="764"/>
                  </a:lnTo>
                  <a:lnTo>
                    <a:pt x="575" y="761"/>
                  </a:lnTo>
                  <a:lnTo>
                    <a:pt x="572" y="761"/>
                  </a:lnTo>
                  <a:lnTo>
                    <a:pt x="570" y="759"/>
                  </a:lnTo>
                  <a:lnTo>
                    <a:pt x="567" y="759"/>
                  </a:lnTo>
                  <a:lnTo>
                    <a:pt x="565" y="756"/>
                  </a:lnTo>
                  <a:lnTo>
                    <a:pt x="562" y="756"/>
                  </a:lnTo>
                  <a:lnTo>
                    <a:pt x="562" y="754"/>
                  </a:lnTo>
                  <a:lnTo>
                    <a:pt x="560" y="754"/>
                  </a:lnTo>
                  <a:lnTo>
                    <a:pt x="557" y="751"/>
                  </a:lnTo>
                  <a:lnTo>
                    <a:pt x="552" y="751"/>
                  </a:lnTo>
                  <a:lnTo>
                    <a:pt x="550" y="754"/>
                  </a:lnTo>
                  <a:lnTo>
                    <a:pt x="547" y="756"/>
                  </a:lnTo>
                  <a:lnTo>
                    <a:pt x="544" y="761"/>
                  </a:lnTo>
                  <a:lnTo>
                    <a:pt x="544" y="76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6CB0F526-6418-60CF-8A28-99BA89B1C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3" y="2777"/>
              <a:ext cx="784" cy="786"/>
            </a:xfrm>
            <a:custGeom>
              <a:avLst/>
              <a:gdLst>
                <a:gd name="T0" fmla="*/ 377 w 784"/>
                <a:gd name="T1" fmla="*/ 547 h 786"/>
                <a:gd name="T2" fmla="*/ 235 w 784"/>
                <a:gd name="T3" fmla="*/ 588 h 786"/>
                <a:gd name="T4" fmla="*/ 230 w 784"/>
                <a:gd name="T5" fmla="*/ 580 h 786"/>
                <a:gd name="T6" fmla="*/ 224 w 784"/>
                <a:gd name="T7" fmla="*/ 575 h 786"/>
                <a:gd name="T8" fmla="*/ 219 w 784"/>
                <a:gd name="T9" fmla="*/ 562 h 786"/>
                <a:gd name="T10" fmla="*/ 217 w 784"/>
                <a:gd name="T11" fmla="*/ 552 h 786"/>
                <a:gd name="T12" fmla="*/ 214 w 784"/>
                <a:gd name="T13" fmla="*/ 547 h 786"/>
                <a:gd name="T14" fmla="*/ 219 w 784"/>
                <a:gd name="T15" fmla="*/ 544 h 786"/>
                <a:gd name="T16" fmla="*/ 219 w 784"/>
                <a:gd name="T17" fmla="*/ 534 h 786"/>
                <a:gd name="T18" fmla="*/ 222 w 784"/>
                <a:gd name="T19" fmla="*/ 526 h 786"/>
                <a:gd name="T20" fmla="*/ 207 w 784"/>
                <a:gd name="T21" fmla="*/ 516 h 786"/>
                <a:gd name="T22" fmla="*/ 199 w 784"/>
                <a:gd name="T23" fmla="*/ 501 h 786"/>
                <a:gd name="T24" fmla="*/ 189 w 784"/>
                <a:gd name="T25" fmla="*/ 491 h 786"/>
                <a:gd name="T26" fmla="*/ 194 w 784"/>
                <a:gd name="T27" fmla="*/ 481 h 786"/>
                <a:gd name="T28" fmla="*/ 179 w 784"/>
                <a:gd name="T29" fmla="*/ 470 h 786"/>
                <a:gd name="T30" fmla="*/ 176 w 784"/>
                <a:gd name="T31" fmla="*/ 460 h 786"/>
                <a:gd name="T32" fmla="*/ 118 w 784"/>
                <a:gd name="T33" fmla="*/ 465 h 786"/>
                <a:gd name="T34" fmla="*/ 112 w 784"/>
                <a:gd name="T35" fmla="*/ 458 h 786"/>
                <a:gd name="T36" fmla="*/ 102 w 784"/>
                <a:gd name="T37" fmla="*/ 445 h 786"/>
                <a:gd name="T38" fmla="*/ 100 w 784"/>
                <a:gd name="T39" fmla="*/ 420 h 786"/>
                <a:gd name="T40" fmla="*/ 87 w 784"/>
                <a:gd name="T41" fmla="*/ 414 h 786"/>
                <a:gd name="T42" fmla="*/ 82 w 784"/>
                <a:gd name="T43" fmla="*/ 397 h 786"/>
                <a:gd name="T44" fmla="*/ 79 w 784"/>
                <a:gd name="T45" fmla="*/ 356 h 786"/>
                <a:gd name="T46" fmla="*/ 46 w 784"/>
                <a:gd name="T47" fmla="*/ 330 h 786"/>
                <a:gd name="T48" fmla="*/ 31 w 784"/>
                <a:gd name="T49" fmla="*/ 302 h 786"/>
                <a:gd name="T50" fmla="*/ 13 w 784"/>
                <a:gd name="T51" fmla="*/ 259 h 786"/>
                <a:gd name="T52" fmla="*/ 8 w 784"/>
                <a:gd name="T53" fmla="*/ 213 h 786"/>
                <a:gd name="T54" fmla="*/ 3 w 784"/>
                <a:gd name="T55" fmla="*/ 196 h 786"/>
                <a:gd name="T56" fmla="*/ 36 w 784"/>
                <a:gd name="T57" fmla="*/ 183 h 786"/>
                <a:gd name="T58" fmla="*/ 125 w 784"/>
                <a:gd name="T59" fmla="*/ 170 h 786"/>
                <a:gd name="T60" fmla="*/ 153 w 784"/>
                <a:gd name="T61" fmla="*/ 170 h 786"/>
                <a:gd name="T62" fmla="*/ 174 w 784"/>
                <a:gd name="T63" fmla="*/ 160 h 786"/>
                <a:gd name="T64" fmla="*/ 181 w 784"/>
                <a:gd name="T65" fmla="*/ 142 h 786"/>
                <a:gd name="T66" fmla="*/ 186 w 784"/>
                <a:gd name="T67" fmla="*/ 119 h 786"/>
                <a:gd name="T68" fmla="*/ 199 w 784"/>
                <a:gd name="T69" fmla="*/ 99 h 786"/>
                <a:gd name="T70" fmla="*/ 204 w 784"/>
                <a:gd name="T71" fmla="*/ 81 h 786"/>
                <a:gd name="T72" fmla="*/ 364 w 784"/>
                <a:gd name="T73" fmla="*/ 81 h 786"/>
                <a:gd name="T74" fmla="*/ 543 w 784"/>
                <a:gd name="T75" fmla="*/ 28 h 786"/>
                <a:gd name="T76" fmla="*/ 591 w 784"/>
                <a:gd name="T77" fmla="*/ 33 h 786"/>
                <a:gd name="T78" fmla="*/ 594 w 784"/>
                <a:gd name="T79" fmla="*/ 53 h 786"/>
                <a:gd name="T80" fmla="*/ 581 w 784"/>
                <a:gd name="T81" fmla="*/ 71 h 786"/>
                <a:gd name="T82" fmla="*/ 591 w 784"/>
                <a:gd name="T83" fmla="*/ 94 h 786"/>
                <a:gd name="T84" fmla="*/ 586 w 784"/>
                <a:gd name="T85" fmla="*/ 122 h 786"/>
                <a:gd name="T86" fmla="*/ 599 w 784"/>
                <a:gd name="T87" fmla="*/ 147 h 786"/>
                <a:gd name="T88" fmla="*/ 619 w 784"/>
                <a:gd name="T89" fmla="*/ 145 h 786"/>
                <a:gd name="T90" fmla="*/ 639 w 784"/>
                <a:gd name="T91" fmla="*/ 145 h 786"/>
                <a:gd name="T92" fmla="*/ 734 w 784"/>
                <a:gd name="T93" fmla="*/ 323 h 786"/>
                <a:gd name="T94" fmla="*/ 784 w 784"/>
                <a:gd name="T95" fmla="*/ 440 h 786"/>
                <a:gd name="T96" fmla="*/ 741 w 784"/>
                <a:gd name="T97" fmla="*/ 572 h 786"/>
                <a:gd name="T98" fmla="*/ 746 w 784"/>
                <a:gd name="T99" fmla="*/ 588 h 786"/>
                <a:gd name="T100" fmla="*/ 746 w 784"/>
                <a:gd name="T101" fmla="*/ 603 h 786"/>
                <a:gd name="T102" fmla="*/ 739 w 784"/>
                <a:gd name="T103" fmla="*/ 613 h 786"/>
                <a:gd name="T104" fmla="*/ 736 w 784"/>
                <a:gd name="T105" fmla="*/ 626 h 786"/>
                <a:gd name="T106" fmla="*/ 734 w 784"/>
                <a:gd name="T107" fmla="*/ 636 h 786"/>
                <a:gd name="T108" fmla="*/ 728 w 784"/>
                <a:gd name="T109" fmla="*/ 643 h 786"/>
                <a:gd name="T110" fmla="*/ 726 w 784"/>
                <a:gd name="T111" fmla="*/ 654 h 786"/>
                <a:gd name="T112" fmla="*/ 721 w 784"/>
                <a:gd name="T113" fmla="*/ 666 h 786"/>
                <a:gd name="T114" fmla="*/ 718 w 784"/>
                <a:gd name="T115" fmla="*/ 677 h 786"/>
                <a:gd name="T116" fmla="*/ 721 w 784"/>
                <a:gd name="T117" fmla="*/ 689 h 786"/>
                <a:gd name="T118" fmla="*/ 716 w 784"/>
                <a:gd name="T119" fmla="*/ 697 h 786"/>
                <a:gd name="T120" fmla="*/ 622 w 784"/>
                <a:gd name="T121" fmla="*/ 755 h 786"/>
                <a:gd name="T122" fmla="*/ 441 w 784"/>
                <a:gd name="T123" fmla="*/ 588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4" h="786">
                  <a:moveTo>
                    <a:pt x="441" y="588"/>
                  </a:moveTo>
                  <a:lnTo>
                    <a:pt x="431" y="575"/>
                  </a:lnTo>
                  <a:lnTo>
                    <a:pt x="431" y="567"/>
                  </a:lnTo>
                  <a:lnTo>
                    <a:pt x="431" y="565"/>
                  </a:lnTo>
                  <a:lnTo>
                    <a:pt x="420" y="567"/>
                  </a:lnTo>
                  <a:lnTo>
                    <a:pt x="410" y="570"/>
                  </a:lnTo>
                  <a:lnTo>
                    <a:pt x="377" y="547"/>
                  </a:lnTo>
                  <a:lnTo>
                    <a:pt x="362" y="537"/>
                  </a:lnTo>
                  <a:lnTo>
                    <a:pt x="319" y="565"/>
                  </a:lnTo>
                  <a:lnTo>
                    <a:pt x="242" y="590"/>
                  </a:lnTo>
                  <a:lnTo>
                    <a:pt x="240" y="588"/>
                  </a:lnTo>
                  <a:lnTo>
                    <a:pt x="240" y="590"/>
                  </a:lnTo>
                  <a:lnTo>
                    <a:pt x="237" y="588"/>
                  </a:lnTo>
                  <a:lnTo>
                    <a:pt x="235" y="588"/>
                  </a:lnTo>
                  <a:lnTo>
                    <a:pt x="235" y="588"/>
                  </a:lnTo>
                  <a:lnTo>
                    <a:pt x="232" y="588"/>
                  </a:lnTo>
                  <a:lnTo>
                    <a:pt x="232" y="588"/>
                  </a:lnTo>
                  <a:lnTo>
                    <a:pt x="232" y="585"/>
                  </a:lnTo>
                  <a:lnTo>
                    <a:pt x="230" y="582"/>
                  </a:lnTo>
                  <a:lnTo>
                    <a:pt x="230" y="580"/>
                  </a:lnTo>
                  <a:lnTo>
                    <a:pt x="230" y="580"/>
                  </a:lnTo>
                  <a:lnTo>
                    <a:pt x="230" y="577"/>
                  </a:lnTo>
                  <a:lnTo>
                    <a:pt x="230" y="577"/>
                  </a:lnTo>
                  <a:lnTo>
                    <a:pt x="230" y="575"/>
                  </a:lnTo>
                  <a:lnTo>
                    <a:pt x="227" y="575"/>
                  </a:lnTo>
                  <a:lnTo>
                    <a:pt x="227" y="575"/>
                  </a:lnTo>
                  <a:lnTo>
                    <a:pt x="224" y="575"/>
                  </a:lnTo>
                  <a:lnTo>
                    <a:pt x="224" y="575"/>
                  </a:lnTo>
                  <a:lnTo>
                    <a:pt x="224" y="572"/>
                  </a:lnTo>
                  <a:lnTo>
                    <a:pt x="224" y="572"/>
                  </a:lnTo>
                  <a:lnTo>
                    <a:pt x="222" y="570"/>
                  </a:lnTo>
                  <a:lnTo>
                    <a:pt x="222" y="567"/>
                  </a:lnTo>
                  <a:lnTo>
                    <a:pt x="222" y="567"/>
                  </a:lnTo>
                  <a:lnTo>
                    <a:pt x="222" y="565"/>
                  </a:lnTo>
                  <a:lnTo>
                    <a:pt x="219" y="562"/>
                  </a:lnTo>
                  <a:lnTo>
                    <a:pt x="219" y="562"/>
                  </a:lnTo>
                  <a:lnTo>
                    <a:pt x="219" y="560"/>
                  </a:lnTo>
                  <a:lnTo>
                    <a:pt x="219" y="560"/>
                  </a:lnTo>
                  <a:lnTo>
                    <a:pt x="219" y="557"/>
                  </a:lnTo>
                  <a:lnTo>
                    <a:pt x="217" y="557"/>
                  </a:lnTo>
                  <a:lnTo>
                    <a:pt x="217" y="554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52"/>
                  </a:lnTo>
                  <a:lnTo>
                    <a:pt x="217" y="549"/>
                  </a:lnTo>
                  <a:lnTo>
                    <a:pt x="219" y="549"/>
                  </a:lnTo>
                  <a:lnTo>
                    <a:pt x="217" y="547"/>
                  </a:lnTo>
                  <a:lnTo>
                    <a:pt x="217" y="547"/>
                  </a:lnTo>
                  <a:lnTo>
                    <a:pt x="214" y="547"/>
                  </a:lnTo>
                  <a:lnTo>
                    <a:pt x="214" y="547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7" y="544"/>
                  </a:lnTo>
                  <a:lnTo>
                    <a:pt x="217" y="544"/>
                  </a:lnTo>
                  <a:lnTo>
                    <a:pt x="219" y="544"/>
                  </a:lnTo>
                  <a:lnTo>
                    <a:pt x="219" y="544"/>
                  </a:lnTo>
                  <a:lnTo>
                    <a:pt x="219" y="542"/>
                  </a:lnTo>
                  <a:lnTo>
                    <a:pt x="219" y="542"/>
                  </a:lnTo>
                  <a:lnTo>
                    <a:pt x="219" y="539"/>
                  </a:lnTo>
                  <a:lnTo>
                    <a:pt x="219" y="539"/>
                  </a:lnTo>
                  <a:lnTo>
                    <a:pt x="219" y="537"/>
                  </a:lnTo>
                  <a:lnTo>
                    <a:pt x="219" y="534"/>
                  </a:lnTo>
                  <a:lnTo>
                    <a:pt x="219" y="534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29"/>
                  </a:lnTo>
                  <a:lnTo>
                    <a:pt x="222" y="529"/>
                  </a:lnTo>
                  <a:lnTo>
                    <a:pt x="222" y="526"/>
                  </a:lnTo>
                  <a:lnTo>
                    <a:pt x="222" y="526"/>
                  </a:lnTo>
                  <a:lnTo>
                    <a:pt x="219" y="526"/>
                  </a:lnTo>
                  <a:lnTo>
                    <a:pt x="219" y="526"/>
                  </a:lnTo>
                  <a:lnTo>
                    <a:pt x="217" y="526"/>
                  </a:lnTo>
                  <a:lnTo>
                    <a:pt x="214" y="521"/>
                  </a:lnTo>
                  <a:lnTo>
                    <a:pt x="212" y="519"/>
                  </a:lnTo>
                  <a:lnTo>
                    <a:pt x="209" y="519"/>
                  </a:lnTo>
                  <a:lnTo>
                    <a:pt x="207" y="516"/>
                  </a:lnTo>
                  <a:lnTo>
                    <a:pt x="209" y="514"/>
                  </a:lnTo>
                  <a:lnTo>
                    <a:pt x="209" y="511"/>
                  </a:lnTo>
                  <a:lnTo>
                    <a:pt x="207" y="511"/>
                  </a:lnTo>
                  <a:lnTo>
                    <a:pt x="207" y="511"/>
                  </a:lnTo>
                  <a:lnTo>
                    <a:pt x="204" y="511"/>
                  </a:lnTo>
                  <a:lnTo>
                    <a:pt x="202" y="509"/>
                  </a:lnTo>
                  <a:lnTo>
                    <a:pt x="199" y="501"/>
                  </a:lnTo>
                  <a:lnTo>
                    <a:pt x="196" y="498"/>
                  </a:lnTo>
                  <a:lnTo>
                    <a:pt x="196" y="496"/>
                  </a:lnTo>
                  <a:lnTo>
                    <a:pt x="196" y="493"/>
                  </a:lnTo>
                  <a:lnTo>
                    <a:pt x="196" y="491"/>
                  </a:lnTo>
                  <a:lnTo>
                    <a:pt x="194" y="491"/>
                  </a:lnTo>
                  <a:lnTo>
                    <a:pt x="191" y="493"/>
                  </a:lnTo>
                  <a:lnTo>
                    <a:pt x="189" y="491"/>
                  </a:lnTo>
                  <a:lnTo>
                    <a:pt x="189" y="488"/>
                  </a:lnTo>
                  <a:lnTo>
                    <a:pt x="189" y="486"/>
                  </a:lnTo>
                  <a:lnTo>
                    <a:pt x="191" y="486"/>
                  </a:lnTo>
                  <a:lnTo>
                    <a:pt x="191" y="486"/>
                  </a:lnTo>
                  <a:lnTo>
                    <a:pt x="194" y="483"/>
                  </a:lnTo>
                  <a:lnTo>
                    <a:pt x="194" y="483"/>
                  </a:lnTo>
                  <a:lnTo>
                    <a:pt x="194" y="481"/>
                  </a:lnTo>
                  <a:lnTo>
                    <a:pt x="194" y="481"/>
                  </a:lnTo>
                  <a:lnTo>
                    <a:pt x="194" y="478"/>
                  </a:lnTo>
                  <a:lnTo>
                    <a:pt x="191" y="476"/>
                  </a:lnTo>
                  <a:lnTo>
                    <a:pt x="181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9" y="470"/>
                  </a:lnTo>
                  <a:lnTo>
                    <a:pt x="176" y="470"/>
                  </a:lnTo>
                  <a:lnTo>
                    <a:pt x="176" y="468"/>
                  </a:lnTo>
                  <a:lnTo>
                    <a:pt x="176" y="468"/>
                  </a:lnTo>
                  <a:lnTo>
                    <a:pt x="174" y="468"/>
                  </a:lnTo>
                  <a:lnTo>
                    <a:pt x="176" y="465"/>
                  </a:lnTo>
                  <a:lnTo>
                    <a:pt x="176" y="460"/>
                  </a:lnTo>
                  <a:lnTo>
                    <a:pt x="166" y="460"/>
                  </a:lnTo>
                  <a:lnTo>
                    <a:pt x="163" y="460"/>
                  </a:lnTo>
                  <a:lnTo>
                    <a:pt x="153" y="460"/>
                  </a:lnTo>
                  <a:lnTo>
                    <a:pt x="128" y="460"/>
                  </a:lnTo>
                  <a:lnTo>
                    <a:pt x="123" y="463"/>
                  </a:lnTo>
                  <a:lnTo>
                    <a:pt x="120" y="463"/>
                  </a:lnTo>
                  <a:lnTo>
                    <a:pt x="118" y="465"/>
                  </a:lnTo>
                  <a:lnTo>
                    <a:pt x="115" y="468"/>
                  </a:lnTo>
                  <a:lnTo>
                    <a:pt x="112" y="465"/>
                  </a:lnTo>
                  <a:lnTo>
                    <a:pt x="112" y="463"/>
                  </a:lnTo>
                  <a:lnTo>
                    <a:pt x="110" y="460"/>
                  </a:lnTo>
                  <a:lnTo>
                    <a:pt x="110" y="460"/>
                  </a:lnTo>
                  <a:lnTo>
                    <a:pt x="110" y="458"/>
                  </a:lnTo>
                  <a:lnTo>
                    <a:pt x="112" y="458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0" y="450"/>
                  </a:lnTo>
                  <a:lnTo>
                    <a:pt x="107" y="450"/>
                  </a:lnTo>
                  <a:lnTo>
                    <a:pt x="107" y="448"/>
                  </a:lnTo>
                  <a:lnTo>
                    <a:pt x="105" y="448"/>
                  </a:lnTo>
                  <a:lnTo>
                    <a:pt x="102" y="445"/>
                  </a:lnTo>
                  <a:lnTo>
                    <a:pt x="102" y="442"/>
                  </a:lnTo>
                  <a:lnTo>
                    <a:pt x="102" y="440"/>
                  </a:lnTo>
                  <a:lnTo>
                    <a:pt x="105" y="432"/>
                  </a:lnTo>
                  <a:lnTo>
                    <a:pt x="102" y="425"/>
                  </a:lnTo>
                  <a:lnTo>
                    <a:pt x="100" y="422"/>
                  </a:lnTo>
                  <a:lnTo>
                    <a:pt x="100" y="422"/>
                  </a:lnTo>
                  <a:lnTo>
                    <a:pt x="100" y="420"/>
                  </a:lnTo>
                  <a:lnTo>
                    <a:pt x="97" y="420"/>
                  </a:lnTo>
                  <a:lnTo>
                    <a:pt x="97" y="420"/>
                  </a:lnTo>
                  <a:lnTo>
                    <a:pt x="95" y="417"/>
                  </a:lnTo>
                  <a:lnTo>
                    <a:pt x="92" y="417"/>
                  </a:lnTo>
                  <a:lnTo>
                    <a:pt x="90" y="417"/>
                  </a:lnTo>
                  <a:lnTo>
                    <a:pt x="87" y="414"/>
                  </a:lnTo>
                  <a:lnTo>
                    <a:pt x="87" y="414"/>
                  </a:lnTo>
                  <a:lnTo>
                    <a:pt x="84" y="412"/>
                  </a:lnTo>
                  <a:lnTo>
                    <a:pt x="82" y="409"/>
                  </a:lnTo>
                  <a:lnTo>
                    <a:pt x="82" y="407"/>
                  </a:lnTo>
                  <a:lnTo>
                    <a:pt x="82" y="404"/>
                  </a:lnTo>
                  <a:lnTo>
                    <a:pt x="82" y="402"/>
                  </a:lnTo>
                  <a:lnTo>
                    <a:pt x="84" y="399"/>
                  </a:lnTo>
                  <a:lnTo>
                    <a:pt x="82" y="397"/>
                  </a:lnTo>
                  <a:lnTo>
                    <a:pt x="82" y="394"/>
                  </a:lnTo>
                  <a:lnTo>
                    <a:pt x="82" y="394"/>
                  </a:lnTo>
                  <a:lnTo>
                    <a:pt x="79" y="392"/>
                  </a:lnTo>
                  <a:lnTo>
                    <a:pt x="79" y="384"/>
                  </a:lnTo>
                  <a:lnTo>
                    <a:pt x="79" y="379"/>
                  </a:lnTo>
                  <a:lnTo>
                    <a:pt x="79" y="358"/>
                  </a:lnTo>
                  <a:lnTo>
                    <a:pt x="79" y="356"/>
                  </a:lnTo>
                  <a:lnTo>
                    <a:pt x="77" y="353"/>
                  </a:lnTo>
                  <a:lnTo>
                    <a:pt x="74" y="348"/>
                  </a:lnTo>
                  <a:lnTo>
                    <a:pt x="72" y="346"/>
                  </a:lnTo>
                  <a:lnTo>
                    <a:pt x="69" y="346"/>
                  </a:lnTo>
                  <a:lnTo>
                    <a:pt x="64" y="341"/>
                  </a:lnTo>
                  <a:lnTo>
                    <a:pt x="51" y="333"/>
                  </a:lnTo>
                  <a:lnTo>
                    <a:pt x="46" y="330"/>
                  </a:lnTo>
                  <a:lnTo>
                    <a:pt x="41" y="325"/>
                  </a:lnTo>
                  <a:lnTo>
                    <a:pt x="39" y="323"/>
                  </a:lnTo>
                  <a:lnTo>
                    <a:pt x="36" y="318"/>
                  </a:lnTo>
                  <a:lnTo>
                    <a:pt x="36" y="313"/>
                  </a:lnTo>
                  <a:lnTo>
                    <a:pt x="34" y="308"/>
                  </a:lnTo>
                  <a:lnTo>
                    <a:pt x="31" y="305"/>
                  </a:lnTo>
                  <a:lnTo>
                    <a:pt x="31" y="302"/>
                  </a:lnTo>
                  <a:lnTo>
                    <a:pt x="28" y="297"/>
                  </a:lnTo>
                  <a:lnTo>
                    <a:pt x="26" y="292"/>
                  </a:lnTo>
                  <a:lnTo>
                    <a:pt x="23" y="287"/>
                  </a:lnTo>
                  <a:lnTo>
                    <a:pt x="23" y="282"/>
                  </a:lnTo>
                  <a:lnTo>
                    <a:pt x="23" y="280"/>
                  </a:lnTo>
                  <a:lnTo>
                    <a:pt x="23" y="277"/>
                  </a:lnTo>
                  <a:lnTo>
                    <a:pt x="13" y="259"/>
                  </a:lnTo>
                  <a:lnTo>
                    <a:pt x="13" y="257"/>
                  </a:lnTo>
                  <a:lnTo>
                    <a:pt x="11" y="249"/>
                  </a:lnTo>
                  <a:lnTo>
                    <a:pt x="8" y="236"/>
                  </a:lnTo>
                  <a:lnTo>
                    <a:pt x="8" y="234"/>
                  </a:lnTo>
                  <a:lnTo>
                    <a:pt x="8" y="231"/>
                  </a:lnTo>
                  <a:lnTo>
                    <a:pt x="8" y="213"/>
                  </a:lnTo>
                  <a:lnTo>
                    <a:pt x="8" y="213"/>
                  </a:lnTo>
                  <a:lnTo>
                    <a:pt x="6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6" y="203"/>
                  </a:lnTo>
                  <a:lnTo>
                    <a:pt x="6" y="201"/>
                  </a:lnTo>
                  <a:lnTo>
                    <a:pt x="6" y="198"/>
                  </a:lnTo>
                  <a:lnTo>
                    <a:pt x="3" y="196"/>
                  </a:lnTo>
                  <a:lnTo>
                    <a:pt x="3" y="193"/>
                  </a:lnTo>
                  <a:lnTo>
                    <a:pt x="0" y="190"/>
                  </a:lnTo>
                  <a:lnTo>
                    <a:pt x="0" y="188"/>
                  </a:lnTo>
                  <a:lnTo>
                    <a:pt x="8" y="185"/>
                  </a:lnTo>
                  <a:lnTo>
                    <a:pt x="11" y="185"/>
                  </a:lnTo>
                  <a:lnTo>
                    <a:pt x="34" y="185"/>
                  </a:lnTo>
                  <a:lnTo>
                    <a:pt x="36" y="183"/>
                  </a:lnTo>
                  <a:lnTo>
                    <a:pt x="41" y="183"/>
                  </a:lnTo>
                  <a:lnTo>
                    <a:pt x="54" y="180"/>
                  </a:lnTo>
                  <a:lnTo>
                    <a:pt x="54" y="178"/>
                  </a:lnTo>
                  <a:lnTo>
                    <a:pt x="59" y="170"/>
                  </a:lnTo>
                  <a:lnTo>
                    <a:pt x="67" y="162"/>
                  </a:lnTo>
                  <a:lnTo>
                    <a:pt x="120" y="168"/>
                  </a:lnTo>
                  <a:lnTo>
                    <a:pt x="125" y="170"/>
                  </a:lnTo>
                  <a:lnTo>
                    <a:pt x="128" y="170"/>
                  </a:lnTo>
                  <a:lnTo>
                    <a:pt x="133" y="168"/>
                  </a:lnTo>
                  <a:lnTo>
                    <a:pt x="138" y="162"/>
                  </a:lnTo>
                  <a:lnTo>
                    <a:pt x="140" y="162"/>
                  </a:lnTo>
                  <a:lnTo>
                    <a:pt x="146" y="165"/>
                  </a:lnTo>
                  <a:lnTo>
                    <a:pt x="151" y="168"/>
                  </a:lnTo>
                  <a:lnTo>
                    <a:pt x="153" y="170"/>
                  </a:lnTo>
                  <a:lnTo>
                    <a:pt x="156" y="170"/>
                  </a:lnTo>
                  <a:lnTo>
                    <a:pt x="161" y="170"/>
                  </a:lnTo>
                  <a:lnTo>
                    <a:pt x="168" y="173"/>
                  </a:lnTo>
                  <a:lnTo>
                    <a:pt x="168" y="168"/>
                  </a:lnTo>
                  <a:lnTo>
                    <a:pt x="171" y="165"/>
                  </a:lnTo>
                  <a:lnTo>
                    <a:pt x="171" y="162"/>
                  </a:lnTo>
                  <a:lnTo>
                    <a:pt x="174" y="160"/>
                  </a:lnTo>
                  <a:lnTo>
                    <a:pt x="174" y="157"/>
                  </a:lnTo>
                  <a:lnTo>
                    <a:pt x="174" y="155"/>
                  </a:lnTo>
                  <a:lnTo>
                    <a:pt x="174" y="150"/>
                  </a:lnTo>
                  <a:lnTo>
                    <a:pt x="174" y="147"/>
                  </a:lnTo>
                  <a:lnTo>
                    <a:pt x="176" y="147"/>
                  </a:lnTo>
                  <a:lnTo>
                    <a:pt x="179" y="145"/>
                  </a:lnTo>
                  <a:lnTo>
                    <a:pt x="181" y="142"/>
                  </a:lnTo>
                  <a:lnTo>
                    <a:pt x="181" y="137"/>
                  </a:lnTo>
                  <a:lnTo>
                    <a:pt x="181" y="134"/>
                  </a:lnTo>
                  <a:lnTo>
                    <a:pt x="181" y="132"/>
                  </a:lnTo>
                  <a:lnTo>
                    <a:pt x="184" y="129"/>
                  </a:lnTo>
                  <a:lnTo>
                    <a:pt x="184" y="124"/>
                  </a:lnTo>
                  <a:lnTo>
                    <a:pt x="186" y="122"/>
                  </a:lnTo>
                  <a:lnTo>
                    <a:pt x="186" y="119"/>
                  </a:lnTo>
                  <a:lnTo>
                    <a:pt x="189" y="117"/>
                  </a:lnTo>
                  <a:lnTo>
                    <a:pt x="191" y="112"/>
                  </a:lnTo>
                  <a:lnTo>
                    <a:pt x="194" y="109"/>
                  </a:lnTo>
                  <a:lnTo>
                    <a:pt x="196" y="109"/>
                  </a:lnTo>
                  <a:lnTo>
                    <a:pt x="199" y="106"/>
                  </a:lnTo>
                  <a:lnTo>
                    <a:pt x="199" y="104"/>
                  </a:lnTo>
                  <a:lnTo>
                    <a:pt x="199" y="99"/>
                  </a:lnTo>
                  <a:lnTo>
                    <a:pt x="202" y="99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1"/>
                  </a:lnTo>
                  <a:lnTo>
                    <a:pt x="204" y="86"/>
                  </a:lnTo>
                  <a:lnTo>
                    <a:pt x="204" y="84"/>
                  </a:lnTo>
                  <a:lnTo>
                    <a:pt x="204" y="81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207" y="68"/>
                  </a:lnTo>
                  <a:lnTo>
                    <a:pt x="207" y="66"/>
                  </a:lnTo>
                  <a:lnTo>
                    <a:pt x="207" y="63"/>
                  </a:lnTo>
                  <a:lnTo>
                    <a:pt x="265" y="66"/>
                  </a:lnTo>
                  <a:lnTo>
                    <a:pt x="364" y="81"/>
                  </a:lnTo>
                  <a:lnTo>
                    <a:pt x="489" y="0"/>
                  </a:lnTo>
                  <a:lnTo>
                    <a:pt x="540" y="0"/>
                  </a:lnTo>
                  <a:lnTo>
                    <a:pt x="535" y="10"/>
                  </a:lnTo>
                  <a:lnTo>
                    <a:pt x="535" y="17"/>
                  </a:lnTo>
                  <a:lnTo>
                    <a:pt x="538" y="22"/>
                  </a:lnTo>
                  <a:lnTo>
                    <a:pt x="540" y="25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5" y="28"/>
                  </a:lnTo>
                  <a:lnTo>
                    <a:pt x="560" y="25"/>
                  </a:lnTo>
                  <a:lnTo>
                    <a:pt x="568" y="28"/>
                  </a:lnTo>
                  <a:lnTo>
                    <a:pt x="573" y="28"/>
                  </a:lnTo>
                  <a:lnTo>
                    <a:pt x="581" y="30"/>
                  </a:lnTo>
                  <a:lnTo>
                    <a:pt x="591" y="33"/>
                  </a:lnTo>
                  <a:lnTo>
                    <a:pt x="594" y="35"/>
                  </a:lnTo>
                  <a:lnTo>
                    <a:pt x="596" y="40"/>
                  </a:lnTo>
                  <a:lnTo>
                    <a:pt x="594" y="45"/>
                  </a:lnTo>
                  <a:lnTo>
                    <a:pt x="594" y="48"/>
                  </a:lnTo>
                  <a:lnTo>
                    <a:pt x="591" y="50"/>
                  </a:lnTo>
                  <a:lnTo>
                    <a:pt x="591" y="53"/>
                  </a:lnTo>
                  <a:lnTo>
                    <a:pt x="594" y="53"/>
                  </a:lnTo>
                  <a:lnTo>
                    <a:pt x="594" y="58"/>
                  </a:lnTo>
                  <a:lnTo>
                    <a:pt x="591" y="61"/>
                  </a:lnTo>
                  <a:lnTo>
                    <a:pt x="588" y="63"/>
                  </a:lnTo>
                  <a:lnTo>
                    <a:pt x="586" y="63"/>
                  </a:lnTo>
                  <a:lnTo>
                    <a:pt x="581" y="66"/>
                  </a:lnTo>
                  <a:lnTo>
                    <a:pt x="581" y="68"/>
                  </a:lnTo>
                  <a:lnTo>
                    <a:pt x="581" y="71"/>
                  </a:lnTo>
                  <a:lnTo>
                    <a:pt x="583" y="73"/>
                  </a:lnTo>
                  <a:lnTo>
                    <a:pt x="588" y="73"/>
                  </a:lnTo>
                  <a:lnTo>
                    <a:pt x="594" y="76"/>
                  </a:lnTo>
                  <a:lnTo>
                    <a:pt x="596" y="81"/>
                  </a:lnTo>
                  <a:lnTo>
                    <a:pt x="594" y="84"/>
                  </a:lnTo>
                  <a:lnTo>
                    <a:pt x="594" y="89"/>
                  </a:lnTo>
                  <a:lnTo>
                    <a:pt x="591" y="94"/>
                  </a:lnTo>
                  <a:lnTo>
                    <a:pt x="586" y="96"/>
                  </a:lnTo>
                  <a:lnTo>
                    <a:pt x="583" y="101"/>
                  </a:lnTo>
                  <a:lnTo>
                    <a:pt x="586" y="104"/>
                  </a:lnTo>
                  <a:lnTo>
                    <a:pt x="588" y="109"/>
                  </a:lnTo>
                  <a:lnTo>
                    <a:pt x="588" y="117"/>
                  </a:lnTo>
                  <a:lnTo>
                    <a:pt x="586" y="119"/>
                  </a:lnTo>
                  <a:lnTo>
                    <a:pt x="586" y="122"/>
                  </a:lnTo>
                  <a:lnTo>
                    <a:pt x="586" y="127"/>
                  </a:lnTo>
                  <a:lnTo>
                    <a:pt x="588" y="132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94" y="145"/>
                  </a:lnTo>
                  <a:lnTo>
                    <a:pt x="596" y="145"/>
                  </a:lnTo>
                  <a:lnTo>
                    <a:pt x="599" y="147"/>
                  </a:lnTo>
                  <a:lnTo>
                    <a:pt x="601" y="147"/>
                  </a:lnTo>
                  <a:lnTo>
                    <a:pt x="604" y="150"/>
                  </a:lnTo>
                  <a:lnTo>
                    <a:pt x="604" y="152"/>
                  </a:lnTo>
                  <a:lnTo>
                    <a:pt x="609" y="150"/>
                  </a:lnTo>
                  <a:lnTo>
                    <a:pt x="614" y="150"/>
                  </a:lnTo>
                  <a:lnTo>
                    <a:pt x="616" y="147"/>
                  </a:lnTo>
                  <a:lnTo>
                    <a:pt x="619" y="145"/>
                  </a:lnTo>
                  <a:lnTo>
                    <a:pt x="624" y="142"/>
                  </a:lnTo>
                  <a:lnTo>
                    <a:pt x="629" y="142"/>
                  </a:lnTo>
                  <a:lnTo>
                    <a:pt x="637" y="140"/>
                  </a:lnTo>
                  <a:lnTo>
                    <a:pt x="639" y="142"/>
                  </a:lnTo>
                  <a:lnTo>
                    <a:pt x="639" y="142"/>
                  </a:lnTo>
                  <a:lnTo>
                    <a:pt x="642" y="142"/>
                  </a:lnTo>
                  <a:lnTo>
                    <a:pt x="639" y="145"/>
                  </a:lnTo>
                  <a:lnTo>
                    <a:pt x="624" y="229"/>
                  </a:lnTo>
                  <a:lnTo>
                    <a:pt x="650" y="254"/>
                  </a:lnTo>
                  <a:lnTo>
                    <a:pt x="713" y="267"/>
                  </a:lnTo>
                  <a:lnTo>
                    <a:pt x="749" y="274"/>
                  </a:lnTo>
                  <a:lnTo>
                    <a:pt x="759" y="295"/>
                  </a:lnTo>
                  <a:lnTo>
                    <a:pt x="746" y="310"/>
                  </a:lnTo>
                  <a:lnTo>
                    <a:pt x="734" y="323"/>
                  </a:lnTo>
                  <a:lnTo>
                    <a:pt x="744" y="351"/>
                  </a:lnTo>
                  <a:lnTo>
                    <a:pt x="744" y="358"/>
                  </a:lnTo>
                  <a:lnTo>
                    <a:pt x="744" y="361"/>
                  </a:lnTo>
                  <a:lnTo>
                    <a:pt x="746" y="371"/>
                  </a:lnTo>
                  <a:lnTo>
                    <a:pt x="746" y="371"/>
                  </a:lnTo>
                  <a:lnTo>
                    <a:pt x="746" y="389"/>
                  </a:lnTo>
                  <a:lnTo>
                    <a:pt x="784" y="440"/>
                  </a:lnTo>
                  <a:lnTo>
                    <a:pt x="751" y="511"/>
                  </a:lnTo>
                  <a:lnTo>
                    <a:pt x="751" y="539"/>
                  </a:lnTo>
                  <a:lnTo>
                    <a:pt x="749" y="542"/>
                  </a:lnTo>
                  <a:lnTo>
                    <a:pt x="739" y="570"/>
                  </a:lnTo>
                  <a:lnTo>
                    <a:pt x="739" y="570"/>
                  </a:lnTo>
                  <a:lnTo>
                    <a:pt x="741" y="570"/>
                  </a:lnTo>
                  <a:lnTo>
                    <a:pt x="741" y="572"/>
                  </a:lnTo>
                  <a:lnTo>
                    <a:pt x="744" y="580"/>
                  </a:lnTo>
                  <a:lnTo>
                    <a:pt x="746" y="580"/>
                  </a:lnTo>
                  <a:lnTo>
                    <a:pt x="746" y="582"/>
                  </a:lnTo>
                  <a:lnTo>
                    <a:pt x="746" y="585"/>
                  </a:lnTo>
                  <a:lnTo>
                    <a:pt x="746" y="585"/>
                  </a:lnTo>
                  <a:lnTo>
                    <a:pt x="744" y="588"/>
                  </a:lnTo>
                  <a:lnTo>
                    <a:pt x="746" y="588"/>
                  </a:lnTo>
                  <a:lnTo>
                    <a:pt x="746" y="595"/>
                  </a:lnTo>
                  <a:lnTo>
                    <a:pt x="746" y="595"/>
                  </a:lnTo>
                  <a:lnTo>
                    <a:pt x="746" y="598"/>
                  </a:lnTo>
                  <a:lnTo>
                    <a:pt x="746" y="598"/>
                  </a:lnTo>
                  <a:lnTo>
                    <a:pt x="746" y="600"/>
                  </a:lnTo>
                  <a:lnTo>
                    <a:pt x="746" y="603"/>
                  </a:lnTo>
                  <a:lnTo>
                    <a:pt x="746" y="603"/>
                  </a:lnTo>
                  <a:lnTo>
                    <a:pt x="746" y="605"/>
                  </a:lnTo>
                  <a:lnTo>
                    <a:pt x="744" y="605"/>
                  </a:lnTo>
                  <a:lnTo>
                    <a:pt x="744" y="608"/>
                  </a:lnTo>
                  <a:lnTo>
                    <a:pt x="741" y="610"/>
                  </a:lnTo>
                  <a:lnTo>
                    <a:pt x="741" y="610"/>
                  </a:lnTo>
                  <a:lnTo>
                    <a:pt x="739" y="613"/>
                  </a:lnTo>
                  <a:lnTo>
                    <a:pt x="739" y="613"/>
                  </a:lnTo>
                  <a:lnTo>
                    <a:pt x="739" y="615"/>
                  </a:lnTo>
                  <a:lnTo>
                    <a:pt x="739" y="618"/>
                  </a:lnTo>
                  <a:lnTo>
                    <a:pt x="739" y="618"/>
                  </a:lnTo>
                  <a:lnTo>
                    <a:pt x="739" y="621"/>
                  </a:lnTo>
                  <a:lnTo>
                    <a:pt x="739" y="623"/>
                  </a:lnTo>
                  <a:lnTo>
                    <a:pt x="739" y="626"/>
                  </a:lnTo>
                  <a:lnTo>
                    <a:pt x="736" y="626"/>
                  </a:lnTo>
                  <a:lnTo>
                    <a:pt x="736" y="628"/>
                  </a:lnTo>
                  <a:lnTo>
                    <a:pt x="736" y="628"/>
                  </a:lnTo>
                  <a:lnTo>
                    <a:pt x="736" y="631"/>
                  </a:lnTo>
                  <a:lnTo>
                    <a:pt x="736" y="631"/>
                  </a:lnTo>
                  <a:lnTo>
                    <a:pt x="734" y="633"/>
                  </a:lnTo>
                  <a:lnTo>
                    <a:pt x="734" y="633"/>
                  </a:lnTo>
                  <a:lnTo>
                    <a:pt x="734" y="636"/>
                  </a:lnTo>
                  <a:lnTo>
                    <a:pt x="734" y="636"/>
                  </a:lnTo>
                  <a:lnTo>
                    <a:pt x="731" y="638"/>
                  </a:lnTo>
                  <a:lnTo>
                    <a:pt x="731" y="638"/>
                  </a:lnTo>
                  <a:lnTo>
                    <a:pt x="731" y="641"/>
                  </a:lnTo>
                  <a:lnTo>
                    <a:pt x="731" y="641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3"/>
                  </a:lnTo>
                  <a:lnTo>
                    <a:pt x="728" y="646"/>
                  </a:lnTo>
                  <a:lnTo>
                    <a:pt x="728" y="646"/>
                  </a:lnTo>
                  <a:lnTo>
                    <a:pt x="728" y="649"/>
                  </a:lnTo>
                  <a:lnTo>
                    <a:pt x="726" y="651"/>
                  </a:lnTo>
                  <a:lnTo>
                    <a:pt x="726" y="651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6" y="656"/>
                  </a:lnTo>
                  <a:lnTo>
                    <a:pt x="723" y="659"/>
                  </a:lnTo>
                  <a:lnTo>
                    <a:pt x="723" y="659"/>
                  </a:lnTo>
                  <a:lnTo>
                    <a:pt x="721" y="661"/>
                  </a:lnTo>
                  <a:lnTo>
                    <a:pt x="723" y="664"/>
                  </a:lnTo>
                  <a:lnTo>
                    <a:pt x="721" y="666"/>
                  </a:lnTo>
                  <a:lnTo>
                    <a:pt x="721" y="666"/>
                  </a:lnTo>
                  <a:lnTo>
                    <a:pt x="721" y="669"/>
                  </a:lnTo>
                  <a:lnTo>
                    <a:pt x="721" y="671"/>
                  </a:lnTo>
                  <a:lnTo>
                    <a:pt x="721" y="674"/>
                  </a:lnTo>
                  <a:lnTo>
                    <a:pt x="718" y="674"/>
                  </a:lnTo>
                  <a:lnTo>
                    <a:pt x="718" y="677"/>
                  </a:lnTo>
                  <a:lnTo>
                    <a:pt x="718" y="677"/>
                  </a:lnTo>
                  <a:lnTo>
                    <a:pt x="718" y="682"/>
                  </a:lnTo>
                  <a:lnTo>
                    <a:pt x="718" y="682"/>
                  </a:lnTo>
                  <a:lnTo>
                    <a:pt x="721" y="684"/>
                  </a:lnTo>
                  <a:lnTo>
                    <a:pt x="718" y="687"/>
                  </a:lnTo>
                  <a:lnTo>
                    <a:pt x="721" y="687"/>
                  </a:lnTo>
                  <a:lnTo>
                    <a:pt x="721" y="687"/>
                  </a:lnTo>
                  <a:lnTo>
                    <a:pt x="721" y="689"/>
                  </a:lnTo>
                  <a:lnTo>
                    <a:pt x="721" y="692"/>
                  </a:lnTo>
                  <a:lnTo>
                    <a:pt x="718" y="692"/>
                  </a:lnTo>
                  <a:lnTo>
                    <a:pt x="718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4"/>
                  </a:lnTo>
                  <a:lnTo>
                    <a:pt x="716" y="697"/>
                  </a:lnTo>
                  <a:lnTo>
                    <a:pt x="716" y="712"/>
                  </a:lnTo>
                  <a:lnTo>
                    <a:pt x="713" y="761"/>
                  </a:lnTo>
                  <a:lnTo>
                    <a:pt x="693" y="773"/>
                  </a:lnTo>
                  <a:lnTo>
                    <a:pt x="639" y="755"/>
                  </a:lnTo>
                  <a:lnTo>
                    <a:pt x="637" y="755"/>
                  </a:lnTo>
                  <a:lnTo>
                    <a:pt x="624" y="753"/>
                  </a:lnTo>
                  <a:lnTo>
                    <a:pt x="622" y="755"/>
                  </a:lnTo>
                  <a:lnTo>
                    <a:pt x="622" y="755"/>
                  </a:lnTo>
                  <a:lnTo>
                    <a:pt x="576" y="786"/>
                  </a:lnTo>
                  <a:lnTo>
                    <a:pt x="512" y="750"/>
                  </a:lnTo>
                  <a:lnTo>
                    <a:pt x="504" y="636"/>
                  </a:lnTo>
                  <a:lnTo>
                    <a:pt x="494" y="638"/>
                  </a:lnTo>
                  <a:lnTo>
                    <a:pt x="482" y="638"/>
                  </a:lnTo>
                  <a:lnTo>
                    <a:pt x="441" y="588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00A36EED-FA9E-B5DF-DD30-0F1FD7E9A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3" y="2049"/>
              <a:ext cx="1133" cy="974"/>
            </a:xfrm>
            <a:custGeom>
              <a:avLst/>
              <a:gdLst>
                <a:gd name="T0" fmla="*/ 799 w 1133"/>
                <a:gd name="T1" fmla="*/ 845 h 974"/>
                <a:gd name="T2" fmla="*/ 799 w 1133"/>
                <a:gd name="T3" fmla="*/ 936 h 974"/>
                <a:gd name="T4" fmla="*/ 751 w 1133"/>
                <a:gd name="T5" fmla="*/ 972 h 974"/>
                <a:gd name="T6" fmla="*/ 698 w 1133"/>
                <a:gd name="T7" fmla="*/ 964 h 974"/>
                <a:gd name="T8" fmla="*/ 621 w 1133"/>
                <a:gd name="T9" fmla="*/ 939 h 974"/>
                <a:gd name="T10" fmla="*/ 517 w 1133"/>
                <a:gd name="T11" fmla="*/ 921 h 974"/>
                <a:gd name="T12" fmla="*/ 443 w 1133"/>
                <a:gd name="T13" fmla="*/ 946 h 974"/>
                <a:gd name="T14" fmla="*/ 194 w 1133"/>
                <a:gd name="T15" fmla="*/ 873 h 974"/>
                <a:gd name="T16" fmla="*/ 188 w 1133"/>
                <a:gd name="T17" fmla="*/ 791 h 974"/>
                <a:gd name="T18" fmla="*/ 262 w 1133"/>
                <a:gd name="T19" fmla="*/ 700 h 974"/>
                <a:gd name="T20" fmla="*/ 374 w 1133"/>
                <a:gd name="T21" fmla="*/ 664 h 974"/>
                <a:gd name="T22" fmla="*/ 354 w 1133"/>
                <a:gd name="T23" fmla="*/ 605 h 974"/>
                <a:gd name="T24" fmla="*/ 318 w 1133"/>
                <a:gd name="T25" fmla="*/ 562 h 974"/>
                <a:gd name="T26" fmla="*/ 278 w 1133"/>
                <a:gd name="T27" fmla="*/ 534 h 974"/>
                <a:gd name="T28" fmla="*/ 244 w 1133"/>
                <a:gd name="T29" fmla="*/ 506 h 974"/>
                <a:gd name="T30" fmla="*/ 160 w 1133"/>
                <a:gd name="T31" fmla="*/ 511 h 974"/>
                <a:gd name="T32" fmla="*/ 94 w 1133"/>
                <a:gd name="T33" fmla="*/ 488 h 974"/>
                <a:gd name="T34" fmla="*/ 13 w 1133"/>
                <a:gd name="T35" fmla="*/ 440 h 974"/>
                <a:gd name="T36" fmla="*/ 43 w 1133"/>
                <a:gd name="T37" fmla="*/ 402 h 974"/>
                <a:gd name="T38" fmla="*/ 92 w 1133"/>
                <a:gd name="T39" fmla="*/ 392 h 974"/>
                <a:gd name="T40" fmla="*/ 130 w 1133"/>
                <a:gd name="T41" fmla="*/ 397 h 974"/>
                <a:gd name="T42" fmla="*/ 168 w 1133"/>
                <a:gd name="T43" fmla="*/ 420 h 974"/>
                <a:gd name="T44" fmla="*/ 209 w 1133"/>
                <a:gd name="T45" fmla="*/ 404 h 974"/>
                <a:gd name="T46" fmla="*/ 250 w 1133"/>
                <a:gd name="T47" fmla="*/ 379 h 974"/>
                <a:gd name="T48" fmla="*/ 295 w 1133"/>
                <a:gd name="T49" fmla="*/ 361 h 974"/>
                <a:gd name="T50" fmla="*/ 334 w 1133"/>
                <a:gd name="T51" fmla="*/ 328 h 974"/>
                <a:gd name="T52" fmla="*/ 349 w 1133"/>
                <a:gd name="T53" fmla="*/ 300 h 974"/>
                <a:gd name="T54" fmla="*/ 387 w 1133"/>
                <a:gd name="T55" fmla="*/ 285 h 974"/>
                <a:gd name="T56" fmla="*/ 420 w 1133"/>
                <a:gd name="T57" fmla="*/ 254 h 974"/>
                <a:gd name="T58" fmla="*/ 484 w 1133"/>
                <a:gd name="T59" fmla="*/ 262 h 974"/>
                <a:gd name="T60" fmla="*/ 524 w 1133"/>
                <a:gd name="T61" fmla="*/ 269 h 974"/>
                <a:gd name="T62" fmla="*/ 560 w 1133"/>
                <a:gd name="T63" fmla="*/ 236 h 974"/>
                <a:gd name="T64" fmla="*/ 603 w 1133"/>
                <a:gd name="T65" fmla="*/ 229 h 974"/>
                <a:gd name="T66" fmla="*/ 601 w 1133"/>
                <a:gd name="T67" fmla="*/ 160 h 974"/>
                <a:gd name="T68" fmla="*/ 598 w 1133"/>
                <a:gd name="T69" fmla="*/ 117 h 974"/>
                <a:gd name="T70" fmla="*/ 726 w 1133"/>
                <a:gd name="T71" fmla="*/ 84 h 974"/>
                <a:gd name="T72" fmla="*/ 835 w 1133"/>
                <a:gd name="T73" fmla="*/ 18 h 974"/>
                <a:gd name="T74" fmla="*/ 889 w 1133"/>
                <a:gd name="T75" fmla="*/ 20 h 974"/>
                <a:gd name="T76" fmla="*/ 878 w 1133"/>
                <a:gd name="T77" fmla="*/ 46 h 974"/>
                <a:gd name="T78" fmla="*/ 904 w 1133"/>
                <a:gd name="T79" fmla="*/ 58 h 974"/>
                <a:gd name="T80" fmla="*/ 896 w 1133"/>
                <a:gd name="T81" fmla="*/ 81 h 974"/>
                <a:gd name="T82" fmla="*/ 939 w 1133"/>
                <a:gd name="T83" fmla="*/ 109 h 974"/>
                <a:gd name="T84" fmla="*/ 947 w 1133"/>
                <a:gd name="T85" fmla="*/ 145 h 974"/>
                <a:gd name="T86" fmla="*/ 995 w 1133"/>
                <a:gd name="T87" fmla="*/ 163 h 974"/>
                <a:gd name="T88" fmla="*/ 1013 w 1133"/>
                <a:gd name="T89" fmla="*/ 201 h 974"/>
                <a:gd name="T90" fmla="*/ 1054 w 1133"/>
                <a:gd name="T91" fmla="*/ 247 h 974"/>
                <a:gd name="T92" fmla="*/ 1092 w 1133"/>
                <a:gd name="T93" fmla="*/ 262 h 974"/>
                <a:gd name="T94" fmla="*/ 1120 w 1133"/>
                <a:gd name="T95" fmla="*/ 305 h 974"/>
                <a:gd name="T96" fmla="*/ 1125 w 1133"/>
                <a:gd name="T97" fmla="*/ 364 h 974"/>
                <a:gd name="T98" fmla="*/ 1115 w 1133"/>
                <a:gd name="T99" fmla="*/ 399 h 974"/>
                <a:gd name="T100" fmla="*/ 1092 w 1133"/>
                <a:gd name="T101" fmla="*/ 435 h 974"/>
                <a:gd name="T102" fmla="*/ 1054 w 1133"/>
                <a:gd name="T103" fmla="*/ 455 h 974"/>
                <a:gd name="T104" fmla="*/ 1092 w 1133"/>
                <a:gd name="T105" fmla="*/ 491 h 974"/>
                <a:gd name="T106" fmla="*/ 1077 w 1133"/>
                <a:gd name="T107" fmla="*/ 504 h 974"/>
                <a:gd name="T108" fmla="*/ 1039 w 1133"/>
                <a:gd name="T109" fmla="*/ 524 h 974"/>
                <a:gd name="T110" fmla="*/ 988 w 1133"/>
                <a:gd name="T111" fmla="*/ 560 h 974"/>
                <a:gd name="T112" fmla="*/ 1008 w 1133"/>
                <a:gd name="T113" fmla="*/ 572 h 974"/>
                <a:gd name="T114" fmla="*/ 988 w 1133"/>
                <a:gd name="T115" fmla="*/ 618 h 974"/>
                <a:gd name="T116" fmla="*/ 995 w 1133"/>
                <a:gd name="T117" fmla="*/ 667 h 974"/>
                <a:gd name="T118" fmla="*/ 995 w 1133"/>
                <a:gd name="T119" fmla="*/ 705 h 974"/>
                <a:gd name="T120" fmla="*/ 970 w 1133"/>
                <a:gd name="T121" fmla="*/ 763 h 974"/>
                <a:gd name="T122" fmla="*/ 861 w 1133"/>
                <a:gd name="T123" fmla="*/ 778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3" h="974">
                  <a:moveTo>
                    <a:pt x="858" y="778"/>
                  </a:moveTo>
                  <a:lnTo>
                    <a:pt x="850" y="776"/>
                  </a:lnTo>
                  <a:lnTo>
                    <a:pt x="845" y="778"/>
                  </a:lnTo>
                  <a:lnTo>
                    <a:pt x="843" y="778"/>
                  </a:lnTo>
                  <a:lnTo>
                    <a:pt x="843" y="781"/>
                  </a:lnTo>
                  <a:lnTo>
                    <a:pt x="838" y="789"/>
                  </a:lnTo>
                  <a:lnTo>
                    <a:pt x="835" y="789"/>
                  </a:lnTo>
                  <a:lnTo>
                    <a:pt x="833" y="796"/>
                  </a:lnTo>
                  <a:lnTo>
                    <a:pt x="830" y="796"/>
                  </a:lnTo>
                  <a:lnTo>
                    <a:pt x="827" y="799"/>
                  </a:lnTo>
                  <a:lnTo>
                    <a:pt x="825" y="801"/>
                  </a:lnTo>
                  <a:lnTo>
                    <a:pt x="817" y="806"/>
                  </a:lnTo>
                  <a:lnTo>
                    <a:pt x="817" y="812"/>
                  </a:lnTo>
                  <a:lnTo>
                    <a:pt x="817" y="817"/>
                  </a:lnTo>
                  <a:lnTo>
                    <a:pt x="817" y="819"/>
                  </a:lnTo>
                  <a:lnTo>
                    <a:pt x="817" y="827"/>
                  </a:lnTo>
                  <a:lnTo>
                    <a:pt x="815" y="827"/>
                  </a:lnTo>
                  <a:lnTo>
                    <a:pt x="815" y="829"/>
                  </a:lnTo>
                  <a:lnTo>
                    <a:pt x="815" y="832"/>
                  </a:lnTo>
                  <a:lnTo>
                    <a:pt x="812" y="834"/>
                  </a:lnTo>
                  <a:lnTo>
                    <a:pt x="802" y="842"/>
                  </a:lnTo>
                  <a:lnTo>
                    <a:pt x="799" y="842"/>
                  </a:lnTo>
                  <a:lnTo>
                    <a:pt x="799" y="845"/>
                  </a:lnTo>
                  <a:lnTo>
                    <a:pt x="797" y="847"/>
                  </a:lnTo>
                  <a:lnTo>
                    <a:pt x="792" y="857"/>
                  </a:lnTo>
                  <a:lnTo>
                    <a:pt x="792" y="860"/>
                  </a:lnTo>
                  <a:lnTo>
                    <a:pt x="789" y="862"/>
                  </a:lnTo>
                  <a:lnTo>
                    <a:pt x="787" y="868"/>
                  </a:lnTo>
                  <a:lnTo>
                    <a:pt x="789" y="875"/>
                  </a:lnTo>
                  <a:lnTo>
                    <a:pt x="787" y="878"/>
                  </a:lnTo>
                  <a:lnTo>
                    <a:pt x="789" y="880"/>
                  </a:lnTo>
                  <a:lnTo>
                    <a:pt x="789" y="883"/>
                  </a:lnTo>
                  <a:lnTo>
                    <a:pt x="792" y="885"/>
                  </a:lnTo>
                  <a:lnTo>
                    <a:pt x="792" y="890"/>
                  </a:lnTo>
                  <a:lnTo>
                    <a:pt x="792" y="896"/>
                  </a:lnTo>
                  <a:lnTo>
                    <a:pt x="792" y="906"/>
                  </a:lnTo>
                  <a:lnTo>
                    <a:pt x="789" y="916"/>
                  </a:lnTo>
                  <a:lnTo>
                    <a:pt x="792" y="918"/>
                  </a:lnTo>
                  <a:lnTo>
                    <a:pt x="792" y="921"/>
                  </a:lnTo>
                  <a:lnTo>
                    <a:pt x="792" y="924"/>
                  </a:lnTo>
                  <a:lnTo>
                    <a:pt x="792" y="926"/>
                  </a:lnTo>
                  <a:lnTo>
                    <a:pt x="797" y="929"/>
                  </a:lnTo>
                  <a:lnTo>
                    <a:pt x="797" y="931"/>
                  </a:lnTo>
                  <a:lnTo>
                    <a:pt x="794" y="934"/>
                  </a:lnTo>
                  <a:lnTo>
                    <a:pt x="797" y="936"/>
                  </a:lnTo>
                  <a:lnTo>
                    <a:pt x="799" y="936"/>
                  </a:lnTo>
                  <a:lnTo>
                    <a:pt x="797" y="936"/>
                  </a:lnTo>
                  <a:lnTo>
                    <a:pt x="797" y="939"/>
                  </a:lnTo>
                  <a:lnTo>
                    <a:pt x="794" y="939"/>
                  </a:lnTo>
                  <a:lnTo>
                    <a:pt x="794" y="941"/>
                  </a:lnTo>
                  <a:lnTo>
                    <a:pt x="794" y="944"/>
                  </a:lnTo>
                  <a:lnTo>
                    <a:pt x="799" y="949"/>
                  </a:lnTo>
                  <a:lnTo>
                    <a:pt x="797" y="949"/>
                  </a:lnTo>
                  <a:lnTo>
                    <a:pt x="794" y="952"/>
                  </a:lnTo>
                  <a:lnTo>
                    <a:pt x="792" y="954"/>
                  </a:lnTo>
                  <a:lnTo>
                    <a:pt x="792" y="959"/>
                  </a:lnTo>
                  <a:lnTo>
                    <a:pt x="792" y="962"/>
                  </a:lnTo>
                  <a:lnTo>
                    <a:pt x="789" y="964"/>
                  </a:lnTo>
                  <a:lnTo>
                    <a:pt x="789" y="967"/>
                  </a:lnTo>
                  <a:lnTo>
                    <a:pt x="784" y="969"/>
                  </a:lnTo>
                  <a:lnTo>
                    <a:pt x="782" y="967"/>
                  </a:lnTo>
                  <a:lnTo>
                    <a:pt x="779" y="967"/>
                  </a:lnTo>
                  <a:lnTo>
                    <a:pt x="777" y="967"/>
                  </a:lnTo>
                  <a:lnTo>
                    <a:pt x="771" y="967"/>
                  </a:lnTo>
                  <a:lnTo>
                    <a:pt x="769" y="967"/>
                  </a:lnTo>
                  <a:lnTo>
                    <a:pt x="766" y="967"/>
                  </a:lnTo>
                  <a:lnTo>
                    <a:pt x="759" y="964"/>
                  </a:lnTo>
                  <a:lnTo>
                    <a:pt x="751" y="969"/>
                  </a:lnTo>
                  <a:lnTo>
                    <a:pt x="751" y="972"/>
                  </a:lnTo>
                  <a:lnTo>
                    <a:pt x="749" y="974"/>
                  </a:lnTo>
                  <a:lnTo>
                    <a:pt x="746" y="974"/>
                  </a:lnTo>
                  <a:lnTo>
                    <a:pt x="743" y="972"/>
                  </a:lnTo>
                  <a:lnTo>
                    <a:pt x="741" y="969"/>
                  </a:lnTo>
                  <a:lnTo>
                    <a:pt x="738" y="969"/>
                  </a:lnTo>
                  <a:lnTo>
                    <a:pt x="736" y="969"/>
                  </a:lnTo>
                  <a:lnTo>
                    <a:pt x="733" y="967"/>
                  </a:lnTo>
                  <a:lnTo>
                    <a:pt x="731" y="967"/>
                  </a:lnTo>
                  <a:lnTo>
                    <a:pt x="728" y="967"/>
                  </a:lnTo>
                  <a:lnTo>
                    <a:pt x="726" y="964"/>
                  </a:lnTo>
                  <a:lnTo>
                    <a:pt x="723" y="967"/>
                  </a:lnTo>
                  <a:lnTo>
                    <a:pt x="721" y="967"/>
                  </a:lnTo>
                  <a:lnTo>
                    <a:pt x="718" y="969"/>
                  </a:lnTo>
                  <a:lnTo>
                    <a:pt x="718" y="967"/>
                  </a:lnTo>
                  <a:lnTo>
                    <a:pt x="715" y="967"/>
                  </a:lnTo>
                  <a:lnTo>
                    <a:pt x="713" y="967"/>
                  </a:lnTo>
                  <a:lnTo>
                    <a:pt x="710" y="967"/>
                  </a:lnTo>
                  <a:lnTo>
                    <a:pt x="708" y="967"/>
                  </a:lnTo>
                  <a:lnTo>
                    <a:pt x="708" y="964"/>
                  </a:lnTo>
                  <a:lnTo>
                    <a:pt x="705" y="964"/>
                  </a:lnTo>
                  <a:lnTo>
                    <a:pt x="703" y="964"/>
                  </a:lnTo>
                  <a:lnTo>
                    <a:pt x="700" y="964"/>
                  </a:lnTo>
                  <a:lnTo>
                    <a:pt x="698" y="964"/>
                  </a:lnTo>
                  <a:lnTo>
                    <a:pt x="695" y="964"/>
                  </a:lnTo>
                  <a:lnTo>
                    <a:pt x="693" y="962"/>
                  </a:lnTo>
                  <a:lnTo>
                    <a:pt x="687" y="954"/>
                  </a:lnTo>
                  <a:lnTo>
                    <a:pt x="685" y="954"/>
                  </a:lnTo>
                  <a:lnTo>
                    <a:pt x="682" y="954"/>
                  </a:lnTo>
                  <a:lnTo>
                    <a:pt x="680" y="952"/>
                  </a:lnTo>
                  <a:lnTo>
                    <a:pt x="677" y="952"/>
                  </a:lnTo>
                  <a:lnTo>
                    <a:pt x="675" y="952"/>
                  </a:lnTo>
                  <a:lnTo>
                    <a:pt x="672" y="949"/>
                  </a:lnTo>
                  <a:lnTo>
                    <a:pt x="670" y="946"/>
                  </a:lnTo>
                  <a:lnTo>
                    <a:pt x="667" y="944"/>
                  </a:lnTo>
                  <a:lnTo>
                    <a:pt x="667" y="941"/>
                  </a:lnTo>
                  <a:lnTo>
                    <a:pt x="665" y="939"/>
                  </a:lnTo>
                  <a:lnTo>
                    <a:pt x="652" y="929"/>
                  </a:lnTo>
                  <a:lnTo>
                    <a:pt x="647" y="941"/>
                  </a:lnTo>
                  <a:lnTo>
                    <a:pt x="644" y="941"/>
                  </a:lnTo>
                  <a:lnTo>
                    <a:pt x="642" y="941"/>
                  </a:lnTo>
                  <a:lnTo>
                    <a:pt x="639" y="941"/>
                  </a:lnTo>
                  <a:lnTo>
                    <a:pt x="637" y="941"/>
                  </a:lnTo>
                  <a:lnTo>
                    <a:pt x="634" y="941"/>
                  </a:lnTo>
                  <a:lnTo>
                    <a:pt x="631" y="941"/>
                  </a:lnTo>
                  <a:lnTo>
                    <a:pt x="624" y="939"/>
                  </a:lnTo>
                  <a:lnTo>
                    <a:pt x="621" y="939"/>
                  </a:lnTo>
                  <a:lnTo>
                    <a:pt x="621" y="941"/>
                  </a:lnTo>
                  <a:lnTo>
                    <a:pt x="619" y="941"/>
                  </a:lnTo>
                  <a:lnTo>
                    <a:pt x="616" y="944"/>
                  </a:lnTo>
                  <a:lnTo>
                    <a:pt x="614" y="944"/>
                  </a:lnTo>
                  <a:lnTo>
                    <a:pt x="611" y="941"/>
                  </a:lnTo>
                  <a:lnTo>
                    <a:pt x="609" y="941"/>
                  </a:lnTo>
                  <a:lnTo>
                    <a:pt x="606" y="941"/>
                  </a:lnTo>
                  <a:lnTo>
                    <a:pt x="603" y="941"/>
                  </a:lnTo>
                  <a:lnTo>
                    <a:pt x="603" y="939"/>
                  </a:lnTo>
                  <a:lnTo>
                    <a:pt x="601" y="939"/>
                  </a:lnTo>
                  <a:lnTo>
                    <a:pt x="598" y="939"/>
                  </a:lnTo>
                  <a:lnTo>
                    <a:pt x="596" y="939"/>
                  </a:lnTo>
                  <a:lnTo>
                    <a:pt x="593" y="936"/>
                  </a:lnTo>
                  <a:lnTo>
                    <a:pt x="591" y="936"/>
                  </a:lnTo>
                  <a:lnTo>
                    <a:pt x="588" y="934"/>
                  </a:lnTo>
                  <a:lnTo>
                    <a:pt x="586" y="934"/>
                  </a:lnTo>
                  <a:lnTo>
                    <a:pt x="583" y="934"/>
                  </a:lnTo>
                  <a:lnTo>
                    <a:pt x="578" y="931"/>
                  </a:lnTo>
                  <a:lnTo>
                    <a:pt x="575" y="931"/>
                  </a:lnTo>
                  <a:lnTo>
                    <a:pt x="575" y="934"/>
                  </a:lnTo>
                  <a:lnTo>
                    <a:pt x="573" y="934"/>
                  </a:lnTo>
                  <a:lnTo>
                    <a:pt x="570" y="934"/>
                  </a:lnTo>
                  <a:lnTo>
                    <a:pt x="517" y="921"/>
                  </a:lnTo>
                  <a:lnTo>
                    <a:pt x="512" y="921"/>
                  </a:lnTo>
                  <a:lnTo>
                    <a:pt x="507" y="921"/>
                  </a:lnTo>
                  <a:lnTo>
                    <a:pt x="507" y="926"/>
                  </a:lnTo>
                  <a:lnTo>
                    <a:pt x="504" y="929"/>
                  </a:lnTo>
                  <a:lnTo>
                    <a:pt x="502" y="931"/>
                  </a:lnTo>
                  <a:lnTo>
                    <a:pt x="499" y="934"/>
                  </a:lnTo>
                  <a:lnTo>
                    <a:pt x="496" y="934"/>
                  </a:lnTo>
                  <a:lnTo>
                    <a:pt x="494" y="936"/>
                  </a:lnTo>
                  <a:lnTo>
                    <a:pt x="491" y="939"/>
                  </a:lnTo>
                  <a:lnTo>
                    <a:pt x="486" y="939"/>
                  </a:lnTo>
                  <a:lnTo>
                    <a:pt x="484" y="941"/>
                  </a:lnTo>
                  <a:lnTo>
                    <a:pt x="479" y="941"/>
                  </a:lnTo>
                  <a:lnTo>
                    <a:pt x="468" y="944"/>
                  </a:lnTo>
                  <a:lnTo>
                    <a:pt x="463" y="944"/>
                  </a:lnTo>
                  <a:lnTo>
                    <a:pt x="458" y="944"/>
                  </a:lnTo>
                  <a:lnTo>
                    <a:pt x="453" y="944"/>
                  </a:lnTo>
                  <a:lnTo>
                    <a:pt x="451" y="944"/>
                  </a:lnTo>
                  <a:lnTo>
                    <a:pt x="448" y="939"/>
                  </a:lnTo>
                  <a:lnTo>
                    <a:pt x="446" y="939"/>
                  </a:lnTo>
                  <a:lnTo>
                    <a:pt x="446" y="941"/>
                  </a:lnTo>
                  <a:lnTo>
                    <a:pt x="448" y="944"/>
                  </a:lnTo>
                  <a:lnTo>
                    <a:pt x="446" y="946"/>
                  </a:lnTo>
                  <a:lnTo>
                    <a:pt x="443" y="946"/>
                  </a:lnTo>
                  <a:lnTo>
                    <a:pt x="440" y="946"/>
                  </a:lnTo>
                  <a:lnTo>
                    <a:pt x="390" y="934"/>
                  </a:lnTo>
                  <a:lnTo>
                    <a:pt x="387" y="911"/>
                  </a:lnTo>
                  <a:lnTo>
                    <a:pt x="323" y="911"/>
                  </a:lnTo>
                  <a:lnTo>
                    <a:pt x="300" y="918"/>
                  </a:lnTo>
                  <a:lnTo>
                    <a:pt x="272" y="893"/>
                  </a:lnTo>
                  <a:lnTo>
                    <a:pt x="252" y="873"/>
                  </a:lnTo>
                  <a:lnTo>
                    <a:pt x="247" y="870"/>
                  </a:lnTo>
                  <a:lnTo>
                    <a:pt x="242" y="870"/>
                  </a:lnTo>
                  <a:lnTo>
                    <a:pt x="239" y="870"/>
                  </a:lnTo>
                  <a:lnTo>
                    <a:pt x="237" y="868"/>
                  </a:lnTo>
                  <a:lnTo>
                    <a:pt x="229" y="870"/>
                  </a:lnTo>
                  <a:lnTo>
                    <a:pt x="224" y="870"/>
                  </a:lnTo>
                  <a:lnTo>
                    <a:pt x="219" y="873"/>
                  </a:lnTo>
                  <a:lnTo>
                    <a:pt x="216" y="875"/>
                  </a:lnTo>
                  <a:lnTo>
                    <a:pt x="214" y="878"/>
                  </a:lnTo>
                  <a:lnTo>
                    <a:pt x="209" y="878"/>
                  </a:lnTo>
                  <a:lnTo>
                    <a:pt x="204" y="880"/>
                  </a:lnTo>
                  <a:lnTo>
                    <a:pt x="204" y="878"/>
                  </a:lnTo>
                  <a:lnTo>
                    <a:pt x="201" y="875"/>
                  </a:lnTo>
                  <a:lnTo>
                    <a:pt x="199" y="875"/>
                  </a:lnTo>
                  <a:lnTo>
                    <a:pt x="196" y="873"/>
                  </a:lnTo>
                  <a:lnTo>
                    <a:pt x="194" y="873"/>
                  </a:lnTo>
                  <a:lnTo>
                    <a:pt x="188" y="868"/>
                  </a:lnTo>
                  <a:lnTo>
                    <a:pt x="188" y="862"/>
                  </a:lnTo>
                  <a:lnTo>
                    <a:pt x="188" y="860"/>
                  </a:lnTo>
                  <a:lnTo>
                    <a:pt x="186" y="855"/>
                  </a:lnTo>
                  <a:lnTo>
                    <a:pt x="186" y="850"/>
                  </a:lnTo>
                  <a:lnTo>
                    <a:pt x="186" y="847"/>
                  </a:lnTo>
                  <a:lnTo>
                    <a:pt x="188" y="845"/>
                  </a:lnTo>
                  <a:lnTo>
                    <a:pt x="188" y="837"/>
                  </a:lnTo>
                  <a:lnTo>
                    <a:pt x="186" y="832"/>
                  </a:lnTo>
                  <a:lnTo>
                    <a:pt x="183" y="829"/>
                  </a:lnTo>
                  <a:lnTo>
                    <a:pt x="186" y="824"/>
                  </a:lnTo>
                  <a:lnTo>
                    <a:pt x="191" y="822"/>
                  </a:lnTo>
                  <a:lnTo>
                    <a:pt x="194" y="817"/>
                  </a:lnTo>
                  <a:lnTo>
                    <a:pt x="194" y="812"/>
                  </a:lnTo>
                  <a:lnTo>
                    <a:pt x="196" y="809"/>
                  </a:lnTo>
                  <a:lnTo>
                    <a:pt x="194" y="804"/>
                  </a:lnTo>
                  <a:lnTo>
                    <a:pt x="188" y="801"/>
                  </a:lnTo>
                  <a:lnTo>
                    <a:pt x="183" y="801"/>
                  </a:lnTo>
                  <a:lnTo>
                    <a:pt x="181" y="799"/>
                  </a:lnTo>
                  <a:lnTo>
                    <a:pt x="181" y="796"/>
                  </a:lnTo>
                  <a:lnTo>
                    <a:pt x="181" y="794"/>
                  </a:lnTo>
                  <a:lnTo>
                    <a:pt x="186" y="791"/>
                  </a:lnTo>
                  <a:lnTo>
                    <a:pt x="188" y="791"/>
                  </a:lnTo>
                  <a:lnTo>
                    <a:pt x="191" y="789"/>
                  </a:lnTo>
                  <a:lnTo>
                    <a:pt x="194" y="786"/>
                  </a:lnTo>
                  <a:lnTo>
                    <a:pt x="194" y="781"/>
                  </a:lnTo>
                  <a:lnTo>
                    <a:pt x="191" y="781"/>
                  </a:lnTo>
                  <a:lnTo>
                    <a:pt x="196" y="778"/>
                  </a:lnTo>
                  <a:lnTo>
                    <a:pt x="199" y="776"/>
                  </a:lnTo>
                  <a:lnTo>
                    <a:pt x="201" y="771"/>
                  </a:lnTo>
                  <a:lnTo>
                    <a:pt x="204" y="771"/>
                  </a:lnTo>
                  <a:lnTo>
                    <a:pt x="201" y="766"/>
                  </a:lnTo>
                  <a:lnTo>
                    <a:pt x="201" y="763"/>
                  </a:lnTo>
                  <a:lnTo>
                    <a:pt x="201" y="758"/>
                  </a:lnTo>
                  <a:lnTo>
                    <a:pt x="201" y="750"/>
                  </a:lnTo>
                  <a:lnTo>
                    <a:pt x="206" y="745"/>
                  </a:lnTo>
                  <a:lnTo>
                    <a:pt x="209" y="743"/>
                  </a:lnTo>
                  <a:lnTo>
                    <a:pt x="211" y="740"/>
                  </a:lnTo>
                  <a:lnTo>
                    <a:pt x="211" y="735"/>
                  </a:lnTo>
                  <a:lnTo>
                    <a:pt x="214" y="733"/>
                  </a:lnTo>
                  <a:lnTo>
                    <a:pt x="214" y="730"/>
                  </a:lnTo>
                  <a:lnTo>
                    <a:pt x="222" y="730"/>
                  </a:lnTo>
                  <a:lnTo>
                    <a:pt x="232" y="728"/>
                  </a:lnTo>
                  <a:lnTo>
                    <a:pt x="234" y="728"/>
                  </a:lnTo>
                  <a:lnTo>
                    <a:pt x="237" y="725"/>
                  </a:lnTo>
                  <a:lnTo>
                    <a:pt x="262" y="700"/>
                  </a:lnTo>
                  <a:lnTo>
                    <a:pt x="285" y="679"/>
                  </a:lnTo>
                  <a:lnTo>
                    <a:pt x="288" y="677"/>
                  </a:lnTo>
                  <a:lnTo>
                    <a:pt x="290" y="674"/>
                  </a:lnTo>
                  <a:lnTo>
                    <a:pt x="295" y="672"/>
                  </a:lnTo>
                  <a:lnTo>
                    <a:pt x="295" y="669"/>
                  </a:lnTo>
                  <a:lnTo>
                    <a:pt x="298" y="664"/>
                  </a:lnTo>
                  <a:lnTo>
                    <a:pt x="300" y="659"/>
                  </a:lnTo>
                  <a:lnTo>
                    <a:pt x="303" y="656"/>
                  </a:lnTo>
                  <a:lnTo>
                    <a:pt x="303" y="654"/>
                  </a:lnTo>
                  <a:lnTo>
                    <a:pt x="306" y="651"/>
                  </a:lnTo>
                  <a:lnTo>
                    <a:pt x="311" y="649"/>
                  </a:lnTo>
                  <a:lnTo>
                    <a:pt x="316" y="646"/>
                  </a:lnTo>
                  <a:lnTo>
                    <a:pt x="318" y="644"/>
                  </a:lnTo>
                  <a:lnTo>
                    <a:pt x="323" y="641"/>
                  </a:lnTo>
                  <a:lnTo>
                    <a:pt x="326" y="641"/>
                  </a:lnTo>
                  <a:lnTo>
                    <a:pt x="328" y="641"/>
                  </a:lnTo>
                  <a:lnTo>
                    <a:pt x="331" y="654"/>
                  </a:lnTo>
                  <a:lnTo>
                    <a:pt x="336" y="667"/>
                  </a:lnTo>
                  <a:lnTo>
                    <a:pt x="349" y="674"/>
                  </a:lnTo>
                  <a:lnTo>
                    <a:pt x="364" y="672"/>
                  </a:lnTo>
                  <a:lnTo>
                    <a:pt x="372" y="669"/>
                  </a:lnTo>
                  <a:lnTo>
                    <a:pt x="372" y="667"/>
                  </a:lnTo>
                  <a:lnTo>
                    <a:pt x="374" y="664"/>
                  </a:lnTo>
                  <a:lnTo>
                    <a:pt x="374" y="659"/>
                  </a:lnTo>
                  <a:lnTo>
                    <a:pt x="374" y="656"/>
                  </a:lnTo>
                  <a:lnTo>
                    <a:pt x="377" y="656"/>
                  </a:lnTo>
                  <a:lnTo>
                    <a:pt x="374" y="654"/>
                  </a:lnTo>
                  <a:lnTo>
                    <a:pt x="374" y="651"/>
                  </a:lnTo>
                  <a:lnTo>
                    <a:pt x="377" y="646"/>
                  </a:lnTo>
                  <a:lnTo>
                    <a:pt x="374" y="641"/>
                  </a:lnTo>
                  <a:lnTo>
                    <a:pt x="372" y="641"/>
                  </a:lnTo>
                  <a:lnTo>
                    <a:pt x="369" y="639"/>
                  </a:lnTo>
                  <a:lnTo>
                    <a:pt x="367" y="639"/>
                  </a:lnTo>
                  <a:lnTo>
                    <a:pt x="364" y="636"/>
                  </a:lnTo>
                  <a:lnTo>
                    <a:pt x="362" y="633"/>
                  </a:lnTo>
                  <a:lnTo>
                    <a:pt x="359" y="631"/>
                  </a:lnTo>
                  <a:lnTo>
                    <a:pt x="356" y="631"/>
                  </a:lnTo>
                  <a:lnTo>
                    <a:pt x="356" y="628"/>
                  </a:lnTo>
                  <a:lnTo>
                    <a:pt x="356" y="626"/>
                  </a:lnTo>
                  <a:lnTo>
                    <a:pt x="356" y="623"/>
                  </a:lnTo>
                  <a:lnTo>
                    <a:pt x="354" y="621"/>
                  </a:lnTo>
                  <a:lnTo>
                    <a:pt x="354" y="616"/>
                  </a:lnTo>
                  <a:lnTo>
                    <a:pt x="351" y="613"/>
                  </a:lnTo>
                  <a:lnTo>
                    <a:pt x="351" y="611"/>
                  </a:lnTo>
                  <a:lnTo>
                    <a:pt x="354" y="608"/>
                  </a:lnTo>
                  <a:lnTo>
                    <a:pt x="354" y="605"/>
                  </a:lnTo>
                  <a:lnTo>
                    <a:pt x="351" y="605"/>
                  </a:lnTo>
                  <a:lnTo>
                    <a:pt x="349" y="605"/>
                  </a:lnTo>
                  <a:lnTo>
                    <a:pt x="346" y="603"/>
                  </a:lnTo>
                  <a:lnTo>
                    <a:pt x="344" y="603"/>
                  </a:lnTo>
                  <a:lnTo>
                    <a:pt x="341" y="600"/>
                  </a:lnTo>
                  <a:lnTo>
                    <a:pt x="339" y="598"/>
                  </a:lnTo>
                  <a:lnTo>
                    <a:pt x="336" y="598"/>
                  </a:lnTo>
                  <a:lnTo>
                    <a:pt x="334" y="598"/>
                  </a:lnTo>
                  <a:lnTo>
                    <a:pt x="331" y="595"/>
                  </a:lnTo>
                  <a:lnTo>
                    <a:pt x="334" y="593"/>
                  </a:lnTo>
                  <a:lnTo>
                    <a:pt x="331" y="590"/>
                  </a:lnTo>
                  <a:lnTo>
                    <a:pt x="331" y="588"/>
                  </a:lnTo>
                  <a:lnTo>
                    <a:pt x="328" y="585"/>
                  </a:lnTo>
                  <a:lnTo>
                    <a:pt x="328" y="583"/>
                  </a:lnTo>
                  <a:lnTo>
                    <a:pt x="328" y="580"/>
                  </a:lnTo>
                  <a:lnTo>
                    <a:pt x="328" y="577"/>
                  </a:lnTo>
                  <a:lnTo>
                    <a:pt x="326" y="577"/>
                  </a:lnTo>
                  <a:lnTo>
                    <a:pt x="326" y="575"/>
                  </a:lnTo>
                  <a:lnTo>
                    <a:pt x="326" y="572"/>
                  </a:lnTo>
                  <a:lnTo>
                    <a:pt x="323" y="570"/>
                  </a:lnTo>
                  <a:lnTo>
                    <a:pt x="323" y="567"/>
                  </a:lnTo>
                  <a:lnTo>
                    <a:pt x="321" y="565"/>
                  </a:lnTo>
                  <a:lnTo>
                    <a:pt x="318" y="562"/>
                  </a:lnTo>
                  <a:lnTo>
                    <a:pt x="318" y="560"/>
                  </a:lnTo>
                  <a:lnTo>
                    <a:pt x="316" y="560"/>
                  </a:lnTo>
                  <a:lnTo>
                    <a:pt x="313" y="560"/>
                  </a:lnTo>
                  <a:lnTo>
                    <a:pt x="311" y="560"/>
                  </a:lnTo>
                  <a:lnTo>
                    <a:pt x="308" y="560"/>
                  </a:lnTo>
                  <a:lnTo>
                    <a:pt x="306" y="560"/>
                  </a:lnTo>
                  <a:lnTo>
                    <a:pt x="303" y="560"/>
                  </a:lnTo>
                  <a:lnTo>
                    <a:pt x="303" y="557"/>
                  </a:lnTo>
                  <a:lnTo>
                    <a:pt x="300" y="557"/>
                  </a:lnTo>
                  <a:lnTo>
                    <a:pt x="298" y="557"/>
                  </a:lnTo>
                  <a:lnTo>
                    <a:pt x="298" y="555"/>
                  </a:lnTo>
                  <a:lnTo>
                    <a:pt x="295" y="552"/>
                  </a:lnTo>
                  <a:lnTo>
                    <a:pt x="293" y="552"/>
                  </a:lnTo>
                  <a:lnTo>
                    <a:pt x="290" y="552"/>
                  </a:lnTo>
                  <a:lnTo>
                    <a:pt x="290" y="549"/>
                  </a:lnTo>
                  <a:lnTo>
                    <a:pt x="288" y="549"/>
                  </a:lnTo>
                  <a:lnTo>
                    <a:pt x="285" y="547"/>
                  </a:lnTo>
                  <a:lnTo>
                    <a:pt x="285" y="544"/>
                  </a:lnTo>
                  <a:lnTo>
                    <a:pt x="283" y="542"/>
                  </a:lnTo>
                  <a:lnTo>
                    <a:pt x="280" y="537"/>
                  </a:lnTo>
                  <a:lnTo>
                    <a:pt x="283" y="534"/>
                  </a:lnTo>
                  <a:lnTo>
                    <a:pt x="280" y="534"/>
                  </a:lnTo>
                  <a:lnTo>
                    <a:pt x="278" y="534"/>
                  </a:lnTo>
                  <a:lnTo>
                    <a:pt x="275" y="532"/>
                  </a:lnTo>
                  <a:lnTo>
                    <a:pt x="272" y="532"/>
                  </a:lnTo>
                  <a:lnTo>
                    <a:pt x="270" y="532"/>
                  </a:lnTo>
                  <a:lnTo>
                    <a:pt x="270" y="529"/>
                  </a:lnTo>
                  <a:lnTo>
                    <a:pt x="270" y="527"/>
                  </a:lnTo>
                  <a:lnTo>
                    <a:pt x="267" y="527"/>
                  </a:lnTo>
                  <a:lnTo>
                    <a:pt x="267" y="524"/>
                  </a:lnTo>
                  <a:lnTo>
                    <a:pt x="267" y="521"/>
                  </a:lnTo>
                  <a:lnTo>
                    <a:pt x="265" y="521"/>
                  </a:lnTo>
                  <a:lnTo>
                    <a:pt x="262" y="521"/>
                  </a:lnTo>
                  <a:lnTo>
                    <a:pt x="260" y="524"/>
                  </a:lnTo>
                  <a:lnTo>
                    <a:pt x="257" y="521"/>
                  </a:lnTo>
                  <a:lnTo>
                    <a:pt x="255" y="521"/>
                  </a:lnTo>
                  <a:lnTo>
                    <a:pt x="252" y="519"/>
                  </a:lnTo>
                  <a:lnTo>
                    <a:pt x="250" y="516"/>
                  </a:lnTo>
                  <a:lnTo>
                    <a:pt x="255" y="514"/>
                  </a:lnTo>
                  <a:lnTo>
                    <a:pt x="255" y="511"/>
                  </a:lnTo>
                  <a:lnTo>
                    <a:pt x="255" y="509"/>
                  </a:lnTo>
                  <a:lnTo>
                    <a:pt x="255" y="506"/>
                  </a:lnTo>
                  <a:lnTo>
                    <a:pt x="252" y="506"/>
                  </a:lnTo>
                  <a:lnTo>
                    <a:pt x="250" y="504"/>
                  </a:lnTo>
                  <a:lnTo>
                    <a:pt x="247" y="506"/>
                  </a:lnTo>
                  <a:lnTo>
                    <a:pt x="244" y="506"/>
                  </a:lnTo>
                  <a:lnTo>
                    <a:pt x="242" y="506"/>
                  </a:lnTo>
                  <a:lnTo>
                    <a:pt x="239" y="506"/>
                  </a:lnTo>
                  <a:lnTo>
                    <a:pt x="234" y="504"/>
                  </a:lnTo>
                  <a:lnTo>
                    <a:pt x="232" y="504"/>
                  </a:lnTo>
                  <a:lnTo>
                    <a:pt x="227" y="506"/>
                  </a:lnTo>
                  <a:lnTo>
                    <a:pt x="224" y="504"/>
                  </a:lnTo>
                  <a:lnTo>
                    <a:pt x="222" y="504"/>
                  </a:lnTo>
                  <a:lnTo>
                    <a:pt x="214" y="501"/>
                  </a:lnTo>
                  <a:lnTo>
                    <a:pt x="211" y="499"/>
                  </a:lnTo>
                  <a:lnTo>
                    <a:pt x="206" y="499"/>
                  </a:lnTo>
                  <a:lnTo>
                    <a:pt x="204" y="496"/>
                  </a:lnTo>
                  <a:lnTo>
                    <a:pt x="201" y="499"/>
                  </a:lnTo>
                  <a:lnTo>
                    <a:pt x="199" y="499"/>
                  </a:lnTo>
                  <a:lnTo>
                    <a:pt x="196" y="496"/>
                  </a:lnTo>
                  <a:lnTo>
                    <a:pt x="194" y="499"/>
                  </a:lnTo>
                  <a:lnTo>
                    <a:pt x="188" y="501"/>
                  </a:lnTo>
                  <a:lnTo>
                    <a:pt x="183" y="504"/>
                  </a:lnTo>
                  <a:lnTo>
                    <a:pt x="178" y="509"/>
                  </a:lnTo>
                  <a:lnTo>
                    <a:pt x="173" y="509"/>
                  </a:lnTo>
                  <a:lnTo>
                    <a:pt x="171" y="509"/>
                  </a:lnTo>
                  <a:lnTo>
                    <a:pt x="168" y="511"/>
                  </a:lnTo>
                  <a:lnTo>
                    <a:pt x="163" y="511"/>
                  </a:lnTo>
                  <a:lnTo>
                    <a:pt x="160" y="511"/>
                  </a:lnTo>
                  <a:lnTo>
                    <a:pt x="158" y="511"/>
                  </a:lnTo>
                  <a:lnTo>
                    <a:pt x="155" y="511"/>
                  </a:lnTo>
                  <a:lnTo>
                    <a:pt x="153" y="514"/>
                  </a:lnTo>
                  <a:lnTo>
                    <a:pt x="150" y="516"/>
                  </a:lnTo>
                  <a:lnTo>
                    <a:pt x="148" y="516"/>
                  </a:lnTo>
                  <a:lnTo>
                    <a:pt x="145" y="519"/>
                  </a:lnTo>
                  <a:lnTo>
                    <a:pt x="143" y="519"/>
                  </a:lnTo>
                  <a:lnTo>
                    <a:pt x="138" y="521"/>
                  </a:lnTo>
                  <a:lnTo>
                    <a:pt x="135" y="521"/>
                  </a:lnTo>
                  <a:lnTo>
                    <a:pt x="132" y="524"/>
                  </a:lnTo>
                  <a:lnTo>
                    <a:pt x="127" y="524"/>
                  </a:lnTo>
                  <a:lnTo>
                    <a:pt x="125" y="521"/>
                  </a:lnTo>
                  <a:lnTo>
                    <a:pt x="122" y="521"/>
                  </a:lnTo>
                  <a:lnTo>
                    <a:pt x="117" y="521"/>
                  </a:lnTo>
                  <a:lnTo>
                    <a:pt x="115" y="521"/>
                  </a:lnTo>
                  <a:lnTo>
                    <a:pt x="110" y="521"/>
                  </a:lnTo>
                  <a:lnTo>
                    <a:pt x="107" y="521"/>
                  </a:lnTo>
                  <a:lnTo>
                    <a:pt x="107" y="524"/>
                  </a:lnTo>
                  <a:lnTo>
                    <a:pt x="97" y="519"/>
                  </a:lnTo>
                  <a:lnTo>
                    <a:pt x="97" y="516"/>
                  </a:lnTo>
                  <a:lnTo>
                    <a:pt x="94" y="509"/>
                  </a:lnTo>
                  <a:lnTo>
                    <a:pt x="92" y="491"/>
                  </a:lnTo>
                  <a:lnTo>
                    <a:pt x="94" y="488"/>
                  </a:lnTo>
                  <a:lnTo>
                    <a:pt x="97" y="488"/>
                  </a:lnTo>
                  <a:lnTo>
                    <a:pt x="97" y="481"/>
                  </a:lnTo>
                  <a:lnTo>
                    <a:pt x="99" y="476"/>
                  </a:lnTo>
                  <a:lnTo>
                    <a:pt x="99" y="473"/>
                  </a:lnTo>
                  <a:lnTo>
                    <a:pt x="89" y="471"/>
                  </a:lnTo>
                  <a:lnTo>
                    <a:pt x="79" y="463"/>
                  </a:lnTo>
                  <a:lnTo>
                    <a:pt x="74" y="465"/>
                  </a:lnTo>
                  <a:lnTo>
                    <a:pt x="69" y="465"/>
                  </a:lnTo>
                  <a:lnTo>
                    <a:pt x="64" y="471"/>
                  </a:lnTo>
                  <a:lnTo>
                    <a:pt x="64" y="473"/>
                  </a:lnTo>
                  <a:lnTo>
                    <a:pt x="51" y="473"/>
                  </a:lnTo>
                  <a:lnTo>
                    <a:pt x="46" y="473"/>
                  </a:lnTo>
                  <a:lnTo>
                    <a:pt x="33" y="463"/>
                  </a:lnTo>
                  <a:lnTo>
                    <a:pt x="38" y="458"/>
                  </a:lnTo>
                  <a:lnTo>
                    <a:pt x="41" y="455"/>
                  </a:lnTo>
                  <a:lnTo>
                    <a:pt x="38" y="450"/>
                  </a:lnTo>
                  <a:lnTo>
                    <a:pt x="36" y="448"/>
                  </a:lnTo>
                  <a:lnTo>
                    <a:pt x="33" y="448"/>
                  </a:lnTo>
                  <a:lnTo>
                    <a:pt x="31" y="445"/>
                  </a:lnTo>
                  <a:lnTo>
                    <a:pt x="28" y="445"/>
                  </a:lnTo>
                  <a:lnTo>
                    <a:pt x="18" y="443"/>
                  </a:lnTo>
                  <a:lnTo>
                    <a:pt x="15" y="440"/>
                  </a:lnTo>
                  <a:lnTo>
                    <a:pt x="13" y="440"/>
                  </a:lnTo>
                  <a:lnTo>
                    <a:pt x="3" y="432"/>
                  </a:lnTo>
                  <a:lnTo>
                    <a:pt x="3" y="430"/>
                  </a:lnTo>
                  <a:lnTo>
                    <a:pt x="0" y="427"/>
                  </a:lnTo>
                  <a:lnTo>
                    <a:pt x="3" y="425"/>
                  </a:lnTo>
                  <a:lnTo>
                    <a:pt x="3" y="422"/>
                  </a:lnTo>
                  <a:lnTo>
                    <a:pt x="5" y="422"/>
                  </a:lnTo>
                  <a:lnTo>
                    <a:pt x="10" y="425"/>
                  </a:lnTo>
                  <a:lnTo>
                    <a:pt x="13" y="422"/>
                  </a:lnTo>
                  <a:lnTo>
                    <a:pt x="13" y="417"/>
                  </a:lnTo>
                  <a:lnTo>
                    <a:pt x="13" y="415"/>
                  </a:lnTo>
                  <a:lnTo>
                    <a:pt x="15" y="412"/>
                  </a:lnTo>
                  <a:lnTo>
                    <a:pt x="18" y="409"/>
                  </a:lnTo>
                  <a:lnTo>
                    <a:pt x="18" y="407"/>
                  </a:lnTo>
                  <a:lnTo>
                    <a:pt x="20" y="407"/>
                  </a:lnTo>
                  <a:lnTo>
                    <a:pt x="23" y="404"/>
                  </a:lnTo>
                  <a:lnTo>
                    <a:pt x="26" y="407"/>
                  </a:lnTo>
                  <a:lnTo>
                    <a:pt x="28" y="407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6" y="404"/>
                  </a:lnTo>
                  <a:lnTo>
                    <a:pt x="38" y="402"/>
                  </a:lnTo>
                  <a:lnTo>
                    <a:pt x="41" y="402"/>
                  </a:lnTo>
                  <a:lnTo>
                    <a:pt x="43" y="402"/>
                  </a:lnTo>
                  <a:lnTo>
                    <a:pt x="46" y="399"/>
                  </a:lnTo>
                  <a:lnTo>
                    <a:pt x="48" y="399"/>
                  </a:lnTo>
                  <a:lnTo>
                    <a:pt x="51" y="399"/>
                  </a:lnTo>
                  <a:lnTo>
                    <a:pt x="54" y="399"/>
                  </a:lnTo>
                  <a:lnTo>
                    <a:pt x="56" y="397"/>
                  </a:lnTo>
                  <a:lnTo>
                    <a:pt x="61" y="397"/>
                  </a:lnTo>
                  <a:lnTo>
                    <a:pt x="64" y="397"/>
                  </a:lnTo>
                  <a:lnTo>
                    <a:pt x="66" y="394"/>
                  </a:lnTo>
                  <a:lnTo>
                    <a:pt x="69" y="394"/>
                  </a:lnTo>
                  <a:lnTo>
                    <a:pt x="71" y="394"/>
                  </a:lnTo>
                  <a:lnTo>
                    <a:pt x="74" y="394"/>
                  </a:lnTo>
                  <a:lnTo>
                    <a:pt x="76" y="394"/>
                  </a:lnTo>
                  <a:lnTo>
                    <a:pt x="79" y="394"/>
                  </a:lnTo>
                  <a:lnTo>
                    <a:pt x="79" y="397"/>
                  </a:lnTo>
                  <a:lnTo>
                    <a:pt x="82" y="399"/>
                  </a:lnTo>
                  <a:lnTo>
                    <a:pt x="84" y="399"/>
                  </a:lnTo>
                  <a:lnTo>
                    <a:pt x="87" y="402"/>
                  </a:lnTo>
                  <a:lnTo>
                    <a:pt x="89" y="402"/>
                  </a:lnTo>
                  <a:lnTo>
                    <a:pt x="89" y="399"/>
                  </a:lnTo>
                  <a:lnTo>
                    <a:pt x="89" y="397"/>
                  </a:lnTo>
                  <a:lnTo>
                    <a:pt x="89" y="394"/>
                  </a:lnTo>
                  <a:lnTo>
                    <a:pt x="92" y="394"/>
                  </a:lnTo>
                  <a:lnTo>
                    <a:pt x="92" y="392"/>
                  </a:lnTo>
                  <a:lnTo>
                    <a:pt x="92" y="389"/>
                  </a:lnTo>
                  <a:lnTo>
                    <a:pt x="94" y="389"/>
                  </a:lnTo>
                  <a:lnTo>
                    <a:pt x="97" y="389"/>
                  </a:lnTo>
                  <a:lnTo>
                    <a:pt x="99" y="387"/>
                  </a:lnTo>
                  <a:lnTo>
                    <a:pt x="99" y="384"/>
                  </a:lnTo>
                  <a:lnTo>
                    <a:pt x="102" y="387"/>
                  </a:lnTo>
                  <a:lnTo>
                    <a:pt x="104" y="387"/>
                  </a:lnTo>
                  <a:lnTo>
                    <a:pt x="107" y="389"/>
                  </a:lnTo>
                  <a:lnTo>
                    <a:pt x="110" y="389"/>
                  </a:lnTo>
                  <a:lnTo>
                    <a:pt x="112" y="389"/>
                  </a:lnTo>
                  <a:lnTo>
                    <a:pt x="115" y="387"/>
                  </a:lnTo>
                  <a:lnTo>
                    <a:pt x="117" y="387"/>
                  </a:lnTo>
                  <a:lnTo>
                    <a:pt x="120" y="387"/>
                  </a:lnTo>
                  <a:lnTo>
                    <a:pt x="122" y="387"/>
                  </a:lnTo>
                  <a:lnTo>
                    <a:pt x="125" y="387"/>
                  </a:lnTo>
                  <a:lnTo>
                    <a:pt x="125" y="389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5" y="397"/>
                  </a:lnTo>
                  <a:lnTo>
                    <a:pt x="125" y="399"/>
                  </a:lnTo>
                  <a:lnTo>
                    <a:pt x="127" y="399"/>
                  </a:lnTo>
                  <a:lnTo>
                    <a:pt x="130" y="399"/>
                  </a:lnTo>
                  <a:lnTo>
                    <a:pt x="130" y="397"/>
                  </a:lnTo>
                  <a:lnTo>
                    <a:pt x="130" y="399"/>
                  </a:lnTo>
                  <a:lnTo>
                    <a:pt x="132" y="397"/>
                  </a:lnTo>
                  <a:lnTo>
                    <a:pt x="135" y="399"/>
                  </a:lnTo>
                  <a:lnTo>
                    <a:pt x="138" y="399"/>
                  </a:lnTo>
                  <a:lnTo>
                    <a:pt x="138" y="402"/>
                  </a:lnTo>
                  <a:lnTo>
                    <a:pt x="140" y="404"/>
                  </a:lnTo>
                  <a:lnTo>
                    <a:pt x="140" y="407"/>
                  </a:lnTo>
                  <a:lnTo>
                    <a:pt x="143" y="407"/>
                  </a:lnTo>
                  <a:lnTo>
                    <a:pt x="143" y="409"/>
                  </a:lnTo>
                  <a:lnTo>
                    <a:pt x="143" y="412"/>
                  </a:lnTo>
                  <a:lnTo>
                    <a:pt x="143" y="415"/>
                  </a:lnTo>
                  <a:lnTo>
                    <a:pt x="143" y="417"/>
                  </a:lnTo>
                  <a:lnTo>
                    <a:pt x="145" y="417"/>
                  </a:lnTo>
                  <a:lnTo>
                    <a:pt x="145" y="420"/>
                  </a:lnTo>
                  <a:lnTo>
                    <a:pt x="148" y="420"/>
                  </a:lnTo>
                  <a:lnTo>
                    <a:pt x="150" y="420"/>
                  </a:lnTo>
                  <a:lnTo>
                    <a:pt x="153" y="420"/>
                  </a:lnTo>
                  <a:lnTo>
                    <a:pt x="155" y="420"/>
                  </a:lnTo>
                  <a:lnTo>
                    <a:pt x="158" y="420"/>
                  </a:lnTo>
                  <a:lnTo>
                    <a:pt x="160" y="420"/>
                  </a:lnTo>
                  <a:lnTo>
                    <a:pt x="163" y="420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71" y="420"/>
                  </a:lnTo>
                  <a:lnTo>
                    <a:pt x="173" y="417"/>
                  </a:lnTo>
                  <a:lnTo>
                    <a:pt x="176" y="417"/>
                  </a:lnTo>
                  <a:lnTo>
                    <a:pt x="176" y="420"/>
                  </a:lnTo>
                  <a:lnTo>
                    <a:pt x="178" y="420"/>
                  </a:lnTo>
                  <a:lnTo>
                    <a:pt x="181" y="420"/>
                  </a:lnTo>
                  <a:lnTo>
                    <a:pt x="183" y="420"/>
                  </a:lnTo>
                  <a:lnTo>
                    <a:pt x="186" y="422"/>
                  </a:lnTo>
                  <a:lnTo>
                    <a:pt x="186" y="420"/>
                  </a:lnTo>
                  <a:lnTo>
                    <a:pt x="188" y="420"/>
                  </a:lnTo>
                  <a:lnTo>
                    <a:pt x="191" y="422"/>
                  </a:lnTo>
                  <a:lnTo>
                    <a:pt x="191" y="425"/>
                  </a:lnTo>
                  <a:lnTo>
                    <a:pt x="194" y="425"/>
                  </a:lnTo>
                  <a:lnTo>
                    <a:pt x="196" y="425"/>
                  </a:lnTo>
                  <a:lnTo>
                    <a:pt x="199" y="422"/>
                  </a:lnTo>
                  <a:lnTo>
                    <a:pt x="199" y="420"/>
                  </a:lnTo>
                  <a:lnTo>
                    <a:pt x="201" y="417"/>
                  </a:lnTo>
                  <a:lnTo>
                    <a:pt x="201" y="415"/>
                  </a:lnTo>
                  <a:lnTo>
                    <a:pt x="204" y="412"/>
                  </a:lnTo>
                  <a:lnTo>
                    <a:pt x="204" y="409"/>
                  </a:lnTo>
                  <a:lnTo>
                    <a:pt x="206" y="409"/>
                  </a:lnTo>
                  <a:lnTo>
                    <a:pt x="206" y="407"/>
                  </a:lnTo>
                  <a:lnTo>
                    <a:pt x="209" y="404"/>
                  </a:lnTo>
                  <a:lnTo>
                    <a:pt x="211" y="402"/>
                  </a:lnTo>
                  <a:lnTo>
                    <a:pt x="214" y="399"/>
                  </a:lnTo>
                  <a:lnTo>
                    <a:pt x="216" y="397"/>
                  </a:lnTo>
                  <a:lnTo>
                    <a:pt x="219" y="394"/>
                  </a:lnTo>
                  <a:lnTo>
                    <a:pt x="219" y="392"/>
                  </a:lnTo>
                  <a:lnTo>
                    <a:pt x="222" y="394"/>
                  </a:lnTo>
                  <a:lnTo>
                    <a:pt x="224" y="394"/>
                  </a:lnTo>
                  <a:lnTo>
                    <a:pt x="227" y="394"/>
                  </a:lnTo>
                  <a:lnTo>
                    <a:pt x="229" y="397"/>
                  </a:lnTo>
                  <a:lnTo>
                    <a:pt x="232" y="397"/>
                  </a:lnTo>
                  <a:lnTo>
                    <a:pt x="232" y="394"/>
                  </a:lnTo>
                  <a:lnTo>
                    <a:pt x="234" y="394"/>
                  </a:lnTo>
                  <a:lnTo>
                    <a:pt x="234" y="392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4"/>
                  </a:lnTo>
                  <a:lnTo>
                    <a:pt x="242" y="394"/>
                  </a:lnTo>
                  <a:lnTo>
                    <a:pt x="244" y="392"/>
                  </a:lnTo>
                  <a:lnTo>
                    <a:pt x="244" y="387"/>
                  </a:lnTo>
                  <a:lnTo>
                    <a:pt x="244" y="384"/>
                  </a:lnTo>
                  <a:lnTo>
                    <a:pt x="244" y="381"/>
                  </a:lnTo>
                  <a:lnTo>
                    <a:pt x="247" y="381"/>
                  </a:lnTo>
                  <a:lnTo>
                    <a:pt x="250" y="379"/>
                  </a:lnTo>
                  <a:lnTo>
                    <a:pt x="250" y="376"/>
                  </a:lnTo>
                  <a:lnTo>
                    <a:pt x="252" y="374"/>
                  </a:lnTo>
                  <a:lnTo>
                    <a:pt x="252" y="371"/>
                  </a:lnTo>
                  <a:lnTo>
                    <a:pt x="255" y="371"/>
                  </a:lnTo>
                  <a:lnTo>
                    <a:pt x="257" y="371"/>
                  </a:lnTo>
                  <a:lnTo>
                    <a:pt x="257" y="369"/>
                  </a:lnTo>
                  <a:lnTo>
                    <a:pt x="260" y="369"/>
                  </a:lnTo>
                  <a:lnTo>
                    <a:pt x="260" y="366"/>
                  </a:lnTo>
                  <a:lnTo>
                    <a:pt x="262" y="366"/>
                  </a:lnTo>
                  <a:lnTo>
                    <a:pt x="265" y="366"/>
                  </a:lnTo>
                  <a:lnTo>
                    <a:pt x="267" y="366"/>
                  </a:lnTo>
                  <a:lnTo>
                    <a:pt x="270" y="366"/>
                  </a:lnTo>
                  <a:lnTo>
                    <a:pt x="270" y="364"/>
                  </a:lnTo>
                  <a:lnTo>
                    <a:pt x="272" y="364"/>
                  </a:lnTo>
                  <a:lnTo>
                    <a:pt x="275" y="364"/>
                  </a:lnTo>
                  <a:lnTo>
                    <a:pt x="278" y="364"/>
                  </a:lnTo>
                  <a:lnTo>
                    <a:pt x="278" y="361"/>
                  </a:lnTo>
                  <a:lnTo>
                    <a:pt x="280" y="361"/>
                  </a:lnTo>
                  <a:lnTo>
                    <a:pt x="283" y="361"/>
                  </a:lnTo>
                  <a:lnTo>
                    <a:pt x="285" y="361"/>
                  </a:lnTo>
                  <a:lnTo>
                    <a:pt x="288" y="361"/>
                  </a:lnTo>
                  <a:lnTo>
                    <a:pt x="293" y="361"/>
                  </a:lnTo>
                  <a:lnTo>
                    <a:pt x="295" y="361"/>
                  </a:lnTo>
                  <a:lnTo>
                    <a:pt x="298" y="359"/>
                  </a:lnTo>
                  <a:lnTo>
                    <a:pt x="300" y="359"/>
                  </a:lnTo>
                  <a:lnTo>
                    <a:pt x="303" y="359"/>
                  </a:lnTo>
                  <a:lnTo>
                    <a:pt x="303" y="356"/>
                  </a:lnTo>
                  <a:lnTo>
                    <a:pt x="306" y="356"/>
                  </a:lnTo>
                  <a:lnTo>
                    <a:pt x="308" y="353"/>
                  </a:lnTo>
                  <a:lnTo>
                    <a:pt x="311" y="353"/>
                  </a:lnTo>
                  <a:lnTo>
                    <a:pt x="313" y="351"/>
                  </a:lnTo>
                  <a:lnTo>
                    <a:pt x="316" y="351"/>
                  </a:lnTo>
                  <a:lnTo>
                    <a:pt x="318" y="348"/>
                  </a:lnTo>
                  <a:lnTo>
                    <a:pt x="321" y="348"/>
                  </a:lnTo>
                  <a:lnTo>
                    <a:pt x="321" y="346"/>
                  </a:lnTo>
                  <a:lnTo>
                    <a:pt x="323" y="343"/>
                  </a:lnTo>
                  <a:lnTo>
                    <a:pt x="321" y="341"/>
                  </a:lnTo>
                  <a:lnTo>
                    <a:pt x="321" y="338"/>
                  </a:lnTo>
                  <a:lnTo>
                    <a:pt x="318" y="333"/>
                  </a:lnTo>
                  <a:lnTo>
                    <a:pt x="321" y="333"/>
                  </a:lnTo>
                  <a:lnTo>
                    <a:pt x="321" y="331"/>
                  </a:lnTo>
                  <a:lnTo>
                    <a:pt x="323" y="331"/>
                  </a:lnTo>
                  <a:lnTo>
                    <a:pt x="326" y="331"/>
                  </a:lnTo>
                  <a:lnTo>
                    <a:pt x="328" y="331"/>
                  </a:lnTo>
                  <a:lnTo>
                    <a:pt x="331" y="331"/>
                  </a:lnTo>
                  <a:lnTo>
                    <a:pt x="334" y="328"/>
                  </a:lnTo>
                  <a:lnTo>
                    <a:pt x="336" y="328"/>
                  </a:lnTo>
                  <a:lnTo>
                    <a:pt x="339" y="331"/>
                  </a:lnTo>
                  <a:lnTo>
                    <a:pt x="341" y="331"/>
                  </a:lnTo>
                  <a:lnTo>
                    <a:pt x="344" y="331"/>
                  </a:lnTo>
                  <a:lnTo>
                    <a:pt x="346" y="328"/>
                  </a:lnTo>
                  <a:lnTo>
                    <a:pt x="346" y="325"/>
                  </a:lnTo>
                  <a:lnTo>
                    <a:pt x="344" y="325"/>
                  </a:lnTo>
                  <a:lnTo>
                    <a:pt x="341" y="323"/>
                  </a:lnTo>
                  <a:lnTo>
                    <a:pt x="336" y="323"/>
                  </a:lnTo>
                  <a:lnTo>
                    <a:pt x="334" y="323"/>
                  </a:lnTo>
                  <a:lnTo>
                    <a:pt x="331" y="323"/>
                  </a:lnTo>
                  <a:lnTo>
                    <a:pt x="328" y="320"/>
                  </a:lnTo>
                  <a:lnTo>
                    <a:pt x="328" y="318"/>
                  </a:lnTo>
                  <a:lnTo>
                    <a:pt x="331" y="318"/>
                  </a:lnTo>
                  <a:lnTo>
                    <a:pt x="331" y="315"/>
                  </a:lnTo>
                  <a:lnTo>
                    <a:pt x="334" y="313"/>
                  </a:lnTo>
                  <a:lnTo>
                    <a:pt x="336" y="310"/>
                  </a:lnTo>
                  <a:lnTo>
                    <a:pt x="339" y="308"/>
                  </a:lnTo>
                  <a:lnTo>
                    <a:pt x="341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0"/>
                  </a:lnTo>
                  <a:lnTo>
                    <a:pt x="349" y="300"/>
                  </a:lnTo>
                  <a:lnTo>
                    <a:pt x="349" y="297"/>
                  </a:lnTo>
                  <a:lnTo>
                    <a:pt x="351" y="300"/>
                  </a:lnTo>
                  <a:lnTo>
                    <a:pt x="354" y="300"/>
                  </a:lnTo>
                  <a:lnTo>
                    <a:pt x="354" y="303"/>
                  </a:lnTo>
                  <a:lnTo>
                    <a:pt x="356" y="300"/>
                  </a:lnTo>
                  <a:lnTo>
                    <a:pt x="359" y="297"/>
                  </a:lnTo>
                  <a:lnTo>
                    <a:pt x="362" y="295"/>
                  </a:lnTo>
                  <a:lnTo>
                    <a:pt x="364" y="292"/>
                  </a:lnTo>
                  <a:lnTo>
                    <a:pt x="364" y="290"/>
                  </a:lnTo>
                  <a:lnTo>
                    <a:pt x="367" y="290"/>
                  </a:lnTo>
                  <a:lnTo>
                    <a:pt x="369" y="290"/>
                  </a:lnTo>
                  <a:lnTo>
                    <a:pt x="372" y="290"/>
                  </a:lnTo>
                  <a:lnTo>
                    <a:pt x="372" y="292"/>
                  </a:lnTo>
                  <a:lnTo>
                    <a:pt x="374" y="292"/>
                  </a:lnTo>
                  <a:lnTo>
                    <a:pt x="377" y="292"/>
                  </a:lnTo>
                  <a:lnTo>
                    <a:pt x="379" y="292"/>
                  </a:lnTo>
                  <a:lnTo>
                    <a:pt x="382" y="292"/>
                  </a:lnTo>
                  <a:lnTo>
                    <a:pt x="384" y="292"/>
                  </a:lnTo>
                  <a:lnTo>
                    <a:pt x="384" y="295"/>
                  </a:lnTo>
                  <a:lnTo>
                    <a:pt x="387" y="292"/>
                  </a:lnTo>
                  <a:lnTo>
                    <a:pt x="387" y="290"/>
                  </a:lnTo>
                  <a:lnTo>
                    <a:pt x="387" y="287"/>
                  </a:lnTo>
                  <a:lnTo>
                    <a:pt x="387" y="285"/>
                  </a:lnTo>
                  <a:lnTo>
                    <a:pt x="390" y="285"/>
                  </a:lnTo>
                  <a:lnTo>
                    <a:pt x="390" y="282"/>
                  </a:lnTo>
                  <a:lnTo>
                    <a:pt x="390" y="280"/>
                  </a:lnTo>
                  <a:lnTo>
                    <a:pt x="387" y="277"/>
                  </a:lnTo>
                  <a:lnTo>
                    <a:pt x="390" y="275"/>
                  </a:lnTo>
                  <a:lnTo>
                    <a:pt x="392" y="275"/>
                  </a:lnTo>
                  <a:lnTo>
                    <a:pt x="395" y="272"/>
                  </a:lnTo>
                  <a:lnTo>
                    <a:pt x="395" y="269"/>
                  </a:lnTo>
                  <a:lnTo>
                    <a:pt x="397" y="267"/>
                  </a:lnTo>
                  <a:lnTo>
                    <a:pt x="400" y="264"/>
                  </a:lnTo>
                  <a:lnTo>
                    <a:pt x="402" y="264"/>
                  </a:lnTo>
                  <a:lnTo>
                    <a:pt x="402" y="262"/>
                  </a:lnTo>
                  <a:lnTo>
                    <a:pt x="402" y="259"/>
                  </a:lnTo>
                  <a:lnTo>
                    <a:pt x="405" y="257"/>
                  </a:lnTo>
                  <a:lnTo>
                    <a:pt x="405" y="254"/>
                  </a:lnTo>
                  <a:lnTo>
                    <a:pt x="407" y="254"/>
                  </a:lnTo>
                  <a:lnTo>
                    <a:pt x="407" y="252"/>
                  </a:lnTo>
                  <a:lnTo>
                    <a:pt x="410" y="249"/>
                  </a:lnTo>
                  <a:lnTo>
                    <a:pt x="412" y="249"/>
                  </a:lnTo>
                  <a:lnTo>
                    <a:pt x="415" y="249"/>
                  </a:lnTo>
                  <a:lnTo>
                    <a:pt x="418" y="252"/>
                  </a:lnTo>
                  <a:lnTo>
                    <a:pt x="418" y="254"/>
                  </a:lnTo>
                  <a:lnTo>
                    <a:pt x="420" y="254"/>
                  </a:lnTo>
                  <a:lnTo>
                    <a:pt x="423" y="257"/>
                  </a:lnTo>
                  <a:lnTo>
                    <a:pt x="425" y="257"/>
                  </a:lnTo>
                  <a:lnTo>
                    <a:pt x="428" y="257"/>
                  </a:lnTo>
                  <a:lnTo>
                    <a:pt x="430" y="257"/>
                  </a:lnTo>
                  <a:lnTo>
                    <a:pt x="433" y="257"/>
                  </a:lnTo>
                  <a:lnTo>
                    <a:pt x="435" y="257"/>
                  </a:lnTo>
                  <a:lnTo>
                    <a:pt x="435" y="254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0" y="249"/>
                  </a:lnTo>
                  <a:lnTo>
                    <a:pt x="443" y="249"/>
                  </a:lnTo>
                  <a:lnTo>
                    <a:pt x="446" y="247"/>
                  </a:lnTo>
                  <a:lnTo>
                    <a:pt x="448" y="249"/>
                  </a:lnTo>
                  <a:lnTo>
                    <a:pt x="451" y="249"/>
                  </a:lnTo>
                  <a:lnTo>
                    <a:pt x="453" y="249"/>
                  </a:lnTo>
                  <a:lnTo>
                    <a:pt x="456" y="249"/>
                  </a:lnTo>
                  <a:lnTo>
                    <a:pt x="458" y="249"/>
                  </a:lnTo>
                  <a:lnTo>
                    <a:pt x="461" y="252"/>
                  </a:lnTo>
                  <a:lnTo>
                    <a:pt x="468" y="241"/>
                  </a:lnTo>
                  <a:lnTo>
                    <a:pt x="479" y="257"/>
                  </a:lnTo>
                  <a:lnTo>
                    <a:pt x="481" y="257"/>
                  </a:lnTo>
                  <a:lnTo>
                    <a:pt x="484" y="259"/>
                  </a:lnTo>
                  <a:lnTo>
                    <a:pt x="484" y="262"/>
                  </a:lnTo>
                  <a:lnTo>
                    <a:pt x="486" y="264"/>
                  </a:lnTo>
                  <a:lnTo>
                    <a:pt x="486" y="267"/>
                  </a:lnTo>
                  <a:lnTo>
                    <a:pt x="486" y="269"/>
                  </a:lnTo>
                  <a:lnTo>
                    <a:pt x="489" y="272"/>
                  </a:lnTo>
                  <a:lnTo>
                    <a:pt x="491" y="272"/>
                  </a:lnTo>
                  <a:lnTo>
                    <a:pt x="494" y="272"/>
                  </a:lnTo>
                  <a:lnTo>
                    <a:pt x="494" y="269"/>
                  </a:lnTo>
                  <a:lnTo>
                    <a:pt x="496" y="269"/>
                  </a:lnTo>
                  <a:lnTo>
                    <a:pt x="496" y="272"/>
                  </a:lnTo>
                  <a:lnTo>
                    <a:pt x="499" y="272"/>
                  </a:lnTo>
                  <a:lnTo>
                    <a:pt x="502" y="272"/>
                  </a:lnTo>
                  <a:lnTo>
                    <a:pt x="504" y="275"/>
                  </a:lnTo>
                  <a:lnTo>
                    <a:pt x="507" y="275"/>
                  </a:lnTo>
                  <a:lnTo>
                    <a:pt x="509" y="275"/>
                  </a:lnTo>
                  <a:lnTo>
                    <a:pt x="512" y="275"/>
                  </a:lnTo>
                  <a:lnTo>
                    <a:pt x="514" y="277"/>
                  </a:lnTo>
                  <a:lnTo>
                    <a:pt x="514" y="275"/>
                  </a:lnTo>
                  <a:lnTo>
                    <a:pt x="517" y="275"/>
                  </a:lnTo>
                  <a:lnTo>
                    <a:pt x="519" y="275"/>
                  </a:lnTo>
                  <a:lnTo>
                    <a:pt x="519" y="272"/>
                  </a:lnTo>
                  <a:lnTo>
                    <a:pt x="522" y="272"/>
                  </a:lnTo>
                  <a:lnTo>
                    <a:pt x="522" y="269"/>
                  </a:lnTo>
                  <a:lnTo>
                    <a:pt x="524" y="269"/>
                  </a:lnTo>
                  <a:lnTo>
                    <a:pt x="527" y="267"/>
                  </a:lnTo>
                  <a:lnTo>
                    <a:pt x="530" y="264"/>
                  </a:lnTo>
                  <a:lnTo>
                    <a:pt x="530" y="262"/>
                  </a:lnTo>
                  <a:lnTo>
                    <a:pt x="530" y="259"/>
                  </a:lnTo>
                  <a:lnTo>
                    <a:pt x="527" y="257"/>
                  </a:lnTo>
                  <a:lnTo>
                    <a:pt x="530" y="257"/>
                  </a:lnTo>
                  <a:lnTo>
                    <a:pt x="532" y="254"/>
                  </a:lnTo>
                  <a:lnTo>
                    <a:pt x="532" y="252"/>
                  </a:lnTo>
                  <a:lnTo>
                    <a:pt x="535" y="252"/>
                  </a:lnTo>
                  <a:lnTo>
                    <a:pt x="537" y="252"/>
                  </a:lnTo>
                  <a:lnTo>
                    <a:pt x="540" y="252"/>
                  </a:lnTo>
                  <a:lnTo>
                    <a:pt x="542" y="252"/>
                  </a:lnTo>
                  <a:lnTo>
                    <a:pt x="545" y="252"/>
                  </a:lnTo>
                  <a:lnTo>
                    <a:pt x="545" y="249"/>
                  </a:lnTo>
                  <a:lnTo>
                    <a:pt x="547" y="249"/>
                  </a:lnTo>
                  <a:lnTo>
                    <a:pt x="550" y="249"/>
                  </a:lnTo>
                  <a:lnTo>
                    <a:pt x="553" y="247"/>
                  </a:lnTo>
                  <a:lnTo>
                    <a:pt x="555" y="247"/>
                  </a:lnTo>
                  <a:lnTo>
                    <a:pt x="555" y="244"/>
                  </a:lnTo>
                  <a:lnTo>
                    <a:pt x="555" y="241"/>
                  </a:lnTo>
                  <a:lnTo>
                    <a:pt x="558" y="241"/>
                  </a:lnTo>
                  <a:lnTo>
                    <a:pt x="558" y="239"/>
                  </a:lnTo>
                  <a:lnTo>
                    <a:pt x="560" y="236"/>
                  </a:lnTo>
                  <a:lnTo>
                    <a:pt x="560" y="234"/>
                  </a:lnTo>
                  <a:lnTo>
                    <a:pt x="560" y="231"/>
                  </a:lnTo>
                  <a:lnTo>
                    <a:pt x="563" y="229"/>
                  </a:lnTo>
                  <a:lnTo>
                    <a:pt x="565" y="229"/>
                  </a:lnTo>
                  <a:lnTo>
                    <a:pt x="568" y="229"/>
                  </a:lnTo>
                  <a:lnTo>
                    <a:pt x="568" y="226"/>
                  </a:lnTo>
                  <a:lnTo>
                    <a:pt x="570" y="226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78" y="224"/>
                  </a:lnTo>
                  <a:lnTo>
                    <a:pt x="581" y="224"/>
                  </a:lnTo>
                  <a:lnTo>
                    <a:pt x="583" y="224"/>
                  </a:lnTo>
                  <a:lnTo>
                    <a:pt x="586" y="224"/>
                  </a:lnTo>
                  <a:lnTo>
                    <a:pt x="588" y="224"/>
                  </a:lnTo>
                  <a:lnTo>
                    <a:pt x="591" y="226"/>
                  </a:lnTo>
                  <a:lnTo>
                    <a:pt x="591" y="229"/>
                  </a:lnTo>
                  <a:lnTo>
                    <a:pt x="593" y="231"/>
                  </a:lnTo>
                  <a:lnTo>
                    <a:pt x="596" y="231"/>
                  </a:lnTo>
                  <a:lnTo>
                    <a:pt x="598" y="231"/>
                  </a:lnTo>
                  <a:lnTo>
                    <a:pt x="601" y="231"/>
                  </a:lnTo>
                  <a:lnTo>
                    <a:pt x="601" y="229"/>
                  </a:lnTo>
                  <a:lnTo>
                    <a:pt x="603" y="229"/>
                  </a:lnTo>
                  <a:lnTo>
                    <a:pt x="606" y="226"/>
                  </a:lnTo>
                  <a:lnTo>
                    <a:pt x="609" y="226"/>
                  </a:lnTo>
                  <a:lnTo>
                    <a:pt x="611" y="224"/>
                  </a:lnTo>
                  <a:lnTo>
                    <a:pt x="614" y="221"/>
                  </a:lnTo>
                  <a:lnTo>
                    <a:pt x="614" y="216"/>
                  </a:lnTo>
                  <a:lnTo>
                    <a:pt x="611" y="216"/>
                  </a:lnTo>
                  <a:lnTo>
                    <a:pt x="611" y="213"/>
                  </a:lnTo>
                  <a:lnTo>
                    <a:pt x="614" y="211"/>
                  </a:lnTo>
                  <a:lnTo>
                    <a:pt x="611" y="198"/>
                  </a:lnTo>
                  <a:lnTo>
                    <a:pt x="609" y="196"/>
                  </a:lnTo>
                  <a:lnTo>
                    <a:pt x="606" y="193"/>
                  </a:lnTo>
                  <a:lnTo>
                    <a:pt x="606" y="188"/>
                  </a:lnTo>
                  <a:lnTo>
                    <a:pt x="606" y="185"/>
                  </a:lnTo>
                  <a:lnTo>
                    <a:pt x="606" y="183"/>
                  </a:lnTo>
                  <a:lnTo>
                    <a:pt x="603" y="180"/>
                  </a:lnTo>
                  <a:lnTo>
                    <a:pt x="603" y="178"/>
                  </a:lnTo>
                  <a:lnTo>
                    <a:pt x="603" y="175"/>
                  </a:lnTo>
                  <a:lnTo>
                    <a:pt x="603" y="173"/>
                  </a:lnTo>
                  <a:lnTo>
                    <a:pt x="603" y="170"/>
                  </a:lnTo>
                  <a:lnTo>
                    <a:pt x="601" y="168"/>
                  </a:lnTo>
                  <a:lnTo>
                    <a:pt x="601" y="165"/>
                  </a:lnTo>
                  <a:lnTo>
                    <a:pt x="601" y="163"/>
                  </a:lnTo>
                  <a:lnTo>
                    <a:pt x="601" y="160"/>
                  </a:lnTo>
                  <a:lnTo>
                    <a:pt x="601" y="157"/>
                  </a:lnTo>
                  <a:lnTo>
                    <a:pt x="598" y="157"/>
                  </a:lnTo>
                  <a:lnTo>
                    <a:pt x="598" y="155"/>
                  </a:lnTo>
                  <a:lnTo>
                    <a:pt x="598" y="152"/>
                  </a:lnTo>
                  <a:lnTo>
                    <a:pt x="596" y="150"/>
                  </a:lnTo>
                  <a:lnTo>
                    <a:pt x="596" y="147"/>
                  </a:lnTo>
                  <a:lnTo>
                    <a:pt x="593" y="147"/>
                  </a:lnTo>
                  <a:lnTo>
                    <a:pt x="593" y="145"/>
                  </a:lnTo>
                  <a:lnTo>
                    <a:pt x="591" y="145"/>
                  </a:lnTo>
                  <a:lnTo>
                    <a:pt x="591" y="142"/>
                  </a:lnTo>
                  <a:lnTo>
                    <a:pt x="588" y="140"/>
                  </a:lnTo>
                  <a:lnTo>
                    <a:pt x="591" y="137"/>
                  </a:lnTo>
                  <a:lnTo>
                    <a:pt x="588" y="137"/>
                  </a:lnTo>
                  <a:lnTo>
                    <a:pt x="588" y="135"/>
                  </a:lnTo>
                  <a:lnTo>
                    <a:pt x="586" y="132"/>
                  </a:lnTo>
                  <a:lnTo>
                    <a:pt x="586" y="129"/>
                  </a:lnTo>
                  <a:lnTo>
                    <a:pt x="586" y="127"/>
                  </a:lnTo>
                  <a:lnTo>
                    <a:pt x="588" y="124"/>
                  </a:lnTo>
                  <a:lnTo>
                    <a:pt x="591" y="122"/>
                  </a:lnTo>
                  <a:lnTo>
                    <a:pt x="591" y="119"/>
                  </a:lnTo>
                  <a:lnTo>
                    <a:pt x="593" y="114"/>
                  </a:lnTo>
                  <a:lnTo>
                    <a:pt x="596" y="114"/>
                  </a:lnTo>
                  <a:lnTo>
                    <a:pt x="598" y="117"/>
                  </a:lnTo>
                  <a:lnTo>
                    <a:pt x="601" y="117"/>
                  </a:lnTo>
                  <a:lnTo>
                    <a:pt x="603" y="117"/>
                  </a:lnTo>
                  <a:lnTo>
                    <a:pt x="603" y="119"/>
                  </a:lnTo>
                  <a:lnTo>
                    <a:pt x="606" y="117"/>
                  </a:lnTo>
                  <a:lnTo>
                    <a:pt x="609" y="119"/>
                  </a:lnTo>
                  <a:lnTo>
                    <a:pt x="611" y="119"/>
                  </a:lnTo>
                  <a:lnTo>
                    <a:pt x="614" y="117"/>
                  </a:lnTo>
                  <a:lnTo>
                    <a:pt x="616" y="119"/>
                  </a:lnTo>
                  <a:lnTo>
                    <a:pt x="619" y="119"/>
                  </a:lnTo>
                  <a:lnTo>
                    <a:pt x="621" y="122"/>
                  </a:lnTo>
                  <a:lnTo>
                    <a:pt x="624" y="122"/>
                  </a:lnTo>
                  <a:lnTo>
                    <a:pt x="626" y="122"/>
                  </a:lnTo>
                  <a:lnTo>
                    <a:pt x="629" y="122"/>
                  </a:lnTo>
                  <a:lnTo>
                    <a:pt x="631" y="119"/>
                  </a:lnTo>
                  <a:lnTo>
                    <a:pt x="631" y="122"/>
                  </a:lnTo>
                  <a:lnTo>
                    <a:pt x="634" y="122"/>
                  </a:lnTo>
                  <a:lnTo>
                    <a:pt x="637" y="119"/>
                  </a:lnTo>
                  <a:lnTo>
                    <a:pt x="639" y="119"/>
                  </a:lnTo>
                  <a:lnTo>
                    <a:pt x="642" y="119"/>
                  </a:lnTo>
                  <a:lnTo>
                    <a:pt x="647" y="119"/>
                  </a:lnTo>
                  <a:lnTo>
                    <a:pt x="687" y="101"/>
                  </a:lnTo>
                  <a:lnTo>
                    <a:pt x="715" y="101"/>
                  </a:lnTo>
                  <a:lnTo>
                    <a:pt x="726" y="84"/>
                  </a:lnTo>
                  <a:lnTo>
                    <a:pt x="733" y="68"/>
                  </a:lnTo>
                  <a:lnTo>
                    <a:pt x="738" y="66"/>
                  </a:lnTo>
                  <a:lnTo>
                    <a:pt x="756" y="48"/>
                  </a:lnTo>
                  <a:lnTo>
                    <a:pt x="764" y="38"/>
                  </a:lnTo>
                  <a:lnTo>
                    <a:pt x="769" y="30"/>
                  </a:lnTo>
                  <a:lnTo>
                    <a:pt x="774" y="28"/>
                  </a:lnTo>
                  <a:lnTo>
                    <a:pt x="777" y="25"/>
                  </a:lnTo>
                  <a:lnTo>
                    <a:pt x="779" y="23"/>
                  </a:lnTo>
                  <a:lnTo>
                    <a:pt x="784" y="20"/>
                  </a:lnTo>
                  <a:lnTo>
                    <a:pt x="787" y="20"/>
                  </a:lnTo>
                  <a:lnTo>
                    <a:pt x="789" y="20"/>
                  </a:lnTo>
                  <a:lnTo>
                    <a:pt x="792" y="20"/>
                  </a:lnTo>
                  <a:lnTo>
                    <a:pt x="794" y="23"/>
                  </a:lnTo>
                  <a:lnTo>
                    <a:pt x="797" y="23"/>
                  </a:lnTo>
                  <a:lnTo>
                    <a:pt x="799" y="23"/>
                  </a:lnTo>
                  <a:lnTo>
                    <a:pt x="802" y="23"/>
                  </a:lnTo>
                  <a:lnTo>
                    <a:pt x="805" y="23"/>
                  </a:lnTo>
                  <a:lnTo>
                    <a:pt x="817" y="23"/>
                  </a:lnTo>
                  <a:lnTo>
                    <a:pt x="822" y="23"/>
                  </a:lnTo>
                  <a:lnTo>
                    <a:pt x="825" y="20"/>
                  </a:lnTo>
                  <a:lnTo>
                    <a:pt x="827" y="20"/>
                  </a:lnTo>
                  <a:lnTo>
                    <a:pt x="833" y="18"/>
                  </a:lnTo>
                  <a:lnTo>
                    <a:pt x="835" y="18"/>
                  </a:lnTo>
                  <a:lnTo>
                    <a:pt x="838" y="15"/>
                  </a:lnTo>
                  <a:lnTo>
                    <a:pt x="840" y="15"/>
                  </a:lnTo>
                  <a:lnTo>
                    <a:pt x="843" y="12"/>
                  </a:lnTo>
                  <a:lnTo>
                    <a:pt x="850" y="10"/>
                  </a:lnTo>
                  <a:lnTo>
                    <a:pt x="858" y="2"/>
                  </a:lnTo>
                  <a:lnTo>
                    <a:pt x="863" y="2"/>
                  </a:lnTo>
                  <a:lnTo>
                    <a:pt x="863" y="0"/>
                  </a:lnTo>
                  <a:lnTo>
                    <a:pt x="866" y="0"/>
                  </a:lnTo>
                  <a:lnTo>
                    <a:pt x="868" y="2"/>
                  </a:lnTo>
                  <a:lnTo>
                    <a:pt x="871" y="5"/>
                  </a:lnTo>
                  <a:lnTo>
                    <a:pt x="873" y="2"/>
                  </a:lnTo>
                  <a:lnTo>
                    <a:pt x="876" y="2"/>
                  </a:lnTo>
                  <a:lnTo>
                    <a:pt x="878" y="5"/>
                  </a:lnTo>
                  <a:lnTo>
                    <a:pt x="881" y="7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86" y="7"/>
                  </a:lnTo>
                  <a:lnTo>
                    <a:pt x="889" y="7"/>
                  </a:lnTo>
                  <a:lnTo>
                    <a:pt x="891" y="10"/>
                  </a:lnTo>
                  <a:lnTo>
                    <a:pt x="891" y="12"/>
                  </a:lnTo>
                  <a:lnTo>
                    <a:pt x="891" y="15"/>
                  </a:lnTo>
                  <a:lnTo>
                    <a:pt x="891" y="18"/>
                  </a:lnTo>
                  <a:lnTo>
                    <a:pt x="889" y="20"/>
                  </a:lnTo>
                  <a:lnTo>
                    <a:pt x="886" y="18"/>
                  </a:lnTo>
                  <a:lnTo>
                    <a:pt x="881" y="18"/>
                  </a:lnTo>
                  <a:lnTo>
                    <a:pt x="878" y="20"/>
                  </a:lnTo>
                  <a:lnTo>
                    <a:pt x="876" y="20"/>
                  </a:lnTo>
                  <a:lnTo>
                    <a:pt x="876" y="23"/>
                  </a:lnTo>
                  <a:lnTo>
                    <a:pt x="873" y="23"/>
                  </a:lnTo>
                  <a:lnTo>
                    <a:pt x="873" y="25"/>
                  </a:lnTo>
                  <a:lnTo>
                    <a:pt x="871" y="25"/>
                  </a:lnTo>
                  <a:lnTo>
                    <a:pt x="868" y="25"/>
                  </a:lnTo>
                  <a:lnTo>
                    <a:pt x="866" y="28"/>
                  </a:lnTo>
                  <a:lnTo>
                    <a:pt x="866" y="30"/>
                  </a:lnTo>
                  <a:lnTo>
                    <a:pt x="866" y="33"/>
                  </a:lnTo>
                  <a:lnTo>
                    <a:pt x="863" y="33"/>
                  </a:lnTo>
                  <a:lnTo>
                    <a:pt x="863" y="35"/>
                  </a:lnTo>
                  <a:lnTo>
                    <a:pt x="866" y="38"/>
                  </a:lnTo>
                  <a:lnTo>
                    <a:pt x="866" y="40"/>
                  </a:lnTo>
                  <a:lnTo>
                    <a:pt x="866" y="43"/>
                  </a:lnTo>
                  <a:lnTo>
                    <a:pt x="868" y="46"/>
                  </a:lnTo>
                  <a:lnTo>
                    <a:pt x="868" y="48"/>
                  </a:lnTo>
                  <a:lnTo>
                    <a:pt x="871" y="48"/>
                  </a:lnTo>
                  <a:lnTo>
                    <a:pt x="873" y="51"/>
                  </a:lnTo>
                  <a:lnTo>
                    <a:pt x="876" y="48"/>
                  </a:lnTo>
                  <a:lnTo>
                    <a:pt x="878" y="46"/>
                  </a:lnTo>
                  <a:lnTo>
                    <a:pt x="881" y="43"/>
                  </a:lnTo>
                  <a:lnTo>
                    <a:pt x="883" y="40"/>
                  </a:lnTo>
                  <a:lnTo>
                    <a:pt x="886" y="40"/>
                  </a:lnTo>
                  <a:lnTo>
                    <a:pt x="889" y="40"/>
                  </a:lnTo>
                  <a:lnTo>
                    <a:pt x="891" y="40"/>
                  </a:lnTo>
                  <a:lnTo>
                    <a:pt x="894" y="40"/>
                  </a:lnTo>
                  <a:lnTo>
                    <a:pt x="896" y="40"/>
                  </a:lnTo>
                  <a:lnTo>
                    <a:pt x="899" y="40"/>
                  </a:lnTo>
                  <a:lnTo>
                    <a:pt x="901" y="40"/>
                  </a:lnTo>
                  <a:lnTo>
                    <a:pt x="901" y="38"/>
                  </a:lnTo>
                  <a:lnTo>
                    <a:pt x="904" y="38"/>
                  </a:lnTo>
                  <a:lnTo>
                    <a:pt x="906" y="38"/>
                  </a:lnTo>
                  <a:lnTo>
                    <a:pt x="909" y="38"/>
                  </a:lnTo>
                  <a:lnTo>
                    <a:pt x="911" y="38"/>
                  </a:lnTo>
                  <a:lnTo>
                    <a:pt x="914" y="43"/>
                  </a:lnTo>
                  <a:lnTo>
                    <a:pt x="914" y="46"/>
                  </a:lnTo>
                  <a:lnTo>
                    <a:pt x="911" y="48"/>
                  </a:lnTo>
                  <a:lnTo>
                    <a:pt x="911" y="51"/>
                  </a:lnTo>
                  <a:lnTo>
                    <a:pt x="909" y="51"/>
                  </a:lnTo>
                  <a:lnTo>
                    <a:pt x="909" y="53"/>
                  </a:lnTo>
                  <a:lnTo>
                    <a:pt x="906" y="53"/>
                  </a:lnTo>
                  <a:lnTo>
                    <a:pt x="904" y="56"/>
                  </a:lnTo>
                  <a:lnTo>
                    <a:pt x="904" y="58"/>
                  </a:lnTo>
                  <a:lnTo>
                    <a:pt x="901" y="61"/>
                  </a:lnTo>
                  <a:lnTo>
                    <a:pt x="901" y="63"/>
                  </a:lnTo>
                  <a:lnTo>
                    <a:pt x="899" y="63"/>
                  </a:lnTo>
                  <a:lnTo>
                    <a:pt x="896" y="66"/>
                  </a:lnTo>
                  <a:lnTo>
                    <a:pt x="894" y="66"/>
                  </a:lnTo>
                  <a:lnTo>
                    <a:pt x="891" y="66"/>
                  </a:lnTo>
                  <a:lnTo>
                    <a:pt x="891" y="68"/>
                  </a:lnTo>
                  <a:lnTo>
                    <a:pt x="889" y="68"/>
                  </a:lnTo>
                  <a:lnTo>
                    <a:pt x="886" y="68"/>
                  </a:lnTo>
                  <a:lnTo>
                    <a:pt x="883" y="68"/>
                  </a:lnTo>
                  <a:lnTo>
                    <a:pt x="881" y="68"/>
                  </a:lnTo>
                  <a:lnTo>
                    <a:pt x="878" y="68"/>
                  </a:lnTo>
                  <a:lnTo>
                    <a:pt x="876" y="71"/>
                  </a:lnTo>
                  <a:lnTo>
                    <a:pt x="876" y="74"/>
                  </a:lnTo>
                  <a:lnTo>
                    <a:pt x="876" y="76"/>
                  </a:lnTo>
                  <a:lnTo>
                    <a:pt x="878" y="76"/>
                  </a:lnTo>
                  <a:lnTo>
                    <a:pt x="881" y="76"/>
                  </a:lnTo>
                  <a:lnTo>
                    <a:pt x="881" y="79"/>
                  </a:lnTo>
                  <a:lnTo>
                    <a:pt x="883" y="79"/>
                  </a:lnTo>
                  <a:lnTo>
                    <a:pt x="889" y="79"/>
                  </a:lnTo>
                  <a:lnTo>
                    <a:pt x="891" y="79"/>
                  </a:lnTo>
                  <a:lnTo>
                    <a:pt x="894" y="81"/>
                  </a:lnTo>
                  <a:lnTo>
                    <a:pt x="896" y="81"/>
                  </a:lnTo>
                  <a:lnTo>
                    <a:pt x="899" y="81"/>
                  </a:lnTo>
                  <a:lnTo>
                    <a:pt x="904" y="81"/>
                  </a:lnTo>
                  <a:lnTo>
                    <a:pt x="906" y="81"/>
                  </a:lnTo>
                  <a:lnTo>
                    <a:pt x="909" y="81"/>
                  </a:lnTo>
                  <a:lnTo>
                    <a:pt x="911" y="84"/>
                  </a:lnTo>
                  <a:lnTo>
                    <a:pt x="914" y="86"/>
                  </a:lnTo>
                  <a:lnTo>
                    <a:pt x="917" y="86"/>
                  </a:lnTo>
                  <a:lnTo>
                    <a:pt x="919" y="86"/>
                  </a:lnTo>
                  <a:lnTo>
                    <a:pt x="922" y="86"/>
                  </a:lnTo>
                  <a:lnTo>
                    <a:pt x="924" y="86"/>
                  </a:lnTo>
                  <a:lnTo>
                    <a:pt x="927" y="86"/>
                  </a:lnTo>
                  <a:lnTo>
                    <a:pt x="932" y="86"/>
                  </a:lnTo>
                  <a:lnTo>
                    <a:pt x="934" y="86"/>
                  </a:lnTo>
                  <a:lnTo>
                    <a:pt x="934" y="89"/>
                  </a:lnTo>
                  <a:lnTo>
                    <a:pt x="939" y="94"/>
                  </a:lnTo>
                  <a:lnTo>
                    <a:pt x="939" y="96"/>
                  </a:lnTo>
                  <a:lnTo>
                    <a:pt x="942" y="96"/>
                  </a:lnTo>
                  <a:lnTo>
                    <a:pt x="942" y="99"/>
                  </a:lnTo>
                  <a:lnTo>
                    <a:pt x="945" y="99"/>
                  </a:lnTo>
                  <a:lnTo>
                    <a:pt x="945" y="104"/>
                  </a:lnTo>
                  <a:lnTo>
                    <a:pt x="942" y="107"/>
                  </a:lnTo>
                  <a:lnTo>
                    <a:pt x="942" y="109"/>
                  </a:lnTo>
                  <a:lnTo>
                    <a:pt x="939" y="109"/>
                  </a:lnTo>
                  <a:lnTo>
                    <a:pt x="939" y="112"/>
                  </a:lnTo>
                  <a:lnTo>
                    <a:pt x="937" y="112"/>
                  </a:lnTo>
                  <a:lnTo>
                    <a:pt x="937" y="114"/>
                  </a:lnTo>
                  <a:lnTo>
                    <a:pt x="937" y="117"/>
                  </a:lnTo>
                  <a:lnTo>
                    <a:pt x="937" y="119"/>
                  </a:lnTo>
                  <a:lnTo>
                    <a:pt x="937" y="122"/>
                  </a:lnTo>
                  <a:lnTo>
                    <a:pt x="939" y="122"/>
                  </a:lnTo>
                  <a:lnTo>
                    <a:pt x="942" y="122"/>
                  </a:lnTo>
                  <a:lnTo>
                    <a:pt x="942" y="124"/>
                  </a:lnTo>
                  <a:lnTo>
                    <a:pt x="945" y="124"/>
                  </a:lnTo>
                  <a:lnTo>
                    <a:pt x="945" y="127"/>
                  </a:lnTo>
                  <a:lnTo>
                    <a:pt x="947" y="127"/>
                  </a:lnTo>
                  <a:lnTo>
                    <a:pt x="947" y="129"/>
                  </a:lnTo>
                  <a:lnTo>
                    <a:pt x="945" y="129"/>
                  </a:lnTo>
                  <a:lnTo>
                    <a:pt x="945" y="135"/>
                  </a:lnTo>
                  <a:lnTo>
                    <a:pt x="942" y="135"/>
                  </a:lnTo>
                  <a:lnTo>
                    <a:pt x="942" y="137"/>
                  </a:lnTo>
                  <a:lnTo>
                    <a:pt x="942" y="140"/>
                  </a:lnTo>
                  <a:lnTo>
                    <a:pt x="939" y="140"/>
                  </a:lnTo>
                  <a:lnTo>
                    <a:pt x="937" y="142"/>
                  </a:lnTo>
                  <a:lnTo>
                    <a:pt x="937" y="145"/>
                  </a:lnTo>
                  <a:lnTo>
                    <a:pt x="939" y="145"/>
                  </a:lnTo>
                  <a:lnTo>
                    <a:pt x="947" y="145"/>
                  </a:lnTo>
                  <a:lnTo>
                    <a:pt x="950" y="145"/>
                  </a:lnTo>
                  <a:lnTo>
                    <a:pt x="952" y="145"/>
                  </a:lnTo>
                  <a:lnTo>
                    <a:pt x="955" y="145"/>
                  </a:lnTo>
                  <a:lnTo>
                    <a:pt x="957" y="145"/>
                  </a:lnTo>
                  <a:lnTo>
                    <a:pt x="960" y="147"/>
                  </a:lnTo>
                  <a:lnTo>
                    <a:pt x="962" y="147"/>
                  </a:lnTo>
                  <a:lnTo>
                    <a:pt x="962" y="150"/>
                  </a:lnTo>
                  <a:lnTo>
                    <a:pt x="960" y="152"/>
                  </a:lnTo>
                  <a:lnTo>
                    <a:pt x="960" y="155"/>
                  </a:lnTo>
                  <a:lnTo>
                    <a:pt x="960" y="157"/>
                  </a:lnTo>
                  <a:lnTo>
                    <a:pt x="960" y="160"/>
                  </a:lnTo>
                  <a:lnTo>
                    <a:pt x="962" y="160"/>
                  </a:lnTo>
                  <a:lnTo>
                    <a:pt x="965" y="163"/>
                  </a:lnTo>
                  <a:lnTo>
                    <a:pt x="967" y="163"/>
                  </a:lnTo>
                  <a:lnTo>
                    <a:pt x="970" y="160"/>
                  </a:lnTo>
                  <a:lnTo>
                    <a:pt x="973" y="160"/>
                  </a:lnTo>
                  <a:lnTo>
                    <a:pt x="975" y="160"/>
                  </a:lnTo>
                  <a:lnTo>
                    <a:pt x="978" y="160"/>
                  </a:lnTo>
                  <a:lnTo>
                    <a:pt x="980" y="163"/>
                  </a:lnTo>
                  <a:lnTo>
                    <a:pt x="983" y="163"/>
                  </a:lnTo>
                  <a:lnTo>
                    <a:pt x="985" y="163"/>
                  </a:lnTo>
                  <a:lnTo>
                    <a:pt x="988" y="163"/>
                  </a:lnTo>
                  <a:lnTo>
                    <a:pt x="995" y="163"/>
                  </a:lnTo>
                  <a:lnTo>
                    <a:pt x="998" y="163"/>
                  </a:lnTo>
                  <a:lnTo>
                    <a:pt x="998" y="165"/>
                  </a:lnTo>
                  <a:lnTo>
                    <a:pt x="1001" y="165"/>
                  </a:lnTo>
                  <a:lnTo>
                    <a:pt x="1003" y="165"/>
                  </a:lnTo>
                  <a:lnTo>
                    <a:pt x="1006" y="165"/>
                  </a:lnTo>
                  <a:lnTo>
                    <a:pt x="1008" y="165"/>
                  </a:lnTo>
                  <a:lnTo>
                    <a:pt x="1008" y="163"/>
                  </a:lnTo>
                  <a:lnTo>
                    <a:pt x="1011" y="160"/>
                  </a:lnTo>
                  <a:lnTo>
                    <a:pt x="1013" y="163"/>
                  </a:lnTo>
                  <a:lnTo>
                    <a:pt x="1013" y="165"/>
                  </a:lnTo>
                  <a:lnTo>
                    <a:pt x="1013" y="170"/>
                  </a:lnTo>
                  <a:lnTo>
                    <a:pt x="1013" y="173"/>
                  </a:lnTo>
                  <a:lnTo>
                    <a:pt x="1013" y="175"/>
                  </a:lnTo>
                  <a:lnTo>
                    <a:pt x="1013" y="178"/>
                  </a:lnTo>
                  <a:lnTo>
                    <a:pt x="1013" y="180"/>
                  </a:lnTo>
                  <a:lnTo>
                    <a:pt x="1013" y="183"/>
                  </a:lnTo>
                  <a:lnTo>
                    <a:pt x="1011" y="183"/>
                  </a:lnTo>
                  <a:lnTo>
                    <a:pt x="1011" y="185"/>
                  </a:lnTo>
                  <a:lnTo>
                    <a:pt x="1011" y="188"/>
                  </a:lnTo>
                  <a:lnTo>
                    <a:pt x="1011" y="191"/>
                  </a:lnTo>
                  <a:lnTo>
                    <a:pt x="1011" y="193"/>
                  </a:lnTo>
                  <a:lnTo>
                    <a:pt x="1013" y="198"/>
                  </a:lnTo>
                  <a:lnTo>
                    <a:pt x="1013" y="201"/>
                  </a:lnTo>
                  <a:lnTo>
                    <a:pt x="1016" y="201"/>
                  </a:lnTo>
                  <a:lnTo>
                    <a:pt x="1016" y="203"/>
                  </a:lnTo>
                  <a:lnTo>
                    <a:pt x="1023" y="208"/>
                  </a:lnTo>
                  <a:lnTo>
                    <a:pt x="1026" y="208"/>
                  </a:lnTo>
                  <a:lnTo>
                    <a:pt x="1029" y="208"/>
                  </a:lnTo>
                  <a:lnTo>
                    <a:pt x="1031" y="208"/>
                  </a:lnTo>
                  <a:lnTo>
                    <a:pt x="1036" y="211"/>
                  </a:lnTo>
                  <a:lnTo>
                    <a:pt x="1036" y="213"/>
                  </a:lnTo>
                  <a:lnTo>
                    <a:pt x="1039" y="213"/>
                  </a:lnTo>
                  <a:lnTo>
                    <a:pt x="1039" y="216"/>
                  </a:lnTo>
                  <a:lnTo>
                    <a:pt x="1039" y="219"/>
                  </a:lnTo>
                  <a:lnTo>
                    <a:pt x="1039" y="221"/>
                  </a:lnTo>
                  <a:lnTo>
                    <a:pt x="1041" y="224"/>
                  </a:lnTo>
                  <a:lnTo>
                    <a:pt x="1044" y="226"/>
                  </a:lnTo>
                  <a:lnTo>
                    <a:pt x="1044" y="229"/>
                  </a:lnTo>
                  <a:lnTo>
                    <a:pt x="1046" y="231"/>
                  </a:lnTo>
                  <a:lnTo>
                    <a:pt x="1046" y="234"/>
                  </a:lnTo>
                  <a:lnTo>
                    <a:pt x="1049" y="234"/>
                  </a:lnTo>
                  <a:lnTo>
                    <a:pt x="1049" y="236"/>
                  </a:lnTo>
                  <a:lnTo>
                    <a:pt x="1049" y="239"/>
                  </a:lnTo>
                  <a:lnTo>
                    <a:pt x="1051" y="241"/>
                  </a:lnTo>
                  <a:lnTo>
                    <a:pt x="1051" y="244"/>
                  </a:lnTo>
                  <a:lnTo>
                    <a:pt x="1054" y="247"/>
                  </a:lnTo>
                  <a:lnTo>
                    <a:pt x="1057" y="247"/>
                  </a:lnTo>
                  <a:lnTo>
                    <a:pt x="1059" y="247"/>
                  </a:lnTo>
                  <a:lnTo>
                    <a:pt x="1064" y="247"/>
                  </a:lnTo>
                  <a:lnTo>
                    <a:pt x="1064" y="244"/>
                  </a:lnTo>
                  <a:lnTo>
                    <a:pt x="1067" y="244"/>
                  </a:lnTo>
                  <a:lnTo>
                    <a:pt x="1067" y="241"/>
                  </a:lnTo>
                  <a:lnTo>
                    <a:pt x="1069" y="241"/>
                  </a:lnTo>
                  <a:lnTo>
                    <a:pt x="1072" y="239"/>
                  </a:lnTo>
                  <a:lnTo>
                    <a:pt x="1074" y="239"/>
                  </a:lnTo>
                  <a:lnTo>
                    <a:pt x="1077" y="236"/>
                  </a:lnTo>
                  <a:lnTo>
                    <a:pt x="1079" y="236"/>
                  </a:lnTo>
                  <a:lnTo>
                    <a:pt x="1082" y="236"/>
                  </a:lnTo>
                  <a:lnTo>
                    <a:pt x="1082" y="239"/>
                  </a:lnTo>
                  <a:lnTo>
                    <a:pt x="1085" y="239"/>
                  </a:lnTo>
                  <a:lnTo>
                    <a:pt x="1090" y="244"/>
                  </a:lnTo>
                  <a:lnTo>
                    <a:pt x="1092" y="244"/>
                  </a:lnTo>
                  <a:lnTo>
                    <a:pt x="1092" y="247"/>
                  </a:lnTo>
                  <a:lnTo>
                    <a:pt x="1092" y="249"/>
                  </a:lnTo>
                  <a:lnTo>
                    <a:pt x="1092" y="252"/>
                  </a:lnTo>
                  <a:lnTo>
                    <a:pt x="1095" y="254"/>
                  </a:lnTo>
                  <a:lnTo>
                    <a:pt x="1095" y="257"/>
                  </a:lnTo>
                  <a:lnTo>
                    <a:pt x="1095" y="259"/>
                  </a:lnTo>
                  <a:lnTo>
                    <a:pt x="1092" y="262"/>
                  </a:lnTo>
                  <a:lnTo>
                    <a:pt x="1090" y="264"/>
                  </a:lnTo>
                  <a:lnTo>
                    <a:pt x="1087" y="267"/>
                  </a:lnTo>
                  <a:lnTo>
                    <a:pt x="1085" y="267"/>
                  </a:lnTo>
                  <a:lnTo>
                    <a:pt x="1082" y="269"/>
                  </a:lnTo>
                  <a:lnTo>
                    <a:pt x="1079" y="272"/>
                  </a:lnTo>
                  <a:lnTo>
                    <a:pt x="1079" y="275"/>
                  </a:lnTo>
                  <a:lnTo>
                    <a:pt x="1082" y="277"/>
                  </a:lnTo>
                  <a:lnTo>
                    <a:pt x="1085" y="277"/>
                  </a:lnTo>
                  <a:lnTo>
                    <a:pt x="1087" y="280"/>
                  </a:lnTo>
                  <a:lnTo>
                    <a:pt x="1090" y="282"/>
                  </a:lnTo>
                  <a:lnTo>
                    <a:pt x="1095" y="285"/>
                  </a:lnTo>
                  <a:lnTo>
                    <a:pt x="1097" y="287"/>
                  </a:lnTo>
                  <a:lnTo>
                    <a:pt x="1100" y="287"/>
                  </a:lnTo>
                  <a:lnTo>
                    <a:pt x="1102" y="287"/>
                  </a:lnTo>
                  <a:lnTo>
                    <a:pt x="1107" y="290"/>
                  </a:lnTo>
                  <a:lnTo>
                    <a:pt x="1110" y="290"/>
                  </a:lnTo>
                  <a:lnTo>
                    <a:pt x="1113" y="290"/>
                  </a:lnTo>
                  <a:lnTo>
                    <a:pt x="1115" y="292"/>
                  </a:lnTo>
                  <a:lnTo>
                    <a:pt x="1115" y="295"/>
                  </a:lnTo>
                  <a:lnTo>
                    <a:pt x="1118" y="297"/>
                  </a:lnTo>
                  <a:lnTo>
                    <a:pt x="1118" y="303"/>
                  </a:lnTo>
                  <a:lnTo>
                    <a:pt x="1118" y="305"/>
                  </a:lnTo>
                  <a:lnTo>
                    <a:pt x="1120" y="305"/>
                  </a:lnTo>
                  <a:lnTo>
                    <a:pt x="1120" y="308"/>
                  </a:lnTo>
                  <a:lnTo>
                    <a:pt x="1123" y="310"/>
                  </a:lnTo>
                  <a:lnTo>
                    <a:pt x="1125" y="313"/>
                  </a:lnTo>
                  <a:lnTo>
                    <a:pt x="1128" y="313"/>
                  </a:lnTo>
                  <a:lnTo>
                    <a:pt x="1128" y="315"/>
                  </a:lnTo>
                  <a:lnTo>
                    <a:pt x="1130" y="318"/>
                  </a:lnTo>
                  <a:lnTo>
                    <a:pt x="1130" y="320"/>
                  </a:lnTo>
                  <a:lnTo>
                    <a:pt x="1133" y="323"/>
                  </a:lnTo>
                  <a:lnTo>
                    <a:pt x="1133" y="325"/>
                  </a:lnTo>
                  <a:lnTo>
                    <a:pt x="1133" y="328"/>
                  </a:lnTo>
                  <a:lnTo>
                    <a:pt x="1133" y="331"/>
                  </a:lnTo>
                  <a:lnTo>
                    <a:pt x="1133" y="333"/>
                  </a:lnTo>
                  <a:lnTo>
                    <a:pt x="1133" y="336"/>
                  </a:lnTo>
                  <a:lnTo>
                    <a:pt x="1133" y="338"/>
                  </a:lnTo>
                  <a:lnTo>
                    <a:pt x="1130" y="341"/>
                  </a:lnTo>
                  <a:lnTo>
                    <a:pt x="1130" y="343"/>
                  </a:lnTo>
                  <a:lnTo>
                    <a:pt x="1128" y="343"/>
                  </a:lnTo>
                  <a:lnTo>
                    <a:pt x="1125" y="343"/>
                  </a:lnTo>
                  <a:lnTo>
                    <a:pt x="1125" y="348"/>
                  </a:lnTo>
                  <a:lnTo>
                    <a:pt x="1123" y="351"/>
                  </a:lnTo>
                  <a:lnTo>
                    <a:pt x="1123" y="353"/>
                  </a:lnTo>
                  <a:lnTo>
                    <a:pt x="1123" y="356"/>
                  </a:lnTo>
                  <a:lnTo>
                    <a:pt x="1125" y="364"/>
                  </a:lnTo>
                  <a:lnTo>
                    <a:pt x="1123" y="364"/>
                  </a:lnTo>
                  <a:lnTo>
                    <a:pt x="1123" y="366"/>
                  </a:lnTo>
                  <a:lnTo>
                    <a:pt x="1120" y="366"/>
                  </a:lnTo>
                  <a:lnTo>
                    <a:pt x="1118" y="369"/>
                  </a:lnTo>
                  <a:lnTo>
                    <a:pt x="1115" y="369"/>
                  </a:lnTo>
                  <a:lnTo>
                    <a:pt x="1113" y="369"/>
                  </a:lnTo>
                  <a:lnTo>
                    <a:pt x="1113" y="371"/>
                  </a:lnTo>
                  <a:lnTo>
                    <a:pt x="1107" y="374"/>
                  </a:lnTo>
                  <a:lnTo>
                    <a:pt x="1107" y="376"/>
                  </a:lnTo>
                  <a:lnTo>
                    <a:pt x="1105" y="379"/>
                  </a:lnTo>
                  <a:lnTo>
                    <a:pt x="1105" y="381"/>
                  </a:lnTo>
                  <a:lnTo>
                    <a:pt x="1102" y="384"/>
                  </a:lnTo>
                  <a:lnTo>
                    <a:pt x="1102" y="387"/>
                  </a:lnTo>
                  <a:lnTo>
                    <a:pt x="1105" y="389"/>
                  </a:lnTo>
                  <a:lnTo>
                    <a:pt x="1107" y="392"/>
                  </a:lnTo>
                  <a:lnTo>
                    <a:pt x="1110" y="392"/>
                  </a:lnTo>
                  <a:lnTo>
                    <a:pt x="1110" y="394"/>
                  </a:lnTo>
                  <a:lnTo>
                    <a:pt x="1113" y="394"/>
                  </a:lnTo>
                  <a:lnTo>
                    <a:pt x="1115" y="397"/>
                  </a:lnTo>
                  <a:lnTo>
                    <a:pt x="1118" y="397"/>
                  </a:lnTo>
                  <a:lnTo>
                    <a:pt x="1120" y="397"/>
                  </a:lnTo>
                  <a:lnTo>
                    <a:pt x="1118" y="397"/>
                  </a:lnTo>
                  <a:lnTo>
                    <a:pt x="1115" y="399"/>
                  </a:lnTo>
                  <a:lnTo>
                    <a:pt x="1113" y="399"/>
                  </a:lnTo>
                  <a:lnTo>
                    <a:pt x="1113" y="402"/>
                  </a:lnTo>
                  <a:lnTo>
                    <a:pt x="1110" y="402"/>
                  </a:lnTo>
                  <a:lnTo>
                    <a:pt x="1105" y="402"/>
                  </a:lnTo>
                  <a:lnTo>
                    <a:pt x="1102" y="402"/>
                  </a:lnTo>
                  <a:lnTo>
                    <a:pt x="1100" y="399"/>
                  </a:lnTo>
                  <a:lnTo>
                    <a:pt x="1097" y="399"/>
                  </a:lnTo>
                  <a:lnTo>
                    <a:pt x="1095" y="399"/>
                  </a:lnTo>
                  <a:lnTo>
                    <a:pt x="1092" y="399"/>
                  </a:lnTo>
                  <a:lnTo>
                    <a:pt x="1090" y="399"/>
                  </a:lnTo>
                  <a:lnTo>
                    <a:pt x="1087" y="402"/>
                  </a:lnTo>
                  <a:lnTo>
                    <a:pt x="1085" y="402"/>
                  </a:lnTo>
                  <a:lnTo>
                    <a:pt x="1085" y="404"/>
                  </a:lnTo>
                  <a:lnTo>
                    <a:pt x="1085" y="409"/>
                  </a:lnTo>
                  <a:lnTo>
                    <a:pt x="1085" y="412"/>
                  </a:lnTo>
                  <a:lnTo>
                    <a:pt x="1085" y="415"/>
                  </a:lnTo>
                  <a:lnTo>
                    <a:pt x="1090" y="420"/>
                  </a:lnTo>
                  <a:lnTo>
                    <a:pt x="1092" y="422"/>
                  </a:lnTo>
                  <a:lnTo>
                    <a:pt x="1095" y="425"/>
                  </a:lnTo>
                  <a:lnTo>
                    <a:pt x="1095" y="427"/>
                  </a:lnTo>
                  <a:lnTo>
                    <a:pt x="1095" y="430"/>
                  </a:lnTo>
                  <a:lnTo>
                    <a:pt x="1092" y="432"/>
                  </a:lnTo>
                  <a:lnTo>
                    <a:pt x="1092" y="435"/>
                  </a:lnTo>
                  <a:lnTo>
                    <a:pt x="1090" y="437"/>
                  </a:lnTo>
                  <a:lnTo>
                    <a:pt x="1090" y="443"/>
                  </a:lnTo>
                  <a:lnTo>
                    <a:pt x="1090" y="445"/>
                  </a:lnTo>
                  <a:lnTo>
                    <a:pt x="1087" y="445"/>
                  </a:lnTo>
                  <a:lnTo>
                    <a:pt x="1087" y="448"/>
                  </a:lnTo>
                  <a:lnTo>
                    <a:pt x="1085" y="448"/>
                  </a:lnTo>
                  <a:lnTo>
                    <a:pt x="1085" y="450"/>
                  </a:lnTo>
                  <a:lnTo>
                    <a:pt x="1082" y="450"/>
                  </a:lnTo>
                  <a:lnTo>
                    <a:pt x="1079" y="453"/>
                  </a:lnTo>
                  <a:lnTo>
                    <a:pt x="1077" y="450"/>
                  </a:lnTo>
                  <a:lnTo>
                    <a:pt x="1077" y="448"/>
                  </a:lnTo>
                  <a:lnTo>
                    <a:pt x="1074" y="445"/>
                  </a:lnTo>
                  <a:lnTo>
                    <a:pt x="1072" y="445"/>
                  </a:lnTo>
                  <a:lnTo>
                    <a:pt x="1069" y="445"/>
                  </a:lnTo>
                  <a:lnTo>
                    <a:pt x="1069" y="443"/>
                  </a:lnTo>
                  <a:lnTo>
                    <a:pt x="1064" y="443"/>
                  </a:lnTo>
                  <a:lnTo>
                    <a:pt x="1064" y="440"/>
                  </a:lnTo>
                  <a:lnTo>
                    <a:pt x="1059" y="440"/>
                  </a:lnTo>
                  <a:lnTo>
                    <a:pt x="1059" y="443"/>
                  </a:lnTo>
                  <a:lnTo>
                    <a:pt x="1057" y="443"/>
                  </a:lnTo>
                  <a:lnTo>
                    <a:pt x="1057" y="448"/>
                  </a:lnTo>
                  <a:lnTo>
                    <a:pt x="1057" y="450"/>
                  </a:lnTo>
                  <a:lnTo>
                    <a:pt x="1054" y="455"/>
                  </a:lnTo>
                  <a:lnTo>
                    <a:pt x="1057" y="458"/>
                  </a:lnTo>
                  <a:lnTo>
                    <a:pt x="1057" y="460"/>
                  </a:lnTo>
                  <a:lnTo>
                    <a:pt x="1057" y="463"/>
                  </a:lnTo>
                  <a:lnTo>
                    <a:pt x="1057" y="465"/>
                  </a:lnTo>
                  <a:lnTo>
                    <a:pt x="1059" y="468"/>
                  </a:lnTo>
                  <a:lnTo>
                    <a:pt x="1059" y="471"/>
                  </a:lnTo>
                  <a:lnTo>
                    <a:pt x="1059" y="473"/>
                  </a:lnTo>
                  <a:lnTo>
                    <a:pt x="1059" y="478"/>
                  </a:lnTo>
                  <a:lnTo>
                    <a:pt x="1059" y="481"/>
                  </a:lnTo>
                  <a:lnTo>
                    <a:pt x="1062" y="481"/>
                  </a:lnTo>
                  <a:lnTo>
                    <a:pt x="1064" y="483"/>
                  </a:lnTo>
                  <a:lnTo>
                    <a:pt x="1067" y="483"/>
                  </a:lnTo>
                  <a:lnTo>
                    <a:pt x="1069" y="483"/>
                  </a:lnTo>
                  <a:lnTo>
                    <a:pt x="1069" y="486"/>
                  </a:lnTo>
                  <a:lnTo>
                    <a:pt x="1072" y="488"/>
                  </a:lnTo>
                  <a:lnTo>
                    <a:pt x="1077" y="491"/>
                  </a:lnTo>
                  <a:lnTo>
                    <a:pt x="1079" y="493"/>
                  </a:lnTo>
                  <a:lnTo>
                    <a:pt x="1082" y="493"/>
                  </a:lnTo>
                  <a:lnTo>
                    <a:pt x="1085" y="493"/>
                  </a:lnTo>
                  <a:lnTo>
                    <a:pt x="1087" y="493"/>
                  </a:lnTo>
                  <a:lnTo>
                    <a:pt x="1090" y="493"/>
                  </a:lnTo>
                  <a:lnTo>
                    <a:pt x="1092" y="493"/>
                  </a:lnTo>
                  <a:lnTo>
                    <a:pt x="1092" y="491"/>
                  </a:lnTo>
                  <a:lnTo>
                    <a:pt x="1095" y="491"/>
                  </a:lnTo>
                  <a:lnTo>
                    <a:pt x="1097" y="491"/>
                  </a:lnTo>
                  <a:lnTo>
                    <a:pt x="1100" y="491"/>
                  </a:lnTo>
                  <a:lnTo>
                    <a:pt x="1100" y="493"/>
                  </a:lnTo>
                  <a:lnTo>
                    <a:pt x="1097" y="493"/>
                  </a:lnTo>
                  <a:lnTo>
                    <a:pt x="1095" y="496"/>
                  </a:lnTo>
                  <a:lnTo>
                    <a:pt x="1095" y="499"/>
                  </a:lnTo>
                  <a:lnTo>
                    <a:pt x="1092" y="499"/>
                  </a:lnTo>
                  <a:lnTo>
                    <a:pt x="1092" y="501"/>
                  </a:lnTo>
                  <a:lnTo>
                    <a:pt x="1092" y="504"/>
                  </a:lnTo>
                  <a:lnTo>
                    <a:pt x="1090" y="504"/>
                  </a:lnTo>
                  <a:lnTo>
                    <a:pt x="1090" y="506"/>
                  </a:lnTo>
                  <a:lnTo>
                    <a:pt x="1092" y="509"/>
                  </a:lnTo>
                  <a:lnTo>
                    <a:pt x="1092" y="511"/>
                  </a:lnTo>
                  <a:lnTo>
                    <a:pt x="1090" y="514"/>
                  </a:lnTo>
                  <a:lnTo>
                    <a:pt x="1090" y="511"/>
                  </a:lnTo>
                  <a:lnTo>
                    <a:pt x="1087" y="509"/>
                  </a:lnTo>
                  <a:lnTo>
                    <a:pt x="1087" y="506"/>
                  </a:lnTo>
                  <a:lnTo>
                    <a:pt x="1085" y="506"/>
                  </a:lnTo>
                  <a:lnTo>
                    <a:pt x="1082" y="506"/>
                  </a:lnTo>
                  <a:lnTo>
                    <a:pt x="1082" y="504"/>
                  </a:lnTo>
                  <a:lnTo>
                    <a:pt x="1079" y="504"/>
                  </a:lnTo>
                  <a:lnTo>
                    <a:pt x="1077" y="504"/>
                  </a:lnTo>
                  <a:lnTo>
                    <a:pt x="1074" y="504"/>
                  </a:lnTo>
                  <a:lnTo>
                    <a:pt x="1074" y="501"/>
                  </a:lnTo>
                  <a:lnTo>
                    <a:pt x="1072" y="501"/>
                  </a:lnTo>
                  <a:lnTo>
                    <a:pt x="1069" y="499"/>
                  </a:lnTo>
                  <a:lnTo>
                    <a:pt x="1067" y="504"/>
                  </a:lnTo>
                  <a:lnTo>
                    <a:pt x="1067" y="506"/>
                  </a:lnTo>
                  <a:lnTo>
                    <a:pt x="1067" y="509"/>
                  </a:lnTo>
                  <a:lnTo>
                    <a:pt x="1069" y="509"/>
                  </a:lnTo>
                  <a:lnTo>
                    <a:pt x="1069" y="511"/>
                  </a:lnTo>
                  <a:lnTo>
                    <a:pt x="1069" y="514"/>
                  </a:lnTo>
                  <a:lnTo>
                    <a:pt x="1067" y="514"/>
                  </a:lnTo>
                  <a:lnTo>
                    <a:pt x="1067" y="516"/>
                  </a:lnTo>
                  <a:lnTo>
                    <a:pt x="1064" y="519"/>
                  </a:lnTo>
                  <a:lnTo>
                    <a:pt x="1064" y="521"/>
                  </a:lnTo>
                  <a:lnTo>
                    <a:pt x="1062" y="521"/>
                  </a:lnTo>
                  <a:lnTo>
                    <a:pt x="1062" y="524"/>
                  </a:lnTo>
                  <a:lnTo>
                    <a:pt x="1059" y="521"/>
                  </a:lnTo>
                  <a:lnTo>
                    <a:pt x="1057" y="521"/>
                  </a:lnTo>
                  <a:lnTo>
                    <a:pt x="1054" y="521"/>
                  </a:lnTo>
                  <a:lnTo>
                    <a:pt x="1049" y="519"/>
                  </a:lnTo>
                  <a:lnTo>
                    <a:pt x="1046" y="519"/>
                  </a:lnTo>
                  <a:lnTo>
                    <a:pt x="1041" y="521"/>
                  </a:lnTo>
                  <a:lnTo>
                    <a:pt x="1039" y="524"/>
                  </a:lnTo>
                  <a:lnTo>
                    <a:pt x="1036" y="527"/>
                  </a:lnTo>
                  <a:lnTo>
                    <a:pt x="1034" y="529"/>
                  </a:lnTo>
                  <a:lnTo>
                    <a:pt x="1031" y="529"/>
                  </a:lnTo>
                  <a:lnTo>
                    <a:pt x="1029" y="532"/>
                  </a:lnTo>
                  <a:lnTo>
                    <a:pt x="1023" y="534"/>
                  </a:lnTo>
                  <a:lnTo>
                    <a:pt x="1021" y="537"/>
                  </a:lnTo>
                  <a:lnTo>
                    <a:pt x="1021" y="539"/>
                  </a:lnTo>
                  <a:lnTo>
                    <a:pt x="1021" y="544"/>
                  </a:lnTo>
                  <a:lnTo>
                    <a:pt x="1018" y="544"/>
                  </a:lnTo>
                  <a:lnTo>
                    <a:pt x="1016" y="544"/>
                  </a:lnTo>
                  <a:lnTo>
                    <a:pt x="1013" y="542"/>
                  </a:lnTo>
                  <a:lnTo>
                    <a:pt x="1008" y="544"/>
                  </a:lnTo>
                  <a:lnTo>
                    <a:pt x="1006" y="544"/>
                  </a:lnTo>
                  <a:lnTo>
                    <a:pt x="1003" y="544"/>
                  </a:lnTo>
                  <a:lnTo>
                    <a:pt x="1001" y="547"/>
                  </a:lnTo>
                  <a:lnTo>
                    <a:pt x="998" y="547"/>
                  </a:lnTo>
                  <a:lnTo>
                    <a:pt x="998" y="549"/>
                  </a:lnTo>
                  <a:lnTo>
                    <a:pt x="995" y="549"/>
                  </a:lnTo>
                  <a:lnTo>
                    <a:pt x="995" y="552"/>
                  </a:lnTo>
                  <a:lnTo>
                    <a:pt x="993" y="555"/>
                  </a:lnTo>
                  <a:lnTo>
                    <a:pt x="990" y="557"/>
                  </a:lnTo>
                  <a:lnTo>
                    <a:pt x="990" y="560"/>
                  </a:lnTo>
                  <a:lnTo>
                    <a:pt x="988" y="560"/>
                  </a:lnTo>
                  <a:lnTo>
                    <a:pt x="985" y="565"/>
                  </a:lnTo>
                  <a:lnTo>
                    <a:pt x="985" y="572"/>
                  </a:lnTo>
                  <a:lnTo>
                    <a:pt x="985" y="575"/>
                  </a:lnTo>
                  <a:lnTo>
                    <a:pt x="985" y="577"/>
                  </a:lnTo>
                  <a:lnTo>
                    <a:pt x="985" y="580"/>
                  </a:lnTo>
                  <a:lnTo>
                    <a:pt x="988" y="580"/>
                  </a:lnTo>
                  <a:lnTo>
                    <a:pt x="988" y="583"/>
                  </a:lnTo>
                  <a:lnTo>
                    <a:pt x="990" y="583"/>
                  </a:lnTo>
                  <a:lnTo>
                    <a:pt x="993" y="583"/>
                  </a:lnTo>
                  <a:lnTo>
                    <a:pt x="993" y="580"/>
                  </a:lnTo>
                  <a:lnTo>
                    <a:pt x="993" y="577"/>
                  </a:lnTo>
                  <a:lnTo>
                    <a:pt x="995" y="577"/>
                  </a:lnTo>
                  <a:lnTo>
                    <a:pt x="995" y="575"/>
                  </a:lnTo>
                  <a:lnTo>
                    <a:pt x="998" y="572"/>
                  </a:lnTo>
                  <a:lnTo>
                    <a:pt x="998" y="570"/>
                  </a:lnTo>
                  <a:lnTo>
                    <a:pt x="1001" y="570"/>
                  </a:lnTo>
                  <a:lnTo>
                    <a:pt x="1001" y="567"/>
                  </a:lnTo>
                  <a:lnTo>
                    <a:pt x="1003" y="567"/>
                  </a:lnTo>
                  <a:lnTo>
                    <a:pt x="1006" y="567"/>
                  </a:lnTo>
                  <a:lnTo>
                    <a:pt x="1008" y="567"/>
                  </a:lnTo>
                  <a:lnTo>
                    <a:pt x="1008" y="570"/>
                  </a:lnTo>
                  <a:lnTo>
                    <a:pt x="1011" y="570"/>
                  </a:lnTo>
                  <a:lnTo>
                    <a:pt x="1008" y="572"/>
                  </a:lnTo>
                  <a:lnTo>
                    <a:pt x="1008" y="575"/>
                  </a:lnTo>
                  <a:lnTo>
                    <a:pt x="1008" y="577"/>
                  </a:lnTo>
                  <a:lnTo>
                    <a:pt x="1011" y="580"/>
                  </a:lnTo>
                  <a:lnTo>
                    <a:pt x="1011" y="583"/>
                  </a:lnTo>
                  <a:lnTo>
                    <a:pt x="1011" y="585"/>
                  </a:lnTo>
                  <a:lnTo>
                    <a:pt x="1013" y="585"/>
                  </a:lnTo>
                  <a:lnTo>
                    <a:pt x="1013" y="588"/>
                  </a:lnTo>
                  <a:lnTo>
                    <a:pt x="1011" y="590"/>
                  </a:lnTo>
                  <a:lnTo>
                    <a:pt x="1011" y="593"/>
                  </a:lnTo>
                  <a:lnTo>
                    <a:pt x="1011" y="595"/>
                  </a:lnTo>
                  <a:lnTo>
                    <a:pt x="1008" y="595"/>
                  </a:lnTo>
                  <a:lnTo>
                    <a:pt x="1006" y="598"/>
                  </a:lnTo>
                  <a:lnTo>
                    <a:pt x="1006" y="600"/>
                  </a:lnTo>
                  <a:lnTo>
                    <a:pt x="1003" y="600"/>
                  </a:lnTo>
                  <a:lnTo>
                    <a:pt x="1001" y="603"/>
                  </a:lnTo>
                  <a:lnTo>
                    <a:pt x="1001" y="605"/>
                  </a:lnTo>
                  <a:lnTo>
                    <a:pt x="998" y="605"/>
                  </a:lnTo>
                  <a:lnTo>
                    <a:pt x="995" y="608"/>
                  </a:lnTo>
                  <a:lnTo>
                    <a:pt x="993" y="613"/>
                  </a:lnTo>
                  <a:lnTo>
                    <a:pt x="993" y="616"/>
                  </a:lnTo>
                  <a:lnTo>
                    <a:pt x="990" y="616"/>
                  </a:lnTo>
                  <a:lnTo>
                    <a:pt x="990" y="618"/>
                  </a:lnTo>
                  <a:lnTo>
                    <a:pt x="988" y="618"/>
                  </a:lnTo>
                  <a:lnTo>
                    <a:pt x="988" y="621"/>
                  </a:lnTo>
                  <a:lnTo>
                    <a:pt x="988" y="623"/>
                  </a:lnTo>
                  <a:lnTo>
                    <a:pt x="990" y="623"/>
                  </a:lnTo>
                  <a:lnTo>
                    <a:pt x="990" y="626"/>
                  </a:lnTo>
                  <a:lnTo>
                    <a:pt x="995" y="628"/>
                  </a:lnTo>
                  <a:lnTo>
                    <a:pt x="995" y="631"/>
                  </a:lnTo>
                  <a:lnTo>
                    <a:pt x="1001" y="633"/>
                  </a:lnTo>
                  <a:lnTo>
                    <a:pt x="1003" y="636"/>
                  </a:lnTo>
                  <a:lnTo>
                    <a:pt x="1003" y="639"/>
                  </a:lnTo>
                  <a:lnTo>
                    <a:pt x="1006" y="641"/>
                  </a:lnTo>
                  <a:lnTo>
                    <a:pt x="1006" y="644"/>
                  </a:lnTo>
                  <a:lnTo>
                    <a:pt x="1003" y="644"/>
                  </a:lnTo>
                  <a:lnTo>
                    <a:pt x="1003" y="646"/>
                  </a:lnTo>
                  <a:lnTo>
                    <a:pt x="1001" y="646"/>
                  </a:lnTo>
                  <a:lnTo>
                    <a:pt x="998" y="649"/>
                  </a:lnTo>
                  <a:lnTo>
                    <a:pt x="998" y="651"/>
                  </a:lnTo>
                  <a:lnTo>
                    <a:pt x="998" y="654"/>
                  </a:lnTo>
                  <a:lnTo>
                    <a:pt x="998" y="656"/>
                  </a:lnTo>
                  <a:lnTo>
                    <a:pt x="998" y="659"/>
                  </a:lnTo>
                  <a:lnTo>
                    <a:pt x="998" y="661"/>
                  </a:lnTo>
                  <a:lnTo>
                    <a:pt x="998" y="664"/>
                  </a:lnTo>
                  <a:lnTo>
                    <a:pt x="998" y="667"/>
                  </a:lnTo>
                  <a:lnTo>
                    <a:pt x="995" y="667"/>
                  </a:lnTo>
                  <a:lnTo>
                    <a:pt x="993" y="667"/>
                  </a:lnTo>
                  <a:lnTo>
                    <a:pt x="990" y="667"/>
                  </a:lnTo>
                  <a:lnTo>
                    <a:pt x="988" y="667"/>
                  </a:lnTo>
                  <a:lnTo>
                    <a:pt x="985" y="669"/>
                  </a:lnTo>
                  <a:lnTo>
                    <a:pt x="983" y="669"/>
                  </a:lnTo>
                  <a:lnTo>
                    <a:pt x="980" y="669"/>
                  </a:lnTo>
                  <a:lnTo>
                    <a:pt x="978" y="672"/>
                  </a:lnTo>
                  <a:lnTo>
                    <a:pt x="978" y="674"/>
                  </a:lnTo>
                  <a:lnTo>
                    <a:pt x="980" y="674"/>
                  </a:lnTo>
                  <a:lnTo>
                    <a:pt x="980" y="677"/>
                  </a:lnTo>
                  <a:lnTo>
                    <a:pt x="983" y="679"/>
                  </a:lnTo>
                  <a:lnTo>
                    <a:pt x="983" y="682"/>
                  </a:lnTo>
                  <a:lnTo>
                    <a:pt x="983" y="684"/>
                  </a:lnTo>
                  <a:lnTo>
                    <a:pt x="983" y="687"/>
                  </a:lnTo>
                  <a:lnTo>
                    <a:pt x="985" y="687"/>
                  </a:lnTo>
                  <a:lnTo>
                    <a:pt x="988" y="687"/>
                  </a:lnTo>
                  <a:lnTo>
                    <a:pt x="988" y="689"/>
                  </a:lnTo>
                  <a:lnTo>
                    <a:pt x="990" y="689"/>
                  </a:lnTo>
                  <a:lnTo>
                    <a:pt x="990" y="692"/>
                  </a:lnTo>
                  <a:lnTo>
                    <a:pt x="990" y="695"/>
                  </a:lnTo>
                  <a:lnTo>
                    <a:pt x="993" y="697"/>
                  </a:lnTo>
                  <a:lnTo>
                    <a:pt x="995" y="702"/>
                  </a:lnTo>
                  <a:lnTo>
                    <a:pt x="995" y="705"/>
                  </a:lnTo>
                  <a:lnTo>
                    <a:pt x="993" y="705"/>
                  </a:lnTo>
                  <a:lnTo>
                    <a:pt x="990" y="705"/>
                  </a:lnTo>
                  <a:lnTo>
                    <a:pt x="985" y="710"/>
                  </a:lnTo>
                  <a:lnTo>
                    <a:pt x="985" y="712"/>
                  </a:lnTo>
                  <a:lnTo>
                    <a:pt x="983" y="712"/>
                  </a:lnTo>
                  <a:lnTo>
                    <a:pt x="983" y="715"/>
                  </a:lnTo>
                  <a:lnTo>
                    <a:pt x="980" y="715"/>
                  </a:lnTo>
                  <a:lnTo>
                    <a:pt x="978" y="717"/>
                  </a:lnTo>
                  <a:lnTo>
                    <a:pt x="980" y="717"/>
                  </a:lnTo>
                  <a:lnTo>
                    <a:pt x="983" y="720"/>
                  </a:lnTo>
                  <a:lnTo>
                    <a:pt x="988" y="728"/>
                  </a:lnTo>
                  <a:lnTo>
                    <a:pt x="990" y="730"/>
                  </a:lnTo>
                  <a:lnTo>
                    <a:pt x="990" y="733"/>
                  </a:lnTo>
                  <a:lnTo>
                    <a:pt x="990" y="735"/>
                  </a:lnTo>
                  <a:lnTo>
                    <a:pt x="993" y="738"/>
                  </a:lnTo>
                  <a:lnTo>
                    <a:pt x="993" y="740"/>
                  </a:lnTo>
                  <a:lnTo>
                    <a:pt x="993" y="743"/>
                  </a:lnTo>
                  <a:lnTo>
                    <a:pt x="993" y="745"/>
                  </a:lnTo>
                  <a:lnTo>
                    <a:pt x="983" y="761"/>
                  </a:lnTo>
                  <a:lnTo>
                    <a:pt x="980" y="761"/>
                  </a:lnTo>
                  <a:lnTo>
                    <a:pt x="978" y="763"/>
                  </a:lnTo>
                  <a:lnTo>
                    <a:pt x="973" y="763"/>
                  </a:lnTo>
                  <a:lnTo>
                    <a:pt x="970" y="763"/>
                  </a:lnTo>
                  <a:lnTo>
                    <a:pt x="967" y="763"/>
                  </a:lnTo>
                  <a:lnTo>
                    <a:pt x="965" y="766"/>
                  </a:lnTo>
                  <a:lnTo>
                    <a:pt x="962" y="766"/>
                  </a:lnTo>
                  <a:lnTo>
                    <a:pt x="962" y="768"/>
                  </a:lnTo>
                  <a:lnTo>
                    <a:pt x="960" y="768"/>
                  </a:lnTo>
                  <a:lnTo>
                    <a:pt x="957" y="768"/>
                  </a:lnTo>
                  <a:lnTo>
                    <a:pt x="955" y="768"/>
                  </a:lnTo>
                  <a:lnTo>
                    <a:pt x="955" y="771"/>
                  </a:lnTo>
                  <a:lnTo>
                    <a:pt x="952" y="771"/>
                  </a:lnTo>
                  <a:lnTo>
                    <a:pt x="950" y="771"/>
                  </a:lnTo>
                  <a:lnTo>
                    <a:pt x="947" y="771"/>
                  </a:lnTo>
                  <a:lnTo>
                    <a:pt x="947" y="773"/>
                  </a:lnTo>
                  <a:lnTo>
                    <a:pt x="942" y="773"/>
                  </a:lnTo>
                  <a:lnTo>
                    <a:pt x="939" y="776"/>
                  </a:lnTo>
                  <a:lnTo>
                    <a:pt x="929" y="778"/>
                  </a:lnTo>
                  <a:lnTo>
                    <a:pt x="917" y="786"/>
                  </a:lnTo>
                  <a:lnTo>
                    <a:pt x="906" y="786"/>
                  </a:lnTo>
                  <a:lnTo>
                    <a:pt x="896" y="784"/>
                  </a:lnTo>
                  <a:lnTo>
                    <a:pt x="886" y="776"/>
                  </a:lnTo>
                  <a:lnTo>
                    <a:pt x="881" y="776"/>
                  </a:lnTo>
                  <a:lnTo>
                    <a:pt x="866" y="776"/>
                  </a:lnTo>
                  <a:lnTo>
                    <a:pt x="863" y="778"/>
                  </a:lnTo>
                  <a:lnTo>
                    <a:pt x="861" y="778"/>
                  </a:lnTo>
                  <a:lnTo>
                    <a:pt x="858" y="77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3123D9BA-BC36-FC1F-0A67-CEFAC7726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5" y="2779"/>
              <a:ext cx="1079" cy="812"/>
            </a:xfrm>
            <a:custGeom>
              <a:avLst/>
              <a:gdLst>
                <a:gd name="T0" fmla="*/ 626 w 1079"/>
                <a:gd name="T1" fmla="*/ 748 h 812"/>
                <a:gd name="T2" fmla="*/ 588 w 1079"/>
                <a:gd name="T3" fmla="*/ 753 h 812"/>
                <a:gd name="T4" fmla="*/ 560 w 1079"/>
                <a:gd name="T5" fmla="*/ 753 h 812"/>
                <a:gd name="T6" fmla="*/ 519 w 1079"/>
                <a:gd name="T7" fmla="*/ 759 h 812"/>
                <a:gd name="T8" fmla="*/ 481 w 1079"/>
                <a:gd name="T9" fmla="*/ 764 h 812"/>
                <a:gd name="T10" fmla="*/ 446 w 1079"/>
                <a:gd name="T11" fmla="*/ 766 h 812"/>
                <a:gd name="T12" fmla="*/ 410 w 1079"/>
                <a:gd name="T13" fmla="*/ 774 h 812"/>
                <a:gd name="T14" fmla="*/ 377 w 1079"/>
                <a:gd name="T15" fmla="*/ 779 h 812"/>
                <a:gd name="T16" fmla="*/ 339 w 1079"/>
                <a:gd name="T17" fmla="*/ 784 h 812"/>
                <a:gd name="T18" fmla="*/ 308 w 1079"/>
                <a:gd name="T19" fmla="*/ 787 h 812"/>
                <a:gd name="T20" fmla="*/ 262 w 1079"/>
                <a:gd name="T21" fmla="*/ 789 h 812"/>
                <a:gd name="T22" fmla="*/ 211 w 1079"/>
                <a:gd name="T23" fmla="*/ 792 h 812"/>
                <a:gd name="T24" fmla="*/ 171 w 1079"/>
                <a:gd name="T25" fmla="*/ 794 h 812"/>
                <a:gd name="T26" fmla="*/ 140 w 1079"/>
                <a:gd name="T27" fmla="*/ 797 h 812"/>
                <a:gd name="T28" fmla="*/ 99 w 1079"/>
                <a:gd name="T29" fmla="*/ 799 h 812"/>
                <a:gd name="T30" fmla="*/ 61 w 1079"/>
                <a:gd name="T31" fmla="*/ 804 h 812"/>
                <a:gd name="T32" fmla="*/ 23 w 1079"/>
                <a:gd name="T33" fmla="*/ 809 h 812"/>
                <a:gd name="T34" fmla="*/ 181 w 1079"/>
                <a:gd name="T35" fmla="*/ 771 h 812"/>
                <a:gd name="T36" fmla="*/ 209 w 1079"/>
                <a:gd name="T37" fmla="*/ 667 h 812"/>
                <a:gd name="T38" fmla="*/ 224 w 1079"/>
                <a:gd name="T39" fmla="*/ 624 h 812"/>
                <a:gd name="T40" fmla="*/ 234 w 1079"/>
                <a:gd name="T41" fmla="*/ 583 h 812"/>
                <a:gd name="T42" fmla="*/ 234 w 1079"/>
                <a:gd name="T43" fmla="*/ 308 h 812"/>
                <a:gd name="T44" fmla="*/ 334 w 1079"/>
                <a:gd name="T45" fmla="*/ 216 h 812"/>
                <a:gd name="T46" fmla="*/ 390 w 1079"/>
                <a:gd name="T47" fmla="*/ 201 h 812"/>
                <a:gd name="T48" fmla="*/ 486 w 1079"/>
                <a:gd name="T49" fmla="*/ 209 h 812"/>
                <a:gd name="T50" fmla="*/ 530 w 1079"/>
                <a:gd name="T51" fmla="*/ 211 h 812"/>
                <a:gd name="T52" fmla="*/ 586 w 1079"/>
                <a:gd name="T53" fmla="*/ 234 h 812"/>
                <a:gd name="T54" fmla="*/ 624 w 1079"/>
                <a:gd name="T55" fmla="*/ 239 h 812"/>
                <a:gd name="T56" fmla="*/ 677 w 1079"/>
                <a:gd name="T57" fmla="*/ 234 h 812"/>
                <a:gd name="T58" fmla="*/ 680 w 1079"/>
                <a:gd name="T59" fmla="*/ 196 h 812"/>
                <a:gd name="T60" fmla="*/ 685 w 1079"/>
                <a:gd name="T61" fmla="*/ 117 h 812"/>
                <a:gd name="T62" fmla="*/ 723 w 1079"/>
                <a:gd name="T63" fmla="*/ 59 h 812"/>
                <a:gd name="T64" fmla="*/ 830 w 1079"/>
                <a:gd name="T65" fmla="*/ 43 h 812"/>
                <a:gd name="T66" fmla="*/ 871 w 1079"/>
                <a:gd name="T67" fmla="*/ 31 h 812"/>
                <a:gd name="T68" fmla="*/ 924 w 1079"/>
                <a:gd name="T69" fmla="*/ 26 h 812"/>
                <a:gd name="T70" fmla="*/ 945 w 1079"/>
                <a:gd name="T71" fmla="*/ 99 h 812"/>
                <a:gd name="T72" fmla="*/ 995 w 1079"/>
                <a:gd name="T73" fmla="*/ 140 h 812"/>
                <a:gd name="T74" fmla="*/ 1041 w 1079"/>
                <a:gd name="T75" fmla="*/ 206 h 812"/>
                <a:gd name="T76" fmla="*/ 1044 w 1079"/>
                <a:gd name="T77" fmla="*/ 237 h 812"/>
                <a:gd name="T78" fmla="*/ 1069 w 1079"/>
                <a:gd name="T79" fmla="*/ 275 h 812"/>
                <a:gd name="T80" fmla="*/ 1072 w 1079"/>
                <a:gd name="T81" fmla="*/ 306 h 812"/>
                <a:gd name="T82" fmla="*/ 1054 w 1079"/>
                <a:gd name="T83" fmla="*/ 359 h 812"/>
                <a:gd name="T84" fmla="*/ 1049 w 1079"/>
                <a:gd name="T85" fmla="*/ 418 h 812"/>
                <a:gd name="T86" fmla="*/ 1054 w 1079"/>
                <a:gd name="T87" fmla="*/ 453 h 812"/>
                <a:gd name="T88" fmla="*/ 1029 w 1079"/>
                <a:gd name="T89" fmla="*/ 489 h 812"/>
                <a:gd name="T90" fmla="*/ 993 w 1079"/>
                <a:gd name="T91" fmla="*/ 524 h 812"/>
                <a:gd name="T92" fmla="*/ 970 w 1079"/>
                <a:gd name="T93" fmla="*/ 560 h 812"/>
                <a:gd name="T94" fmla="*/ 945 w 1079"/>
                <a:gd name="T95" fmla="*/ 596 h 812"/>
                <a:gd name="T96" fmla="*/ 939 w 1079"/>
                <a:gd name="T97" fmla="*/ 631 h 812"/>
                <a:gd name="T98" fmla="*/ 950 w 1079"/>
                <a:gd name="T99" fmla="*/ 677 h 812"/>
                <a:gd name="T100" fmla="*/ 960 w 1079"/>
                <a:gd name="T101" fmla="*/ 715 h 812"/>
                <a:gd name="T102" fmla="*/ 934 w 1079"/>
                <a:gd name="T103" fmla="*/ 731 h 812"/>
                <a:gd name="T104" fmla="*/ 909 w 1079"/>
                <a:gd name="T105" fmla="*/ 741 h 812"/>
                <a:gd name="T106" fmla="*/ 894 w 1079"/>
                <a:gd name="T107" fmla="*/ 697 h 812"/>
                <a:gd name="T108" fmla="*/ 855 w 1079"/>
                <a:gd name="T109" fmla="*/ 667 h 812"/>
                <a:gd name="T110" fmla="*/ 855 w 1079"/>
                <a:gd name="T111" fmla="*/ 634 h 812"/>
                <a:gd name="T112" fmla="*/ 845 w 1079"/>
                <a:gd name="T113" fmla="*/ 603 h 812"/>
                <a:gd name="T114" fmla="*/ 817 w 1079"/>
                <a:gd name="T115" fmla="*/ 578 h 812"/>
                <a:gd name="T116" fmla="*/ 794 w 1079"/>
                <a:gd name="T117" fmla="*/ 547 h 812"/>
                <a:gd name="T118" fmla="*/ 718 w 1079"/>
                <a:gd name="T119" fmla="*/ 550 h 812"/>
                <a:gd name="T120" fmla="*/ 601 w 1079"/>
                <a:gd name="T121" fmla="*/ 60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79" h="812">
                  <a:moveTo>
                    <a:pt x="629" y="705"/>
                  </a:moveTo>
                  <a:lnTo>
                    <a:pt x="629" y="708"/>
                  </a:lnTo>
                  <a:lnTo>
                    <a:pt x="629" y="710"/>
                  </a:lnTo>
                  <a:lnTo>
                    <a:pt x="631" y="710"/>
                  </a:lnTo>
                  <a:lnTo>
                    <a:pt x="634" y="713"/>
                  </a:lnTo>
                  <a:lnTo>
                    <a:pt x="637" y="736"/>
                  </a:lnTo>
                  <a:lnTo>
                    <a:pt x="642" y="736"/>
                  </a:lnTo>
                  <a:lnTo>
                    <a:pt x="647" y="746"/>
                  </a:lnTo>
                  <a:lnTo>
                    <a:pt x="644" y="746"/>
                  </a:lnTo>
                  <a:lnTo>
                    <a:pt x="642" y="746"/>
                  </a:lnTo>
                  <a:lnTo>
                    <a:pt x="639" y="746"/>
                  </a:lnTo>
                  <a:lnTo>
                    <a:pt x="637" y="746"/>
                  </a:lnTo>
                  <a:lnTo>
                    <a:pt x="637" y="748"/>
                  </a:lnTo>
                  <a:lnTo>
                    <a:pt x="634" y="748"/>
                  </a:lnTo>
                  <a:lnTo>
                    <a:pt x="631" y="748"/>
                  </a:lnTo>
                  <a:lnTo>
                    <a:pt x="629" y="748"/>
                  </a:lnTo>
                  <a:lnTo>
                    <a:pt x="626" y="748"/>
                  </a:lnTo>
                  <a:lnTo>
                    <a:pt x="624" y="748"/>
                  </a:lnTo>
                  <a:lnTo>
                    <a:pt x="621" y="748"/>
                  </a:lnTo>
                  <a:lnTo>
                    <a:pt x="619" y="748"/>
                  </a:lnTo>
                  <a:lnTo>
                    <a:pt x="616" y="748"/>
                  </a:lnTo>
                  <a:lnTo>
                    <a:pt x="614" y="748"/>
                  </a:lnTo>
                  <a:lnTo>
                    <a:pt x="611" y="748"/>
                  </a:lnTo>
                  <a:lnTo>
                    <a:pt x="611" y="751"/>
                  </a:lnTo>
                  <a:lnTo>
                    <a:pt x="609" y="751"/>
                  </a:lnTo>
                  <a:lnTo>
                    <a:pt x="606" y="751"/>
                  </a:lnTo>
                  <a:lnTo>
                    <a:pt x="603" y="751"/>
                  </a:lnTo>
                  <a:lnTo>
                    <a:pt x="601" y="751"/>
                  </a:lnTo>
                  <a:lnTo>
                    <a:pt x="598" y="751"/>
                  </a:lnTo>
                  <a:lnTo>
                    <a:pt x="596" y="751"/>
                  </a:lnTo>
                  <a:lnTo>
                    <a:pt x="593" y="751"/>
                  </a:lnTo>
                  <a:lnTo>
                    <a:pt x="591" y="751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8" y="753"/>
                  </a:lnTo>
                  <a:lnTo>
                    <a:pt x="588" y="751"/>
                  </a:lnTo>
                  <a:lnTo>
                    <a:pt x="586" y="751"/>
                  </a:lnTo>
                  <a:lnTo>
                    <a:pt x="586" y="753"/>
                  </a:lnTo>
                  <a:lnTo>
                    <a:pt x="583" y="753"/>
                  </a:lnTo>
                  <a:lnTo>
                    <a:pt x="581" y="753"/>
                  </a:lnTo>
                  <a:lnTo>
                    <a:pt x="578" y="753"/>
                  </a:lnTo>
                  <a:lnTo>
                    <a:pt x="575" y="753"/>
                  </a:lnTo>
                  <a:lnTo>
                    <a:pt x="573" y="753"/>
                  </a:lnTo>
                  <a:lnTo>
                    <a:pt x="570" y="753"/>
                  </a:lnTo>
                  <a:lnTo>
                    <a:pt x="568" y="753"/>
                  </a:lnTo>
                  <a:lnTo>
                    <a:pt x="565" y="753"/>
                  </a:lnTo>
                  <a:lnTo>
                    <a:pt x="563" y="753"/>
                  </a:lnTo>
                  <a:lnTo>
                    <a:pt x="563" y="756"/>
                  </a:lnTo>
                  <a:lnTo>
                    <a:pt x="560" y="756"/>
                  </a:lnTo>
                  <a:lnTo>
                    <a:pt x="560" y="753"/>
                  </a:lnTo>
                  <a:lnTo>
                    <a:pt x="560" y="756"/>
                  </a:lnTo>
                  <a:lnTo>
                    <a:pt x="558" y="756"/>
                  </a:lnTo>
                  <a:lnTo>
                    <a:pt x="555" y="756"/>
                  </a:lnTo>
                  <a:lnTo>
                    <a:pt x="553" y="756"/>
                  </a:lnTo>
                  <a:lnTo>
                    <a:pt x="550" y="756"/>
                  </a:lnTo>
                  <a:lnTo>
                    <a:pt x="547" y="756"/>
                  </a:lnTo>
                  <a:lnTo>
                    <a:pt x="545" y="756"/>
                  </a:lnTo>
                  <a:lnTo>
                    <a:pt x="542" y="756"/>
                  </a:lnTo>
                  <a:lnTo>
                    <a:pt x="540" y="756"/>
                  </a:lnTo>
                  <a:lnTo>
                    <a:pt x="537" y="756"/>
                  </a:lnTo>
                  <a:lnTo>
                    <a:pt x="535" y="756"/>
                  </a:lnTo>
                  <a:lnTo>
                    <a:pt x="535" y="759"/>
                  </a:lnTo>
                  <a:lnTo>
                    <a:pt x="532" y="759"/>
                  </a:lnTo>
                  <a:lnTo>
                    <a:pt x="530" y="759"/>
                  </a:lnTo>
                  <a:lnTo>
                    <a:pt x="527" y="759"/>
                  </a:lnTo>
                  <a:lnTo>
                    <a:pt x="525" y="759"/>
                  </a:lnTo>
                  <a:lnTo>
                    <a:pt x="519" y="759"/>
                  </a:lnTo>
                  <a:lnTo>
                    <a:pt x="517" y="759"/>
                  </a:lnTo>
                  <a:lnTo>
                    <a:pt x="514" y="759"/>
                  </a:lnTo>
                  <a:lnTo>
                    <a:pt x="512" y="759"/>
                  </a:lnTo>
                  <a:lnTo>
                    <a:pt x="509" y="759"/>
                  </a:lnTo>
                  <a:lnTo>
                    <a:pt x="509" y="761"/>
                  </a:lnTo>
                  <a:lnTo>
                    <a:pt x="507" y="761"/>
                  </a:lnTo>
                  <a:lnTo>
                    <a:pt x="504" y="761"/>
                  </a:lnTo>
                  <a:lnTo>
                    <a:pt x="502" y="761"/>
                  </a:lnTo>
                  <a:lnTo>
                    <a:pt x="499" y="761"/>
                  </a:lnTo>
                  <a:lnTo>
                    <a:pt x="497" y="761"/>
                  </a:lnTo>
                  <a:lnTo>
                    <a:pt x="494" y="761"/>
                  </a:lnTo>
                  <a:lnTo>
                    <a:pt x="491" y="761"/>
                  </a:lnTo>
                  <a:lnTo>
                    <a:pt x="489" y="761"/>
                  </a:lnTo>
                  <a:lnTo>
                    <a:pt x="486" y="761"/>
                  </a:lnTo>
                  <a:lnTo>
                    <a:pt x="486" y="764"/>
                  </a:lnTo>
                  <a:lnTo>
                    <a:pt x="484" y="764"/>
                  </a:lnTo>
                  <a:lnTo>
                    <a:pt x="481" y="764"/>
                  </a:lnTo>
                  <a:lnTo>
                    <a:pt x="479" y="764"/>
                  </a:lnTo>
                  <a:lnTo>
                    <a:pt x="476" y="764"/>
                  </a:lnTo>
                  <a:lnTo>
                    <a:pt x="474" y="764"/>
                  </a:lnTo>
                  <a:lnTo>
                    <a:pt x="471" y="764"/>
                  </a:lnTo>
                  <a:lnTo>
                    <a:pt x="469" y="764"/>
                  </a:lnTo>
                  <a:lnTo>
                    <a:pt x="466" y="764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3" y="764"/>
                  </a:lnTo>
                  <a:lnTo>
                    <a:pt x="463" y="766"/>
                  </a:lnTo>
                  <a:lnTo>
                    <a:pt x="461" y="766"/>
                  </a:lnTo>
                  <a:lnTo>
                    <a:pt x="458" y="766"/>
                  </a:lnTo>
                  <a:lnTo>
                    <a:pt x="456" y="766"/>
                  </a:lnTo>
                  <a:lnTo>
                    <a:pt x="453" y="766"/>
                  </a:lnTo>
                  <a:lnTo>
                    <a:pt x="451" y="766"/>
                  </a:lnTo>
                  <a:lnTo>
                    <a:pt x="448" y="766"/>
                  </a:lnTo>
                  <a:lnTo>
                    <a:pt x="446" y="766"/>
                  </a:lnTo>
                  <a:lnTo>
                    <a:pt x="443" y="766"/>
                  </a:lnTo>
                  <a:lnTo>
                    <a:pt x="443" y="769"/>
                  </a:lnTo>
                  <a:lnTo>
                    <a:pt x="441" y="769"/>
                  </a:lnTo>
                  <a:lnTo>
                    <a:pt x="438" y="769"/>
                  </a:lnTo>
                  <a:lnTo>
                    <a:pt x="435" y="769"/>
                  </a:lnTo>
                  <a:lnTo>
                    <a:pt x="433" y="769"/>
                  </a:lnTo>
                  <a:lnTo>
                    <a:pt x="430" y="769"/>
                  </a:lnTo>
                  <a:lnTo>
                    <a:pt x="428" y="769"/>
                  </a:lnTo>
                  <a:lnTo>
                    <a:pt x="425" y="769"/>
                  </a:lnTo>
                  <a:lnTo>
                    <a:pt x="425" y="771"/>
                  </a:lnTo>
                  <a:lnTo>
                    <a:pt x="423" y="771"/>
                  </a:lnTo>
                  <a:lnTo>
                    <a:pt x="420" y="771"/>
                  </a:lnTo>
                  <a:lnTo>
                    <a:pt x="418" y="771"/>
                  </a:lnTo>
                  <a:lnTo>
                    <a:pt x="415" y="771"/>
                  </a:lnTo>
                  <a:lnTo>
                    <a:pt x="412" y="771"/>
                  </a:lnTo>
                  <a:lnTo>
                    <a:pt x="410" y="771"/>
                  </a:lnTo>
                  <a:lnTo>
                    <a:pt x="410" y="774"/>
                  </a:lnTo>
                  <a:lnTo>
                    <a:pt x="407" y="774"/>
                  </a:lnTo>
                  <a:lnTo>
                    <a:pt x="405" y="774"/>
                  </a:lnTo>
                  <a:lnTo>
                    <a:pt x="402" y="774"/>
                  </a:lnTo>
                  <a:lnTo>
                    <a:pt x="400" y="774"/>
                  </a:lnTo>
                  <a:lnTo>
                    <a:pt x="397" y="774"/>
                  </a:lnTo>
                  <a:lnTo>
                    <a:pt x="397" y="776"/>
                  </a:lnTo>
                  <a:lnTo>
                    <a:pt x="395" y="776"/>
                  </a:lnTo>
                  <a:lnTo>
                    <a:pt x="392" y="776"/>
                  </a:lnTo>
                  <a:lnTo>
                    <a:pt x="390" y="776"/>
                  </a:lnTo>
                  <a:lnTo>
                    <a:pt x="387" y="776"/>
                  </a:lnTo>
                  <a:lnTo>
                    <a:pt x="384" y="776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82" y="776"/>
                  </a:lnTo>
                  <a:lnTo>
                    <a:pt x="382" y="779"/>
                  </a:lnTo>
                  <a:lnTo>
                    <a:pt x="379" y="779"/>
                  </a:lnTo>
                  <a:lnTo>
                    <a:pt x="377" y="779"/>
                  </a:lnTo>
                  <a:lnTo>
                    <a:pt x="374" y="779"/>
                  </a:lnTo>
                  <a:lnTo>
                    <a:pt x="372" y="779"/>
                  </a:lnTo>
                  <a:lnTo>
                    <a:pt x="369" y="779"/>
                  </a:lnTo>
                  <a:lnTo>
                    <a:pt x="369" y="781"/>
                  </a:lnTo>
                  <a:lnTo>
                    <a:pt x="367" y="781"/>
                  </a:lnTo>
                  <a:lnTo>
                    <a:pt x="364" y="781"/>
                  </a:lnTo>
                  <a:lnTo>
                    <a:pt x="362" y="781"/>
                  </a:lnTo>
                  <a:lnTo>
                    <a:pt x="359" y="781"/>
                  </a:lnTo>
                  <a:lnTo>
                    <a:pt x="356" y="781"/>
                  </a:lnTo>
                  <a:lnTo>
                    <a:pt x="354" y="781"/>
                  </a:lnTo>
                  <a:lnTo>
                    <a:pt x="351" y="781"/>
                  </a:lnTo>
                  <a:lnTo>
                    <a:pt x="349" y="781"/>
                  </a:lnTo>
                  <a:lnTo>
                    <a:pt x="346" y="781"/>
                  </a:lnTo>
                  <a:lnTo>
                    <a:pt x="344" y="781"/>
                  </a:lnTo>
                  <a:lnTo>
                    <a:pt x="341" y="781"/>
                  </a:lnTo>
                  <a:lnTo>
                    <a:pt x="341" y="784"/>
                  </a:lnTo>
                  <a:lnTo>
                    <a:pt x="339" y="784"/>
                  </a:lnTo>
                  <a:lnTo>
                    <a:pt x="336" y="784"/>
                  </a:lnTo>
                  <a:lnTo>
                    <a:pt x="334" y="784"/>
                  </a:lnTo>
                  <a:lnTo>
                    <a:pt x="331" y="784"/>
                  </a:lnTo>
                  <a:lnTo>
                    <a:pt x="328" y="784"/>
                  </a:lnTo>
                  <a:lnTo>
                    <a:pt x="326" y="784"/>
                  </a:lnTo>
                  <a:lnTo>
                    <a:pt x="323" y="784"/>
                  </a:lnTo>
                  <a:lnTo>
                    <a:pt x="321" y="784"/>
                  </a:lnTo>
                  <a:lnTo>
                    <a:pt x="318" y="784"/>
                  </a:lnTo>
                  <a:lnTo>
                    <a:pt x="316" y="784"/>
                  </a:lnTo>
                  <a:lnTo>
                    <a:pt x="313" y="784"/>
                  </a:lnTo>
                  <a:lnTo>
                    <a:pt x="311" y="784"/>
                  </a:lnTo>
                  <a:lnTo>
                    <a:pt x="311" y="787"/>
                  </a:lnTo>
                  <a:lnTo>
                    <a:pt x="311" y="784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8" y="784"/>
                  </a:lnTo>
                  <a:lnTo>
                    <a:pt x="308" y="787"/>
                  </a:lnTo>
                  <a:lnTo>
                    <a:pt x="306" y="787"/>
                  </a:lnTo>
                  <a:lnTo>
                    <a:pt x="303" y="787"/>
                  </a:lnTo>
                  <a:lnTo>
                    <a:pt x="300" y="787"/>
                  </a:lnTo>
                  <a:lnTo>
                    <a:pt x="298" y="787"/>
                  </a:lnTo>
                  <a:lnTo>
                    <a:pt x="295" y="787"/>
                  </a:lnTo>
                  <a:lnTo>
                    <a:pt x="293" y="787"/>
                  </a:lnTo>
                  <a:lnTo>
                    <a:pt x="290" y="787"/>
                  </a:lnTo>
                  <a:lnTo>
                    <a:pt x="285" y="787"/>
                  </a:lnTo>
                  <a:lnTo>
                    <a:pt x="283" y="787"/>
                  </a:lnTo>
                  <a:lnTo>
                    <a:pt x="280" y="787"/>
                  </a:lnTo>
                  <a:lnTo>
                    <a:pt x="278" y="787"/>
                  </a:lnTo>
                  <a:lnTo>
                    <a:pt x="275" y="787"/>
                  </a:lnTo>
                  <a:lnTo>
                    <a:pt x="272" y="787"/>
                  </a:lnTo>
                  <a:lnTo>
                    <a:pt x="270" y="787"/>
                  </a:lnTo>
                  <a:lnTo>
                    <a:pt x="270" y="789"/>
                  </a:lnTo>
                  <a:lnTo>
                    <a:pt x="265" y="789"/>
                  </a:lnTo>
                  <a:lnTo>
                    <a:pt x="262" y="789"/>
                  </a:lnTo>
                  <a:lnTo>
                    <a:pt x="260" y="789"/>
                  </a:lnTo>
                  <a:lnTo>
                    <a:pt x="255" y="789"/>
                  </a:lnTo>
                  <a:lnTo>
                    <a:pt x="252" y="789"/>
                  </a:lnTo>
                  <a:lnTo>
                    <a:pt x="250" y="789"/>
                  </a:lnTo>
                  <a:lnTo>
                    <a:pt x="244" y="789"/>
                  </a:lnTo>
                  <a:lnTo>
                    <a:pt x="242" y="789"/>
                  </a:lnTo>
                  <a:lnTo>
                    <a:pt x="239" y="789"/>
                  </a:lnTo>
                  <a:lnTo>
                    <a:pt x="237" y="789"/>
                  </a:lnTo>
                  <a:lnTo>
                    <a:pt x="237" y="792"/>
                  </a:lnTo>
                  <a:lnTo>
                    <a:pt x="232" y="792"/>
                  </a:lnTo>
                  <a:lnTo>
                    <a:pt x="229" y="792"/>
                  </a:lnTo>
                  <a:lnTo>
                    <a:pt x="227" y="792"/>
                  </a:lnTo>
                  <a:lnTo>
                    <a:pt x="224" y="792"/>
                  </a:lnTo>
                  <a:lnTo>
                    <a:pt x="219" y="792"/>
                  </a:lnTo>
                  <a:lnTo>
                    <a:pt x="216" y="792"/>
                  </a:lnTo>
                  <a:lnTo>
                    <a:pt x="214" y="792"/>
                  </a:lnTo>
                  <a:lnTo>
                    <a:pt x="211" y="792"/>
                  </a:lnTo>
                  <a:lnTo>
                    <a:pt x="209" y="792"/>
                  </a:lnTo>
                  <a:lnTo>
                    <a:pt x="206" y="792"/>
                  </a:lnTo>
                  <a:lnTo>
                    <a:pt x="204" y="792"/>
                  </a:lnTo>
                  <a:lnTo>
                    <a:pt x="201" y="792"/>
                  </a:lnTo>
                  <a:lnTo>
                    <a:pt x="199" y="792"/>
                  </a:lnTo>
                  <a:lnTo>
                    <a:pt x="196" y="792"/>
                  </a:lnTo>
                  <a:lnTo>
                    <a:pt x="194" y="792"/>
                  </a:lnTo>
                  <a:lnTo>
                    <a:pt x="191" y="792"/>
                  </a:lnTo>
                  <a:lnTo>
                    <a:pt x="191" y="794"/>
                  </a:lnTo>
                  <a:lnTo>
                    <a:pt x="188" y="794"/>
                  </a:lnTo>
                  <a:lnTo>
                    <a:pt x="186" y="794"/>
                  </a:lnTo>
                  <a:lnTo>
                    <a:pt x="183" y="794"/>
                  </a:lnTo>
                  <a:lnTo>
                    <a:pt x="181" y="794"/>
                  </a:lnTo>
                  <a:lnTo>
                    <a:pt x="178" y="794"/>
                  </a:lnTo>
                  <a:lnTo>
                    <a:pt x="176" y="794"/>
                  </a:lnTo>
                  <a:lnTo>
                    <a:pt x="173" y="794"/>
                  </a:lnTo>
                  <a:lnTo>
                    <a:pt x="171" y="794"/>
                  </a:lnTo>
                  <a:lnTo>
                    <a:pt x="168" y="794"/>
                  </a:lnTo>
                  <a:lnTo>
                    <a:pt x="166" y="794"/>
                  </a:lnTo>
                  <a:lnTo>
                    <a:pt x="163" y="794"/>
                  </a:lnTo>
                  <a:lnTo>
                    <a:pt x="160" y="794"/>
                  </a:lnTo>
                  <a:lnTo>
                    <a:pt x="158" y="794"/>
                  </a:lnTo>
                  <a:lnTo>
                    <a:pt x="155" y="794"/>
                  </a:lnTo>
                  <a:lnTo>
                    <a:pt x="155" y="797"/>
                  </a:lnTo>
                  <a:lnTo>
                    <a:pt x="153" y="797"/>
                  </a:lnTo>
                  <a:lnTo>
                    <a:pt x="153" y="794"/>
                  </a:lnTo>
                  <a:lnTo>
                    <a:pt x="153" y="797"/>
                  </a:lnTo>
                  <a:lnTo>
                    <a:pt x="150" y="797"/>
                  </a:lnTo>
                  <a:lnTo>
                    <a:pt x="150" y="794"/>
                  </a:lnTo>
                  <a:lnTo>
                    <a:pt x="150" y="797"/>
                  </a:lnTo>
                  <a:lnTo>
                    <a:pt x="148" y="797"/>
                  </a:lnTo>
                  <a:lnTo>
                    <a:pt x="145" y="797"/>
                  </a:lnTo>
                  <a:lnTo>
                    <a:pt x="143" y="797"/>
                  </a:lnTo>
                  <a:lnTo>
                    <a:pt x="140" y="797"/>
                  </a:lnTo>
                  <a:lnTo>
                    <a:pt x="138" y="797"/>
                  </a:lnTo>
                  <a:lnTo>
                    <a:pt x="135" y="797"/>
                  </a:lnTo>
                  <a:lnTo>
                    <a:pt x="132" y="797"/>
                  </a:lnTo>
                  <a:lnTo>
                    <a:pt x="130" y="797"/>
                  </a:lnTo>
                  <a:lnTo>
                    <a:pt x="127" y="797"/>
                  </a:lnTo>
                  <a:lnTo>
                    <a:pt x="125" y="797"/>
                  </a:lnTo>
                  <a:lnTo>
                    <a:pt x="122" y="797"/>
                  </a:lnTo>
                  <a:lnTo>
                    <a:pt x="122" y="799"/>
                  </a:lnTo>
                  <a:lnTo>
                    <a:pt x="120" y="799"/>
                  </a:lnTo>
                  <a:lnTo>
                    <a:pt x="117" y="799"/>
                  </a:lnTo>
                  <a:lnTo>
                    <a:pt x="115" y="799"/>
                  </a:lnTo>
                  <a:lnTo>
                    <a:pt x="112" y="799"/>
                  </a:lnTo>
                  <a:lnTo>
                    <a:pt x="110" y="799"/>
                  </a:lnTo>
                  <a:lnTo>
                    <a:pt x="107" y="799"/>
                  </a:lnTo>
                  <a:lnTo>
                    <a:pt x="104" y="799"/>
                  </a:lnTo>
                  <a:lnTo>
                    <a:pt x="102" y="799"/>
                  </a:lnTo>
                  <a:lnTo>
                    <a:pt x="99" y="799"/>
                  </a:lnTo>
                  <a:lnTo>
                    <a:pt x="97" y="799"/>
                  </a:lnTo>
                  <a:lnTo>
                    <a:pt x="97" y="802"/>
                  </a:lnTo>
                  <a:lnTo>
                    <a:pt x="94" y="802"/>
                  </a:lnTo>
                  <a:lnTo>
                    <a:pt x="92" y="802"/>
                  </a:lnTo>
                  <a:lnTo>
                    <a:pt x="89" y="802"/>
                  </a:lnTo>
                  <a:lnTo>
                    <a:pt x="87" y="802"/>
                  </a:lnTo>
                  <a:lnTo>
                    <a:pt x="84" y="802"/>
                  </a:lnTo>
                  <a:lnTo>
                    <a:pt x="82" y="802"/>
                  </a:lnTo>
                  <a:lnTo>
                    <a:pt x="79" y="802"/>
                  </a:lnTo>
                  <a:lnTo>
                    <a:pt x="76" y="802"/>
                  </a:lnTo>
                  <a:lnTo>
                    <a:pt x="74" y="802"/>
                  </a:lnTo>
                  <a:lnTo>
                    <a:pt x="74" y="804"/>
                  </a:lnTo>
                  <a:lnTo>
                    <a:pt x="71" y="804"/>
                  </a:lnTo>
                  <a:lnTo>
                    <a:pt x="69" y="804"/>
                  </a:lnTo>
                  <a:lnTo>
                    <a:pt x="66" y="804"/>
                  </a:lnTo>
                  <a:lnTo>
                    <a:pt x="64" y="804"/>
                  </a:lnTo>
                  <a:lnTo>
                    <a:pt x="61" y="804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4" y="804"/>
                  </a:lnTo>
                  <a:lnTo>
                    <a:pt x="51" y="804"/>
                  </a:lnTo>
                  <a:lnTo>
                    <a:pt x="51" y="807"/>
                  </a:lnTo>
                  <a:lnTo>
                    <a:pt x="48" y="807"/>
                  </a:lnTo>
                  <a:lnTo>
                    <a:pt x="46" y="807"/>
                  </a:lnTo>
                  <a:lnTo>
                    <a:pt x="43" y="807"/>
                  </a:lnTo>
                  <a:lnTo>
                    <a:pt x="41" y="807"/>
                  </a:lnTo>
                  <a:lnTo>
                    <a:pt x="38" y="807"/>
                  </a:lnTo>
                  <a:lnTo>
                    <a:pt x="36" y="807"/>
                  </a:lnTo>
                  <a:lnTo>
                    <a:pt x="33" y="807"/>
                  </a:lnTo>
                  <a:lnTo>
                    <a:pt x="31" y="807"/>
                  </a:lnTo>
                  <a:lnTo>
                    <a:pt x="28" y="807"/>
                  </a:lnTo>
                  <a:lnTo>
                    <a:pt x="28" y="809"/>
                  </a:lnTo>
                  <a:lnTo>
                    <a:pt x="26" y="809"/>
                  </a:lnTo>
                  <a:lnTo>
                    <a:pt x="23" y="809"/>
                  </a:lnTo>
                  <a:lnTo>
                    <a:pt x="20" y="809"/>
                  </a:lnTo>
                  <a:lnTo>
                    <a:pt x="18" y="809"/>
                  </a:lnTo>
                  <a:lnTo>
                    <a:pt x="15" y="809"/>
                  </a:lnTo>
                  <a:lnTo>
                    <a:pt x="13" y="809"/>
                  </a:lnTo>
                  <a:lnTo>
                    <a:pt x="10" y="809"/>
                  </a:lnTo>
                  <a:lnTo>
                    <a:pt x="8" y="809"/>
                  </a:lnTo>
                  <a:lnTo>
                    <a:pt x="5" y="809"/>
                  </a:lnTo>
                  <a:lnTo>
                    <a:pt x="5" y="812"/>
                  </a:lnTo>
                  <a:lnTo>
                    <a:pt x="3" y="812"/>
                  </a:lnTo>
                  <a:lnTo>
                    <a:pt x="0" y="771"/>
                  </a:lnTo>
                  <a:lnTo>
                    <a:pt x="0" y="748"/>
                  </a:lnTo>
                  <a:lnTo>
                    <a:pt x="64" y="784"/>
                  </a:lnTo>
                  <a:lnTo>
                    <a:pt x="110" y="753"/>
                  </a:lnTo>
                  <a:lnTo>
                    <a:pt x="112" y="751"/>
                  </a:lnTo>
                  <a:lnTo>
                    <a:pt x="125" y="753"/>
                  </a:lnTo>
                  <a:lnTo>
                    <a:pt x="127" y="753"/>
                  </a:lnTo>
                  <a:lnTo>
                    <a:pt x="181" y="771"/>
                  </a:lnTo>
                  <a:lnTo>
                    <a:pt x="201" y="759"/>
                  </a:lnTo>
                  <a:lnTo>
                    <a:pt x="204" y="710"/>
                  </a:lnTo>
                  <a:lnTo>
                    <a:pt x="204" y="695"/>
                  </a:lnTo>
                  <a:lnTo>
                    <a:pt x="204" y="692"/>
                  </a:lnTo>
                  <a:lnTo>
                    <a:pt x="206" y="692"/>
                  </a:lnTo>
                  <a:lnTo>
                    <a:pt x="206" y="690"/>
                  </a:lnTo>
                  <a:lnTo>
                    <a:pt x="209" y="690"/>
                  </a:lnTo>
                  <a:lnTo>
                    <a:pt x="209" y="687"/>
                  </a:lnTo>
                  <a:lnTo>
                    <a:pt x="209" y="685"/>
                  </a:lnTo>
                  <a:lnTo>
                    <a:pt x="206" y="685"/>
                  </a:lnTo>
                  <a:lnTo>
                    <a:pt x="209" y="682"/>
                  </a:lnTo>
                  <a:lnTo>
                    <a:pt x="206" y="680"/>
                  </a:lnTo>
                  <a:lnTo>
                    <a:pt x="206" y="675"/>
                  </a:lnTo>
                  <a:lnTo>
                    <a:pt x="206" y="672"/>
                  </a:lnTo>
                  <a:lnTo>
                    <a:pt x="209" y="672"/>
                  </a:lnTo>
                  <a:lnTo>
                    <a:pt x="209" y="669"/>
                  </a:lnTo>
                  <a:lnTo>
                    <a:pt x="209" y="667"/>
                  </a:lnTo>
                  <a:lnTo>
                    <a:pt x="209" y="664"/>
                  </a:lnTo>
                  <a:lnTo>
                    <a:pt x="211" y="662"/>
                  </a:lnTo>
                  <a:lnTo>
                    <a:pt x="209" y="659"/>
                  </a:lnTo>
                  <a:lnTo>
                    <a:pt x="211" y="657"/>
                  </a:lnTo>
                  <a:lnTo>
                    <a:pt x="214" y="654"/>
                  </a:lnTo>
                  <a:lnTo>
                    <a:pt x="214" y="652"/>
                  </a:lnTo>
                  <a:lnTo>
                    <a:pt x="214" y="649"/>
                  </a:lnTo>
                  <a:lnTo>
                    <a:pt x="216" y="647"/>
                  </a:lnTo>
                  <a:lnTo>
                    <a:pt x="216" y="644"/>
                  </a:lnTo>
                  <a:lnTo>
                    <a:pt x="216" y="641"/>
                  </a:lnTo>
                  <a:lnTo>
                    <a:pt x="219" y="639"/>
                  </a:lnTo>
                  <a:lnTo>
                    <a:pt x="219" y="636"/>
                  </a:lnTo>
                  <a:lnTo>
                    <a:pt x="222" y="634"/>
                  </a:lnTo>
                  <a:lnTo>
                    <a:pt x="222" y="631"/>
                  </a:lnTo>
                  <a:lnTo>
                    <a:pt x="224" y="629"/>
                  </a:lnTo>
                  <a:lnTo>
                    <a:pt x="224" y="626"/>
                  </a:lnTo>
                  <a:lnTo>
                    <a:pt x="224" y="624"/>
                  </a:lnTo>
                  <a:lnTo>
                    <a:pt x="227" y="624"/>
                  </a:lnTo>
                  <a:lnTo>
                    <a:pt x="227" y="621"/>
                  </a:lnTo>
                  <a:lnTo>
                    <a:pt x="227" y="619"/>
                  </a:lnTo>
                  <a:lnTo>
                    <a:pt x="227" y="616"/>
                  </a:lnTo>
                  <a:lnTo>
                    <a:pt x="227" y="613"/>
                  </a:lnTo>
                  <a:lnTo>
                    <a:pt x="227" y="611"/>
                  </a:lnTo>
                  <a:lnTo>
                    <a:pt x="229" y="608"/>
                  </a:lnTo>
                  <a:lnTo>
                    <a:pt x="232" y="606"/>
                  </a:lnTo>
                  <a:lnTo>
                    <a:pt x="232" y="603"/>
                  </a:lnTo>
                  <a:lnTo>
                    <a:pt x="234" y="603"/>
                  </a:lnTo>
                  <a:lnTo>
                    <a:pt x="234" y="601"/>
                  </a:lnTo>
                  <a:lnTo>
                    <a:pt x="234" y="598"/>
                  </a:lnTo>
                  <a:lnTo>
                    <a:pt x="234" y="596"/>
                  </a:lnTo>
                  <a:lnTo>
                    <a:pt x="234" y="593"/>
                  </a:lnTo>
                  <a:lnTo>
                    <a:pt x="234" y="586"/>
                  </a:lnTo>
                  <a:lnTo>
                    <a:pt x="232" y="586"/>
                  </a:lnTo>
                  <a:lnTo>
                    <a:pt x="234" y="583"/>
                  </a:lnTo>
                  <a:lnTo>
                    <a:pt x="234" y="580"/>
                  </a:lnTo>
                  <a:lnTo>
                    <a:pt x="234" y="578"/>
                  </a:lnTo>
                  <a:lnTo>
                    <a:pt x="232" y="578"/>
                  </a:lnTo>
                  <a:lnTo>
                    <a:pt x="229" y="570"/>
                  </a:lnTo>
                  <a:lnTo>
                    <a:pt x="229" y="568"/>
                  </a:lnTo>
                  <a:lnTo>
                    <a:pt x="227" y="568"/>
                  </a:lnTo>
                  <a:lnTo>
                    <a:pt x="237" y="540"/>
                  </a:lnTo>
                  <a:lnTo>
                    <a:pt x="239" y="537"/>
                  </a:lnTo>
                  <a:lnTo>
                    <a:pt x="239" y="509"/>
                  </a:lnTo>
                  <a:lnTo>
                    <a:pt x="272" y="438"/>
                  </a:lnTo>
                  <a:lnTo>
                    <a:pt x="234" y="387"/>
                  </a:lnTo>
                  <a:lnTo>
                    <a:pt x="234" y="369"/>
                  </a:lnTo>
                  <a:lnTo>
                    <a:pt x="232" y="359"/>
                  </a:lnTo>
                  <a:lnTo>
                    <a:pt x="232" y="356"/>
                  </a:lnTo>
                  <a:lnTo>
                    <a:pt x="232" y="349"/>
                  </a:lnTo>
                  <a:lnTo>
                    <a:pt x="222" y="321"/>
                  </a:lnTo>
                  <a:lnTo>
                    <a:pt x="234" y="308"/>
                  </a:lnTo>
                  <a:lnTo>
                    <a:pt x="247" y="293"/>
                  </a:lnTo>
                  <a:lnTo>
                    <a:pt x="237" y="272"/>
                  </a:lnTo>
                  <a:lnTo>
                    <a:pt x="201" y="265"/>
                  </a:lnTo>
                  <a:lnTo>
                    <a:pt x="138" y="252"/>
                  </a:lnTo>
                  <a:lnTo>
                    <a:pt x="112" y="227"/>
                  </a:lnTo>
                  <a:lnTo>
                    <a:pt x="127" y="143"/>
                  </a:lnTo>
                  <a:lnTo>
                    <a:pt x="130" y="140"/>
                  </a:lnTo>
                  <a:lnTo>
                    <a:pt x="135" y="140"/>
                  </a:lnTo>
                  <a:lnTo>
                    <a:pt x="140" y="143"/>
                  </a:lnTo>
                  <a:lnTo>
                    <a:pt x="160" y="163"/>
                  </a:lnTo>
                  <a:lnTo>
                    <a:pt x="188" y="188"/>
                  </a:lnTo>
                  <a:lnTo>
                    <a:pt x="211" y="181"/>
                  </a:lnTo>
                  <a:lnTo>
                    <a:pt x="275" y="181"/>
                  </a:lnTo>
                  <a:lnTo>
                    <a:pt x="278" y="204"/>
                  </a:lnTo>
                  <a:lnTo>
                    <a:pt x="328" y="216"/>
                  </a:lnTo>
                  <a:lnTo>
                    <a:pt x="331" y="216"/>
                  </a:lnTo>
                  <a:lnTo>
                    <a:pt x="334" y="216"/>
                  </a:lnTo>
                  <a:lnTo>
                    <a:pt x="336" y="214"/>
                  </a:lnTo>
                  <a:lnTo>
                    <a:pt x="334" y="211"/>
                  </a:lnTo>
                  <a:lnTo>
                    <a:pt x="334" y="209"/>
                  </a:lnTo>
                  <a:lnTo>
                    <a:pt x="336" y="209"/>
                  </a:lnTo>
                  <a:lnTo>
                    <a:pt x="339" y="214"/>
                  </a:lnTo>
                  <a:lnTo>
                    <a:pt x="341" y="214"/>
                  </a:lnTo>
                  <a:lnTo>
                    <a:pt x="346" y="214"/>
                  </a:lnTo>
                  <a:lnTo>
                    <a:pt x="351" y="214"/>
                  </a:lnTo>
                  <a:lnTo>
                    <a:pt x="356" y="214"/>
                  </a:lnTo>
                  <a:lnTo>
                    <a:pt x="367" y="211"/>
                  </a:lnTo>
                  <a:lnTo>
                    <a:pt x="372" y="211"/>
                  </a:lnTo>
                  <a:lnTo>
                    <a:pt x="374" y="209"/>
                  </a:lnTo>
                  <a:lnTo>
                    <a:pt x="379" y="209"/>
                  </a:lnTo>
                  <a:lnTo>
                    <a:pt x="382" y="206"/>
                  </a:lnTo>
                  <a:lnTo>
                    <a:pt x="384" y="204"/>
                  </a:lnTo>
                  <a:lnTo>
                    <a:pt x="387" y="204"/>
                  </a:lnTo>
                  <a:lnTo>
                    <a:pt x="390" y="201"/>
                  </a:lnTo>
                  <a:lnTo>
                    <a:pt x="392" y="199"/>
                  </a:lnTo>
                  <a:lnTo>
                    <a:pt x="395" y="196"/>
                  </a:lnTo>
                  <a:lnTo>
                    <a:pt x="395" y="191"/>
                  </a:lnTo>
                  <a:lnTo>
                    <a:pt x="400" y="191"/>
                  </a:lnTo>
                  <a:lnTo>
                    <a:pt x="405" y="191"/>
                  </a:lnTo>
                  <a:lnTo>
                    <a:pt x="458" y="204"/>
                  </a:lnTo>
                  <a:lnTo>
                    <a:pt x="461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6" y="201"/>
                  </a:lnTo>
                  <a:lnTo>
                    <a:pt x="471" y="204"/>
                  </a:lnTo>
                  <a:lnTo>
                    <a:pt x="474" y="204"/>
                  </a:lnTo>
                  <a:lnTo>
                    <a:pt x="476" y="204"/>
                  </a:lnTo>
                  <a:lnTo>
                    <a:pt x="479" y="206"/>
                  </a:lnTo>
                  <a:lnTo>
                    <a:pt x="481" y="206"/>
                  </a:lnTo>
                  <a:lnTo>
                    <a:pt x="484" y="209"/>
                  </a:lnTo>
                  <a:lnTo>
                    <a:pt x="486" y="209"/>
                  </a:lnTo>
                  <a:lnTo>
                    <a:pt x="489" y="209"/>
                  </a:lnTo>
                  <a:lnTo>
                    <a:pt x="491" y="209"/>
                  </a:lnTo>
                  <a:lnTo>
                    <a:pt x="491" y="211"/>
                  </a:lnTo>
                  <a:lnTo>
                    <a:pt x="494" y="211"/>
                  </a:lnTo>
                  <a:lnTo>
                    <a:pt x="497" y="211"/>
                  </a:lnTo>
                  <a:lnTo>
                    <a:pt x="499" y="211"/>
                  </a:lnTo>
                  <a:lnTo>
                    <a:pt x="502" y="214"/>
                  </a:lnTo>
                  <a:lnTo>
                    <a:pt x="504" y="214"/>
                  </a:lnTo>
                  <a:lnTo>
                    <a:pt x="507" y="211"/>
                  </a:lnTo>
                  <a:lnTo>
                    <a:pt x="509" y="211"/>
                  </a:lnTo>
                  <a:lnTo>
                    <a:pt x="509" y="209"/>
                  </a:lnTo>
                  <a:lnTo>
                    <a:pt x="512" y="209"/>
                  </a:lnTo>
                  <a:lnTo>
                    <a:pt x="519" y="211"/>
                  </a:lnTo>
                  <a:lnTo>
                    <a:pt x="522" y="211"/>
                  </a:lnTo>
                  <a:lnTo>
                    <a:pt x="525" y="211"/>
                  </a:lnTo>
                  <a:lnTo>
                    <a:pt x="527" y="211"/>
                  </a:lnTo>
                  <a:lnTo>
                    <a:pt x="530" y="211"/>
                  </a:lnTo>
                  <a:lnTo>
                    <a:pt x="532" y="211"/>
                  </a:lnTo>
                  <a:lnTo>
                    <a:pt x="535" y="211"/>
                  </a:lnTo>
                  <a:lnTo>
                    <a:pt x="540" y="199"/>
                  </a:lnTo>
                  <a:lnTo>
                    <a:pt x="553" y="209"/>
                  </a:lnTo>
                  <a:lnTo>
                    <a:pt x="555" y="211"/>
                  </a:lnTo>
                  <a:lnTo>
                    <a:pt x="555" y="214"/>
                  </a:lnTo>
                  <a:lnTo>
                    <a:pt x="558" y="216"/>
                  </a:lnTo>
                  <a:lnTo>
                    <a:pt x="560" y="219"/>
                  </a:lnTo>
                  <a:lnTo>
                    <a:pt x="563" y="222"/>
                  </a:lnTo>
                  <a:lnTo>
                    <a:pt x="565" y="222"/>
                  </a:lnTo>
                  <a:lnTo>
                    <a:pt x="568" y="222"/>
                  </a:lnTo>
                  <a:lnTo>
                    <a:pt x="570" y="224"/>
                  </a:lnTo>
                  <a:lnTo>
                    <a:pt x="573" y="224"/>
                  </a:lnTo>
                  <a:lnTo>
                    <a:pt x="575" y="224"/>
                  </a:lnTo>
                  <a:lnTo>
                    <a:pt x="581" y="232"/>
                  </a:lnTo>
                  <a:lnTo>
                    <a:pt x="583" y="234"/>
                  </a:lnTo>
                  <a:lnTo>
                    <a:pt x="586" y="234"/>
                  </a:lnTo>
                  <a:lnTo>
                    <a:pt x="588" y="234"/>
                  </a:lnTo>
                  <a:lnTo>
                    <a:pt x="591" y="234"/>
                  </a:lnTo>
                  <a:lnTo>
                    <a:pt x="593" y="234"/>
                  </a:lnTo>
                  <a:lnTo>
                    <a:pt x="596" y="234"/>
                  </a:lnTo>
                  <a:lnTo>
                    <a:pt x="596" y="237"/>
                  </a:lnTo>
                  <a:lnTo>
                    <a:pt x="598" y="237"/>
                  </a:lnTo>
                  <a:lnTo>
                    <a:pt x="601" y="237"/>
                  </a:lnTo>
                  <a:lnTo>
                    <a:pt x="603" y="237"/>
                  </a:lnTo>
                  <a:lnTo>
                    <a:pt x="606" y="237"/>
                  </a:lnTo>
                  <a:lnTo>
                    <a:pt x="606" y="239"/>
                  </a:lnTo>
                  <a:lnTo>
                    <a:pt x="609" y="237"/>
                  </a:lnTo>
                  <a:lnTo>
                    <a:pt x="611" y="237"/>
                  </a:lnTo>
                  <a:lnTo>
                    <a:pt x="614" y="234"/>
                  </a:lnTo>
                  <a:lnTo>
                    <a:pt x="616" y="237"/>
                  </a:lnTo>
                  <a:lnTo>
                    <a:pt x="619" y="237"/>
                  </a:lnTo>
                  <a:lnTo>
                    <a:pt x="621" y="237"/>
                  </a:lnTo>
                  <a:lnTo>
                    <a:pt x="624" y="239"/>
                  </a:lnTo>
                  <a:lnTo>
                    <a:pt x="626" y="239"/>
                  </a:lnTo>
                  <a:lnTo>
                    <a:pt x="629" y="239"/>
                  </a:lnTo>
                  <a:lnTo>
                    <a:pt x="631" y="242"/>
                  </a:lnTo>
                  <a:lnTo>
                    <a:pt x="634" y="244"/>
                  </a:lnTo>
                  <a:lnTo>
                    <a:pt x="637" y="244"/>
                  </a:lnTo>
                  <a:lnTo>
                    <a:pt x="639" y="242"/>
                  </a:lnTo>
                  <a:lnTo>
                    <a:pt x="639" y="239"/>
                  </a:lnTo>
                  <a:lnTo>
                    <a:pt x="647" y="234"/>
                  </a:lnTo>
                  <a:lnTo>
                    <a:pt x="654" y="237"/>
                  </a:lnTo>
                  <a:lnTo>
                    <a:pt x="657" y="237"/>
                  </a:lnTo>
                  <a:lnTo>
                    <a:pt x="659" y="237"/>
                  </a:lnTo>
                  <a:lnTo>
                    <a:pt x="665" y="237"/>
                  </a:lnTo>
                  <a:lnTo>
                    <a:pt x="667" y="237"/>
                  </a:lnTo>
                  <a:lnTo>
                    <a:pt x="670" y="237"/>
                  </a:lnTo>
                  <a:lnTo>
                    <a:pt x="672" y="239"/>
                  </a:lnTo>
                  <a:lnTo>
                    <a:pt x="677" y="237"/>
                  </a:lnTo>
                  <a:lnTo>
                    <a:pt x="677" y="234"/>
                  </a:lnTo>
                  <a:lnTo>
                    <a:pt x="680" y="232"/>
                  </a:lnTo>
                  <a:lnTo>
                    <a:pt x="680" y="229"/>
                  </a:lnTo>
                  <a:lnTo>
                    <a:pt x="680" y="224"/>
                  </a:lnTo>
                  <a:lnTo>
                    <a:pt x="682" y="222"/>
                  </a:lnTo>
                  <a:lnTo>
                    <a:pt x="685" y="219"/>
                  </a:lnTo>
                  <a:lnTo>
                    <a:pt x="687" y="219"/>
                  </a:lnTo>
                  <a:lnTo>
                    <a:pt x="682" y="214"/>
                  </a:lnTo>
                  <a:lnTo>
                    <a:pt x="682" y="211"/>
                  </a:lnTo>
                  <a:lnTo>
                    <a:pt x="682" y="209"/>
                  </a:lnTo>
                  <a:lnTo>
                    <a:pt x="685" y="209"/>
                  </a:lnTo>
                  <a:lnTo>
                    <a:pt x="685" y="206"/>
                  </a:lnTo>
                  <a:lnTo>
                    <a:pt x="687" y="206"/>
                  </a:lnTo>
                  <a:lnTo>
                    <a:pt x="685" y="206"/>
                  </a:lnTo>
                  <a:lnTo>
                    <a:pt x="682" y="204"/>
                  </a:lnTo>
                  <a:lnTo>
                    <a:pt x="685" y="201"/>
                  </a:lnTo>
                  <a:lnTo>
                    <a:pt x="685" y="199"/>
                  </a:lnTo>
                  <a:lnTo>
                    <a:pt x="680" y="196"/>
                  </a:lnTo>
                  <a:lnTo>
                    <a:pt x="680" y="194"/>
                  </a:lnTo>
                  <a:lnTo>
                    <a:pt x="680" y="191"/>
                  </a:lnTo>
                  <a:lnTo>
                    <a:pt x="680" y="188"/>
                  </a:lnTo>
                  <a:lnTo>
                    <a:pt x="677" y="186"/>
                  </a:lnTo>
                  <a:lnTo>
                    <a:pt x="680" y="176"/>
                  </a:lnTo>
                  <a:lnTo>
                    <a:pt x="680" y="166"/>
                  </a:lnTo>
                  <a:lnTo>
                    <a:pt x="680" y="160"/>
                  </a:lnTo>
                  <a:lnTo>
                    <a:pt x="680" y="155"/>
                  </a:lnTo>
                  <a:lnTo>
                    <a:pt x="677" y="153"/>
                  </a:lnTo>
                  <a:lnTo>
                    <a:pt x="677" y="150"/>
                  </a:lnTo>
                  <a:lnTo>
                    <a:pt x="675" y="148"/>
                  </a:lnTo>
                  <a:lnTo>
                    <a:pt x="677" y="145"/>
                  </a:lnTo>
                  <a:lnTo>
                    <a:pt x="675" y="138"/>
                  </a:lnTo>
                  <a:lnTo>
                    <a:pt x="677" y="132"/>
                  </a:lnTo>
                  <a:lnTo>
                    <a:pt x="680" y="130"/>
                  </a:lnTo>
                  <a:lnTo>
                    <a:pt x="680" y="127"/>
                  </a:lnTo>
                  <a:lnTo>
                    <a:pt x="685" y="117"/>
                  </a:lnTo>
                  <a:lnTo>
                    <a:pt x="687" y="115"/>
                  </a:lnTo>
                  <a:lnTo>
                    <a:pt x="687" y="112"/>
                  </a:lnTo>
                  <a:lnTo>
                    <a:pt x="690" y="112"/>
                  </a:lnTo>
                  <a:lnTo>
                    <a:pt x="700" y="104"/>
                  </a:lnTo>
                  <a:lnTo>
                    <a:pt x="703" y="102"/>
                  </a:lnTo>
                  <a:lnTo>
                    <a:pt x="703" y="99"/>
                  </a:lnTo>
                  <a:lnTo>
                    <a:pt x="703" y="97"/>
                  </a:lnTo>
                  <a:lnTo>
                    <a:pt x="705" y="97"/>
                  </a:lnTo>
                  <a:lnTo>
                    <a:pt x="705" y="89"/>
                  </a:lnTo>
                  <a:lnTo>
                    <a:pt x="705" y="87"/>
                  </a:lnTo>
                  <a:lnTo>
                    <a:pt x="705" y="82"/>
                  </a:lnTo>
                  <a:lnTo>
                    <a:pt x="705" y="76"/>
                  </a:lnTo>
                  <a:lnTo>
                    <a:pt x="713" y="71"/>
                  </a:lnTo>
                  <a:lnTo>
                    <a:pt x="715" y="69"/>
                  </a:lnTo>
                  <a:lnTo>
                    <a:pt x="718" y="66"/>
                  </a:lnTo>
                  <a:lnTo>
                    <a:pt x="721" y="66"/>
                  </a:lnTo>
                  <a:lnTo>
                    <a:pt x="723" y="59"/>
                  </a:lnTo>
                  <a:lnTo>
                    <a:pt x="726" y="59"/>
                  </a:lnTo>
                  <a:lnTo>
                    <a:pt x="731" y="51"/>
                  </a:lnTo>
                  <a:lnTo>
                    <a:pt x="731" y="48"/>
                  </a:lnTo>
                  <a:lnTo>
                    <a:pt x="733" y="48"/>
                  </a:lnTo>
                  <a:lnTo>
                    <a:pt x="738" y="46"/>
                  </a:lnTo>
                  <a:lnTo>
                    <a:pt x="746" y="48"/>
                  </a:lnTo>
                  <a:lnTo>
                    <a:pt x="749" y="48"/>
                  </a:lnTo>
                  <a:lnTo>
                    <a:pt x="751" y="48"/>
                  </a:lnTo>
                  <a:lnTo>
                    <a:pt x="754" y="46"/>
                  </a:lnTo>
                  <a:lnTo>
                    <a:pt x="769" y="46"/>
                  </a:lnTo>
                  <a:lnTo>
                    <a:pt x="774" y="46"/>
                  </a:lnTo>
                  <a:lnTo>
                    <a:pt x="784" y="54"/>
                  </a:lnTo>
                  <a:lnTo>
                    <a:pt x="794" y="56"/>
                  </a:lnTo>
                  <a:lnTo>
                    <a:pt x="805" y="56"/>
                  </a:lnTo>
                  <a:lnTo>
                    <a:pt x="817" y="48"/>
                  </a:lnTo>
                  <a:lnTo>
                    <a:pt x="827" y="46"/>
                  </a:lnTo>
                  <a:lnTo>
                    <a:pt x="830" y="43"/>
                  </a:lnTo>
                  <a:lnTo>
                    <a:pt x="835" y="43"/>
                  </a:lnTo>
                  <a:lnTo>
                    <a:pt x="835" y="41"/>
                  </a:lnTo>
                  <a:lnTo>
                    <a:pt x="838" y="41"/>
                  </a:lnTo>
                  <a:lnTo>
                    <a:pt x="840" y="41"/>
                  </a:lnTo>
                  <a:lnTo>
                    <a:pt x="843" y="41"/>
                  </a:lnTo>
                  <a:lnTo>
                    <a:pt x="843" y="38"/>
                  </a:lnTo>
                  <a:lnTo>
                    <a:pt x="845" y="38"/>
                  </a:lnTo>
                  <a:lnTo>
                    <a:pt x="848" y="38"/>
                  </a:lnTo>
                  <a:lnTo>
                    <a:pt x="850" y="38"/>
                  </a:lnTo>
                  <a:lnTo>
                    <a:pt x="850" y="36"/>
                  </a:lnTo>
                  <a:lnTo>
                    <a:pt x="853" y="36"/>
                  </a:lnTo>
                  <a:lnTo>
                    <a:pt x="855" y="33"/>
                  </a:lnTo>
                  <a:lnTo>
                    <a:pt x="858" y="33"/>
                  </a:lnTo>
                  <a:lnTo>
                    <a:pt x="861" y="33"/>
                  </a:lnTo>
                  <a:lnTo>
                    <a:pt x="866" y="33"/>
                  </a:lnTo>
                  <a:lnTo>
                    <a:pt x="868" y="31"/>
                  </a:lnTo>
                  <a:lnTo>
                    <a:pt x="871" y="31"/>
                  </a:lnTo>
                  <a:lnTo>
                    <a:pt x="881" y="15"/>
                  </a:lnTo>
                  <a:lnTo>
                    <a:pt x="883" y="13"/>
                  </a:lnTo>
                  <a:lnTo>
                    <a:pt x="886" y="8"/>
                  </a:lnTo>
                  <a:lnTo>
                    <a:pt x="886" y="5"/>
                  </a:lnTo>
                  <a:lnTo>
                    <a:pt x="894" y="5"/>
                  </a:lnTo>
                  <a:lnTo>
                    <a:pt x="896" y="8"/>
                  </a:lnTo>
                  <a:lnTo>
                    <a:pt x="899" y="8"/>
                  </a:lnTo>
                  <a:lnTo>
                    <a:pt x="901" y="10"/>
                  </a:lnTo>
                  <a:lnTo>
                    <a:pt x="906" y="10"/>
                  </a:lnTo>
                  <a:lnTo>
                    <a:pt x="911" y="3"/>
                  </a:lnTo>
                  <a:lnTo>
                    <a:pt x="917" y="0"/>
                  </a:lnTo>
                  <a:lnTo>
                    <a:pt x="927" y="3"/>
                  </a:lnTo>
                  <a:lnTo>
                    <a:pt x="929" y="8"/>
                  </a:lnTo>
                  <a:lnTo>
                    <a:pt x="929" y="15"/>
                  </a:lnTo>
                  <a:lnTo>
                    <a:pt x="924" y="18"/>
                  </a:lnTo>
                  <a:lnTo>
                    <a:pt x="924" y="20"/>
                  </a:lnTo>
                  <a:lnTo>
                    <a:pt x="924" y="26"/>
                  </a:lnTo>
                  <a:lnTo>
                    <a:pt x="924" y="28"/>
                  </a:lnTo>
                  <a:lnTo>
                    <a:pt x="927" y="31"/>
                  </a:lnTo>
                  <a:lnTo>
                    <a:pt x="932" y="33"/>
                  </a:lnTo>
                  <a:lnTo>
                    <a:pt x="937" y="36"/>
                  </a:lnTo>
                  <a:lnTo>
                    <a:pt x="937" y="38"/>
                  </a:lnTo>
                  <a:lnTo>
                    <a:pt x="939" y="43"/>
                  </a:lnTo>
                  <a:lnTo>
                    <a:pt x="937" y="48"/>
                  </a:lnTo>
                  <a:lnTo>
                    <a:pt x="939" y="51"/>
                  </a:lnTo>
                  <a:lnTo>
                    <a:pt x="942" y="56"/>
                  </a:lnTo>
                  <a:lnTo>
                    <a:pt x="945" y="59"/>
                  </a:lnTo>
                  <a:lnTo>
                    <a:pt x="945" y="64"/>
                  </a:lnTo>
                  <a:lnTo>
                    <a:pt x="945" y="66"/>
                  </a:lnTo>
                  <a:lnTo>
                    <a:pt x="947" y="71"/>
                  </a:lnTo>
                  <a:lnTo>
                    <a:pt x="950" y="74"/>
                  </a:lnTo>
                  <a:lnTo>
                    <a:pt x="952" y="84"/>
                  </a:lnTo>
                  <a:lnTo>
                    <a:pt x="945" y="97"/>
                  </a:lnTo>
                  <a:lnTo>
                    <a:pt x="945" y="99"/>
                  </a:lnTo>
                  <a:lnTo>
                    <a:pt x="947" y="104"/>
                  </a:lnTo>
                  <a:lnTo>
                    <a:pt x="947" y="110"/>
                  </a:lnTo>
                  <a:lnTo>
                    <a:pt x="950" y="107"/>
                  </a:lnTo>
                  <a:lnTo>
                    <a:pt x="960" y="115"/>
                  </a:lnTo>
                  <a:lnTo>
                    <a:pt x="962" y="117"/>
                  </a:lnTo>
                  <a:lnTo>
                    <a:pt x="962" y="130"/>
                  </a:lnTo>
                  <a:lnTo>
                    <a:pt x="965" y="130"/>
                  </a:lnTo>
                  <a:lnTo>
                    <a:pt x="965" y="132"/>
                  </a:lnTo>
                  <a:lnTo>
                    <a:pt x="970" y="138"/>
                  </a:lnTo>
                  <a:lnTo>
                    <a:pt x="975" y="143"/>
                  </a:lnTo>
                  <a:lnTo>
                    <a:pt x="978" y="138"/>
                  </a:lnTo>
                  <a:lnTo>
                    <a:pt x="980" y="138"/>
                  </a:lnTo>
                  <a:lnTo>
                    <a:pt x="983" y="138"/>
                  </a:lnTo>
                  <a:lnTo>
                    <a:pt x="995" y="148"/>
                  </a:lnTo>
                  <a:lnTo>
                    <a:pt x="998" y="145"/>
                  </a:lnTo>
                  <a:lnTo>
                    <a:pt x="998" y="140"/>
                  </a:lnTo>
                  <a:lnTo>
                    <a:pt x="995" y="140"/>
                  </a:lnTo>
                  <a:lnTo>
                    <a:pt x="1003" y="138"/>
                  </a:lnTo>
                  <a:lnTo>
                    <a:pt x="1006" y="138"/>
                  </a:lnTo>
                  <a:lnTo>
                    <a:pt x="1016" y="148"/>
                  </a:lnTo>
                  <a:lnTo>
                    <a:pt x="1016" y="150"/>
                  </a:lnTo>
                  <a:lnTo>
                    <a:pt x="1016" y="158"/>
                  </a:lnTo>
                  <a:lnTo>
                    <a:pt x="1021" y="158"/>
                  </a:lnTo>
                  <a:lnTo>
                    <a:pt x="1023" y="158"/>
                  </a:lnTo>
                  <a:lnTo>
                    <a:pt x="1021" y="163"/>
                  </a:lnTo>
                  <a:lnTo>
                    <a:pt x="1021" y="168"/>
                  </a:lnTo>
                  <a:lnTo>
                    <a:pt x="1021" y="171"/>
                  </a:lnTo>
                  <a:lnTo>
                    <a:pt x="1026" y="173"/>
                  </a:lnTo>
                  <a:lnTo>
                    <a:pt x="1026" y="176"/>
                  </a:lnTo>
                  <a:lnTo>
                    <a:pt x="1034" y="183"/>
                  </a:lnTo>
                  <a:lnTo>
                    <a:pt x="1036" y="186"/>
                  </a:lnTo>
                  <a:lnTo>
                    <a:pt x="1036" y="188"/>
                  </a:lnTo>
                  <a:lnTo>
                    <a:pt x="1039" y="199"/>
                  </a:lnTo>
                  <a:lnTo>
                    <a:pt x="1041" y="206"/>
                  </a:lnTo>
                  <a:lnTo>
                    <a:pt x="1044" y="209"/>
                  </a:lnTo>
                  <a:lnTo>
                    <a:pt x="1046" y="209"/>
                  </a:lnTo>
                  <a:lnTo>
                    <a:pt x="1051" y="211"/>
                  </a:lnTo>
                  <a:lnTo>
                    <a:pt x="1051" y="214"/>
                  </a:lnTo>
                  <a:lnTo>
                    <a:pt x="1051" y="216"/>
                  </a:lnTo>
                  <a:lnTo>
                    <a:pt x="1051" y="219"/>
                  </a:lnTo>
                  <a:lnTo>
                    <a:pt x="1049" y="219"/>
                  </a:lnTo>
                  <a:lnTo>
                    <a:pt x="1036" y="214"/>
                  </a:lnTo>
                  <a:lnTo>
                    <a:pt x="1034" y="216"/>
                  </a:lnTo>
                  <a:lnTo>
                    <a:pt x="1031" y="219"/>
                  </a:lnTo>
                  <a:lnTo>
                    <a:pt x="1031" y="224"/>
                  </a:lnTo>
                  <a:lnTo>
                    <a:pt x="1031" y="227"/>
                  </a:lnTo>
                  <a:lnTo>
                    <a:pt x="1034" y="229"/>
                  </a:lnTo>
                  <a:lnTo>
                    <a:pt x="1036" y="229"/>
                  </a:lnTo>
                  <a:lnTo>
                    <a:pt x="1041" y="232"/>
                  </a:lnTo>
                  <a:lnTo>
                    <a:pt x="1041" y="234"/>
                  </a:lnTo>
                  <a:lnTo>
                    <a:pt x="1044" y="237"/>
                  </a:lnTo>
                  <a:lnTo>
                    <a:pt x="1044" y="242"/>
                  </a:lnTo>
                  <a:lnTo>
                    <a:pt x="1044" y="247"/>
                  </a:lnTo>
                  <a:lnTo>
                    <a:pt x="1051" y="250"/>
                  </a:lnTo>
                  <a:lnTo>
                    <a:pt x="1046" y="244"/>
                  </a:lnTo>
                  <a:lnTo>
                    <a:pt x="1046" y="239"/>
                  </a:lnTo>
                  <a:lnTo>
                    <a:pt x="1046" y="237"/>
                  </a:lnTo>
                  <a:lnTo>
                    <a:pt x="1059" y="237"/>
                  </a:lnTo>
                  <a:lnTo>
                    <a:pt x="1062" y="237"/>
                  </a:lnTo>
                  <a:lnTo>
                    <a:pt x="1064" y="244"/>
                  </a:lnTo>
                  <a:lnTo>
                    <a:pt x="1069" y="255"/>
                  </a:lnTo>
                  <a:lnTo>
                    <a:pt x="1069" y="257"/>
                  </a:lnTo>
                  <a:lnTo>
                    <a:pt x="1077" y="262"/>
                  </a:lnTo>
                  <a:lnTo>
                    <a:pt x="1077" y="265"/>
                  </a:lnTo>
                  <a:lnTo>
                    <a:pt x="1077" y="272"/>
                  </a:lnTo>
                  <a:lnTo>
                    <a:pt x="1074" y="272"/>
                  </a:lnTo>
                  <a:lnTo>
                    <a:pt x="1069" y="272"/>
                  </a:lnTo>
                  <a:lnTo>
                    <a:pt x="1069" y="275"/>
                  </a:lnTo>
                  <a:lnTo>
                    <a:pt x="1069" y="280"/>
                  </a:lnTo>
                  <a:lnTo>
                    <a:pt x="1072" y="283"/>
                  </a:lnTo>
                  <a:lnTo>
                    <a:pt x="1077" y="288"/>
                  </a:lnTo>
                  <a:lnTo>
                    <a:pt x="1077" y="290"/>
                  </a:lnTo>
                  <a:lnTo>
                    <a:pt x="1077" y="293"/>
                  </a:lnTo>
                  <a:lnTo>
                    <a:pt x="1074" y="295"/>
                  </a:lnTo>
                  <a:lnTo>
                    <a:pt x="1072" y="293"/>
                  </a:lnTo>
                  <a:lnTo>
                    <a:pt x="1069" y="293"/>
                  </a:lnTo>
                  <a:lnTo>
                    <a:pt x="1067" y="295"/>
                  </a:lnTo>
                  <a:lnTo>
                    <a:pt x="1064" y="295"/>
                  </a:lnTo>
                  <a:lnTo>
                    <a:pt x="1062" y="298"/>
                  </a:lnTo>
                  <a:lnTo>
                    <a:pt x="1062" y="303"/>
                  </a:lnTo>
                  <a:lnTo>
                    <a:pt x="1062" y="306"/>
                  </a:lnTo>
                  <a:lnTo>
                    <a:pt x="1064" y="303"/>
                  </a:lnTo>
                  <a:lnTo>
                    <a:pt x="1067" y="303"/>
                  </a:lnTo>
                  <a:lnTo>
                    <a:pt x="1069" y="303"/>
                  </a:lnTo>
                  <a:lnTo>
                    <a:pt x="1072" y="306"/>
                  </a:lnTo>
                  <a:lnTo>
                    <a:pt x="1072" y="308"/>
                  </a:lnTo>
                  <a:lnTo>
                    <a:pt x="1067" y="313"/>
                  </a:lnTo>
                  <a:lnTo>
                    <a:pt x="1072" y="316"/>
                  </a:lnTo>
                  <a:lnTo>
                    <a:pt x="1074" y="321"/>
                  </a:lnTo>
                  <a:lnTo>
                    <a:pt x="1077" y="326"/>
                  </a:lnTo>
                  <a:lnTo>
                    <a:pt x="1079" y="331"/>
                  </a:lnTo>
                  <a:lnTo>
                    <a:pt x="1079" y="334"/>
                  </a:lnTo>
                  <a:lnTo>
                    <a:pt x="1074" y="336"/>
                  </a:lnTo>
                  <a:lnTo>
                    <a:pt x="1074" y="339"/>
                  </a:lnTo>
                  <a:lnTo>
                    <a:pt x="1074" y="341"/>
                  </a:lnTo>
                  <a:lnTo>
                    <a:pt x="1072" y="349"/>
                  </a:lnTo>
                  <a:lnTo>
                    <a:pt x="1069" y="354"/>
                  </a:lnTo>
                  <a:lnTo>
                    <a:pt x="1064" y="354"/>
                  </a:lnTo>
                  <a:lnTo>
                    <a:pt x="1059" y="354"/>
                  </a:lnTo>
                  <a:lnTo>
                    <a:pt x="1057" y="354"/>
                  </a:lnTo>
                  <a:lnTo>
                    <a:pt x="1057" y="356"/>
                  </a:lnTo>
                  <a:lnTo>
                    <a:pt x="1054" y="359"/>
                  </a:lnTo>
                  <a:lnTo>
                    <a:pt x="1057" y="359"/>
                  </a:lnTo>
                  <a:lnTo>
                    <a:pt x="1057" y="362"/>
                  </a:lnTo>
                  <a:lnTo>
                    <a:pt x="1059" y="364"/>
                  </a:lnTo>
                  <a:lnTo>
                    <a:pt x="1059" y="367"/>
                  </a:lnTo>
                  <a:lnTo>
                    <a:pt x="1057" y="372"/>
                  </a:lnTo>
                  <a:lnTo>
                    <a:pt x="1054" y="374"/>
                  </a:lnTo>
                  <a:lnTo>
                    <a:pt x="1054" y="377"/>
                  </a:lnTo>
                  <a:lnTo>
                    <a:pt x="1051" y="382"/>
                  </a:lnTo>
                  <a:lnTo>
                    <a:pt x="1046" y="390"/>
                  </a:lnTo>
                  <a:lnTo>
                    <a:pt x="1046" y="392"/>
                  </a:lnTo>
                  <a:lnTo>
                    <a:pt x="1044" y="400"/>
                  </a:lnTo>
                  <a:lnTo>
                    <a:pt x="1046" y="410"/>
                  </a:lnTo>
                  <a:lnTo>
                    <a:pt x="1049" y="410"/>
                  </a:lnTo>
                  <a:lnTo>
                    <a:pt x="1049" y="412"/>
                  </a:lnTo>
                  <a:lnTo>
                    <a:pt x="1051" y="415"/>
                  </a:lnTo>
                  <a:lnTo>
                    <a:pt x="1054" y="420"/>
                  </a:lnTo>
                  <a:lnTo>
                    <a:pt x="1049" y="418"/>
                  </a:lnTo>
                  <a:lnTo>
                    <a:pt x="1049" y="423"/>
                  </a:lnTo>
                  <a:lnTo>
                    <a:pt x="1046" y="423"/>
                  </a:lnTo>
                  <a:lnTo>
                    <a:pt x="1049" y="428"/>
                  </a:lnTo>
                  <a:lnTo>
                    <a:pt x="1046" y="430"/>
                  </a:lnTo>
                  <a:lnTo>
                    <a:pt x="1046" y="433"/>
                  </a:lnTo>
                  <a:lnTo>
                    <a:pt x="1046" y="438"/>
                  </a:lnTo>
                  <a:lnTo>
                    <a:pt x="1044" y="438"/>
                  </a:lnTo>
                  <a:lnTo>
                    <a:pt x="1044" y="440"/>
                  </a:lnTo>
                  <a:lnTo>
                    <a:pt x="1044" y="443"/>
                  </a:lnTo>
                  <a:lnTo>
                    <a:pt x="1044" y="446"/>
                  </a:lnTo>
                  <a:lnTo>
                    <a:pt x="1044" y="448"/>
                  </a:lnTo>
                  <a:lnTo>
                    <a:pt x="1044" y="451"/>
                  </a:lnTo>
                  <a:lnTo>
                    <a:pt x="1044" y="453"/>
                  </a:lnTo>
                  <a:lnTo>
                    <a:pt x="1046" y="453"/>
                  </a:lnTo>
                  <a:lnTo>
                    <a:pt x="1049" y="453"/>
                  </a:lnTo>
                  <a:lnTo>
                    <a:pt x="1051" y="453"/>
                  </a:lnTo>
                  <a:lnTo>
                    <a:pt x="1054" y="453"/>
                  </a:lnTo>
                  <a:lnTo>
                    <a:pt x="1057" y="456"/>
                  </a:lnTo>
                  <a:lnTo>
                    <a:pt x="1059" y="456"/>
                  </a:lnTo>
                  <a:lnTo>
                    <a:pt x="1059" y="458"/>
                  </a:lnTo>
                  <a:lnTo>
                    <a:pt x="1059" y="461"/>
                  </a:lnTo>
                  <a:lnTo>
                    <a:pt x="1057" y="461"/>
                  </a:lnTo>
                  <a:lnTo>
                    <a:pt x="1054" y="461"/>
                  </a:lnTo>
                  <a:lnTo>
                    <a:pt x="1051" y="463"/>
                  </a:lnTo>
                  <a:lnTo>
                    <a:pt x="1046" y="466"/>
                  </a:lnTo>
                  <a:lnTo>
                    <a:pt x="1044" y="468"/>
                  </a:lnTo>
                  <a:lnTo>
                    <a:pt x="1041" y="471"/>
                  </a:lnTo>
                  <a:lnTo>
                    <a:pt x="1039" y="474"/>
                  </a:lnTo>
                  <a:lnTo>
                    <a:pt x="1034" y="476"/>
                  </a:lnTo>
                  <a:lnTo>
                    <a:pt x="1034" y="479"/>
                  </a:lnTo>
                  <a:lnTo>
                    <a:pt x="1031" y="479"/>
                  </a:lnTo>
                  <a:lnTo>
                    <a:pt x="1029" y="481"/>
                  </a:lnTo>
                  <a:lnTo>
                    <a:pt x="1029" y="486"/>
                  </a:lnTo>
                  <a:lnTo>
                    <a:pt x="1029" y="489"/>
                  </a:lnTo>
                  <a:lnTo>
                    <a:pt x="1023" y="496"/>
                  </a:lnTo>
                  <a:lnTo>
                    <a:pt x="1021" y="496"/>
                  </a:lnTo>
                  <a:lnTo>
                    <a:pt x="1018" y="499"/>
                  </a:lnTo>
                  <a:lnTo>
                    <a:pt x="1018" y="502"/>
                  </a:lnTo>
                  <a:lnTo>
                    <a:pt x="1016" y="504"/>
                  </a:lnTo>
                  <a:lnTo>
                    <a:pt x="1013" y="504"/>
                  </a:lnTo>
                  <a:lnTo>
                    <a:pt x="1011" y="504"/>
                  </a:lnTo>
                  <a:lnTo>
                    <a:pt x="1008" y="504"/>
                  </a:lnTo>
                  <a:lnTo>
                    <a:pt x="1003" y="509"/>
                  </a:lnTo>
                  <a:lnTo>
                    <a:pt x="1003" y="512"/>
                  </a:lnTo>
                  <a:lnTo>
                    <a:pt x="1001" y="514"/>
                  </a:lnTo>
                  <a:lnTo>
                    <a:pt x="998" y="517"/>
                  </a:lnTo>
                  <a:lnTo>
                    <a:pt x="995" y="517"/>
                  </a:lnTo>
                  <a:lnTo>
                    <a:pt x="995" y="519"/>
                  </a:lnTo>
                  <a:lnTo>
                    <a:pt x="995" y="522"/>
                  </a:lnTo>
                  <a:lnTo>
                    <a:pt x="993" y="522"/>
                  </a:lnTo>
                  <a:lnTo>
                    <a:pt x="993" y="524"/>
                  </a:lnTo>
                  <a:lnTo>
                    <a:pt x="990" y="524"/>
                  </a:lnTo>
                  <a:lnTo>
                    <a:pt x="990" y="527"/>
                  </a:lnTo>
                  <a:lnTo>
                    <a:pt x="988" y="527"/>
                  </a:lnTo>
                  <a:lnTo>
                    <a:pt x="985" y="527"/>
                  </a:lnTo>
                  <a:lnTo>
                    <a:pt x="980" y="532"/>
                  </a:lnTo>
                  <a:lnTo>
                    <a:pt x="978" y="532"/>
                  </a:lnTo>
                  <a:lnTo>
                    <a:pt x="978" y="535"/>
                  </a:lnTo>
                  <a:lnTo>
                    <a:pt x="978" y="537"/>
                  </a:lnTo>
                  <a:lnTo>
                    <a:pt x="980" y="547"/>
                  </a:lnTo>
                  <a:lnTo>
                    <a:pt x="980" y="550"/>
                  </a:lnTo>
                  <a:lnTo>
                    <a:pt x="980" y="552"/>
                  </a:lnTo>
                  <a:lnTo>
                    <a:pt x="978" y="552"/>
                  </a:lnTo>
                  <a:lnTo>
                    <a:pt x="978" y="555"/>
                  </a:lnTo>
                  <a:lnTo>
                    <a:pt x="975" y="555"/>
                  </a:lnTo>
                  <a:lnTo>
                    <a:pt x="973" y="558"/>
                  </a:lnTo>
                  <a:lnTo>
                    <a:pt x="973" y="560"/>
                  </a:lnTo>
                  <a:lnTo>
                    <a:pt x="970" y="560"/>
                  </a:lnTo>
                  <a:lnTo>
                    <a:pt x="967" y="563"/>
                  </a:lnTo>
                  <a:lnTo>
                    <a:pt x="965" y="563"/>
                  </a:lnTo>
                  <a:lnTo>
                    <a:pt x="965" y="565"/>
                  </a:lnTo>
                  <a:lnTo>
                    <a:pt x="965" y="568"/>
                  </a:lnTo>
                  <a:lnTo>
                    <a:pt x="965" y="570"/>
                  </a:lnTo>
                  <a:lnTo>
                    <a:pt x="962" y="570"/>
                  </a:lnTo>
                  <a:lnTo>
                    <a:pt x="962" y="573"/>
                  </a:lnTo>
                  <a:lnTo>
                    <a:pt x="962" y="575"/>
                  </a:lnTo>
                  <a:lnTo>
                    <a:pt x="960" y="575"/>
                  </a:lnTo>
                  <a:lnTo>
                    <a:pt x="960" y="578"/>
                  </a:lnTo>
                  <a:lnTo>
                    <a:pt x="960" y="580"/>
                  </a:lnTo>
                  <a:lnTo>
                    <a:pt x="957" y="580"/>
                  </a:lnTo>
                  <a:lnTo>
                    <a:pt x="955" y="583"/>
                  </a:lnTo>
                  <a:lnTo>
                    <a:pt x="955" y="586"/>
                  </a:lnTo>
                  <a:lnTo>
                    <a:pt x="952" y="586"/>
                  </a:lnTo>
                  <a:lnTo>
                    <a:pt x="947" y="593"/>
                  </a:lnTo>
                  <a:lnTo>
                    <a:pt x="945" y="596"/>
                  </a:lnTo>
                  <a:lnTo>
                    <a:pt x="942" y="596"/>
                  </a:lnTo>
                  <a:lnTo>
                    <a:pt x="939" y="598"/>
                  </a:lnTo>
                  <a:lnTo>
                    <a:pt x="942" y="598"/>
                  </a:lnTo>
                  <a:lnTo>
                    <a:pt x="942" y="601"/>
                  </a:lnTo>
                  <a:lnTo>
                    <a:pt x="942" y="603"/>
                  </a:lnTo>
                  <a:lnTo>
                    <a:pt x="942" y="606"/>
                  </a:lnTo>
                  <a:lnTo>
                    <a:pt x="939" y="606"/>
                  </a:lnTo>
                  <a:lnTo>
                    <a:pt x="939" y="608"/>
                  </a:lnTo>
                  <a:lnTo>
                    <a:pt x="939" y="611"/>
                  </a:lnTo>
                  <a:lnTo>
                    <a:pt x="942" y="613"/>
                  </a:lnTo>
                  <a:lnTo>
                    <a:pt x="942" y="616"/>
                  </a:lnTo>
                  <a:lnTo>
                    <a:pt x="942" y="619"/>
                  </a:lnTo>
                  <a:lnTo>
                    <a:pt x="942" y="621"/>
                  </a:lnTo>
                  <a:lnTo>
                    <a:pt x="942" y="624"/>
                  </a:lnTo>
                  <a:lnTo>
                    <a:pt x="939" y="626"/>
                  </a:lnTo>
                  <a:lnTo>
                    <a:pt x="939" y="629"/>
                  </a:lnTo>
                  <a:lnTo>
                    <a:pt x="939" y="631"/>
                  </a:lnTo>
                  <a:lnTo>
                    <a:pt x="939" y="634"/>
                  </a:lnTo>
                  <a:lnTo>
                    <a:pt x="937" y="636"/>
                  </a:lnTo>
                  <a:lnTo>
                    <a:pt x="937" y="639"/>
                  </a:lnTo>
                  <a:lnTo>
                    <a:pt x="937" y="641"/>
                  </a:lnTo>
                  <a:lnTo>
                    <a:pt x="939" y="644"/>
                  </a:lnTo>
                  <a:lnTo>
                    <a:pt x="942" y="647"/>
                  </a:lnTo>
                  <a:lnTo>
                    <a:pt x="945" y="649"/>
                  </a:lnTo>
                  <a:lnTo>
                    <a:pt x="945" y="652"/>
                  </a:lnTo>
                  <a:lnTo>
                    <a:pt x="947" y="652"/>
                  </a:lnTo>
                  <a:lnTo>
                    <a:pt x="947" y="654"/>
                  </a:lnTo>
                  <a:lnTo>
                    <a:pt x="947" y="662"/>
                  </a:lnTo>
                  <a:lnTo>
                    <a:pt x="947" y="664"/>
                  </a:lnTo>
                  <a:lnTo>
                    <a:pt x="947" y="667"/>
                  </a:lnTo>
                  <a:lnTo>
                    <a:pt x="947" y="672"/>
                  </a:lnTo>
                  <a:lnTo>
                    <a:pt x="950" y="672"/>
                  </a:lnTo>
                  <a:lnTo>
                    <a:pt x="950" y="675"/>
                  </a:lnTo>
                  <a:lnTo>
                    <a:pt x="950" y="677"/>
                  </a:lnTo>
                  <a:lnTo>
                    <a:pt x="947" y="680"/>
                  </a:lnTo>
                  <a:lnTo>
                    <a:pt x="947" y="682"/>
                  </a:lnTo>
                  <a:lnTo>
                    <a:pt x="950" y="685"/>
                  </a:lnTo>
                  <a:lnTo>
                    <a:pt x="950" y="687"/>
                  </a:lnTo>
                  <a:lnTo>
                    <a:pt x="952" y="690"/>
                  </a:lnTo>
                  <a:lnTo>
                    <a:pt x="952" y="692"/>
                  </a:lnTo>
                  <a:lnTo>
                    <a:pt x="952" y="695"/>
                  </a:lnTo>
                  <a:lnTo>
                    <a:pt x="952" y="697"/>
                  </a:lnTo>
                  <a:lnTo>
                    <a:pt x="955" y="697"/>
                  </a:lnTo>
                  <a:lnTo>
                    <a:pt x="957" y="697"/>
                  </a:lnTo>
                  <a:lnTo>
                    <a:pt x="960" y="700"/>
                  </a:lnTo>
                  <a:lnTo>
                    <a:pt x="960" y="703"/>
                  </a:lnTo>
                  <a:lnTo>
                    <a:pt x="960" y="705"/>
                  </a:lnTo>
                  <a:lnTo>
                    <a:pt x="957" y="705"/>
                  </a:lnTo>
                  <a:lnTo>
                    <a:pt x="957" y="710"/>
                  </a:lnTo>
                  <a:lnTo>
                    <a:pt x="957" y="713"/>
                  </a:lnTo>
                  <a:lnTo>
                    <a:pt x="960" y="715"/>
                  </a:lnTo>
                  <a:lnTo>
                    <a:pt x="962" y="718"/>
                  </a:lnTo>
                  <a:lnTo>
                    <a:pt x="962" y="720"/>
                  </a:lnTo>
                  <a:lnTo>
                    <a:pt x="962" y="723"/>
                  </a:lnTo>
                  <a:lnTo>
                    <a:pt x="960" y="723"/>
                  </a:lnTo>
                  <a:lnTo>
                    <a:pt x="960" y="725"/>
                  </a:lnTo>
                  <a:lnTo>
                    <a:pt x="957" y="728"/>
                  </a:lnTo>
                  <a:lnTo>
                    <a:pt x="955" y="728"/>
                  </a:lnTo>
                  <a:lnTo>
                    <a:pt x="952" y="728"/>
                  </a:lnTo>
                  <a:lnTo>
                    <a:pt x="950" y="728"/>
                  </a:lnTo>
                  <a:lnTo>
                    <a:pt x="950" y="725"/>
                  </a:lnTo>
                  <a:lnTo>
                    <a:pt x="947" y="725"/>
                  </a:lnTo>
                  <a:lnTo>
                    <a:pt x="945" y="723"/>
                  </a:lnTo>
                  <a:lnTo>
                    <a:pt x="942" y="723"/>
                  </a:lnTo>
                  <a:lnTo>
                    <a:pt x="939" y="725"/>
                  </a:lnTo>
                  <a:lnTo>
                    <a:pt x="937" y="725"/>
                  </a:lnTo>
                  <a:lnTo>
                    <a:pt x="937" y="728"/>
                  </a:lnTo>
                  <a:lnTo>
                    <a:pt x="934" y="731"/>
                  </a:lnTo>
                  <a:lnTo>
                    <a:pt x="934" y="733"/>
                  </a:lnTo>
                  <a:lnTo>
                    <a:pt x="934" y="736"/>
                  </a:lnTo>
                  <a:lnTo>
                    <a:pt x="932" y="738"/>
                  </a:lnTo>
                  <a:lnTo>
                    <a:pt x="932" y="741"/>
                  </a:lnTo>
                  <a:lnTo>
                    <a:pt x="929" y="741"/>
                  </a:lnTo>
                  <a:lnTo>
                    <a:pt x="927" y="741"/>
                  </a:lnTo>
                  <a:lnTo>
                    <a:pt x="924" y="741"/>
                  </a:lnTo>
                  <a:lnTo>
                    <a:pt x="922" y="741"/>
                  </a:lnTo>
                  <a:lnTo>
                    <a:pt x="919" y="738"/>
                  </a:lnTo>
                  <a:lnTo>
                    <a:pt x="917" y="738"/>
                  </a:lnTo>
                  <a:lnTo>
                    <a:pt x="914" y="741"/>
                  </a:lnTo>
                  <a:lnTo>
                    <a:pt x="911" y="741"/>
                  </a:lnTo>
                  <a:lnTo>
                    <a:pt x="911" y="743"/>
                  </a:lnTo>
                  <a:lnTo>
                    <a:pt x="909" y="746"/>
                  </a:lnTo>
                  <a:lnTo>
                    <a:pt x="906" y="746"/>
                  </a:lnTo>
                  <a:lnTo>
                    <a:pt x="906" y="743"/>
                  </a:lnTo>
                  <a:lnTo>
                    <a:pt x="909" y="741"/>
                  </a:lnTo>
                  <a:lnTo>
                    <a:pt x="906" y="738"/>
                  </a:lnTo>
                  <a:lnTo>
                    <a:pt x="906" y="736"/>
                  </a:lnTo>
                  <a:lnTo>
                    <a:pt x="906" y="733"/>
                  </a:lnTo>
                  <a:lnTo>
                    <a:pt x="901" y="731"/>
                  </a:lnTo>
                  <a:lnTo>
                    <a:pt x="901" y="725"/>
                  </a:lnTo>
                  <a:lnTo>
                    <a:pt x="901" y="720"/>
                  </a:lnTo>
                  <a:lnTo>
                    <a:pt x="901" y="718"/>
                  </a:lnTo>
                  <a:lnTo>
                    <a:pt x="904" y="713"/>
                  </a:lnTo>
                  <a:lnTo>
                    <a:pt x="906" y="710"/>
                  </a:lnTo>
                  <a:lnTo>
                    <a:pt x="906" y="708"/>
                  </a:lnTo>
                  <a:lnTo>
                    <a:pt x="906" y="705"/>
                  </a:lnTo>
                  <a:lnTo>
                    <a:pt x="904" y="703"/>
                  </a:lnTo>
                  <a:lnTo>
                    <a:pt x="901" y="703"/>
                  </a:lnTo>
                  <a:lnTo>
                    <a:pt x="899" y="703"/>
                  </a:lnTo>
                  <a:lnTo>
                    <a:pt x="896" y="700"/>
                  </a:lnTo>
                  <a:lnTo>
                    <a:pt x="894" y="700"/>
                  </a:lnTo>
                  <a:lnTo>
                    <a:pt x="894" y="697"/>
                  </a:lnTo>
                  <a:lnTo>
                    <a:pt x="891" y="697"/>
                  </a:lnTo>
                  <a:lnTo>
                    <a:pt x="891" y="695"/>
                  </a:lnTo>
                  <a:lnTo>
                    <a:pt x="891" y="690"/>
                  </a:lnTo>
                  <a:lnTo>
                    <a:pt x="891" y="687"/>
                  </a:lnTo>
                  <a:lnTo>
                    <a:pt x="889" y="687"/>
                  </a:lnTo>
                  <a:lnTo>
                    <a:pt x="886" y="685"/>
                  </a:lnTo>
                  <a:lnTo>
                    <a:pt x="883" y="685"/>
                  </a:lnTo>
                  <a:lnTo>
                    <a:pt x="881" y="682"/>
                  </a:lnTo>
                  <a:lnTo>
                    <a:pt x="878" y="680"/>
                  </a:lnTo>
                  <a:lnTo>
                    <a:pt x="876" y="677"/>
                  </a:lnTo>
                  <a:lnTo>
                    <a:pt x="873" y="675"/>
                  </a:lnTo>
                  <a:lnTo>
                    <a:pt x="871" y="675"/>
                  </a:lnTo>
                  <a:lnTo>
                    <a:pt x="866" y="672"/>
                  </a:lnTo>
                  <a:lnTo>
                    <a:pt x="863" y="669"/>
                  </a:lnTo>
                  <a:lnTo>
                    <a:pt x="861" y="669"/>
                  </a:lnTo>
                  <a:lnTo>
                    <a:pt x="858" y="669"/>
                  </a:lnTo>
                  <a:lnTo>
                    <a:pt x="855" y="667"/>
                  </a:lnTo>
                  <a:lnTo>
                    <a:pt x="853" y="667"/>
                  </a:lnTo>
                  <a:lnTo>
                    <a:pt x="853" y="664"/>
                  </a:lnTo>
                  <a:lnTo>
                    <a:pt x="853" y="662"/>
                  </a:lnTo>
                  <a:lnTo>
                    <a:pt x="853" y="659"/>
                  </a:lnTo>
                  <a:lnTo>
                    <a:pt x="850" y="659"/>
                  </a:lnTo>
                  <a:lnTo>
                    <a:pt x="850" y="657"/>
                  </a:lnTo>
                  <a:lnTo>
                    <a:pt x="853" y="654"/>
                  </a:lnTo>
                  <a:lnTo>
                    <a:pt x="853" y="652"/>
                  </a:lnTo>
                  <a:lnTo>
                    <a:pt x="855" y="649"/>
                  </a:lnTo>
                  <a:lnTo>
                    <a:pt x="855" y="647"/>
                  </a:lnTo>
                  <a:lnTo>
                    <a:pt x="855" y="644"/>
                  </a:lnTo>
                  <a:lnTo>
                    <a:pt x="858" y="644"/>
                  </a:lnTo>
                  <a:lnTo>
                    <a:pt x="858" y="641"/>
                  </a:lnTo>
                  <a:lnTo>
                    <a:pt x="858" y="639"/>
                  </a:lnTo>
                  <a:lnTo>
                    <a:pt x="861" y="639"/>
                  </a:lnTo>
                  <a:lnTo>
                    <a:pt x="858" y="636"/>
                  </a:lnTo>
                  <a:lnTo>
                    <a:pt x="855" y="634"/>
                  </a:lnTo>
                  <a:lnTo>
                    <a:pt x="853" y="634"/>
                  </a:lnTo>
                  <a:lnTo>
                    <a:pt x="853" y="631"/>
                  </a:lnTo>
                  <a:lnTo>
                    <a:pt x="850" y="631"/>
                  </a:lnTo>
                  <a:lnTo>
                    <a:pt x="850" y="629"/>
                  </a:lnTo>
                  <a:lnTo>
                    <a:pt x="850" y="626"/>
                  </a:lnTo>
                  <a:lnTo>
                    <a:pt x="850" y="624"/>
                  </a:lnTo>
                  <a:lnTo>
                    <a:pt x="848" y="624"/>
                  </a:lnTo>
                  <a:lnTo>
                    <a:pt x="850" y="624"/>
                  </a:lnTo>
                  <a:lnTo>
                    <a:pt x="850" y="621"/>
                  </a:lnTo>
                  <a:lnTo>
                    <a:pt x="853" y="621"/>
                  </a:lnTo>
                  <a:lnTo>
                    <a:pt x="853" y="619"/>
                  </a:lnTo>
                  <a:lnTo>
                    <a:pt x="850" y="616"/>
                  </a:lnTo>
                  <a:lnTo>
                    <a:pt x="850" y="613"/>
                  </a:lnTo>
                  <a:lnTo>
                    <a:pt x="850" y="608"/>
                  </a:lnTo>
                  <a:lnTo>
                    <a:pt x="848" y="606"/>
                  </a:lnTo>
                  <a:lnTo>
                    <a:pt x="845" y="606"/>
                  </a:lnTo>
                  <a:lnTo>
                    <a:pt x="845" y="603"/>
                  </a:lnTo>
                  <a:lnTo>
                    <a:pt x="845" y="601"/>
                  </a:lnTo>
                  <a:lnTo>
                    <a:pt x="843" y="601"/>
                  </a:lnTo>
                  <a:lnTo>
                    <a:pt x="843" y="598"/>
                  </a:lnTo>
                  <a:lnTo>
                    <a:pt x="843" y="596"/>
                  </a:lnTo>
                  <a:lnTo>
                    <a:pt x="840" y="596"/>
                  </a:lnTo>
                  <a:lnTo>
                    <a:pt x="838" y="596"/>
                  </a:lnTo>
                  <a:lnTo>
                    <a:pt x="835" y="596"/>
                  </a:lnTo>
                  <a:lnTo>
                    <a:pt x="833" y="596"/>
                  </a:lnTo>
                  <a:lnTo>
                    <a:pt x="830" y="596"/>
                  </a:lnTo>
                  <a:lnTo>
                    <a:pt x="830" y="598"/>
                  </a:lnTo>
                  <a:lnTo>
                    <a:pt x="827" y="596"/>
                  </a:lnTo>
                  <a:lnTo>
                    <a:pt x="827" y="593"/>
                  </a:lnTo>
                  <a:lnTo>
                    <a:pt x="827" y="591"/>
                  </a:lnTo>
                  <a:lnTo>
                    <a:pt x="827" y="588"/>
                  </a:lnTo>
                  <a:lnTo>
                    <a:pt x="825" y="588"/>
                  </a:lnTo>
                  <a:lnTo>
                    <a:pt x="822" y="586"/>
                  </a:lnTo>
                  <a:lnTo>
                    <a:pt x="817" y="578"/>
                  </a:lnTo>
                  <a:lnTo>
                    <a:pt x="817" y="575"/>
                  </a:lnTo>
                  <a:lnTo>
                    <a:pt x="815" y="575"/>
                  </a:lnTo>
                  <a:lnTo>
                    <a:pt x="815" y="573"/>
                  </a:lnTo>
                  <a:lnTo>
                    <a:pt x="815" y="570"/>
                  </a:lnTo>
                  <a:lnTo>
                    <a:pt x="812" y="570"/>
                  </a:lnTo>
                  <a:lnTo>
                    <a:pt x="810" y="568"/>
                  </a:lnTo>
                  <a:lnTo>
                    <a:pt x="807" y="568"/>
                  </a:lnTo>
                  <a:lnTo>
                    <a:pt x="805" y="568"/>
                  </a:lnTo>
                  <a:lnTo>
                    <a:pt x="802" y="565"/>
                  </a:lnTo>
                  <a:lnTo>
                    <a:pt x="802" y="563"/>
                  </a:lnTo>
                  <a:lnTo>
                    <a:pt x="802" y="560"/>
                  </a:lnTo>
                  <a:lnTo>
                    <a:pt x="799" y="558"/>
                  </a:lnTo>
                  <a:lnTo>
                    <a:pt x="799" y="555"/>
                  </a:lnTo>
                  <a:lnTo>
                    <a:pt x="797" y="555"/>
                  </a:lnTo>
                  <a:lnTo>
                    <a:pt x="797" y="552"/>
                  </a:lnTo>
                  <a:lnTo>
                    <a:pt x="794" y="550"/>
                  </a:lnTo>
                  <a:lnTo>
                    <a:pt x="794" y="547"/>
                  </a:lnTo>
                  <a:lnTo>
                    <a:pt x="794" y="545"/>
                  </a:lnTo>
                  <a:lnTo>
                    <a:pt x="797" y="540"/>
                  </a:lnTo>
                  <a:lnTo>
                    <a:pt x="794" y="537"/>
                  </a:lnTo>
                  <a:lnTo>
                    <a:pt x="794" y="535"/>
                  </a:lnTo>
                  <a:lnTo>
                    <a:pt x="794" y="532"/>
                  </a:lnTo>
                  <a:lnTo>
                    <a:pt x="794" y="530"/>
                  </a:lnTo>
                  <a:lnTo>
                    <a:pt x="792" y="535"/>
                  </a:lnTo>
                  <a:lnTo>
                    <a:pt x="789" y="535"/>
                  </a:lnTo>
                  <a:lnTo>
                    <a:pt x="787" y="535"/>
                  </a:lnTo>
                  <a:lnTo>
                    <a:pt x="784" y="535"/>
                  </a:lnTo>
                  <a:lnTo>
                    <a:pt x="782" y="537"/>
                  </a:lnTo>
                  <a:lnTo>
                    <a:pt x="779" y="537"/>
                  </a:lnTo>
                  <a:lnTo>
                    <a:pt x="777" y="537"/>
                  </a:lnTo>
                  <a:lnTo>
                    <a:pt x="774" y="540"/>
                  </a:lnTo>
                  <a:lnTo>
                    <a:pt x="771" y="542"/>
                  </a:lnTo>
                  <a:lnTo>
                    <a:pt x="769" y="545"/>
                  </a:lnTo>
                  <a:lnTo>
                    <a:pt x="718" y="550"/>
                  </a:lnTo>
                  <a:lnTo>
                    <a:pt x="647" y="545"/>
                  </a:lnTo>
                  <a:lnTo>
                    <a:pt x="644" y="545"/>
                  </a:lnTo>
                  <a:lnTo>
                    <a:pt x="644" y="547"/>
                  </a:lnTo>
                  <a:lnTo>
                    <a:pt x="637" y="545"/>
                  </a:lnTo>
                  <a:lnTo>
                    <a:pt x="634" y="545"/>
                  </a:lnTo>
                  <a:lnTo>
                    <a:pt x="631" y="545"/>
                  </a:lnTo>
                  <a:lnTo>
                    <a:pt x="629" y="545"/>
                  </a:lnTo>
                  <a:lnTo>
                    <a:pt x="626" y="545"/>
                  </a:lnTo>
                  <a:lnTo>
                    <a:pt x="626" y="547"/>
                  </a:lnTo>
                  <a:lnTo>
                    <a:pt x="624" y="547"/>
                  </a:lnTo>
                  <a:lnTo>
                    <a:pt x="575" y="555"/>
                  </a:lnTo>
                  <a:lnTo>
                    <a:pt x="568" y="552"/>
                  </a:lnTo>
                  <a:lnTo>
                    <a:pt x="540" y="588"/>
                  </a:lnTo>
                  <a:lnTo>
                    <a:pt x="542" y="588"/>
                  </a:lnTo>
                  <a:lnTo>
                    <a:pt x="547" y="591"/>
                  </a:lnTo>
                  <a:lnTo>
                    <a:pt x="581" y="593"/>
                  </a:lnTo>
                  <a:lnTo>
                    <a:pt x="601" y="601"/>
                  </a:lnTo>
                  <a:lnTo>
                    <a:pt x="619" y="608"/>
                  </a:lnTo>
                  <a:lnTo>
                    <a:pt x="624" y="624"/>
                  </a:lnTo>
                  <a:lnTo>
                    <a:pt x="621" y="624"/>
                  </a:lnTo>
                  <a:lnTo>
                    <a:pt x="621" y="626"/>
                  </a:lnTo>
                  <a:lnTo>
                    <a:pt x="621" y="629"/>
                  </a:lnTo>
                  <a:lnTo>
                    <a:pt x="621" y="631"/>
                  </a:lnTo>
                  <a:lnTo>
                    <a:pt x="621" y="634"/>
                  </a:lnTo>
                  <a:lnTo>
                    <a:pt x="621" y="636"/>
                  </a:lnTo>
                  <a:lnTo>
                    <a:pt x="619" y="636"/>
                  </a:lnTo>
                  <a:lnTo>
                    <a:pt x="619" y="639"/>
                  </a:lnTo>
                  <a:lnTo>
                    <a:pt x="606" y="700"/>
                  </a:lnTo>
                  <a:lnTo>
                    <a:pt x="624" y="705"/>
                  </a:lnTo>
                  <a:lnTo>
                    <a:pt x="626" y="705"/>
                  </a:lnTo>
                  <a:lnTo>
                    <a:pt x="629" y="705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4C31CFDB-1415-2F76-7537-8CC1FC48D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993"/>
              <a:ext cx="847" cy="1313"/>
            </a:xfrm>
            <a:custGeom>
              <a:avLst/>
              <a:gdLst>
                <a:gd name="T0" fmla="*/ 606 w 847"/>
                <a:gd name="T1" fmla="*/ 1260 h 1313"/>
                <a:gd name="T2" fmla="*/ 603 w 847"/>
                <a:gd name="T3" fmla="*/ 1201 h 1313"/>
                <a:gd name="T4" fmla="*/ 572 w 847"/>
                <a:gd name="T5" fmla="*/ 1214 h 1313"/>
                <a:gd name="T6" fmla="*/ 544 w 847"/>
                <a:gd name="T7" fmla="*/ 1204 h 1313"/>
                <a:gd name="T8" fmla="*/ 516 w 847"/>
                <a:gd name="T9" fmla="*/ 1178 h 1313"/>
                <a:gd name="T10" fmla="*/ 483 w 847"/>
                <a:gd name="T11" fmla="*/ 1153 h 1313"/>
                <a:gd name="T12" fmla="*/ 438 w 847"/>
                <a:gd name="T13" fmla="*/ 1148 h 1313"/>
                <a:gd name="T14" fmla="*/ 427 w 847"/>
                <a:gd name="T15" fmla="*/ 1102 h 1313"/>
                <a:gd name="T16" fmla="*/ 394 w 847"/>
                <a:gd name="T17" fmla="*/ 1086 h 1313"/>
                <a:gd name="T18" fmla="*/ 397 w 847"/>
                <a:gd name="T19" fmla="*/ 1028 h 1313"/>
                <a:gd name="T20" fmla="*/ 356 w 847"/>
                <a:gd name="T21" fmla="*/ 985 h 1313"/>
                <a:gd name="T22" fmla="*/ 320 w 847"/>
                <a:gd name="T23" fmla="*/ 972 h 1313"/>
                <a:gd name="T24" fmla="*/ 259 w 847"/>
                <a:gd name="T25" fmla="*/ 974 h 1313"/>
                <a:gd name="T26" fmla="*/ 208 w 847"/>
                <a:gd name="T27" fmla="*/ 967 h 1313"/>
                <a:gd name="T28" fmla="*/ 170 w 847"/>
                <a:gd name="T29" fmla="*/ 949 h 1313"/>
                <a:gd name="T30" fmla="*/ 122 w 847"/>
                <a:gd name="T31" fmla="*/ 939 h 1313"/>
                <a:gd name="T32" fmla="*/ 112 w 847"/>
                <a:gd name="T33" fmla="*/ 929 h 1313"/>
                <a:gd name="T34" fmla="*/ 84 w 847"/>
                <a:gd name="T35" fmla="*/ 875 h 1313"/>
                <a:gd name="T36" fmla="*/ 15 w 847"/>
                <a:gd name="T37" fmla="*/ 868 h 1313"/>
                <a:gd name="T38" fmla="*/ 23 w 847"/>
                <a:gd name="T39" fmla="*/ 840 h 1313"/>
                <a:gd name="T40" fmla="*/ 46 w 847"/>
                <a:gd name="T41" fmla="*/ 817 h 1313"/>
                <a:gd name="T42" fmla="*/ 68 w 847"/>
                <a:gd name="T43" fmla="*/ 799 h 1313"/>
                <a:gd name="T44" fmla="*/ 99 w 847"/>
                <a:gd name="T45" fmla="*/ 766 h 1313"/>
                <a:gd name="T46" fmla="*/ 124 w 847"/>
                <a:gd name="T47" fmla="*/ 735 h 1313"/>
                <a:gd name="T48" fmla="*/ 145 w 847"/>
                <a:gd name="T49" fmla="*/ 700 h 1313"/>
                <a:gd name="T50" fmla="*/ 150 w 847"/>
                <a:gd name="T51" fmla="*/ 654 h 1313"/>
                <a:gd name="T52" fmla="*/ 163 w 847"/>
                <a:gd name="T53" fmla="*/ 611 h 1313"/>
                <a:gd name="T54" fmla="*/ 160 w 847"/>
                <a:gd name="T55" fmla="*/ 542 h 1313"/>
                <a:gd name="T56" fmla="*/ 152 w 847"/>
                <a:gd name="T57" fmla="*/ 501 h 1313"/>
                <a:gd name="T58" fmla="*/ 127 w 847"/>
                <a:gd name="T59" fmla="*/ 460 h 1313"/>
                <a:gd name="T60" fmla="*/ 99 w 847"/>
                <a:gd name="T61" fmla="*/ 371 h 1313"/>
                <a:gd name="T62" fmla="*/ 109 w 847"/>
                <a:gd name="T63" fmla="*/ 285 h 1313"/>
                <a:gd name="T64" fmla="*/ 188 w 847"/>
                <a:gd name="T65" fmla="*/ 315 h 1313"/>
                <a:gd name="T66" fmla="*/ 262 w 847"/>
                <a:gd name="T67" fmla="*/ 219 h 1313"/>
                <a:gd name="T68" fmla="*/ 282 w 847"/>
                <a:gd name="T69" fmla="*/ 81 h 1313"/>
                <a:gd name="T70" fmla="*/ 336 w 847"/>
                <a:gd name="T71" fmla="*/ 79 h 1313"/>
                <a:gd name="T72" fmla="*/ 371 w 847"/>
                <a:gd name="T73" fmla="*/ 74 h 1313"/>
                <a:gd name="T74" fmla="*/ 392 w 847"/>
                <a:gd name="T75" fmla="*/ 91 h 1313"/>
                <a:gd name="T76" fmla="*/ 415 w 847"/>
                <a:gd name="T77" fmla="*/ 124 h 1313"/>
                <a:gd name="T78" fmla="*/ 450 w 847"/>
                <a:gd name="T79" fmla="*/ 142 h 1313"/>
                <a:gd name="T80" fmla="*/ 483 w 847"/>
                <a:gd name="T81" fmla="*/ 163 h 1313"/>
                <a:gd name="T82" fmla="*/ 527 w 847"/>
                <a:gd name="T83" fmla="*/ 155 h 1313"/>
                <a:gd name="T84" fmla="*/ 567 w 847"/>
                <a:gd name="T85" fmla="*/ 130 h 1313"/>
                <a:gd name="T86" fmla="*/ 565 w 847"/>
                <a:gd name="T87" fmla="*/ 91 h 1313"/>
                <a:gd name="T88" fmla="*/ 585 w 847"/>
                <a:gd name="T89" fmla="*/ 10 h 1313"/>
                <a:gd name="T90" fmla="*/ 631 w 847"/>
                <a:gd name="T91" fmla="*/ 23 h 1313"/>
                <a:gd name="T92" fmla="*/ 682 w 847"/>
                <a:gd name="T93" fmla="*/ 48 h 1313"/>
                <a:gd name="T94" fmla="*/ 710 w 847"/>
                <a:gd name="T95" fmla="*/ 91 h 1313"/>
                <a:gd name="T96" fmla="*/ 728 w 847"/>
                <a:gd name="T97" fmla="*/ 137 h 1313"/>
                <a:gd name="T98" fmla="*/ 756 w 847"/>
                <a:gd name="T99" fmla="*/ 147 h 1313"/>
                <a:gd name="T100" fmla="*/ 794 w 847"/>
                <a:gd name="T101" fmla="*/ 173 h 1313"/>
                <a:gd name="T102" fmla="*/ 794 w 847"/>
                <a:gd name="T103" fmla="*/ 252 h 1313"/>
                <a:gd name="T104" fmla="*/ 837 w 847"/>
                <a:gd name="T105" fmla="*/ 297 h 1313"/>
                <a:gd name="T106" fmla="*/ 822 w 847"/>
                <a:gd name="T107" fmla="*/ 356 h 1313"/>
                <a:gd name="T108" fmla="*/ 791 w 847"/>
                <a:gd name="T109" fmla="*/ 404 h 1313"/>
                <a:gd name="T110" fmla="*/ 796 w 847"/>
                <a:gd name="T111" fmla="*/ 473 h 1313"/>
                <a:gd name="T112" fmla="*/ 799 w 847"/>
                <a:gd name="T113" fmla="*/ 539 h 1313"/>
                <a:gd name="T114" fmla="*/ 799 w 847"/>
                <a:gd name="T115" fmla="*/ 623 h 1313"/>
                <a:gd name="T116" fmla="*/ 812 w 847"/>
                <a:gd name="T117" fmla="*/ 687 h 1313"/>
                <a:gd name="T118" fmla="*/ 847 w 847"/>
                <a:gd name="T119" fmla="*/ 753 h 1313"/>
                <a:gd name="T120" fmla="*/ 837 w 847"/>
                <a:gd name="T121" fmla="*/ 834 h 1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7" h="1313">
                  <a:moveTo>
                    <a:pt x="789" y="1140"/>
                  </a:moveTo>
                  <a:lnTo>
                    <a:pt x="789" y="1219"/>
                  </a:lnTo>
                  <a:lnTo>
                    <a:pt x="789" y="1280"/>
                  </a:lnTo>
                  <a:lnTo>
                    <a:pt x="789" y="1282"/>
                  </a:lnTo>
                  <a:lnTo>
                    <a:pt x="789" y="1300"/>
                  </a:lnTo>
                  <a:lnTo>
                    <a:pt x="626" y="1313"/>
                  </a:lnTo>
                  <a:lnTo>
                    <a:pt x="623" y="1310"/>
                  </a:lnTo>
                  <a:lnTo>
                    <a:pt x="623" y="1308"/>
                  </a:lnTo>
                  <a:lnTo>
                    <a:pt x="621" y="1303"/>
                  </a:lnTo>
                  <a:lnTo>
                    <a:pt x="618" y="1298"/>
                  </a:lnTo>
                  <a:lnTo>
                    <a:pt x="616" y="1295"/>
                  </a:lnTo>
                  <a:lnTo>
                    <a:pt x="616" y="1288"/>
                  </a:lnTo>
                  <a:lnTo>
                    <a:pt x="611" y="1285"/>
                  </a:lnTo>
                  <a:lnTo>
                    <a:pt x="611" y="1282"/>
                  </a:lnTo>
                  <a:lnTo>
                    <a:pt x="611" y="1275"/>
                  </a:lnTo>
                  <a:lnTo>
                    <a:pt x="611" y="1272"/>
                  </a:lnTo>
                  <a:lnTo>
                    <a:pt x="608" y="1267"/>
                  </a:lnTo>
                  <a:lnTo>
                    <a:pt x="606" y="1260"/>
                  </a:lnTo>
                  <a:lnTo>
                    <a:pt x="603" y="1254"/>
                  </a:lnTo>
                  <a:lnTo>
                    <a:pt x="606" y="1252"/>
                  </a:lnTo>
                  <a:lnTo>
                    <a:pt x="608" y="1247"/>
                  </a:lnTo>
                  <a:lnTo>
                    <a:pt x="611" y="1242"/>
                  </a:lnTo>
                  <a:lnTo>
                    <a:pt x="611" y="1239"/>
                  </a:lnTo>
                  <a:lnTo>
                    <a:pt x="606" y="1234"/>
                  </a:lnTo>
                  <a:lnTo>
                    <a:pt x="603" y="1232"/>
                  </a:lnTo>
                  <a:lnTo>
                    <a:pt x="603" y="1229"/>
                  </a:lnTo>
                  <a:lnTo>
                    <a:pt x="608" y="1221"/>
                  </a:lnTo>
                  <a:lnTo>
                    <a:pt x="608" y="1214"/>
                  </a:lnTo>
                  <a:lnTo>
                    <a:pt x="611" y="1211"/>
                  </a:lnTo>
                  <a:lnTo>
                    <a:pt x="613" y="1211"/>
                  </a:lnTo>
                  <a:lnTo>
                    <a:pt x="613" y="1209"/>
                  </a:lnTo>
                  <a:lnTo>
                    <a:pt x="613" y="1206"/>
                  </a:lnTo>
                  <a:lnTo>
                    <a:pt x="611" y="1206"/>
                  </a:lnTo>
                  <a:lnTo>
                    <a:pt x="608" y="1206"/>
                  </a:lnTo>
                  <a:lnTo>
                    <a:pt x="606" y="1206"/>
                  </a:lnTo>
                  <a:lnTo>
                    <a:pt x="603" y="1201"/>
                  </a:lnTo>
                  <a:lnTo>
                    <a:pt x="600" y="1198"/>
                  </a:lnTo>
                  <a:lnTo>
                    <a:pt x="598" y="1198"/>
                  </a:lnTo>
                  <a:lnTo>
                    <a:pt x="598" y="1201"/>
                  </a:lnTo>
                  <a:lnTo>
                    <a:pt x="595" y="1198"/>
                  </a:lnTo>
                  <a:lnTo>
                    <a:pt x="593" y="1198"/>
                  </a:lnTo>
                  <a:lnTo>
                    <a:pt x="590" y="1198"/>
                  </a:lnTo>
                  <a:lnTo>
                    <a:pt x="588" y="1201"/>
                  </a:lnTo>
                  <a:lnTo>
                    <a:pt x="588" y="1206"/>
                  </a:lnTo>
                  <a:lnTo>
                    <a:pt x="588" y="1209"/>
                  </a:lnTo>
                  <a:lnTo>
                    <a:pt x="588" y="1214"/>
                  </a:lnTo>
                  <a:lnTo>
                    <a:pt x="585" y="1219"/>
                  </a:lnTo>
                  <a:lnTo>
                    <a:pt x="585" y="1224"/>
                  </a:lnTo>
                  <a:lnTo>
                    <a:pt x="583" y="1224"/>
                  </a:lnTo>
                  <a:lnTo>
                    <a:pt x="580" y="1224"/>
                  </a:lnTo>
                  <a:lnTo>
                    <a:pt x="578" y="1221"/>
                  </a:lnTo>
                  <a:lnTo>
                    <a:pt x="578" y="1219"/>
                  </a:lnTo>
                  <a:lnTo>
                    <a:pt x="575" y="1216"/>
                  </a:lnTo>
                  <a:lnTo>
                    <a:pt x="572" y="1214"/>
                  </a:lnTo>
                  <a:lnTo>
                    <a:pt x="570" y="1211"/>
                  </a:lnTo>
                  <a:lnTo>
                    <a:pt x="570" y="1209"/>
                  </a:lnTo>
                  <a:lnTo>
                    <a:pt x="567" y="1209"/>
                  </a:lnTo>
                  <a:lnTo>
                    <a:pt x="562" y="1209"/>
                  </a:lnTo>
                  <a:lnTo>
                    <a:pt x="565" y="1206"/>
                  </a:lnTo>
                  <a:lnTo>
                    <a:pt x="567" y="1204"/>
                  </a:lnTo>
                  <a:lnTo>
                    <a:pt x="565" y="1201"/>
                  </a:lnTo>
                  <a:lnTo>
                    <a:pt x="562" y="1198"/>
                  </a:lnTo>
                  <a:lnTo>
                    <a:pt x="560" y="1201"/>
                  </a:lnTo>
                  <a:lnTo>
                    <a:pt x="557" y="1204"/>
                  </a:lnTo>
                  <a:lnTo>
                    <a:pt x="552" y="1204"/>
                  </a:lnTo>
                  <a:lnTo>
                    <a:pt x="552" y="1206"/>
                  </a:lnTo>
                  <a:lnTo>
                    <a:pt x="552" y="1209"/>
                  </a:lnTo>
                  <a:lnTo>
                    <a:pt x="552" y="1211"/>
                  </a:lnTo>
                  <a:lnTo>
                    <a:pt x="550" y="1211"/>
                  </a:lnTo>
                  <a:lnTo>
                    <a:pt x="547" y="1206"/>
                  </a:lnTo>
                  <a:lnTo>
                    <a:pt x="544" y="1206"/>
                  </a:lnTo>
                  <a:lnTo>
                    <a:pt x="544" y="1204"/>
                  </a:lnTo>
                  <a:lnTo>
                    <a:pt x="542" y="1201"/>
                  </a:lnTo>
                  <a:lnTo>
                    <a:pt x="542" y="1198"/>
                  </a:lnTo>
                  <a:lnTo>
                    <a:pt x="539" y="1196"/>
                  </a:lnTo>
                  <a:lnTo>
                    <a:pt x="537" y="1196"/>
                  </a:lnTo>
                  <a:lnTo>
                    <a:pt x="534" y="1193"/>
                  </a:lnTo>
                  <a:lnTo>
                    <a:pt x="537" y="1191"/>
                  </a:lnTo>
                  <a:lnTo>
                    <a:pt x="544" y="1193"/>
                  </a:lnTo>
                  <a:lnTo>
                    <a:pt x="544" y="1191"/>
                  </a:lnTo>
                  <a:lnTo>
                    <a:pt x="542" y="1188"/>
                  </a:lnTo>
                  <a:lnTo>
                    <a:pt x="537" y="1183"/>
                  </a:lnTo>
                  <a:lnTo>
                    <a:pt x="534" y="1178"/>
                  </a:lnTo>
                  <a:lnTo>
                    <a:pt x="529" y="1178"/>
                  </a:lnTo>
                  <a:lnTo>
                    <a:pt x="524" y="1178"/>
                  </a:lnTo>
                  <a:lnTo>
                    <a:pt x="522" y="1183"/>
                  </a:lnTo>
                  <a:lnTo>
                    <a:pt x="519" y="1183"/>
                  </a:lnTo>
                  <a:lnTo>
                    <a:pt x="519" y="1181"/>
                  </a:lnTo>
                  <a:lnTo>
                    <a:pt x="519" y="1178"/>
                  </a:lnTo>
                  <a:lnTo>
                    <a:pt x="516" y="1178"/>
                  </a:lnTo>
                  <a:lnTo>
                    <a:pt x="514" y="1178"/>
                  </a:lnTo>
                  <a:lnTo>
                    <a:pt x="514" y="1176"/>
                  </a:lnTo>
                  <a:lnTo>
                    <a:pt x="514" y="1173"/>
                  </a:lnTo>
                  <a:lnTo>
                    <a:pt x="509" y="1173"/>
                  </a:lnTo>
                  <a:lnTo>
                    <a:pt x="504" y="1173"/>
                  </a:lnTo>
                  <a:lnTo>
                    <a:pt x="501" y="1173"/>
                  </a:lnTo>
                  <a:lnTo>
                    <a:pt x="496" y="1170"/>
                  </a:lnTo>
                  <a:lnTo>
                    <a:pt x="496" y="1168"/>
                  </a:lnTo>
                  <a:lnTo>
                    <a:pt x="494" y="1168"/>
                  </a:lnTo>
                  <a:lnTo>
                    <a:pt x="491" y="1170"/>
                  </a:lnTo>
                  <a:lnTo>
                    <a:pt x="488" y="1170"/>
                  </a:lnTo>
                  <a:lnTo>
                    <a:pt x="488" y="1168"/>
                  </a:lnTo>
                  <a:lnTo>
                    <a:pt x="491" y="1160"/>
                  </a:lnTo>
                  <a:lnTo>
                    <a:pt x="491" y="1158"/>
                  </a:lnTo>
                  <a:lnTo>
                    <a:pt x="488" y="1153"/>
                  </a:lnTo>
                  <a:lnTo>
                    <a:pt x="488" y="1150"/>
                  </a:lnTo>
                  <a:lnTo>
                    <a:pt x="486" y="1150"/>
                  </a:lnTo>
                  <a:lnTo>
                    <a:pt x="483" y="1153"/>
                  </a:lnTo>
                  <a:lnTo>
                    <a:pt x="481" y="1160"/>
                  </a:lnTo>
                  <a:lnTo>
                    <a:pt x="478" y="1163"/>
                  </a:lnTo>
                  <a:lnTo>
                    <a:pt x="478" y="1165"/>
                  </a:lnTo>
                  <a:lnTo>
                    <a:pt x="481" y="1173"/>
                  </a:lnTo>
                  <a:lnTo>
                    <a:pt x="481" y="1176"/>
                  </a:lnTo>
                  <a:lnTo>
                    <a:pt x="478" y="1178"/>
                  </a:lnTo>
                  <a:lnTo>
                    <a:pt x="476" y="1178"/>
                  </a:lnTo>
                  <a:lnTo>
                    <a:pt x="471" y="1176"/>
                  </a:lnTo>
                  <a:lnTo>
                    <a:pt x="471" y="1173"/>
                  </a:lnTo>
                  <a:lnTo>
                    <a:pt x="463" y="1170"/>
                  </a:lnTo>
                  <a:lnTo>
                    <a:pt x="460" y="1168"/>
                  </a:lnTo>
                  <a:lnTo>
                    <a:pt x="458" y="1163"/>
                  </a:lnTo>
                  <a:lnTo>
                    <a:pt x="455" y="1160"/>
                  </a:lnTo>
                  <a:lnTo>
                    <a:pt x="448" y="1158"/>
                  </a:lnTo>
                  <a:lnTo>
                    <a:pt x="445" y="1158"/>
                  </a:lnTo>
                  <a:lnTo>
                    <a:pt x="440" y="1150"/>
                  </a:lnTo>
                  <a:lnTo>
                    <a:pt x="438" y="1150"/>
                  </a:lnTo>
                  <a:lnTo>
                    <a:pt x="438" y="1148"/>
                  </a:lnTo>
                  <a:lnTo>
                    <a:pt x="435" y="1148"/>
                  </a:lnTo>
                  <a:lnTo>
                    <a:pt x="435" y="1140"/>
                  </a:lnTo>
                  <a:lnTo>
                    <a:pt x="432" y="1137"/>
                  </a:lnTo>
                  <a:lnTo>
                    <a:pt x="430" y="1137"/>
                  </a:lnTo>
                  <a:lnTo>
                    <a:pt x="425" y="1135"/>
                  </a:lnTo>
                  <a:lnTo>
                    <a:pt x="422" y="1135"/>
                  </a:lnTo>
                  <a:lnTo>
                    <a:pt x="422" y="1132"/>
                  </a:lnTo>
                  <a:lnTo>
                    <a:pt x="420" y="1130"/>
                  </a:lnTo>
                  <a:lnTo>
                    <a:pt x="422" y="1127"/>
                  </a:lnTo>
                  <a:lnTo>
                    <a:pt x="425" y="1125"/>
                  </a:lnTo>
                  <a:lnTo>
                    <a:pt x="427" y="1122"/>
                  </a:lnTo>
                  <a:lnTo>
                    <a:pt x="425" y="1120"/>
                  </a:lnTo>
                  <a:lnTo>
                    <a:pt x="425" y="1117"/>
                  </a:lnTo>
                  <a:lnTo>
                    <a:pt x="425" y="1114"/>
                  </a:lnTo>
                  <a:lnTo>
                    <a:pt x="430" y="1112"/>
                  </a:lnTo>
                  <a:lnTo>
                    <a:pt x="432" y="1109"/>
                  </a:lnTo>
                  <a:lnTo>
                    <a:pt x="430" y="1104"/>
                  </a:lnTo>
                  <a:lnTo>
                    <a:pt x="427" y="1102"/>
                  </a:lnTo>
                  <a:lnTo>
                    <a:pt x="420" y="1099"/>
                  </a:lnTo>
                  <a:lnTo>
                    <a:pt x="420" y="1097"/>
                  </a:lnTo>
                  <a:lnTo>
                    <a:pt x="420" y="1094"/>
                  </a:lnTo>
                  <a:lnTo>
                    <a:pt x="422" y="1089"/>
                  </a:lnTo>
                  <a:lnTo>
                    <a:pt x="422" y="1086"/>
                  </a:lnTo>
                  <a:lnTo>
                    <a:pt x="422" y="1084"/>
                  </a:lnTo>
                  <a:lnTo>
                    <a:pt x="420" y="1081"/>
                  </a:lnTo>
                  <a:lnTo>
                    <a:pt x="417" y="1079"/>
                  </a:lnTo>
                  <a:lnTo>
                    <a:pt x="415" y="1076"/>
                  </a:lnTo>
                  <a:lnTo>
                    <a:pt x="412" y="1076"/>
                  </a:lnTo>
                  <a:lnTo>
                    <a:pt x="412" y="1081"/>
                  </a:lnTo>
                  <a:lnTo>
                    <a:pt x="410" y="1081"/>
                  </a:lnTo>
                  <a:lnTo>
                    <a:pt x="407" y="1079"/>
                  </a:lnTo>
                  <a:lnTo>
                    <a:pt x="404" y="1076"/>
                  </a:lnTo>
                  <a:lnTo>
                    <a:pt x="402" y="1076"/>
                  </a:lnTo>
                  <a:lnTo>
                    <a:pt x="399" y="1079"/>
                  </a:lnTo>
                  <a:lnTo>
                    <a:pt x="397" y="1086"/>
                  </a:lnTo>
                  <a:lnTo>
                    <a:pt x="394" y="1086"/>
                  </a:lnTo>
                  <a:lnTo>
                    <a:pt x="392" y="1086"/>
                  </a:lnTo>
                  <a:lnTo>
                    <a:pt x="392" y="1084"/>
                  </a:lnTo>
                  <a:lnTo>
                    <a:pt x="394" y="1081"/>
                  </a:lnTo>
                  <a:lnTo>
                    <a:pt x="394" y="1079"/>
                  </a:lnTo>
                  <a:lnTo>
                    <a:pt x="392" y="1079"/>
                  </a:lnTo>
                  <a:lnTo>
                    <a:pt x="392" y="1076"/>
                  </a:lnTo>
                  <a:lnTo>
                    <a:pt x="392" y="1069"/>
                  </a:lnTo>
                  <a:lnTo>
                    <a:pt x="392" y="1064"/>
                  </a:lnTo>
                  <a:lnTo>
                    <a:pt x="392" y="1058"/>
                  </a:lnTo>
                  <a:lnTo>
                    <a:pt x="392" y="1053"/>
                  </a:lnTo>
                  <a:lnTo>
                    <a:pt x="392" y="1051"/>
                  </a:lnTo>
                  <a:lnTo>
                    <a:pt x="392" y="1048"/>
                  </a:lnTo>
                  <a:lnTo>
                    <a:pt x="399" y="1043"/>
                  </a:lnTo>
                  <a:lnTo>
                    <a:pt x="399" y="1041"/>
                  </a:lnTo>
                  <a:lnTo>
                    <a:pt x="397" y="1038"/>
                  </a:lnTo>
                  <a:lnTo>
                    <a:pt x="397" y="1033"/>
                  </a:lnTo>
                  <a:lnTo>
                    <a:pt x="394" y="1028"/>
                  </a:lnTo>
                  <a:lnTo>
                    <a:pt x="397" y="1028"/>
                  </a:lnTo>
                  <a:lnTo>
                    <a:pt x="399" y="1028"/>
                  </a:lnTo>
                  <a:lnTo>
                    <a:pt x="404" y="1028"/>
                  </a:lnTo>
                  <a:lnTo>
                    <a:pt x="407" y="1025"/>
                  </a:lnTo>
                  <a:lnTo>
                    <a:pt x="404" y="1025"/>
                  </a:lnTo>
                  <a:lnTo>
                    <a:pt x="399" y="1018"/>
                  </a:lnTo>
                  <a:lnTo>
                    <a:pt x="394" y="1013"/>
                  </a:lnTo>
                  <a:lnTo>
                    <a:pt x="387" y="1005"/>
                  </a:lnTo>
                  <a:lnTo>
                    <a:pt x="384" y="1005"/>
                  </a:lnTo>
                  <a:lnTo>
                    <a:pt x="376" y="1000"/>
                  </a:lnTo>
                  <a:lnTo>
                    <a:pt x="374" y="995"/>
                  </a:lnTo>
                  <a:lnTo>
                    <a:pt x="369" y="992"/>
                  </a:lnTo>
                  <a:lnTo>
                    <a:pt x="366" y="990"/>
                  </a:lnTo>
                  <a:lnTo>
                    <a:pt x="366" y="985"/>
                  </a:lnTo>
                  <a:lnTo>
                    <a:pt x="364" y="980"/>
                  </a:lnTo>
                  <a:lnTo>
                    <a:pt x="361" y="980"/>
                  </a:lnTo>
                  <a:lnTo>
                    <a:pt x="359" y="982"/>
                  </a:lnTo>
                  <a:lnTo>
                    <a:pt x="359" y="985"/>
                  </a:lnTo>
                  <a:lnTo>
                    <a:pt x="356" y="985"/>
                  </a:lnTo>
                  <a:lnTo>
                    <a:pt x="356" y="980"/>
                  </a:lnTo>
                  <a:lnTo>
                    <a:pt x="356" y="977"/>
                  </a:lnTo>
                  <a:lnTo>
                    <a:pt x="354" y="974"/>
                  </a:lnTo>
                  <a:lnTo>
                    <a:pt x="351" y="980"/>
                  </a:lnTo>
                  <a:lnTo>
                    <a:pt x="348" y="982"/>
                  </a:lnTo>
                  <a:lnTo>
                    <a:pt x="346" y="980"/>
                  </a:lnTo>
                  <a:lnTo>
                    <a:pt x="343" y="974"/>
                  </a:lnTo>
                  <a:lnTo>
                    <a:pt x="341" y="972"/>
                  </a:lnTo>
                  <a:lnTo>
                    <a:pt x="338" y="972"/>
                  </a:lnTo>
                  <a:lnTo>
                    <a:pt x="338" y="974"/>
                  </a:lnTo>
                  <a:lnTo>
                    <a:pt x="336" y="977"/>
                  </a:lnTo>
                  <a:lnTo>
                    <a:pt x="333" y="980"/>
                  </a:lnTo>
                  <a:lnTo>
                    <a:pt x="331" y="980"/>
                  </a:lnTo>
                  <a:lnTo>
                    <a:pt x="328" y="972"/>
                  </a:lnTo>
                  <a:lnTo>
                    <a:pt x="326" y="972"/>
                  </a:lnTo>
                  <a:lnTo>
                    <a:pt x="326" y="974"/>
                  </a:lnTo>
                  <a:lnTo>
                    <a:pt x="323" y="972"/>
                  </a:lnTo>
                  <a:lnTo>
                    <a:pt x="320" y="972"/>
                  </a:lnTo>
                  <a:lnTo>
                    <a:pt x="318" y="974"/>
                  </a:lnTo>
                  <a:lnTo>
                    <a:pt x="315" y="972"/>
                  </a:lnTo>
                  <a:lnTo>
                    <a:pt x="315" y="969"/>
                  </a:lnTo>
                  <a:lnTo>
                    <a:pt x="310" y="962"/>
                  </a:lnTo>
                  <a:lnTo>
                    <a:pt x="308" y="962"/>
                  </a:lnTo>
                  <a:lnTo>
                    <a:pt x="295" y="964"/>
                  </a:lnTo>
                  <a:lnTo>
                    <a:pt x="290" y="964"/>
                  </a:lnTo>
                  <a:lnTo>
                    <a:pt x="287" y="967"/>
                  </a:lnTo>
                  <a:lnTo>
                    <a:pt x="285" y="967"/>
                  </a:lnTo>
                  <a:lnTo>
                    <a:pt x="282" y="967"/>
                  </a:lnTo>
                  <a:lnTo>
                    <a:pt x="277" y="969"/>
                  </a:lnTo>
                  <a:lnTo>
                    <a:pt x="272" y="972"/>
                  </a:lnTo>
                  <a:lnTo>
                    <a:pt x="270" y="969"/>
                  </a:lnTo>
                  <a:lnTo>
                    <a:pt x="264" y="969"/>
                  </a:lnTo>
                  <a:lnTo>
                    <a:pt x="264" y="967"/>
                  </a:lnTo>
                  <a:lnTo>
                    <a:pt x="262" y="972"/>
                  </a:lnTo>
                  <a:lnTo>
                    <a:pt x="262" y="974"/>
                  </a:lnTo>
                  <a:lnTo>
                    <a:pt x="259" y="974"/>
                  </a:lnTo>
                  <a:lnTo>
                    <a:pt x="257" y="974"/>
                  </a:lnTo>
                  <a:lnTo>
                    <a:pt x="254" y="974"/>
                  </a:lnTo>
                  <a:lnTo>
                    <a:pt x="252" y="977"/>
                  </a:lnTo>
                  <a:lnTo>
                    <a:pt x="249" y="980"/>
                  </a:lnTo>
                  <a:lnTo>
                    <a:pt x="247" y="980"/>
                  </a:lnTo>
                  <a:lnTo>
                    <a:pt x="244" y="980"/>
                  </a:lnTo>
                  <a:lnTo>
                    <a:pt x="242" y="980"/>
                  </a:lnTo>
                  <a:lnTo>
                    <a:pt x="236" y="980"/>
                  </a:lnTo>
                  <a:lnTo>
                    <a:pt x="229" y="980"/>
                  </a:lnTo>
                  <a:lnTo>
                    <a:pt x="224" y="982"/>
                  </a:lnTo>
                  <a:lnTo>
                    <a:pt x="221" y="982"/>
                  </a:lnTo>
                  <a:lnTo>
                    <a:pt x="221" y="977"/>
                  </a:lnTo>
                  <a:lnTo>
                    <a:pt x="219" y="974"/>
                  </a:lnTo>
                  <a:lnTo>
                    <a:pt x="216" y="972"/>
                  </a:lnTo>
                  <a:lnTo>
                    <a:pt x="214" y="972"/>
                  </a:lnTo>
                  <a:lnTo>
                    <a:pt x="214" y="969"/>
                  </a:lnTo>
                  <a:lnTo>
                    <a:pt x="211" y="967"/>
                  </a:lnTo>
                  <a:lnTo>
                    <a:pt x="208" y="967"/>
                  </a:lnTo>
                  <a:lnTo>
                    <a:pt x="208" y="969"/>
                  </a:lnTo>
                  <a:lnTo>
                    <a:pt x="206" y="969"/>
                  </a:lnTo>
                  <a:lnTo>
                    <a:pt x="206" y="967"/>
                  </a:lnTo>
                  <a:lnTo>
                    <a:pt x="203" y="964"/>
                  </a:lnTo>
                  <a:lnTo>
                    <a:pt x="201" y="967"/>
                  </a:lnTo>
                  <a:lnTo>
                    <a:pt x="198" y="967"/>
                  </a:lnTo>
                  <a:lnTo>
                    <a:pt x="186" y="959"/>
                  </a:lnTo>
                  <a:lnTo>
                    <a:pt x="183" y="959"/>
                  </a:lnTo>
                  <a:lnTo>
                    <a:pt x="180" y="959"/>
                  </a:lnTo>
                  <a:lnTo>
                    <a:pt x="175" y="959"/>
                  </a:lnTo>
                  <a:lnTo>
                    <a:pt x="170" y="959"/>
                  </a:lnTo>
                  <a:lnTo>
                    <a:pt x="168" y="959"/>
                  </a:lnTo>
                  <a:lnTo>
                    <a:pt x="165" y="957"/>
                  </a:lnTo>
                  <a:lnTo>
                    <a:pt x="168" y="954"/>
                  </a:lnTo>
                  <a:lnTo>
                    <a:pt x="170" y="954"/>
                  </a:lnTo>
                  <a:lnTo>
                    <a:pt x="173" y="952"/>
                  </a:lnTo>
                  <a:lnTo>
                    <a:pt x="173" y="949"/>
                  </a:lnTo>
                  <a:lnTo>
                    <a:pt x="170" y="949"/>
                  </a:lnTo>
                  <a:lnTo>
                    <a:pt x="168" y="949"/>
                  </a:lnTo>
                  <a:lnTo>
                    <a:pt x="168" y="946"/>
                  </a:lnTo>
                  <a:lnTo>
                    <a:pt x="165" y="946"/>
                  </a:lnTo>
                  <a:lnTo>
                    <a:pt x="165" y="944"/>
                  </a:lnTo>
                  <a:lnTo>
                    <a:pt x="158" y="944"/>
                  </a:lnTo>
                  <a:lnTo>
                    <a:pt x="155" y="946"/>
                  </a:lnTo>
                  <a:lnTo>
                    <a:pt x="152" y="946"/>
                  </a:lnTo>
                  <a:lnTo>
                    <a:pt x="150" y="939"/>
                  </a:lnTo>
                  <a:lnTo>
                    <a:pt x="147" y="941"/>
                  </a:lnTo>
                  <a:lnTo>
                    <a:pt x="147" y="939"/>
                  </a:lnTo>
                  <a:lnTo>
                    <a:pt x="142" y="936"/>
                  </a:lnTo>
                  <a:lnTo>
                    <a:pt x="137" y="934"/>
                  </a:lnTo>
                  <a:lnTo>
                    <a:pt x="135" y="931"/>
                  </a:lnTo>
                  <a:lnTo>
                    <a:pt x="132" y="934"/>
                  </a:lnTo>
                  <a:lnTo>
                    <a:pt x="132" y="936"/>
                  </a:lnTo>
                  <a:lnTo>
                    <a:pt x="127" y="936"/>
                  </a:lnTo>
                  <a:lnTo>
                    <a:pt x="124" y="939"/>
                  </a:lnTo>
                  <a:lnTo>
                    <a:pt x="122" y="939"/>
                  </a:lnTo>
                  <a:lnTo>
                    <a:pt x="122" y="936"/>
                  </a:lnTo>
                  <a:lnTo>
                    <a:pt x="119" y="936"/>
                  </a:lnTo>
                  <a:lnTo>
                    <a:pt x="119" y="934"/>
                  </a:lnTo>
                  <a:lnTo>
                    <a:pt x="117" y="936"/>
                  </a:lnTo>
                  <a:lnTo>
                    <a:pt x="117" y="939"/>
                  </a:lnTo>
                  <a:lnTo>
                    <a:pt x="112" y="939"/>
                  </a:lnTo>
                  <a:lnTo>
                    <a:pt x="112" y="941"/>
                  </a:lnTo>
                  <a:lnTo>
                    <a:pt x="112" y="944"/>
                  </a:lnTo>
                  <a:lnTo>
                    <a:pt x="109" y="944"/>
                  </a:lnTo>
                  <a:lnTo>
                    <a:pt x="107" y="944"/>
                  </a:lnTo>
                  <a:lnTo>
                    <a:pt x="104" y="939"/>
                  </a:lnTo>
                  <a:lnTo>
                    <a:pt x="96" y="934"/>
                  </a:lnTo>
                  <a:lnTo>
                    <a:pt x="99" y="931"/>
                  </a:lnTo>
                  <a:lnTo>
                    <a:pt x="102" y="931"/>
                  </a:lnTo>
                  <a:lnTo>
                    <a:pt x="104" y="931"/>
                  </a:lnTo>
                  <a:lnTo>
                    <a:pt x="107" y="929"/>
                  </a:lnTo>
                  <a:lnTo>
                    <a:pt x="109" y="929"/>
                  </a:lnTo>
                  <a:lnTo>
                    <a:pt x="112" y="929"/>
                  </a:lnTo>
                  <a:lnTo>
                    <a:pt x="112" y="926"/>
                  </a:lnTo>
                  <a:lnTo>
                    <a:pt x="107" y="918"/>
                  </a:lnTo>
                  <a:lnTo>
                    <a:pt x="107" y="916"/>
                  </a:lnTo>
                  <a:lnTo>
                    <a:pt x="107" y="913"/>
                  </a:lnTo>
                  <a:lnTo>
                    <a:pt x="104" y="906"/>
                  </a:lnTo>
                  <a:lnTo>
                    <a:pt x="104" y="903"/>
                  </a:lnTo>
                  <a:lnTo>
                    <a:pt x="99" y="906"/>
                  </a:lnTo>
                  <a:lnTo>
                    <a:pt x="99" y="903"/>
                  </a:lnTo>
                  <a:lnTo>
                    <a:pt x="99" y="901"/>
                  </a:lnTo>
                  <a:lnTo>
                    <a:pt x="102" y="898"/>
                  </a:lnTo>
                  <a:lnTo>
                    <a:pt x="107" y="898"/>
                  </a:lnTo>
                  <a:lnTo>
                    <a:pt x="109" y="896"/>
                  </a:lnTo>
                  <a:lnTo>
                    <a:pt x="109" y="893"/>
                  </a:lnTo>
                  <a:lnTo>
                    <a:pt x="107" y="893"/>
                  </a:lnTo>
                  <a:lnTo>
                    <a:pt x="107" y="890"/>
                  </a:lnTo>
                  <a:lnTo>
                    <a:pt x="96" y="885"/>
                  </a:lnTo>
                  <a:lnTo>
                    <a:pt x="89" y="880"/>
                  </a:lnTo>
                  <a:lnTo>
                    <a:pt x="84" y="875"/>
                  </a:lnTo>
                  <a:lnTo>
                    <a:pt x="76" y="870"/>
                  </a:lnTo>
                  <a:lnTo>
                    <a:pt x="74" y="870"/>
                  </a:lnTo>
                  <a:lnTo>
                    <a:pt x="74" y="880"/>
                  </a:lnTo>
                  <a:lnTo>
                    <a:pt x="71" y="885"/>
                  </a:lnTo>
                  <a:lnTo>
                    <a:pt x="68" y="888"/>
                  </a:lnTo>
                  <a:lnTo>
                    <a:pt x="66" y="890"/>
                  </a:lnTo>
                  <a:lnTo>
                    <a:pt x="66" y="898"/>
                  </a:lnTo>
                  <a:lnTo>
                    <a:pt x="63" y="901"/>
                  </a:lnTo>
                  <a:lnTo>
                    <a:pt x="61" y="901"/>
                  </a:lnTo>
                  <a:lnTo>
                    <a:pt x="58" y="901"/>
                  </a:lnTo>
                  <a:lnTo>
                    <a:pt x="56" y="901"/>
                  </a:lnTo>
                  <a:lnTo>
                    <a:pt x="48" y="893"/>
                  </a:lnTo>
                  <a:lnTo>
                    <a:pt x="43" y="885"/>
                  </a:lnTo>
                  <a:lnTo>
                    <a:pt x="35" y="875"/>
                  </a:lnTo>
                  <a:lnTo>
                    <a:pt x="30" y="868"/>
                  </a:lnTo>
                  <a:lnTo>
                    <a:pt x="25" y="868"/>
                  </a:lnTo>
                  <a:lnTo>
                    <a:pt x="18" y="868"/>
                  </a:lnTo>
                  <a:lnTo>
                    <a:pt x="15" y="868"/>
                  </a:lnTo>
                  <a:lnTo>
                    <a:pt x="15" y="865"/>
                  </a:lnTo>
                  <a:lnTo>
                    <a:pt x="12" y="865"/>
                  </a:lnTo>
                  <a:lnTo>
                    <a:pt x="7" y="868"/>
                  </a:lnTo>
                  <a:lnTo>
                    <a:pt x="5" y="868"/>
                  </a:lnTo>
                  <a:lnTo>
                    <a:pt x="2" y="865"/>
                  </a:lnTo>
                  <a:lnTo>
                    <a:pt x="0" y="862"/>
                  </a:lnTo>
                  <a:lnTo>
                    <a:pt x="0" y="860"/>
                  </a:lnTo>
                  <a:lnTo>
                    <a:pt x="2" y="852"/>
                  </a:lnTo>
                  <a:lnTo>
                    <a:pt x="5" y="850"/>
                  </a:lnTo>
                  <a:lnTo>
                    <a:pt x="7" y="850"/>
                  </a:lnTo>
                  <a:lnTo>
                    <a:pt x="7" y="852"/>
                  </a:lnTo>
                  <a:lnTo>
                    <a:pt x="10" y="855"/>
                  </a:lnTo>
                  <a:lnTo>
                    <a:pt x="12" y="855"/>
                  </a:lnTo>
                  <a:lnTo>
                    <a:pt x="15" y="855"/>
                  </a:lnTo>
                  <a:lnTo>
                    <a:pt x="15" y="850"/>
                  </a:lnTo>
                  <a:lnTo>
                    <a:pt x="18" y="845"/>
                  </a:lnTo>
                  <a:lnTo>
                    <a:pt x="20" y="842"/>
                  </a:lnTo>
                  <a:lnTo>
                    <a:pt x="23" y="840"/>
                  </a:lnTo>
                  <a:lnTo>
                    <a:pt x="18" y="837"/>
                  </a:lnTo>
                  <a:lnTo>
                    <a:pt x="18" y="834"/>
                  </a:lnTo>
                  <a:lnTo>
                    <a:pt x="18" y="832"/>
                  </a:lnTo>
                  <a:lnTo>
                    <a:pt x="20" y="832"/>
                  </a:lnTo>
                  <a:lnTo>
                    <a:pt x="25" y="832"/>
                  </a:lnTo>
                  <a:lnTo>
                    <a:pt x="30" y="834"/>
                  </a:lnTo>
                  <a:lnTo>
                    <a:pt x="35" y="827"/>
                  </a:lnTo>
                  <a:lnTo>
                    <a:pt x="33" y="824"/>
                  </a:lnTo>
                  <a:lnTo>
                    <a:pt x="35" y="817"/>
                  </a:lnTo>
                  <a:lnTo>
                    <a:pt x="33" y="812"/>
                  </a:lnTo>
                  <a:lnTo>
                    <a:pt x="33" y="809"/>
                  </a:lnTo>
                  <a:lnTo>
                    <a:pt x="35" y="809"/>
                  </a:lnTo>
                  <a:lnTo>
                    <a:pt x="38" y="812"/>
                  </a:lnTo>
                  <a:lnTo>
                    <a:pt x="40" y="812"/>
                  </a:lnTo>
                  <a:lnTo>
                    <a:pt x="38" y="814"/>
                  </a:lnTo>
                  <a:lnTo>
                    <a:pt x="40" y="817"/>
                  </a:lnTo>
                  <a:lnTo>
                    <a:pt x="43" y="814"/>
                  </a:lnTo>
                  <a:lnTo>
                    <a:pt x="46" y="817"/>
                  </a:lnTo>
                  <a:lnTo>
                    <a:pt x="48" y="817"/>
                  </a:lnTo>
                  <a:lnTo>
                    <a:pt x="48" y="814"/>
                  </a:lnTo>
                  <a:lnTo>
                    <a:pt x="48" y="809"/>
                  </a:lnTo>
                  <a:lnTo>
                    <a:pt x="48" y="806"/>
                  </a:lnTo>
                  <a:lnTo>
                    <a:pt x="51" y="804"/>
                  </a:lnTo>
                  <a:lnTo>
                    <a:pt x="53" y="804"/>
                  </a:lnTo>
                  <a:lnTo>
                    <a:pt x="56" y="804"/>
                  </a:lnTo>
                  <a:lnTo>
                    <a:pt x="56" y="806"/>
                  </a:lnTo>
                  <a:lnTo>
                    <a:pt x="56" y="809"/>
                  </a:lnTo>
                  <a:lnTo>
                    <a:pt x="61" y="806"/>
                  </a:lnTo>
                  <a:lnTo>
                    <a:pt x="58" y="804"/>
                  </a:lnTo>
                  <a:lnTo>
                    <a:pt x="58" y="801"/>
                  </a:lnTo>
                  <a:lnTo>
                    <a:pt x="58" y="799"/>
                  </a:lnTo>
                  <a:lnTo>
                    <a:pt x="63" y="799"/>
                  </a:lnTo>
                  <a:lnTo>
                    <a:pt x="63" y="796"/>
                  </a:lnTo>
                  <a:lnTo>
                    <a:pt x="63" y="794"/>
                  </a:lnTo>
                  <a:lnTo>
                    <a:pt x="66" y="794"/>
                  </a:lnTo>
                  <a:lnTo>
                    <a:pt x="68" y="799"/>
                  </a:lnTo>
                  <a:lnTo>
                    <a:pt x="68" y="796"/>
                  </a:lnTo>
                  <a:lnTo>
                    <a:pt x="71" y="794"/>
                  </a:lnTo>
                  <a:lnTo>
                    <a:pt x="76" y="794"/>
                  </a:lnTo>
                  <a:lnTo>
                    <a:pt x="79" y="791"/>
                  </a:lnTo>
                  <a:lnTo>
                    <a:pt x="79" y="789"/>
                  </a:lnTo>
                  <a:lnTo>
                    <a:pt x="76" y="786"/>
                  </a:lnTo>
                  <a:lnTo>
                    <a:pt x="79" y="784"/>
                  </a:lnTo>
                  <a:lnTo>
                    <a:pt x="81" y="781"/>
                  </a:lnTo>
                  <a:lnTo>
                    <a:pt x="84" y="784"/>
                  </a:lnTo>
                  <a:lnTo>
                    <a:pt x="86" y="784"/>
                  </a:lnTo>
                  <a:lnTo>
                    <a:pt x="86" y="781"/>
                  </a:lnTo>
                  <a:lnTo>
                    <a:pt x="89" y="776"/>
                  </a:lnTo>
                  <a:lnTo>
                    <a:pt x="91" y="773"/>
                  </a:lnTo>
                  <a:lnTo>
                    <a:pt x="91" y="776"/>
                  </a:lnTo>
                  <a:lnTo>
                    <a:pt x="94" y="776"/>
                  </a:lnTo>
                  <a:lnTo>
                    <a:pt x="99" y="771"/>
                  </a:lnTo>
                  <a:lnTo>
                    <a:pt x="102" y="768"/>
                  </a:lnTo>
                  <a:lnTo>
                    <a:pt x="99" y="766"/>
                  </a:lnTo>
                  <a:lnTo>
                    <a:pt x="102" y="763"/>
                  </a:lnTo>
                  <a:lnTo>
                    <a:pt x="99" y="758"/>
                  </a:lnTo>
                  <a:lnTo>
                    <a:pt x="99" y="756"/>
                  </a:lnTo>
                  <a:lnTo>
                    <a:pt x="109" y="753"/>
                  </a:lnTo>
                  <a:lnTo>
                    <a:pt x="107" y="751"/>
                  </a:lnTo>
                  <a:lnTo>
                    <a:pt x="109" y="748"/>
                  </a:lnTo>
                  <a:lnTo>
                    <a:pt x="112" y="751"/>
                  </a:lnTo>
                  <a:lnTo>
                    <a:pt x="114" y="751"/>
                  </a:lnTo>
                  <a:lnTo>
                    <a:pt x="117" y="748"/>
                  </a:lnTo>
                  <a:lnTo>
                    <a:pt x="114" y="748"/>
                  </a:lnTo>
                  <a:lnTo>
                    <a:pt x="112" y="748"/>
                  </a:lnTo>
                  <a:lnTo>
                    <a:pt x="112" y="745"/>
                  </a:lnTo>
                  <a:lnTo>
                    <a:pt x="112" y="743"/>
                  </a:lnTo>
                  <a:lnTo>
                    <a:pt x="114" y="743"/>
                  </a:lnTo>
                  <a:lnTo>
                    <a:pt x="119" y="740"/>
                  </a:lnTo>
                  <a:lnTo>
                    <a:pt x="119" y="738"/>
                  </a:lnTo>
                  <a:lnTo>
                    <a:pt x="122" y="738"/>
                  </a:lnTo>
                  <a:lnTo>
                    <a:pt x="124" y="735"/>
                  </a:lnTo>
                  <a:lnTo>
                    <a:pt x="124" y="733"/>
                  </a:lnTo>
                  <a:lnTo>
                    <a:pt x="124" y="730"/>
                  </a:lnTo>
                  <a:lnTo>
                    <a:pt x="124" y="728"/>
                  </a:lnTo>
                  <a:lnTo>
                    <a:pt x="127" y="728"/>
                  </a:lnTo>
                  <a:lnTo>
                    <a:pt x="130" y="728"/>
                  </a:lnTo>
                  <a:lnTo>
                    <a:pt x="132" y="728"/>
                  </a:lnTo>
                  <a:lnTo>
                    <a:pt x="132" y="730"/>
                  </a:lnTo>
                  <a:lnTo>
                    <a:pt x="135" y="730"/>
                  </a:lnTo>
                  <a:lnTo>
                    <a:pt x="135" y="728"/>
                  </a:lnTo>
                  <a:lnTo>
                    <a:pt x="132" y="717"/>
                  </a:lnTo>
                  <a:lnTo>
                    <a:pt x="132" y="715"/>
                  </a:lnTo>
                  <a:lnTo>
                    <a:pt x="135" y="712"/>
                  </a:lnTo>
                  <a:lnTo>
                    <a:pt x="137" y="710"/>
                  </a:lnTo>
                  <a:lnTo>
                    <a:pt x="140" y="707"/>
                  </a:lnTo>
                  <a:lnTo>
                    <a:pt x="142" y="705"/>
                  </a:lnTo>
                  <a:lnTo>
                    <a:pt x="142" y="702"/>
                  </a:lnTo>
                  <a:lnTo>
                    <a:pt x="145" y="702"/>
                  </a:lnTo>
                  <a:lnTo>
                    <a:pt x="145" y="700"/>
                  </a:lnTo>
                  <a:lnTo>
                    <a:pt x="142" y="695"/>
                  </a:lnTo>
                  <a:lnTo>
                    <a:pt x="142" y="692"/>
                  </a:lnTo>
                  <a:lnTo>
                    <a:pt x="147" y="687"/>
                  </a:lnTo>
                  <a:lnTo>
                    <a:pt x="150" y="682"/>
                  </a:lnTo>
                  <a:lnTo>
                    <a:pt x="150" y="679"/>
                  </a:lnTo>
                  <a:lnTo>
                    <a:pt x="150" y="674"/>
                  </a:lnTo>
                  <a:lnTo>
                    <a:pt x="150" y="677"/>
                  </a:lnTo>
                  <a:lnTo>
                    <a:pt x="147" y="677"/>
                  </a:lnTo>
                  <a:lnTo>
                    <a:pt x="147" y="679"/>
                  </a:lnTo>
                  <a:lnTo>
                    <a:pt x="145" y="679"/>
                  </a:lnTo>
                  <a:lnTo>
                    <a:pt x="137" y="667"/>
                  </a:lnTo>
                  <a:lnTo>
                    <a:pt x="137" y="664"/>
                  </a:lnTo>
                  <a:lnTo>
                    <a:pt x="140" y="661"/>
                  </a:lnTo>
                  <a:lnTo>
                    <a:pt x="142" y="659"/>
                  </a:lnTo>
                  <a:lnTo>
                    <a:pt x="142" y="656"/>
                  </a:lnTo>
                  <a:lnTo>
                    <a:pt x="145" y="656"/>
                  </a:lnTo>
                  <a:lnTo>
                    <a:pt x="147" y="656"/>
                  </a:lnTo>
                  <a:lnTo>
                    <a:pt x="150" y="654"/>
                  </a:lnTo>
                  <a:lnTo>
                    <a:pt x="150" y="651"/>
                  </a:lnTo>
                  <a:lnTo>
                    <a:pt x="150" y="649"/>
                  </a:lnTo>
                  <a:lnTo>
                    <a:pt x="147" y="644"/>
                  </a:lnTo>
                  <a:lnTo>
                    <a:pt x="145" y="639"/>
                  </a:lnTo>
                  <a:lnTo>
                    <a:pt x="145" y="636"/>
                  </a:lnTo>
                  <a:lnTo>
                    <a:pt x="145" y="631"/>
                  </a:lnTo>
                  <a:lnTo>
                    <a:pt x="145" y="628"/>
                  </a:lnTo>
                  <a:lnTo>
                    <a:pt x="142" y="626"/>
                  </a:lnTo>
                  <a:lnTo>
                    <a:pt x="142" y="623"/>
                  </a:lnTo>
                  <a:lnTo>
                    <a:pt x="142" y="621"/>
                  </a:lnTo>
                  <a:lnTo>
                    <a:pt x="142" y="618"/>
                  </a:lnTo>
                  <a:lnTo>
                    <a:pt x="147" y="618"/>
                  </a:lnTo>
                  <a:lnTo>
                    <a:pt x="150" y="616"/>
                  </a:lnTo>
                  <a:lnTo>
                    <a:pt x="152" y="618"/>
                  </a:lnTo>
                  <a:lnTo>
                    <a:pt x="158" y="613"/>
                  </a:lnTo>
                  <a:lnTo>
                    <a:pt x="158" y="611"/>
                  </a:lnTo>
                  <a:lnTo>
                    <a:pt x="160" y="611"/>
                  </a:lnTo>
                  <a:lnTo>
                    <a:pt x="163" y="611"/>
                  </a:lnTo>
                  <a:lnTo>
                    <a:pt x="163" y="605"/>
                  </a:lnTo>
                  <a:lnTo>
                    <a:pt x="168" y="603"/>
                  </a:lnTo>
                  <a:lnTo>
                    <a:pt x="168" y="600"/>
                  </a:lnTo>
                  <a:lnTo>
                    <a:pt x="168" y="598"/>
                  </a:lnTo>
                  <a:lnTo>
                    <a:pt x="165" y="595"/>
                  </a:lnTo>
                  <a:lnTo>
                    <a:pt x="168" y="595"/>
                  </a:lnTo>
                  <a:lnTo>
                    <a:pt x="165" y="593"/>
                  </a:lnTo>
                  <a:lnTo>
                    <a:pt x="163" y="593"/>
                  </a:lnTo>
                  <a:lnTo>
                    <a:pt x="163" y="590"/>
                  </a:lnTo>
                  <a:lnTo>
                    <a:pt x="160" y="583"/>
                  </a:lnTo>
                  <a:lnTo>
                    <a:pt x="158" y="570"/>
                  </a:lnTo>
                  <a:lnTo>
                    <a:pt x="158" y="565"/>
                  </a:lnTo>
                  <a:lnTo>
                    <a:pt x="155" y="560"/>
                  </a:lnTo>
                  <a:lnTo>
                    <a:pt x="155" y="557"/>
                  </a:lnTo>
                  <a:lnTo>
                    <a:pt x="155" y="555"/>
                  </a:lnTo>
                  <a:lnTo>
                    <a:pt x="158" y="547"/>
                  </a:lnTo>
                  <a:lnTo>
                    <a:pt x="158" y="544"/>
                  </a:lnTo>
                  <a:lnTo>
                    <a:pt x="160" y="542"/>
                  </a:lnTo>
                  <a:lnTo>
                    <a:pt x="158" y="539"/>
                  </a:lnTo>
                  <a:lnTo>
                    <a:pt x="158" y="537"/>
                  </a:lnTo>
                  <a:lnTo>
                    <a:pt x="158" y="534"/>
                  </a:lnTo>
                  <a:lnTo>
                    <a:pt x="158" y="532"/>
                  </a:lnTo>
                  <a:lnTo>
                    <a:pt x="160" y="529"/>
                  </a:lnTo>
                  <a:lnTo>
                    <a:pt x="165" y="524"/>
                  </a:lnTo>
                  <a:lnTo>
                    <a:pt x="168" y="524"/>
                  </a:lnTo>
                  <a:lnTo>
                    <a:pt x="168" y="521"/>
                  </a:lnTo>
                  <a:lnTo>
                    <a:pt x="165" y="514"/>
                  </a:lnTo>
                  <a:lnTo>
                    <a:pt x="168" y="509"/>
                  </a:lnTo>
                  <a:lnTo>
                    <a:pt x="165" y="506"/>
                  </a:lnTo>
                  <a:lnTo>
                    <a:pt x="163" y="506"/>
                  </a:lnTo>
                  <a:lnTo>
                    <a:pt x="163" y="509"/>
                  </a:lnTo>
                  <a:lnTo>
                    <a:pt x="160" y="509"/>
                  </a:lnTo>
                  <a:lnTo>
                    <a:pt x="158" y="506"/>
                  </a:lnTo>
                  <a:lnTo>
                    <a:pt x="155" y="506"/>
                  </a:lnTo>
                  <a:lnTo>
                    <a:pt x="152" y="504"/>
                  </a:lnTo>
                  <a:lnTo>
                    <a:pt x="152" y="501"/>
                  </a:lnTo>
                  <a:lnTo>
                    <a:pt x="150" y="501"/>
                  </a:lnTo>
                  <a:lnTo>
                    <a:pt x="147" y="499"/>
                  </a:lnTo>
                  <a:lnTo>
                    <a:pt x="145" y="499"/>
                  </a:lnTo>
                  <a:lnTo>
                    <a:pt x="142" y="499"/>
                  </a:lnTo>
                  <a:lnTo>
                    <a:pt x="140" y="496"/>
                  </a:lnTo>
                  <a:lnTo>
                    <a:pt x="140" y="493"/>
                  </a:lnTo>
                  <a:lnTo>
                    <a:pt x="137" y="491"/>
                  </a:lnTo>
                  <a:lnTo>
                    <a:pt x="137" y="488"/>
                  </a:lnTo>
                  <a:lnTo>
                    <a:pt x="130" y="483"/>
                  </a:lnTo>
                  <a:lnTo>
                    <a:pt x="124" y="481"/>
                  </a:lnTo>
                  <a:lnTo>
                    <a:pt x="124" y="478"/>
                  </a:lnTo>
                  <a:lnTo>
                    <a:pt x="122" y="476"/>
                  </a:lnTo>
                  <a:lnTo>
                    <a:pt x="124" y="473"/>
                  </a:lnTo>
                  <a:lnTo>
                    <a:pt x="124" y="471"/>
                  </a:lnTo>
                  <a:lnTo>
                    <a:pt x="127" y="468"/>
                  </a:lnTo>
                  <a:lnTo>
                    <a:pt x="127" y="465"/>
                  </a:lnTo>
                  <a:lnTo>
                    <a:pt x="127" y="463"/>
                  </a:lnTo>
                  <a:lnTo>
                    <a:pt x="127" y="460"/>
                  </a:lnTo>
                  <a:lnTo>
                    <a:pt x="124" y="460"/>
                  </a:lnTo>
                  <a:lnTo>
                    <a:pt x="122" y="455"/>
                  </a:lnTo>
                  <a:lnTo>
                    <a:pt x="122" y="453"/>
                  </a:lnTo>
                  <a:lnTo>
                    <a:pt x="117" y="448"/>
                  </a:lnTo>
                  <a:lnTo>
                    <a:pt x="117" y="445"/>
                  </a:lnTo>
                  <a:lnTo>
                    <a:pt x="109" y="437"/>
                  </a:lnTo>
                  <a:lnTo>
                    <a:pt x="107" y="432"/>
                  </a:lnTo>
                  <a:lnTo>
                    <a:pt x="107" y="425"/>
                  </a:lnTo>
                  <a:lnTo>
                    <a:pt x="107" y="422"/>
                  </a:lnTo>
                  <a:lnTo>
                    <a:pt x="104" y="409"/>
                  </a:lnTo>
                  <a:lnTo>
                    <a:pt x="104" y="407"/>
                  </a:lnTo>
                  <a:lnTo>
                    <a:pt x="107" y="402"/>
                  </a:lnTo>
                  <a:lnTo>
                    <a:pt x="107" y="397"/>
                  </a:lnTo>
                  <a:lnTo>
                    <a:pt x="104" y="397"/>
                  </a:lnTo>
                  <a:lnTo>
                    <a:pt x="104" y="392"/>
                  </a:lnTo>
                  <a:lnTo>
                    <a:pt x="104" y="389"/>
                  </a:lnTo>
                  <a:lnTo>
                    <a:pt x="96" y="379"/>
                  </a:lnTo>
                  <a:lnTo>
                    <a:pt x="99" y="371"/>
                  </a:lnTo>
                  <a:lnTo>
                    <a:pt x="99" y="366"/>
                  </a:lnTo>
                  <a:lnTo>
                    <a:pt x="96" y="359"/>
                  </a:lnTo>
                  <a:lnTo>
                    <a:pt x="99" y="356"/>
                  </a:lnTo>
                  <a:lnTo>
                    <a:pt x="96" y="351"/>
                  </a:lnTo>
                  <a:lnTo>
                    <a:pt x="96" y="348"/>
                  </a:lnTo>
                  <a:lnTo>
                    <a:pt x="94" y="346"/>
                  </a:lnTo>
                  <a:lnTo>
                    <a:pt x="89" y="338"/>
                  </a:lnTo>
                  <a:lnTo>
                    <a:pt x="86" y="336"/>
                  </a:lnTo>
                  <a:lnTo>
                    <a:pt x="84" y="333"/>
                  </a:lnTo>
                  <a:lnTo>
                    <a:pt x="74" y="328"/>
                  </a:lnTo>
                  <a:lnTo>
                    <a:pt x="68" y="323"/>
                  </a:lnTo>
                  <a:lnTo>
                    <a:pt x="66" y="313"/>
                  </a:lnTo>
                  <a:lnTo>
                    <a:pt x="81" y="297"/>
                  </a:lnTo>
                  <a:lnTo>
                    <a:pt x="94" y="285"/>
                  </a:lnTo>
                  <a:lnTo>
                    <a:pt x="99" y="285"/>
                  </a:lnTo>
                  <a:lnTo>
                    <a:pt x="104" y="285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7"/>
                  </a:lnTo>
                  <a:lnTo>
                    <a:pt x="112" y="292"/>
                  </a:lnTo>
                  <a:lnTo>
                    <a:pt x="112" y="295"/>
                  </a:lnTo>
                  <a:lnTo>
                    <a:pt x="114" y="300"/>
                  </a:lnTo>
                  <a:lnTo>
                    <a:pt x="119" y="305"/>
                  </a:lnTo>
                  <a:lnTo>
                    <a:pt x="124" y="303"/>
                  </a:lnTo>
                  <a:lnTo>
                    <a:pt x="130" y="300"/>
                  </a:lnTo>
                  <a:lnTo>
                    <a:pt x="142" y="290"/>
                  </a:lnTo>
                  <a:lnTo>
                    <a:pt x="152" y="290"/>
                  </a:lnTo>
                  <a:lnTo>
                    <a:pt x="155" y="290"/>
                  </a:lnTo>
                  <a:lnTo>
                    <a:pt x="155" y="292"/>
                  </a:lnTo>
                  <a:lnTo>
                    <a:pt x="155" y="295"/>
                  </a:lnTo>
                  <a:lnTo>
                    <a:pt x="155" y="297"/>
                  </a:lnTo>
                  <a:lnTo>
                    <a:pt x="158" y="300"/>
                  </a:lnTo>
                  <a:lnTo>
                    <a:pt x="160" y="303"/>
                  </a:lnTo>
                  <a:lnTo>
                    <a:pt x="170" y="305"/>
                  </a:lnTo>
                  <a:lnTo>
                    <a:pt x="178" y="308"/>
                  </a:lnTo>
                  <a:lnTo>
                    <a:pt x="188" y="315"/>
                  </a:lnTo>
                  <a:lnTo>
                    <a:pt x="191" y="315"/>
                  </a:lnTo>
                  <a:lnTo>
                    <a:pt x="198" y="325"/>
                  </a:lnTo>
                  <a:lnTo>
                    <a:pt x="203" y="323"/>
                  </a:lnTo>
                  <a:lnTo>
                    <a:pt x="211" y="318"/>
                  </a:lnTo>
                  <a:lnTo>
                    <a:pt x="219" y="308"/>
                  </a:lnTo>
                  <a:lnTo>
                    <a:pt x="221" y="300"/>
                  </a:lnTo>
                  <a:lnTo>
                    <a:pt x="221" y="282"/>
                  </a:lnTo>
                  <a:lnTo>
                    <a:pt x="221" y="280"/>
                  </a:lnTo>
                  <a:lnTo>
                    <a:pt x="229" y="267"/>
                  </a:lnTo>
                  <a:lnTo>
                    <a:pt x="234" y="264"/>
                  </a:lnTo>
                  <a:lnTo>
                    <a:pt x="236" y="262"/>
                  </a:lnTo>
                  <a:lnTo>
                    <a:pt x="236" y="254"/>
                  </a:lnTo>
                  <a:lnTo>
                    <a:pt x="239" y="241"/>
                  </a:lnTo>
                  <a:lnTo>
                    <a:pt x="247" y="231"/>
                  </a:lnTo>
                  <a:lnTo>
                    <a:pt x="252" y="231"/>
                  </a:lnTo>
                  <a:lnTo>
                    <a:pt x="259" y="229"/>
                  </a:lnTo>
                  <a:lnTo>
                    <a:pt x="262" y="226"/>
                  </a:lnTo>
                  <a:lnTo>
                    <a:pt x="262" y="219"/>
                  </a:lnTo>
                  <a:lnTo>
                    <a:pt x="264" y="211"/>
                  </a:lnTo>
                  <a:lnTo>
                    <a:pt x="267" y="203"/>
                  </a:lnTo>
                  <a:lnTo>
                    <a:pt x="275" y="191"/>
                  </a:lnTo>
                  <a:lnTo>
                    <a:pt x="275" y="185"/>
                  </a:lnTo>
                  <a:lnTo>
                    <a:pt x="275" y="180"/>
                  </a:lnTo>
                  <a:lnTo>
                    <a:pt x="270" y="175"/>
                  </a:lnTo>
                  <a:lnTo>
                    <a:pt x="267" y="175"/>
                  </a:lnTo>
                  <a:lnTo>
                    <a:pt x="252" y="163"/>
                  </a:lnTo>
                  <a:lnTo>
                    <a:pt x="249" y="155"/>
                  </a:lnTo>
                  <a:lnTo>
                    <a:pt x="252" y="150"/>
                  </a:lnTo>
                  <a:lnTo>
                    <a:pt x="254" y="142"/>
                  </a:lnTo>
                  <a:lnTo>
                    <a:pt x="257" y="140"/>
                  </a:lnTo>
                  <a:lnTo>
                    <a:pt x="262" y="135"/>
                  </a:lnTo>
                  <a:lnTo>
                    <a:pt x="267" y="124"/>
                  </a:lnTo>
                  <a:lnTo>
                    <a:pt x="272" y="114"/>
                  </a:lnTo>
                  <a:lnTo>
                    <a:pt x="277" y="104"/>
                  </a:lnTo>
                  <a:lnTo>
                    <a:pt x="280" y="96"/>
                  </a:lnTo>
                  <a:lnTo>
                    <a:pt x="282" y="81"/>
                  </a:lnTo>
                  <a:lnTo>
                    <a:pt x="280" y="76"/>
                  </a:lnTo>
                  <a:lnTo>
                    <a:pt x="277" y="76"/>
                  </a:lnTo>
                  <a:lnTo>
                    <a:pt x="282" y="68"/>
                  </a:lnTo>
                  <a:lnTo>
                    <a:pt x="287" y="66"/>
                  </a:lnTo>
                  <a:lnTo>
                    <a:pt x="290" y="63"/>
                  </a:lnTo>
                  <a:lnTo>
                    <a:pt x="295" y="66"/>
                  </a:lnTo>
                  <a:lnTo>
                    <a:pt x="298" y="63"/>
                  </a:lnTo>
                  <a:lnTo>
                    <a:pt x="305" y="63"/>
                  </a:lnTo>
                  <a:lnTo>
                    <a:pt x="310" y="61"/>
                  </a:lnTo>
                  <a:lnTo>
                    <a:pt x="318" y="63"/>
                  </a:lnTo>
                  <a:lnTo>
                    <a:pt x="318" y="66"/>
                  </a:lnTo>
                  <a:lnTo>
                    <a:pt x="315" y="71"/>
                  </a:lnTo>
                  <a:lnTo>
                    <a:pt x="315" y="74"/>
                  </a:lnTo>
                  <a:lnTo>
                    <a:pt x="318" y="71"/>
                  </a:lnTo>
                  <a:lnTo>
                    <a:pt x="320" y="76"/>
                  </a:lnTo>
                  <a:lnTo>
                    <a:pt x="326" y="74"/>
                  </a:lnTo>
                  <a:lnTo>
                    <a:pt x="333" y="74"/>
                  </a:lnTo>
                  <a:lnTo>
                    <a:pt x="336" y="79"/>
                  </a:lnTo>
                  <a:lnTo>
                    <a:pt x="338" y="79"/>
                  </a:lnTo>
                  <a:lnTo>
                    <a:pt x="341" y="74"/>
                  </a:lnTo>
                  <a:lnTo>
                    <a:pt x="338" y="74"/>
                  </a:lnTo>
                  <a:lnTo>
                    <a:pt x="338" y="68"/>
                  </a:lnTo>
                  <a:lnTo>
                    <a:pt x="343" y="74"/>
                  </a:lnTo>
                  <a:lnTo>
                    <a:pt x="346" y="71"/>
                  </a:lnTo>
                  <a:lnTo>
                    <a:pt x="348" y="74"/>
                  </a:lnTo>
                  <a:lnTo>
                    <a:pt x="351" y="76"/>
                  </a:lnTo>
                  <a:lnTo>
                    <a:pt x="354" y="74"/>
                  </a:lnTo>
                  <a:lnTo>
                    <a:pt x="356" y="74"/>
                  </a:lnTo>
                  <a:lnTo>
                    <a:pt x="356" y="76"/>
                  </a:lnTo>
                  <a:lnTo>
                    <a:pt x="359" y="76"/>
                  </a:lnTo>
                  <a:lnTo>
                    <a:pt x="359" y="79"/>
                  </a:lnTo>
                  <a:lnTo>
                    <a:pt x="361" y="79"/>
                  </a:lnTo>
                  <a:lnTo>
                    <a:pt x="364" y="79"/>
                  </a:lnTo>
                  <a:lnTo>
                    <a:pt x="366" y="76"/>
                  </a:lnTo>
                  <a:lnTo>
                    <a:pt x="369" y="76"/>
                  </a:lnTo>
                  <a:lnTo>
                    <a:pt x="371" y="74"/>
                  </a:lnTo>
                  <a:lnTo>
                    <a:pt x="371" y="68"/>
                  </a:lnTo>
                  <a:lnTo>
                    <a:pt x="371" y="71"/>
                  </a:lnTo>
                  <a:lnTo>
                    <a:pt x="374" y="71"/>
                  </a:lnTo>
                  <a:lnTo>
                    <a:pt x="376" y="71"/>
                  </a:lnTo>
                  <a:lnTo>
                    <a:pt x="379" y="71"/>
                  </a:lnTo>
                  <a:lnTo>
                    <a:pt x="382" y="71"/>
                  </a:lnTo>
                  <a:lnTo>
                    <a:pt x="384" y="71"/>
                  </a:lnTo>
                  <a:lnTo>
                    <a:pt x="387" y="74"/>
                  </a:lnTo>
                  <a:lnTo>
                    <a:pt x="387" y="76"/>
                  </a:lnTo>
                  <a:lnTo>
                    <a:pt x="384" y="79"/>
                  </a:lnTo>
                  <a:lnTo>
                    <a:pt x="384" y="81"/>
                  </a:lnTo>
                  <a:lnTo>
                    <a:pt x="387" y="81"/>
                  </a:lnTo>
                  <a:lnTo>
                    <a:pt x="389" y="81"/>
                  </a:lnTo>
                  <a:lnTo>
                    <a:pt x="389" y="84"/>
                  </a:lnTo>
                  <a:lnTo>
                    <a:pt x="389" y="86"/>
                  </a:lnTo>
                  <a:lnTo>
                    <a:pt x="389" y="89"/>
                  </a:lnTo>
                  <a:lnTo>
                    <a:pt x="392" y="89"/>
                  </a:lnTo>
                  <a:lnTo>
                    <a:pt x="392" y="91"/>
                  </a:lnTo>
                  <a:lnTo>
                    <a:pt x="392" y="94"/>
                  </a:lnTo>
                  <a:lnTo>
                    <a:pt x="392" y="96"/>
                  </a:lnTo>
                  <a:lnTo>
                    <a:pt x="392" y="99"/>
                  </a:lnTo>
                  <a:lnTo>
                    <a:pt x="392" y="102"/>
                  </a:lnTo>
                  <a:lnTo>
                    <a:pt x="392" y="104"/>
                  </a:lnTo>
                  <a:lnTo>
                    <a:pt x="394" y="104"/>
                  </a:lnTo>
                  <a:lnTo>
                    <a:pt x="394" y="102"/>
                  </a:lnTo>
                  <a:lnTo>
                    <a:pt x="397" y="104"/>
                  </a:lnTo>
                  <a:lnTo>
                    <a:pt x="399" y="104"/>
                  </a:lnTo>
                  <a:lnTo>
                    <a:pt x="402" y="104"/>
                  </a:lnTo>
                  <a:lnTo>
                    <a:pt x="404" y="107"/>
                  </a:lnTo>
                  <a:lnTo>
                    <a:pt x="407" y="112"/>
                  </a:lnTo>
                  <a:lnTo>
                    <a:pt x="410" y="112"/>
                  </a:lnTo>
                  <a:lnTo>
                    <a:pt x="415" y="114"/>
                  </a:lnTo>
                  <a:lnTo>
                    <a:pt x="417" y="114"/>
                  </a:lnTo>
                  <a:lnTo>
                    <a:pt x="415" y="117"/>
                  </a:lnTo>
                  <a:lnTo>
                    <a:pt x="415" y="122"/>
                  </a:lnTo>
                  <a:lnTo>
                    <a:pt x="415" y="124"/>
                  </a:lnTo>
                  <a:lnTo>
                    <a:pt x="415" y="127"/>
                  </a:lnTo>
                  <a:lnTo>
                    <a:pt x="417" y="124"/>
                  </a:lnTo>
                  <a:lnTo>
                    <a:pt x="420" y="124"/>
                  </a:lnTo>
                  <a:lnTo>
                    <a:pt x="422" y="127"/>
                  </a:lnTo>
                  <a:lnTo>
                    <a:pt x="425" y="130"/>
                  </a:lnTo>
                  <a:lnTo>
                    <a:pt x="422" y="132"/>
                  </a:lnTo>
                  <a:lnTo>
                    <a:pt x="425" y="132"/>
                  </a:lnTo>
                  <a:lnTo>
                    <a:pt x="425" y="135"/>
                  </a:lnTo>
                  <a:lnTo>
                    <a:pt x="427" y="135"/>
                  </a:lnTo>
                  <a:lnTo>
                    <a:pt x="430" y="140"/>
                  </a:lnTo>
                  <a:lnTo>
                    <a:pt x="432" y="140"/>
                  </a:lnTo>
                  <a:lnTo>
                    <a:pt x="435" y="140"/>
                  </a:lnTo>
                  <a:lnTo>
                    <a:pt x="438" y="135"/>
                  </a:lnTo>
                  <a:lnTo>
                    <a:pt x="440" y="137"/>
                  </a:lnTo>
                  <a:lnTo>
                    <a:pt x="443" y="137"/>
                  </a:lnTo>
                  <a:lnTo>
                    <a:pt x="445" y="140"/>
                  </a:lnTo>
                  <a:lnTo>
                    <a:pt x="448" y="140"/>
                  </a:lnTo>
                  <a:lnTo>
                    <a:pt x="450" y="142"/>
                  </a:lnTo>
                  <a:lnTo>
                    <a:pt x="453" y="142"/>
                  </a:lnTo>
                  <a:lnTo>
                    <a:pt x="455" y="140"/>
                  </a:lnTo>
                  <a:lnTo>
                    <a:pt x="458" y="140"/>
                  </a:lnTo>
                  <a:lnTo>
                    <a:pt x="458" y="142"/>
                  </a:lnTo>
                  <a:lnTo>
                    <a:pt x="458" y="145"/>
                  </a:lnTo>
                  <a:lnTo>
                    <a:pt x="458" y="147"/>
                  </a:lnTo>
                  <a:lnTo>
                    <a:pt x="460" y="150"/>
                  </a:lnTo>
                  <a:lnTo>
                    <a:pt x="460" y="152"/>
                  </a:lnTo>
                  <a:lnTo>
                    <a:pt x="463" y="152"/>
                  </a:lnTo>
                  <a:lnTo>
                    <a:pt x="466" y="152"/>
                  </a:lnTo>
                  <a:lnTo>
                    <a:pt x="466" y="155"/>
                  </a:lnTo>
                  <a:lnTo>
                    <a:pt x="468" y="157"/>
                  </a:lnTo>
                  <a:lnTo>
                    <a:pt x="471" y="160"/>
                  </a:lnTo>
                  <a:lnTo>
                    <a:pt x="473" y="160"/>
                  </a:lnTo>
                  <a:lnTo>
                    <a:pt x="476" y="160"/>
                  </a:lnTo>
                  <a:lnTo>
                    <a:pt x="478" y="157"/>
                  </a:lnTo>
                  <a:lnTo>
                    <a:pt x="481" y="160"/>
                  </a:lnTo>
                  <a:lnTo>
                    <a:pt x="483" y="163"/>
                  </a:lnTo>
                  <a:lnTo>
                    <a:pt x="488" y="165"/>
                  </a:lnTo>
                  <a:lnTo>
                    <a:pt x="491" y="163"/>
                  </a:lnTo>
                  <a:lnTo>
                    <a:pt x="494" y="165"/>
                  </a:lnTo>
                  <a:lnTo>
                    <a:pt x="496" y="165"/>
                  </a:lnTo>
                  <a:lnTo>
                    <a:pt x="496" y="163"/>
                  </a:lnTo>
                  <a:lnTo>
                    <a:pt x="499" y="160"/>
                  </a:lnTo>
                  <a:lnTo>
                    <a:pt x="501" y="160"/>
                  </a:lnTo>
                  <a:lnTo>
                    <a:pt x="504" y="160"/>
                  </a:lnTo>
                  <a:lnTo>
                    <a:pt x="506" y="157"/>
                  </a:lnTo>
                  <a:lnTo>
                    <a:pt x="504" y="155"/>
                  </a:lnTo>
                  <a:lnTo>
                    <a:pt x="506" y="150"/>
                  </a:lnTo>
                  <a:lnTo>
                    <a:pt x="509" y="150"/>
                  </a:lnTo>
                  <a:lnTo>
                    <a:pt x="516" y="150"/>
                  </a:lnTo>
                  <a:lnTo>
                    <a:pt x="516" y="152"/>
                  </a:lnTo>
                  <a:lnTo>
                    <a:pt x="519" y="152"/>
                  </a:lnTo>
                  <a:lnTo>
                    <a:pt x="522" y="155"/>
                  </a:lnTo>
                  <a:lnTo>
                    <a:pt x="524" y="155"/>
                  </a:lnTo>
                  <a:lnTo>
                    <a:pt x="527" y="155"/>
                  </a:lnTo>
                  <a:lnTo>
                    <a:pt x="529" y="150"/>
                  </a:lnTo>
                  <a:lnTo>
                    <a:pt x="534" y="150"/>
                  </a:lnTo>
                  <a:lnTo>
                    <a:pt x="537" y="152"/>
                  </a:lnTo>
                  <a:lnTo>
                    <a:pt x="537" y="155"/>
                  </a:lnTo>
                  <a:lnTo>
                    <a:pt x="539" y="152"/>
                  </a:lnTo>
                  <a:lnTo>
                    <a:pt x="542" y="150"/>
                  </a:lnTo>
                  <a:lnTo>
                    <a:pt x="544" y="152"/>
                  </a:lnTo>
                  <a:lnTo>
                    <a:pt x="547" y="150"/>
                  </a:lnTo>
                  <a:lnTo>
                    <a:pt x="547" y="147"/>
                  </a:lnTo>
                  <a:lnTo>
                    <a:pt x="550" y="145"/>
                  </a:lnTo>
                  <a:lnTo>
                    <a:pt x="550" y="142"/>
                  </a:lnTo>
                  <a:lnTo>
                    <a:pt x="555" y="145"/>
                  </a:lnTo>
                  <a:lnTo>
                    <a:pt x="557" y="142"/>
                  </a:lnTo>
                  <a:lnTo>
                    <a:pt x="562" y="142"/>
                  </a:lnTo>
                  <a:lnTo>
                    <a:pt x="562" y="137"/>
                  </a:lnTo>
                  <a:lnTo>
                    <a:pt x="562" y="135"/>
                  </a:lnTo>
                  <a:lnTo>
                    <a:pt x="565" y="135"/>
                  </a:lnTo>
                  <a:lnTo>
                    <a:pt x="567" y="130"/>
                  </a:lnTo>
                  <a:lnTo>
                    <a:pt x="565" y="130"/>
                  </a:lnTo>
                  <a:lnTo>
                    <a:pt x="565" y="127"/>
                  </a:lnTo>
                  <a:lnTo>
                    <a:pt x="562" y="127"/>
                  </a:lnTo>
                  <a:lnTo>
                    <a:pt x="562" y="124"/>
                  </a:lnTo>
                  <a:lnTo>
                    <a:pt x="567" y="122"/>
                  </a:lnTo>
                  <a:lnTo>
                    <a:pt x="570" y="122"/>
                  </a:lnTo>
                  <a:lnTo>
                    <a:pt x="572" y="119"/>
                  </a:lnTo>
                  <a:lnTo>
                    <a:pt x="572" y="117"/>
                  </a:lnTo>
                  <a:lnTo>
                    <a:pt x="570" y="117"/>
                  </a:lnTo>
                  <a:lnTo>
                    <a:pt x="567" y="114"/>
                  </a:lnTo>
                  <a:lnTo>
                    <a:pt x="565" y="114"/>
                  </a:lnTo>
                  <a:lnTo>
                    <a:pt x="562" y="112"/>
                  </a:lnTo>
                  <a:lnTo>
                    <a:pt x="565" y="109"/>
                  </a:lnTo>
                  <a:lnTo>
                    <a:pt x="565" y="107"/>
                  </a:lnTo>
                  <a:lnTo>
                    <a:pt x="565" y="104"/>
                  </a:lnTo>
                  <a:lnTo>
                    <a:pt x="567" y="94"/>
                  </a:lnTo>
                  <a:lnTo>
                    <a:pt x="567" y="91"/>
                  </a:lnTo>
                  <a:lnTo>
                    <a:pt x="565" y="91"/>
                  </a:lnTo>
                  <a:lnTo>
                    <a:pt x="565" y="89"/>
                  </a:lnTo>
                  <a:lnTo>
                    <a:pt x="565" y="86"/>
                  </a:lnTo>
                  <a:lnTo>
                    <a:pt x="565" y="84"/>
                  </a:lnTo>
                  <a:lnTo>
                    <a:pt x="567" y="81"/>
                  </a:lnTo>
                  <a:lnTo>
                    <a:pt x="567" y="79"/>
                  </a:lnTo>
                  <a:lnTo>
                    <a:pt x="570" y="76"/>
                  </a:lnTo>
                  <a:lnTo>
                    <a:pt x="570" y="74"/>
                  </a:lnTo>
                  <a:lnTo>
                    <a:pt x="567" y="71"/>
                  </a:lnTo>
                  <a:lnTo>
                    <a:pt x="567" y="68"/>
                  </a:lnTo>
                  <a:lnTo>
                    <a:pt x="570" y="68"/>
                  </a:lnTo>
                  <a:lnTo>
                    <a:pt x="570" y="58"/>
                  </a:lnTo>
                  <a:lnTo>
                    <a:pt x="567" y="56"/>
                  </a:lnTo>
                  <a:lnTo>
                    <a:pt x="567" y="53"/>
                  </a:lnTo>
                  <a:lnTo>
                    <a:pt x="565" y="53"/>
                  </a:lnTo>
                  <a:lnTo>
                    <a:pt x="565" y="51"/>
                  </a:lnTo>
                  <a:lnTo>
                    <a:pt x="580" y="15"/>
                  </a:lnTo>
                  <a:lnTo>
                    <a:pt x="583" y="12"/>
                  </a:lnTo>
                  <a:lnTo>
                    <a:pt x="585" y="10"/>
                  </a:lnTo>
                  <a:lnTo>
                    <a:pt x="585" y="7"/>
                  </a:lnTo>
                  <a:lnTo>
                    <a:pt x="588" y="5"/>
                  </a:lnTo>
                  <a:lnTo>
                    <a:pt x="593" y="2"/>
                  </a:lnTo>
                  <a:lnTo>
                    <a:pt x="595" y="2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3" y="0"/>
                  </a:lnTo>
                  <a:lnTo>
                    <a:pt x="608" y="0"/>
                  </a:lnTo>
                  <a:lnTo>
                    <a:pt x="608" y="2"/>
                  </a:lnTo>
                  <a:lnTo>
                    <a:pt x="608" y="5"/>
                  </a:lnTo>
                  <a:lnTo>
                    <a:pt x="611" y="10"/>
                  </a:lnTo>
                  <a:lnTo>
                    <a:pt x="613" y="12"/>
                  </a:lnTo>
                  <a:lnTo>
                    <a:pt x="618" y="12"/>
                  </a:lnTo>
                  <a:lnTo>
                    <a:pt x="621" y="15"/>
                  </a:lnTo>
                  <a:lnTo>
                    <a:pt x="623" y="15"/>
                  </a:lnTo>
                  <a:lnTo>
                    <a:pt x="626" y="18"/>
                  </a:lnTo>
                  <a:lnTo>
                    <a:pt x="631" y="20"/>
                  </a:lnTo>
                  <a:lnTo>
                    <a:pt x="631" y="23"/>
                  </a:lnTo>
                  <a:lnTo>
                    <a:pt x="634" y="23"/>
                  </a:lnTo>
                  <a:lnTo>
                    <a:pt x="641" y="28"/>
                  </a:lnTo>
                  <a:lnTo>
                    <a:pt x="644" y="28"/>
                  </a:lnTo>
                  <a:lnTo>
                    <a:pt x="649" y="30"/>
                  </a:lnTo>
                  <a:lnTo>
                    <a:pt x="649" y="33"/>
                  </a:lnTo>
                  <a:lnTo>
                    <a:pt x="651" y="33"/>
                  </a:lnTo>
                  <a:lnTo>
                    <a:pt x="654" y="35"/>
                  </a:lnTo>
                  <a:lnTo>
                    <a:pt x="656" y="35"/>
                  </a:lnTo>
                  <a:lnTo>
                    <a:pt x="659" y="35"/>
                  </a:lnTo>
                  <a:lnTo>
                    <a:pt x="664" y="38"/>
                  </a:lnTo>
                  <a:lnTo>
                    <a:pt x="664" y="40"/>
                  </a:lnTo>
                  <a:lnTo>
                    <a:pt x="667" y="43"/>
                  </a:lnTo>
                  <a:lnTo>
                    <a:pt x="669" y="43"/>
                  </a:lnTo>
                  <a:lnTo>
                    <a:pt x="672" y="43"/>
                  </a:lnTo>
                  <a:lnTo>
                    <a:pt x="672" y="46"/>
                  </a:lnTo>
                  <a:lnTo>
                    <a:pt x="674" y="46"/>
                  </a:lnTo>
                  <a:lnTo>
                    <a:pt x="679" y="48"/>
                  </a:lnTo>
                  <a:lnTo>
                    <a:pt x="682" y="48"/>
                  </a:lnTo>
                  <a:lnTo>
                    <a:pt x="682" y="51"/>
                  </a:lnTo>
                  <a:lnTo>
                    <a:pt x="684" y="51"/>
                  </a:lnTo>
                  <a:lnTo>
                    <a:pt x="684" y="53"/>
                  </a:lnTo>
                  <a:lnTo>
                    <a:pt x="684" y="56"/>
                  </a:lnTo>
                  <a:lnTo>
                    <a:pt x="690" y="58"/>
                  </a:lnTo>
                  <a:lnTo>
                    <a:pt x="692" y="61"/>
                  </a:lnTo>
                  <a:lnTo>
                    <a:pt x="692" y="63"/>
                  </a:lnTo>
                  <a:lnTo>
                    <a:pt x="695" y="68"/>
                  </a:lnTo>
                  <a:lnTo>
                    <a:pt x="697" y="71"/>
                  </a:lnTo>
                  <a:lnTo>
                    <a:pt x="700" y="71"/>
                  </a:lnTo>
                  <a:lnTo>
                    <a:pt x="700" y="74"/>
                  </a:lnTo>
                  <a:lnTo>
                    <a:pt x="700" y="76"/>
                  </a:lnTo>
                  <a:lnTo>
                    <a:pt x="700" y="79"/>
                  </a:lnTo>
                  <a:lnTo>
                    <a:pt x="700" y="81"/>
                  </a:lnTo>
                  <a:lnTo>
                    <a:pt x="702" y="86"/>
                  </a:lnTo>
                  <a:lnTo>
                    <a:pt x="705" y="91"/>
                  </a:lnTo>
                  <a:lnTo>
                    <a:pt x="707" y="91"/>
                  </a:lnTo>
                  <a:lnTo>
                    <a:pt x="710" y="91"/>
                  </a:lnTo>
                  <a:lnTo>
                    <a:pt x="710" y="94"/>
                  </a:lnTo>
                  <a:lnTo>
                    <a:pt x="715" y="96"/>
                  </a:lnTo>
                  <a:lnTo>
                    <a:pt x="718" y="99"/>
                  </a:lnTo>
                  <a:lnTo>
                    <a:pt x="720" y="102"/>
                  </a:lnTo>
                  <a:lnTo>
                    <a:pt x="720" y="104"/>
                  </a:lnTo>
                  <a:lnTo>
                    <a:pt x="720" y="109"/>
                  </a:lnTo>
                  <a:lnTo>
                    <a:pt x="723" y="112"/>
                  </a:lnTo>
                  <a:lnTo>
                    <a:pt x="723" y="117"/>
                  </a:lnTo>
                  <a:lnTo>
                    <a:pt x="723" y="119"/>
                  </a:lnTo>
                  <a:lnTo>
                    <a:pt x="723" y="122"/>
                  </a:lnTo>
                  <a:lnTo>
                    <a:pt x="723" y="124"/>
                  </a:lnTo>
                  <a:lnTo>
                    <a:pt x="725" y="124"/>
                  </a:lnTo>
                  <a:lnTo>
                    <a:pt x="725" y="127"/>
                  </a:lnTo>
                  <a:lnTo>
                    <a:pt x="725" y="130"/>
                  </a:lnTo>
                  <a:lnTo>
                    <a:pt x="728" y="127"/>
                  </a:lnTo>
                  <a:lnTo>
                    <a:pt x="728" y="130"/>
                  </a:lnTo>
                  <a:lnTo>
                    <a:pt x="728" y="135"/>
                  </a:lnTo>
                  <a:lnTo>
                    <a:pt x="728" y="137"/>
                  </a:lnTo>
                  <a:lnTo>
                    <a:pt x="728" y="140"/>
                  </a:lnTo>
                  <a:lnTo>
                    <a:pt x="728" y="142"/>
                  </a:lnTo>
                  <a:lnTo>
                    <a:pt x="725" y="142"/>
                  </a:lnTo>
                  <a:lnTo>
                    <a:pt x="725" y="145"/>
                  </a:lnTo>
                  <a:lnTo>
                    <a:pt x="728" y="145"/>
                  </a:lnTo>
                  <a:lnTo>
                    <a:pt x="730" y="145"/>
                  </a:lnTo>
                  <a:lnTo>
                    <a:pt x="733" y="147"/>
                  </a:lnTo>
                  <a:lnTo>
                    <a:pt x="733" y="150"/>
                  </a:lnTo>
                  <a:lnTo>
                    <a:pt x="735" y="150"/>
                  </a:lnTo>
                  <a:lnTo>
                    <a:pt x="738" y="155"/>
                  </a:lnTo>
                  <a:lnTo>
                    <a:pt x="740" y="152"/>
                  </a:lnTo>
                  <a:lnTo>
                    <a:pt x="743" y="152"/>
                  </a:lnTo>
                  <a:lnTo>
                    <a:pt x="746" y="152"/>
                  </a:lnTo>
                  <a:lnTo>
                    <a:pt x="748" y="152"/>
                  </a:lnTo>
                  <a:lnTo>
                    <a:pt x="751" y="150"/>
                  </a:lnTo>
                  <a:lnTo>
                    <a:pt x="753" y="150"/>
                  </a:lnTo>
                  <a:lnTo>
                    <a:pt x="756" y="150"/>
                  </a:lnTo>
                  <a:lnTo>
                    <a:pt x="756" y="147"/>
                  </a:lnTo>
                  <a:lnTo>
                    <a:pt x="758" y="147"/>
                  </a:lnTo>
                  <a:lnTo>
                    <a:pt x="761" y="147"/>
                  </a:lnTo>
                  <a:lnTo>
                    <a:pt x="763" y="147"/>
                  </a:lnTo>
                  <a:lnTo>
                    <a:pt x="766" y="147"/>
                  </a:lnTo>
                  <a:lnTo>
                    <a:pt x="768" y="152"/>
                  </a:lnTo>
                  <a:lnTo>
                    <a:pt x="771" y="152"/>
                  </a:lnTo>
                  <a:lnTo>
                    <a:pt x="774" y="155"/>
                  </a:lnTo>
                  <a:lnTo>
                    <a:pt x="776" y="155"/>
                  </a:lnTo>
                  <a:lnTo>
                    <a:pt x="776" y="152"/>
                  </a:lnTo>
                  <a:lnTo>
                    <a:pt x="779" y="152"/>
                  </a:lnTo>
                  <a:lnTo>
                    <a:pt x="784" y="155"/>
                  </a:lnTo>
                  <a:lnTo>
                    <a:pt x="786" y="152"/>
                  </a:lnTo>
                  <a:lnTo>
                    <a:pt x="791" y="155"/>
                  </a:lnTo>
                  <a:lnTo>
                    <a:pt x="794" y="155"/>
                  </a:lnTo>
                  <a:lnTo>
                    <a:pt x="794" y="157"/>
                  </a:lnTo>
                  <a:lnTo>
                    <a:pt x="794" y="163"/>
                  </a:lnTo>
                  <a:lnTo>
                    <a:pt x="794" y="168"/>
                  </a:lnTo>
                  <a:lnTo>
                    <a:pt x="794" y="173"/>
                  </a:lnTo>
                  <a:lnTo>
                    <a:pt x="794" y="175"/>
                  </a:lnTo>
                  <a:lnTo>
                    <a:pt x="791" y="180"/>
                  </a:lnTo>
                  <a:lnTo>
                    <a:pt x="791" y="183"/>
                  </a:lnTo>
                  <a:lnTo>
                    <a:pt x="794" y="188"/>
                  </a:lnTo>
                  <a:lnTo>
                    <a:pt x="794" y="191"/>
                  </a:lnTo>
                  <a:lnTo>
                    <a:pt x="794" y="196"/>
                  </a:lnTo>
                  <a:lnTo>
                    <a:pt x="794" y="198"/>
                  </a:lnTo>
                  <a:lnTo>
                    <a:pt x="794" y="206"/>
                  </a:lnTo>
                  <a:lnTo>
                    <a:pt x="794" y="208"/>
                  </a:lnTo>
                  <a:lnTo>
                    <a:pt x="794" y="213"/>
                  </a:lnTo>
                  <a:lnTo>
                    <a:pt x="794" y="216"/>
                  </a:lnTo>
                  <a:lnTo>
                    <a:pt x="796" y="221"/>
                  </a:lnTo>
                  <a:lnTo>
                    <a:pt x="794" y="224"/>
                  </a:lnTo>
                  <a:lnTo>
                    <a:pt x="794" y="226"/>
                  </a:lnTo>
                  <a:lnTo>
                    <a:pt x="796" y="229"/>
                  </a:lnTo>
                  <a:lnTo>
                    <a:pt x="794" y="244"/>
                  </a:lnTo>
                  <a:lnTo>
                    <a:pt x="791" y="249"/>
                  </a:lnTo>
                  <a:lnTo>
                    <a:pt x="794" y="252"/>
                  </a:lnTo>
                  <a:lnTo>
                    <a:pt x="794" y="257"/>
                  </a:lnTo>
                  <a:lnTo>
                    <a:pt x="796" y="259"/>
                  </a:lnTo>
                  <a:lnTo>
                    <a:pt x="799" y="264"/>
                  </a:lnTo>
                  <a:lnTo>
                    <a:pt x="796" y="267"/>
                  </a:lnTo>
                  <a:lnTo>
                    <a:pt x="799" y="272"/>
                  </a:lnTo>
                  <a:lnTo>
                    <a:pt x="802" y="277"/>
                  </a:lnTo>
                  <a:lnTo>
                    <a:pt x="804" y="277"/>
                  </a:lnTo>
                  <a:lnTo>
                    <a:pt x="809" y="280"/>
                  </a:lnTo>
                  <a:lnTo>
                    <a:pt x="812" y="287"/>
                  </a:lnTo>
                  <a:lnTo>
                    <a:pt x="817" y="285"/>
                  </a:lnTo>
                  <a:lnTo>
                    <a:pt x="819" y="282"/>
                  </a:lnTo>
                  <a:lnTo>
                    <a:pt x="822" y="282"/>
                  </a:lnTo>
                  <a:lnTo>
                    <a:pt x="824" y="285"/>
                  </a:lnTo>
                  <a:lnTo>
                    <a:pt x="827" y="287"/>
                  </a:lnTo>
                  <a:lnTo>
                    <a:pt x="832" y="295"/>
                  </a:lnTo>
                  <a:lnTo>
                    <a:pt x="832" y="297"/>
                  </a:lnTo>
                  <a:lnTo>
                    <a:pt x="835" y="297"/>
                  </a:lnTo>
                  <a:lnTo>
                    <a:pt x="837" y="297"/>
                  </a:lnTo>
                  <a:lnTo>
                    <a:pt x="840" y="300"/>
                  </a:lnTo>
                  <a:lnTo>
                    <a:pt x="840" y="305"/>
                  </a:lnTo>
                  <a:lnTo>
                    <a:pt x="840" y="308"/>
                  </a:lnTo>
                  <a:lnTo>
                    <a:pt x="840" y="313"/>
                  </a:lnTo>
                  <a:lnTo>
                    <a:pt x="837" y="315"/>
                  </a:lnTo>
                  <a:lnTo>
                    <a:pt x="835" y="315"/>
                  </a:lnTo>
                  <a:lnTo>
                    <a:pt x="830" y="313"/>
                  </a:lnTo>
                  <a:lnTo>
                    <a:pt x="824" y="313"/>
                  </a:lnTo>
                  <a:lnTo>
                    <a:pt x="817" y="318"/>
                  </a:lnTo>
                  <a:lnTo>
                    <a:pt x="814" y="320"/>
                  </a:lnTo>
                  <a:lnTo>
                    <a:pt x="809" y="323"/>
                  </a:lnTo>
                  <a:lnTo>
                    <a:pt x="809" y="328"/>
                  </a:lnTo>
                  <a:lnTo>
                    <a:pt x="812" y="331"/>
                  </a:lnTo>
                  <a:lnTo>
                    <a:pt x="817" y="336"/>
                  </a:lnTo>
                  <a:lnTo>
                    <a:pt x="819" y="338"/>
                  </a:lnTo>
                  <a:lnTo>
                    <a:pt x="819" y="341"/>
                  </a:lnTo>
                  <a:lnTo>
                    <a:pt x="817" y="348"/>
                  </a:lnTo>
                  <a:lnTo>
                    <a:pt x="822" y="356"/>
                  </a:lnTo>
                  <a:lnTo>
                    <a:pt x="824" y="361"/>
                  </a:lnTo>
                  <a:lnTo>
                    <a:pt x="827" y="364"/>
                  </a:lnTo>
                  <a:lnTo>
                    <a:pt x="830" y="366"/>
                  </a:lnTo>
                  <a:lnTo>
                    <a:pt x="830" y="369"/>
                  </a:lnTo>
                  <a:lnTo>
                    <a:pt x="830" y="371"/>
                  </a:lnTo>
                  <a:lnTo>
                    <a:pt x="830" y="374"/>
                  </a:lnTo>
                  <a:lnTo>
                    <a:pt x="827" y="379"/>
                  </a:lnTo>
                  <a:lnTo>
                    <a:pt x="822" y="381"/>
                  </a:lnTo>
                  <a:lnTo>
                    <a:pt x="814" y="384"/>
                  </a:lnTo>
                  <a:lnTo>
                    <a:pt x="809" y="384"/>
                  </a:lnTo>
                  <a:lnTo>
                    <a:pt x="807" y="387"/>
                  </a:lnTo>
                  <a:lnTo>
                    <a:pt x="809" y="392"/>
                  </a:lnTo>
                  <a:lnTo>
                    <a:pt x="809" y="397"/>
                  </a:lnTo>
                  <a:lnTo>
                    <a:pt x="804" y="397"/>
                  </a:lnTo>
                  <a:lnTo>
                    <a:pt x="802" y="399"/>
                  </a:lnTo>
                  <a:lnTo>
                    <a:pt x="799" y="404"/>
                  </a:lnTo>
                  <a:lnTo>
                    <a:pt x="796" y="404"/>
                  </a:lnTo>
                  <a:lnTo>
                    <a:pt x="791" y="404"/>
                  </a:lnTo>
                  <a:lnTo>
                    <a:pt x="789" y="407"/>
                  </a:lnTo>
                  <a:lnTo>
                    <a:pt x="789" y="409"/>
                  </a:lnTo>
                  <a:lnTo>
                    <a:pt x="789" y="412"/>
                  </a:lnTo>
                  <a:lnTo>
                    <a:pt x="791" y="415"/>
                  </a:lnTo>
                  <a:lnTo>
                    <a:pt x="794" y="417"/>
                  </a:lnTo>
                  <a:lnTo>
                    <a:pt x="796" y="420"/>
                  </a:lnTo>
                  <a:lnTo>
                    <a:pt x="799" y="430"/>
                  </a:lnTo>
                  <a:lnTo>
                    <a:pt x="799" y="432"/>
                  </a:lnTo>
                  <a:lnTo>
                    <a:pt x="799" y="437"/>
                  </a:lnTo>
                  <a:lnTo>
                    <a:pt x="796" y="443"/>
                  </a:lnTo>
                  <a:lnTo>
                    <a:pt x="796" y="448"/>
                  </a:lnTo>
                  <a:lnTo>
                    <a:pt x="799" y="453"/>
                  </a:lnTo>
                  <a:lnTo>
                    <a:pt x="799" y="455"/>
                  </a:lnTo>
                  <a:lnTo>
                    <a:pt x="796" y="458"/>
                  </a:lnTo>
                  <a:lnTo>
                    <a:pt x="796" y="463"/>
                  </a:lnTo>
                  <a:lnTo>
                    <a:pt x="794" y="468"/>
                  </a:lnTo>
                  <a:lnTo>
                    <a:pt x="796" y="471"/>
                  </a:lnTo>
                  <a:lnTo>
                    <a:pt x="796" y="473"/>
                  </a:lnTo>
                  <a:lnTo>
                    <a:pt x="794" y="478"/>
                  </a:lnTo>
                  <a:lnTo>
                    <a:pt x="794" y="483"/>
                  </a:lnTo>
                  <a:lnTo>
                    <a:pt x="794" y="488"/>
                  </a:lnTo>
                  <a:lnTo>
                    <a:pt x="796" y="496"/>
                  </a:lnTo>
                  <a:lnTo>
                    <a:pt x="799" y="501"/>
                  </a:lnTo>
                  <a:lnTo>
                    <a:pt x="796" y="504"/>
                  </a:lnTo>
                  <a:lnTo>
                    <a:pt x="794" y="504"/>
                  </a:lnTo>
                  <a:lnTo>
                    <a:pt x="789" y="506"/>
                  </a:lnTo>
                  <a:lnTo>
                    <a:pt x="786" y="509"/>
                  </a:lnTo>
                  <a:lnTo>
                    <a:pt x="786" y="514"/>
                  </a:lnTo>
                  <a:lnTo>
                    <a:pt x="789" y="519"/>
                  </a:lnTo>
                  <a:lnTo>
                    <a:pt x="791" y="519"/>
                  </a:lnTo>
                  <a:lnTo>
                    <a:pt x="796" y="521"/>
                  </a:lnTo>
                  <a:lnTo>
                    <a:pt x="799" y="527"/>
                  </a:lnTo>
                  <a:lnTo>
                    <a:pt x="799" y="529"/>
                  </a:lnTo>
                  <a:lnTo>
                    <a:pt x="799" y="532"/>
                  </a:lnTo>
                  <a:lnTo>
                    <a:pt x="799" y="534"/>
                  </a:lnTo>
                  <a:lnTo>
                    <a:pt x="799" y="539"/>
                  </a:lnTo>
                  <a:lnTo>
                    <a:pt x="799" y="547"/>
                  </a:lnTo>
                  <a:lnTo>
                    <a:pt x="802" y="549"/>
                  </a:lnTo>
                  <a:lnTo>
                    <a:pt x="807" y="555"/>
                  </a:lnTo>
                  <a:lnTo>
                    <a:pt x="809" y="557"/>
                  </a:lnTo>
                  <a:lnTo>
                    <a:pt x="809" y="560"/>
                  </a:lnTo>
                  <a:lnTo>
                    <a:pt x="807" y="567"/>
                  </a:lnTo>
                  <a:lnTo>
                    <a:pt x="804" y="572"/>
                  </a:lnTo>
                  <a:lnTo>
                    <a:pt x="802" y="577"/>
                  </a:lnTo>
                  <a:lnTo>
                    <a:pt x="802" y="585"/>
                  </a:lnTo>
                  <a:lnTo>
                    <a:pt x="802" y="590"/>
                  </a:lnTo>
                  <a:lnTo>
                    <a:pt x="799" y="595"/>
                  </a:lnTo>
                  <a:lnTo>
                    <a:pt x="799" y="600"/>
                  </a:lnTo>
                  <a:lnTo>
                    <a:pt x="799" y="603"/>
                  </a:lnTo>
                  <a:lnTo>
                    <a:pt x="802" y="605"/>
                  </a:lnTo>
                  <a:lnTo>
                    <a:pt x="802" y="608"/>
                  </a:lnTo>
                  <a:lnTo>
                    <a:pt x="802" y="611"/>
                  </a:lnTo>
                  <a:lnTo>
                    <a:pt x="802" y="618"/>
                  </a:lnTo>
                  <a:lnTo>
                    <a:pt x="799" y="623"/>
                  </a:lnTo>
                  <a:lnTo>
                    <a:pt x="799" y="628"/>
                  </a:lnTo>
                  <a:lnTo>
                    <a:pt x="799" y="633"/>
                  </a:lnTo>
                  <a:lnTo>
                    <a:pt x="804" y="639"/>
                  </a:lnTo>
                  <a:lnTo>
                    <a:pt x="807" y="639"/>
                  </a:lnTo>
                  <a:lnTo>
                    <a:pt x="812" y="641"/>
                  </a:lnTo>
                  <a:lnTo>
                    <a:pt x="812" y="646"/>
                  </a:lnTo>
                  <a:lnTo>
                    <a:pt x="812" y="649"/>
                  </a:lnTo>
                  <a:lnTo>
                    <a:pt x="812" y="654"/>
                  </a:lnTo>
                  <a:lnTo>
                    <a:pt x="809" y="656"/>
                  </a:lnTo>
                  <a:lnTo>
                    <a:pt x="807" y="659"/>
                  </a:lnTo>
                  <a:lnTo>
                    <a:pt x="802" y="661"/>
                  </a:lnTo>
                  <a:lnTo>
                    <a:pt x="799" y="664"/>
                  </a:lnTo>
                  <a:lnTo>
                    <a:pt x="802" y="669"/>
                  </a:lnTo>
                  <a:lnTo>
                    <a:pt x="802" y="677"/>
                  </a:lnTo>
                  <a:lnTo>
                    <a:pt x="802" y="682"/>
                  </a:lnTo>
                  <a:lnTo>
                    <a:pt x="807" y="684"/>
                  </a:lnTo>
                  <a:lnTo>
                    <a:pt x="809" y="687"/>
                  </a:lnTo>
                  <a:lnTo>
                    <a:pt x="812" y="687"/>
                  </a:lnTo>
                  <a:lnTo>
                    <a:pt x="819" y="687"/>
                  </a:lnTo>
                  <a:lnTo>
                    <a:pt x="824" y="687"/>
                  </a:lnTo>
                  <a:lnTo>
                    <a:pt x="830" y="689"/>
                  </a:lnTo>
                  <a:lnTo>
                    <a:pt x="832" y="695"/>
                  </a:lnTo>
                  <a:lnTo>
                    <a:pt x="835" y="700"/>
                  </a:lnTo>
                  <a:lnTo>
                    <a:pt x="835" y="702"/>
                  </a:lnTo>
                  <a:lnTo>
                    <a:pt x="837" y="712"/>
                  </a:lnTo>
                  <a:lnTo>
                    <a:pt x="837" y="717"/>
                  </a:lnTo>
                  <a:lnTo>
                    <a:pt x="835" y="720"/>
                  </a:lnTo>
                  <a:lnTo>
                    <a:pt x="840" y="725"/>
                  </a:lnTo>
                  <a:lnTo>
                    <a:pt x="840" y="730"/>
                  </a:lnTo>
                  <a:lnTo>
                    <a:pt x="842" y="735"/>
                  </a:lnTo>
                  <a:lnTo>
                    <a:pt x="842" y="740"/>
                  </a:lnTo>
                  <a:lnTo>
                    <a:pt x="840" y="745"/>
                  </a:lnTo>
                  <a:lnTo>
                    <a:pt x="840" y="748"/>
                  </a:lnTo>
                  <a:lnTo>
                    <a:pt x="840" y="751"/>
                  </a:lnTo>
                  <a:lnTo>
                    <a:pt x="845" y="751"/>
                  </a:lnTo>
                  <a:lnTo>
                    <a:pt x="847" y="753"/>
                  </a:lnTo>
                  <a:lnTo>
                    <a:pt x="847" y="756"/>
                  </a:lnTo>
                  <a:lnTo>
                    <a:pt x="847" y="758"/>
                  </a:lnTo>
                  <a:lnTo>
                    <a:pt x="845" y="763"/>
                  </a:lnTo>
                  <a:lnTo>
                    <a:pt x="840" y="766"/>
                  </a:lnTo>
                  <a:lnTo>
                    <a:pt x="840" y="771"/>
                  </a:lnTo>
                  <a:lnTo>
                    <a:pt x="837" y="773"/>
                  </a:lnTo>
                  <a:lnTo>
                    <a:pt x="840" y="778"/>
                  </a:lnTo>
                  <a:lnTo>
                    <a:pt x="842" y="784"/>
                  </a:lnTo>
                  <a:lnTo>
                    <a:pt x="842" y="791"/>
                  </a:lnTo>
                  <a:lnTo>
                    <a:pt x="840" y="796"/>
                  </a:lnTo>
                  <a:lnTo>
                    <a:pt x="840" y="799"/>
                  </a:lnTo>
                  <a:lnTo>
                    <a:pt x="840" y="801"/>
                  </a:lnTo>
                  <a:lnTo>
                    <a:pt x="835" y="809"/>
                  </a:lnTo>
                  <a:lnTo>
                    <a:pt x="832" y="809"/>
                  </a:lnTo>
                  <a:lnTo>
                    <a:pt x="822" y="819"/>
                  </a:lnTo>
                  <a:lnTo>
                    <a:pt x="822" y="822"/>
                  </a:lnTo>
                  <a:lnTo>
                    <a:pt x="824" y="827"/>
                  </a:lnTo>
                  <a:lnTo>
                    <a:pt x="837" y="834"/>
                  </a:lnTo>
                  <a:lnTo>
                    <a:pt x="768" y="885"/>
                  </a:lnTo>
                  <a:lnTo>
                    <a:pt x="768" y="985"/>
                  </a:lnTo>
                  <a:lnTo>
                    <a:pt x="789" y="1094"/>
                  </a:lnTo>
                  <a:lnTo>
                    <a:pt x="789" y="1130"/>
                  </a:lnTo>
                  <a:lnTo>
                    <a:pt x="789" y="1137"/>
                  </a:lnTo>
                  <a:lnTo>
                    <a:pt x="789" y="1140"/>
                  </a:lnTo>
                  <a:close/>
                </a:path>
              </a:pathLst>
            </a:custGeom>
            <a:solidFill>
              <a:srgbClr val="76A432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92CC281D-2428-3A06-6453-92E0BA30A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" y="2176"/>
              <a:ext cx="884" cy="812"/>
            </a:xfrm>
            <a:custGeom>
              <a:avLst/>
              <a:gdLst>
                <a:gd name="T0" fmla="*/ 56 w 884"/>
                <a:gd name="T1" fmla="*/ 702 h 812"/>
                <a:gd name="T2" fmla="*/ 66 w 884"/>
                <a:gd name="T3" fmla="*/ 674 h 812"/>
                <a:gd name="T4" fmla="*/ 36 w 884"/>
                <a:gd name="T5" fmla="*/ 639 h 812"/>
                <a:gd name="T6" fmla="*/ 51 w 884"/>
                <a:gd name="T7" fmla="*/ 590 h 812"/>
                <a:gd name="T8" fmla="*/ 54 w 884"/>
                <a:gd name="T9" fmla="*/ 562 h 812"/>
                <a:gd name="T10" fmla="*/ 46 w 884"/>
                <a:gd name="T11" fmla="*/ 512 h 812"/>
                <a:gd name="T12" fmla="*/ 13 w 884"/>
                <a:gd name="T13" fmla="*/ 481 h 812"/>
                <a:gd name="T14" fmla="*/ 13 w 884"/>
                <a:gd name="T15" fmla="*/ 450 h 812"/>
                <a:gd name="T16" fmla="*/ 16 w 884"/>
                <a:gd name="T17" fmla="*/ 407 h 812"/>
                <a:gd name="T18" fmla="*/ 13 w 884"/>
                <a:gd name="T19" fmla="*/ 356 h 812"/>
                <a:gd name="T20" fmla="*/ 3 w 884"/>
                <a:gd name="T21" fmla="*/ 323 h 812"/>
                <a:gd name="T22" fmla="*/ 8 w 884"/>
                <a:gd name="T23" fmla="*/ 285 h 812"/>
                <a:gd name="T24" fmla="*/ 10 w 884"/>
                <a:gd name="T25" fmla="*/ 237 h 812"/>
                <a:gd name="T26" fmla="*/ 18 w 884"/>
                <a:gd name="T27" fmla="*/ 214 h 812"/>
                <a:gd name="T28" fmla="*/ 44 w 884"/>
                <a:gd name="T29" fmla="*/ 186 h 812"/>
                <a:gd name="T30" fmla="*/ 23 w 884"/>
                <a:gd name="T31" fmla="*/ 145 h 812"/>
                <a:gd name="T32" fmla="*/ 54 w 884"/>
                <a:gd name="T33" fmla="*/ 122 h 812"/>
                <a:gd name="T34" fmla="*/ 31 w 884"/>
                <a:gd name="T35" fmla="*/ 102 h 812"/>
                <a:gd name="T36" fmla="*/ 8 w 884"/>
                <a:gd name="T37" fmla="*/ 69 h 812"/>
                <a:gd name="T38" fmla="*/ 56 w 884"/>
                <a:gd name="T39" fmla="*/ 2 h 812"/>
                <a:gd name="T40" fmla="*/ 120 w 884"/>
                <a:gd name="T41" fmla="*/ 10 h 812"/>
                <a:gd name="T42" fmla="*/ 189 w 884"/>
                <a:gd name="T43" fmla="*/ 15 h 812"/>
                <a:gd name="T44" fmla="*/ 232 w 884"/>
                <a:gd name="T45" fmla="*/ 5 h 812"/>
                <a:gd name="T46" fmla="*/ 280 w 884"/>
                <a:gd name="T47" fmla="*/ 10 h 812"/>
                <a:gd name="T48" fmla="*/ 313 w 884"/>
                <a:gd name="T49" fmla="*/ 33 h 812"/>
                <a:gd name="T50" fmla="*/ 375 w 884"/>
                <a:gd name="T51" fmla="*/ 13 h 812"/>
                <a:gd name="T52" fmla="*/ 420 w 884"/>
                <a:gd name="T53" fmla="*/ 8 h 812"/>
                <a:gd name="T54" fmla="*/ 459 w 884"/>
                <a:gd name="T55" fmla="*/ 48 h 812"/>
                <a:gd name="T56" fmla="*/ 481 w 884"/>
                <a:gd name="T57" fmla="*/ 76 h 812"/>
                <a:gd name="T58" fmla="*/ 530 w 884"/>
                <a:gd name="T59" fmla="*/ 81 h 812"/>
                <a:gd name="T60" fmla="*/ 535 w 884"/>
                <a:gd name="T61" fmla="*/ 58 h 812"/>
                <a:gd name="T62" fmla="*/ 553 w 884"/>
                <a:gd name="T63" fmla="*/ 25 h 812"/>
                <a:gd name="T64" fmla="*/ 652 w 884"/>
                <a:gd name="T65" fmla="*/ 15 h 812"/>
                <a:gd name="T66" fmla="*/ 693 w 884"/>
                <a:gd name="T67" fmla="*/ 30 h 812"/>
                <a:gd name="T68" fmla="*/ 736 w 884"/>
                <a:gd name="T69" fmla="*/ 41 h 812"/>
                <a:gd name="T70" fmla="*/ 728 w 884"/>
                <a:gd name="T71" fmla="*/ 66 h 812"/>
                <a:gd name="T72" fmla="*/ 733 w 884"/>
                <a:gd name="T73" fmla="*/ 84 h 812"/>
                <a:gd name="T74" fmla="*/ 744 w 884"/>
                <a:gd name="T75" fmla="*/ 107 h 812"/>
                <a:gd name="T76" fmla="*/ 746 w 884"/>
                <a:gd name="T77" fmla="*/ 135 h 812"/>
                <a:gd name="T78" fmla="*/ 711 w 884"/>
                <a:gd name="T79" fmla="*/ 158 h 812"/>
                <a:gd name="T80" fmla="*/ 716 w 884"/>
                <a:gd name="T81" fmla="*/ 204 h 812"/>
                <a:gd name="T82" fmla="*/ 733 w 884"/>
                <a:gd name="T83" fmla="*/ 239 h 812"/>
                <a:gd name="T84" fmla="*/ 754 w 884"/>
                <a:gd name="T85" fmla="*/ 277 h 812"/>
                <a:gd name="T86" fmla="*/ 741 w 884"/>
                <a:gd name="T87" fmla="*/ 300 h 812"/>
                <a:gd name="T88" fmla="*/ 779 w 884"/>
                <a:gd name="T89" fmla="*/ 323 h 812"/>
                <a:gd name="T90" fmla="*/ 820 w 884"/>
                <a:gd name="T91" fmla="*/ 336 h 812"/>
                <a:gd name="T92" fmla="*/ 838 w 884"/>
                <a:gd name="T93" fmla="*/ 392 h 812"/>
                <a:gd name="T94" fmla="*/ 840 w 884"/>
                <a:gd name="T95" fmla="*/ 410 h 812"/>
                <a:gd name="T96" fmla="*/ 830 w 884"/>
                <a:gd name="T97" fmla="*/ 456 h 812"/>
                <a:gd name="T98" fmla="*/ 820 w 884"/>
                <a:gd name="T99" fmla="*/ 478 h 812"/>
                <a:gd name="T100" fmla="*/ 840 w 884"/>
                <a:gd name="T101" fmla="*/ 509 h 812"/>
                <a:gd name="T102" fmla="*/ 863 w 884"/>
                <a:gd name="T103" fmla="*/ 537 h 812"/>
                <a:gd name="T104" fmla="*/ 881 w 884"/>
                <a:gd name="T105" fmla="*/ 588 h 812"/>
                <a:gd name="T106" fmla="*/ 548 w 884"/>
                <a:gd name="T107" fmla="*/ 664 h 812"/>
                <a:gd name="T108" fmla="*/ 543 w 884"/>
                <a:gd name="T109" fmla="*/ 697 h 812"/>
                <a:gd name="T110" fmla="*/ 527 w 884"/>
                <a:gd name="T111" fmla="*/ 723 h 812"/>
                <a:gd name="T112" fmla="*/ 515 w 884"/>
                <a:gd name="T113" fmla="*/ 751 h 812"/>
                <a:gd name="T114" fmla="*/ 494 w 884"/>
                <a:gd name="T115" fmla="*/ 771 h 812"/>
                <a:gd name="T116" fmla="*/ 400 w 884"/>
                <a:gd name="T117" fmla="*/ 771 h 812"/>
                <a:gd name="T118" fmla="*/ 336 w 884"/>
                <a:gd name="T119" fmla="*/ 789 h 812"/>
                <a:gd name="T120" fmla="*/ 214 w 884"/>
                <a:gd name="T121" fmla="*/ 812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4" h="812">
                  <a:moveTo>
                    <a:pt x="51" y="710"/>
                  </a:moveTo>
                  <a:lnTo>
                    <a:pt x="49" y="710"/>
                  </a:lnTo>
                  <a:lnTo>
                    <a:pt x="46" y="710"/>
                  </a:lnTo>
                  <a:lnTo>
                    <a:pt x="44" y="707"/>
                  </a:lnTo>
                  <a:lnTo>
                    <a:pt x="44" y="705"/>
                  </a:lnTo>
                  <a:lnTo>
                    <a:pt x="46" y="702"/>
                  </a:lnTo>
                  <a:lnTo>
                    <a:pt x="46" y="700"/>
                  </a:lnTo>
                  <a:lnTo>
                    <a:pt x="49" y="700"/>
                  </a:lnTo>
                  <a:lnTo>
                    <a:pt x="51" y="702"/>
                  </a:lnTo>
                  <a:lnTo>
                    <a:pt x="56" y="702"/>
                  </a:lnTo>
                  <a:lnTo>
                    <a:pt x="59" y="702"/>
                  </a:lnTo>
                  <a:lnTo>
                    <a:pt x="66" y="697"/>
                  </a:lnTo>
                  <a:lnTo>
                    <a:pt x="66" y="695"/>
                  </a:lnTo>
                  <a:lnTo>
                    <a:pt x="69" y="692"/>
                  </a:lnTo>
                  <a:lnTo>
                    <a:pt x="72" y="690"/>
                  </a:lnTo>
                  <a:lnTo>
                    <a:pt x="72" y="687"/>
                  </a:lnTo>
                  <a:lnTo>
                    <a:pt x="72" y="685"/>
                  </a:lnTo>
                  <a:lnTo>
                    <a:pt x="69" y="682"/>
                  </a:lnTo>
                  <a:lnTo>
                    <a:pt x="66" y="679"/>
                  </a:lnTo>
                  <a:lnTo>
                    <a:pt x="66" y="674"/>
                  </a:lnTo>
                  <a:lnTo>
                    <a:pt x="66" y="672"/>
                  </a:lnTo>
                  <a:lnTo>
                    <a:pt x="66" y="669"/>
                  </a:lnTo>
                  <a:lnTo>
                    <a:pt x="64" y="667"/>
                  </a:lnTo>
                  <a:lnTo>
                    <a:pt x="61" y="664"/>
                  </a:lnTo>
                  <a:lnTo>
                    <a:pt x="59" y="657"/>
                  </a:lnTo>
                  <a:lnTo>
                    <a:pt x="56" y="654"/>
                  </a:lnTo>
                  <a:lnTo>
                    <a:pt x="54" y="651"/>
                  </a:lnTo>
                  <a:lnTo>
                    <a:pt x="51" y="651"/>
                  </a:lnTo>
                  <a:lnTo>
                    <a:pt x="38" y="644"/>
                  </a:lnTo>
                  <a:lnTo>
                    <a:pt x="36" y="639"/>
                  </a:lnTo>
                  <a:lnTo>
                    <a:pt x="36" y="636"/>
                  </a:lnTo>
                  <a:lnTo>
                    <a:pt x="46" y="626"/>
                  </a:lnTo>
                  <a:lnTo>
                    <a:pt x="49" y="626"/>
                  </a:lnTo>
                  <a:lnTo>
                    <a:pt x="54" y="618"/>
                  </a:lnTo>
                  <a:lnTo>
                    <a:pt x="54" y="616"/>
                  </a:lnTo>
                  <a:lnTo>
                    <a:pt x="54" y="613"/>
                  </a:lnTo>
                  <a:lnTo>
                    <a:pt x="56" y="608"/>
                  </a:lnTo>
                  <a:lnTo>
                    <a:pt x="56" y="601"/>
                  </a:lnTo>
                  <a:lnTo>
                    <a:pt x="54" y="595"/>
                  </a:lnTo>
                  <a:lnTo>
                    <a:pt x="51" y="590"/>
                  </a:lnTo>
                  <a:lnTo>
                    <a:pt x="54" y="588"/>
                  </a:lnTo>
                  <a:lnTo>
                    <a:pt x="54" y="583"/>
                  </a:lnTo>
                  <a:lnTo>
                    <a:pt x="59" y="580"/>
                  </a:lnTo>
                  <a:lnTo>
                    <a:pt x="61" y="575"/>
                  </a:lnTo>
                  <a:lnTo>
                    <a:pt x="61" y="573"/>
                  </a:lnTo>
                  <a:lnTo>
                    <a:pt x="61" y="570"/>
                  </a:lnTo>
                  <a:lnTo>
                    <a:pt x="59" y="568"/>
                  </a:lnTo>
                  <a:lnTo>
                    <a:pt x="54" y="568"/>
                  </a:lnTo>
                  <a:lnTo>
                    <a:pt x="54" y="565"/>
                  </a:lnTo>
                  <a:lnTo>
                    <a:pt x="54" y="562"/>
                  </a:lnTo>
                  <a:lnTo>
                    <a:pt x="56" y="557"/>
                  </a:lnTo>
                  <a:lnTo>
                    <a:pt x="56" y="552"/>
                  </a:lnTo>
                  <a:lnTo>
                    <a:pt x="54" y="547"/>
                  </a:lnTo>
                  <a:lnTo>
                    <a:pt x="54" y="542"/>
                  </a:lnTo>
                  <a:lnTo>
                    <a:pt x="49" y="537"/>
                  </a:lnTo>
                  <a:lnTo>
                    <a:pt x="51" y="534"/>
                  </a:lnTo>
                  <a:lnTo>
                    <a:pt x="51" y="529"/>
                  </a:lnTo>
                  <a:lnTo>
                    <a:pt x="49" y="519"/>
                  </a:lnTo>
                  <a:lnTo>
                    <a:pt x="49" y="517"/>
                  </a:lnTo>
                  <a:lnTo>
                    <a:pt x="46" y="512"/>
                  </a:lnTo>
                  <a:lnTo>
                    <a:pt x="44" y="506"/>
                  </a:lnTo>
                  <a:lnTo>
                    <a:pt x="38" y="504"/>
                  </a:lnTo>
                  <a:lnTo>
                    <a:pt x="33" y="504"/>
                  </a:lnTo>
                  <a:lnTo>
                    <a:pt x="26" y="504"/>
                  </a:lnTo>
                  <a:lnTo>
                    <a:pt x="23" y="504"/>
                  </a:lnTo>
                  <a:lnTo>
                    <a:pt x="21" y="501"/>
                  </a:lnTo>
                  <a:lnTo>
                    <a:pt x="16" y="499"/>
                  </a:lnTo>
                  <a:lnTo>
                    <a:pt x="16" y="494"/>
                  </a:lnTo>
                  <a:lnTo>
                    <a:pt x="16" y="486"/>
                  </a:lnTo>
                  <a:lnTo>
                    <a:pt x="13" y="481"/>
                  </a:lnTo>
                  <a:lnTo>
                    <a:pt x="16" y="478"/>
                  </a:lnTo>
                  <a:lnTo>
                    <a:pt x="21" y="476"/>
                  </a:lnTo>
                  <a:lnTo>
                    <a:pt x="23" y="473"/>
                  </a:lnTo>
                  <a:lnTo>
                    <a:pt x="26" y="471"/>
                  </a:lnTo>
                  <a:lnTo>
                    <a:pt x="26" y="466"/>
                  </a:lnTo>
                  <a:lnTo>
                    <a:pt x="26" y="463"/>
                  </a:lnTo>
                  <a:lnTo>
                    <a:pt x="26" y="458"/>
                  </a:lnTo>
                  <a:lnTo>
                    <a:pt x="21" y="456"/>
                  </a:lnTo>
                  <a:lnTo>
                    <a:pt x="18" y="456"/>
                  </a:lnTo>
                  <a:lnTo>
                    <a:pt x="13" y="450"/>
                  </a:lnTo>
                  <a:lnTo>
                    <a:pt x="13" y="445"/>
                  </a:lnTo>
                  <a:lnTo>
                    <a:pt x="13" y="440"/>
                  </a:lnTo>
                  <a:lnTo>
                    <a:pt x="16" y="435"/>
                  </a:lnTo>
                  <a:lnTo>
                    <a:pt x="16" y="428"/>
                  </a:lnTo>
                  <a:lnTo>
                    <a:pt x="16" y="425"/>
                  </a:lnTo>
                  <a:lnTo>
                    <a:pt x="16" y="422"/>
                  </a:lnTo>
                  <a:lnTo>
                    <a:pt x="13" y="420"/>
                  </a:lnTo>
                  <a:lnTo>
                    <a:pt x="13" y="417"/>
                  </a:lnTo>
                  <a:lnTo>
                    <a:pt x="13" y="412"/>
                  </a:lnTo>
                  <a:lnTo>
                    <a:pt x="16" y="407"/>
                  </a:lnTo>
                  <a:lnTo>
                    <a:pt x="16" y="402"/>
                  </a:lnTo>
                  <a:lnTo>
                    <a:pt x="16" y="394"/>
                  </a:lnTo>
                  <a:lnTo>
                    <a:pt x="18" y="389"/>
                  </a:lnTo>
                  <a:lnTo>
                    <a:pt x="21" y="384"/>
                  </a:lnTo>
                  <a:lnTo>
                    <a:pt x="23" y="377"/>
                  </a:lnTo>
                  <a:lnTo>
                    <a:pt x="23" y="374"/>
                  </a:lnTo>
                  <a:lnTo>
                    <a:pt x="21" y="372"/>
                  </a:lnTo>
                  <a:lnTo>
                    <a:pt x="16" y="366"/>
                  </a:lnTo>
                  <a:lnTo>
                    <a:pt x="13" y="364"/>
                  </a:lnTo>
                  <a:lnTo>
                    <a:pt x="13" y="356"/>
                  </a:lnTo>
                  <a:lnTo>
                    <a:pt x="13" y="351"/>
                  </a:lnTo>
                  <a:lnTo>
                    <a:pt x="13" y="349"/>
                  </a:lnTo>
                  <a:lnTo>
                    <a:pt x="13" y="346"/>
                  </a:lnTo>
                  <a:lnTo>
                    <a:pt x="13" y="344"/>
                  </a:lnTo>
                  <a:lnTo>
                    <a:pt x="10" y="338"/>
                  </a:lnTo>
                  <a:lnTo>
                    <a:pt x="5" y="336"/>
                  </a:lnTo>
                  <a:lnTo>
                    <a:pt x="3" y="336"/>
                  </a:lnTo>
                  <a:lnTo>
                    <a:pt x="0" y="331"/>
                  </a:lnTo>
                  <a:lnTo>
                    <a:pt x="0" y="326"/>
                  </a:lnTo>
                  <a:lnTo>
                    <a:pt x="3" y="323"/>
                  </a:lnTo>
                  <a:lnTo>
                    <a:pt x="8" y="321"/>
                  </a:lnTo>
                  <a:lnTo>
                    <a:pt x="10" y="321"/>
                  </a:lnTo>
                  <a:lnTo>
                    <a:pt x="13" y="318"/>
                  </a:lnTo>
                  <a:lnTo>
                    <a:pt x="10" y="313"/>
                  </a:lnTo>
                  <a:lnTo>
                    <a:pt x="8" y="305"/>
                  </a:lnTo>
                  <a:lnTo>
                    <a:pt x="8" y="300"/>
                  </a:lnTo>
                  <a:lnTo>
                    <a:pt x="8" y="295"/>
                  </a:lnTo>
                  <a:lnTo>
                    <a:pt x="10" y="290"/>
                  </a:lnTo>
                  <a:lnTo>
                    <a:pt x="10" y="288"/>
                  </a:lnTo>
                  <a:lnTo>
                    <a:pt x="8" y="285"/>
                  </a:lnTo>
                  <a:lnTo>
                    <a:pt x="10" y="280"/>
                  </a:lnTo>
                  <a:lnTo>
                    <a:pt x="10" y="275"/>
                  </a:lnTo>
                  <a:lnTo>
                    <a:pt x="13" y="272"/>
                  </a:lnTo>
                  <a:lnTo>
                    <a:pt x="13" y="270"/>
                  </a:lnTo>
                  <a:lnTo>
                    <a:pt x="10" y="265"/>
                  </a:lnTo>
                  <a:lnTo>
                    <a:pt x="10" y="260"/>
                  </a:lnTo>
                  <a:lnTo>
                    <a:pt x="13" y="254"/>
                  </a:lnTo>
                  <a:lnTo>
                    <a:pt x="13" y="249"/>
                  </a:lnTo>
                  <a:lnTo>
                    <a:pt x="13" y="247"/>
                  </a:lnTo>
                  <a:lnTo>
                    <a:pt x="10" y="237"/>
                  </a:lnTo>
                  <a:lnTo>
                    <a:pt x="8" y="234"/>
                  </a:lnTo>
                  <a:lnTo>
                    <a:pt x="5" y="232"/>
                  </a:lnTo>
                  <a:lnTo>
                    <a:pt x="3" y="229"/>
                  </a:lnTo>
                  <a:lnTo>
                    <a:pt x="3" y="226"/>
                  </a:lnTo>
                  <a:lnTo>
                    <a:pt x="3" y="224"/>
                  </a:lnTo>
                  <a:lnTo>
                    <a:pt x="5" y="221"/>
                  </a:lnTo>
                  <a:lnTo>
                    <a:pt x="10" y="221"/>
                  </a:lnTo>
                  <a:lnTo>
                    <a:pt x="13" y="221"/>
                  </a:lnTo>
                  <a:lnTo>
                    <a:pt x="16" y="216"/>
                  </a:lnTo>
                  <a:lnTo>
                    <a:pt x="18" y="214"/>
                  </a:lnTo>
                  <a:lnTo>
                    <a:pt x="23" y="214"/>
                  </a:lnTo>
                  <a:lnTo>
                    <a:pt x="23" y="209"/>
                  </a:lnTo>
                  <a:lnTo>
                    <a:pt x="21" y="204"/>
                  </a:lnTo>
                  <a:lnTo>
                    <a:pt x="23" y="201"/>
                  </a:lnTo>
                  <a:lnTo>
                    <a:pt x="28" y="201"/>
                  </a:lnTo>
                  <a:lnTo>
                    <a:pt x="36" y="198"/>
                  </a:lnTo>
                  <a:lnTo>
                    <a:pt x="41" y="196"/>
                  </a:lnTo>
                  <a:lnTo>
                    <a:pt x="44" y="191"/>
                  </a:lnTo>
                  <a:lnTo>
                    <a:pt x="44" y="188"/>
                  </a:lnTo>
                  <a:lnTo>
                    <a:pt x="44" y="186"/>
                  </a:lnTo>
                  <a:lnTo>
                    <a:pt x="44" y="183"/>
                  </a:lnTo>
                  <a:lnTo>
                    <a:pt x="41" y="181"/>
                  </a:lnTo>
                  <a:lnTo>
                    <a:pt x="38" y="178"/>
                  </a:lnTo>
                  <a:lnTo>
                    <a:pt x="36" y="173"/>
                  </a:lnTo>
                  <a:lnTo>
                    <a:pt x="31" y="165"/>
                  </a:lnTo>
                  <a:lnTo>
                    <a:pt x="33" y="158"/>
                  </a:lnTo>
                  <a:lnTo>
                    <a:pt x="33" y="155"/>
                  </a:lnTo>
                  <a:lnTo>
                    <a:pt x="31" y="153"/>
                  </a:lnTo>
                  <a:lnTo>
                    <a:pt x="26" y="148"/>
                  </a:lnTo>
                  <a:lnTo>
                    <a:pt x="23" y="145"/>
                  </a:lnTo>
                  <a:lnTo>
                    <a:pt x="23" y="140"/>
                  </a:lnTo>
                  <a:lnTo>
                    <a:pt x="28" y="137"/>
                  </a:lnTo>
                  <a:lnTo>
                    <a:pt x="31" y="135"/>
                  </a:lnTo>
                  <a:lnTo>
                    <a:pt x="38" y="130"/>
                  </a:lnTo>
                  <a:lnTo>
                    <a:pt x="44" y="130"/>
                  </a:lnTo>
                  <a:lnTo>
                    <a:pt x="49" y="132"/>
                  </a:lnTo>
                  <a:lnTo>
                    <a:pt x="51" y="132"/>
                  </a:lnTo>
                  <a:lnTo>
                    <a:pt x="54" y="130"/>
                  </a:lnTo>
                  <a:lnTo>
                    <a:pt x="54" y="125"/>
                  </a:lnTo>
                  <a:lnTo>
                    <a:pt x="54" y="122"/>
                  </a:lnTo>
                  <a:lnTo>
                    <a:pt x="54" y="117"/>
                  </a:lnTo>
                  <a:lnTo>
                    <a:pt x="51" y="114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2"/>
                  </a:lnTo>
                  <a:lnTo>
                    <a:pt x="41" y="104"/>
                  </a:lnTo>
                  <a:lnTo>
                    <a:pt x="38" y="102"/>
                  </a:lnTo>
                  <a:lnTo>
                    <a:pt x="36" y="99"/>
                  </a:lnTo>
                  <a:lnTo>
                    <a:pt x="33" y="99"/>
                  </a:lnTo>
                  <a:lnTo>
                    <a:pt x="31" y="102"/>
                  </a:lnTo>
                  <a:lnTo>
                    <a:pt x="26" y="104"/>
                  </a:lnTo>
                  <a:lnTo>
                    <a:pt x="23" y="97"/>
                  </a:lnTo>
                  <a:lnTo>
                    <a:pt x="18" y="94"/>
                  </a:lnTo>
                  <a:lnTo>
                    <a:pt x="16" y="94"/>
                  </a:lnTo>
                  <a:lnTo>
                    <a:pt x="13" y="89"/>
                  </a:lnTo>
                  <a:lnTo>
                    <a:pt x="10" y="84"/>
                  </a:lnTo>
                  <a:lnTo>
                    <a:pt x="13" y="81"/>
                  </a:lnTo>
                  <a:lnTo>
                    <a:pt x="10" y="76"/>
                  </a:lnTo>
                  <a:lnTo>
                    <a:pt x="8" y="74"/>
                  </a:lnTo>
                  <a:lnTo>
                    <a:pt x="8" y="69"/>
                  </a:lnTo>
                  <a:lnTo>
                    <a:pt x="5" y="66"/>
                  </a:lnTo>
                  <a:lnTo>
                    <a:pt x="8" y="61"/>
                  </a:lnTo>
                  <a:lnTo>
                    <a:pt x="10" y="61"/>
                  </a:lnTo>
                  <a:lnTo>
                    <a:pt x="21" y="58"/>
                  </a:lnTo>
                  <a:lnTo>
                    <a:pt x="28" y="36"/>
                  </a:lnTo>
                  <a:lnTo>
                    <a:pt x="36" y="15"/>
                  </a:lnTo>
                  <a:lnTo>
                    <a:pt x="38" y="5"/>
                  </a:lnTo>
                  <a:lnTo>
                    <a:pt x="41" y="2"/>
                  </a:lnTo>
                  <a:lnTo>
                    <a:pt x="46" y="8"/>
                  </a:lnTo>
                  <a:lnTo>
                    <a:pt x="56" y="2"/>
                  </a:lnTo>
                  <a:lnTo>
                    <a:pt x="66" y="0"/>
                  </a:lnTo>
                  <a:lnTo>
                    <a:pt x="72" y="2"/>
                  </a:lnTo>
                  <a:lnTo>
                    <a:pt x="77" y="2"/>
                  </a:lnTo>
                  <a:lnTo>
                    <a:pt x="82" y="5"/>
                  </a:lnTo>
                  <a:lnTo>
                    <a:pt x="87" y="8"/>
                  </a:lnTo>
                  <a:lnTo>
                    <a:pt x="100" y="8"/>
                  </a:lnTo>
                  <a:lnTo>
                    <a:pt x="110" y="8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5" y="5"/>
                  </a:lnTo>
                  <a:lnTo>
                    <a:pt x="135" y="8"/>
                  </a:lnTo>
                  <a:lnTo>
                    <a:pt x="140" y="8"/>
                  </a:lnTo>
                  <a:lnTo>
                    <a:pt x="145" y="8"/>
                  </a:lnTo>
                  <a:lnTo>
                    <a:pt x="156" y="8"/>
                  </a:lnTo>
                  <a:lnTo>
                    <a:pt x="158" y="13"/>
                  </a:lnTo>
                  <a:lnTo>
                    <a:pt x="166" y="10"/>
                  </a:lnTo>
                  <a:lnTo>
                    <a:pt x="176" y="13"/>
                  </a:lnTo>
                  <a:lnTo>
                    <a:pt x="181" y="13"/>
                  </a:lnTo>
                  <a:lnTo>
                    <a:pt x="189" y="15"/>
                  </a:lnTo>
                  <a:lnTo>
                    <a:pt x="199" y="18"/>
                  </a:lnTo>
                  <a:lnTo>
                    <a:pt x="201" y="15"/>
                  </a:lnTo>
                  <a:lnTo>
                    <a:pt x="204" y="15"/>
                  </a:lnTo>
                  <a:lnTo>
                    <a:pt x="207" y="13"/>
                  </a:lnTo>
                  <a:lnTo>
                    <a:pt x="212" y="8"/>
                  </a:lnTo>
                  <a:lnTo>
                    <a:pt x="214" y="5"/>
                  </a:lnTo>
                  <a:lnTo>
                    <a:pt x="217" y="5"/>
                  </a:lnTo>
                  <a:lnTo>
                    <a:pt x="219" y="5"/>
                  </a:lnTo>
                  <a:lnTo>
                    <a:pt x="224" y="5"/>
                  </a:lnTo>
                  <a:lnTo>
                    <a:pt x="232" y="5"/>
                  </a:lnTo>
                  <a:lnTo>
                    <a:pt x="240" y="8"/>
                  </a:lnTo>
                  <a:lnTo>
                    <a:pt x="245" y="8"/>
                  </a:lnTo>
                  <a:lnTo>
                    <a:pt x="245" y="10"/>
                  </a:lnTo>
                  <a:lnTo>
                    <a:pt x="247" y="8"/>
                  </a:lnTo>
                  <a:lnTo>
                    <a:pt x="250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68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3" y="15"/>
                  </a:lnTo>
                  <a:lnTo>
                    <a:pt x="285" y="15"/>
                  </a:lnTo>
                  <a:lnTo>
                    <a:pt x="288" y="15"/>
                  </a:lnTo>
                  <a:lnTo>
                    <a:pt x="291" y="18"/>
                  </a:lnTo>
                  <a:lnTo>
                    <a:pt x="293" y="20"/>
                  </a:lnTo>
                  <a:lnTo>
                    <a:pt x="293" y="25"/>
                  </a:lnTo>
                  <a:lnTo>
                    <a:pt x="296" y="28"/>
                  </a:lnTo>
                  <a:lnTo>
                    <a:pt x="296" y="30"/>
                  </a:lnTo>
                  <a:lnTo>
                    <a:pt x="301" y="30"/>
                  </a:lnTo>
                  <a:lnTo>
                    <a:pt x="313" y="33"/>
                  </a:lnTo>
                  <a:lnTo>
                    <a:pt x="326" y="36"/>
                  </a:lnTo>
                  <a:lnTo>
                    <a:pt x="331" y="30"/>
                  </a:lnTo>
                  <a:lnTo>
                    <a:pt x="339" y="25"/>
                  </a:lnTo>
                  <a:lnTo>
                    <a:pt x="347" y="20"/>
                  </a:lnTo>
                  <a:lnTo>
                    <a:pt x="352" y="18"/>
                  </a:lnTo>
                  <a:lnTo>
                    <a:pt x="354" y="18"/>
                  </a:lnTo>
                  <a:lnTo>
                    <a:pt x="357" y="13"/>
                  </a:lnTo>
                  <a:lnTo>
                    <a:pt x="359" y="13"/>
                  </a:lnTo>
                  <a:lnTo>
                    <a:pt x="367" y="13"/>
                  </a:lnTo>
                  <a:lnTo>
                    <a:pt x="375" y="13"/>
                  </a:lnTo>
                  <a:lnTo>
                    <a:pt x="382" y="15"/>
                  </a:lnTo>
                  <a:lnTo>
                    <a:pt x="385" y="18"/>
                  </a:lnTo>
                  <a:lnTo>
                    <a:pt x="387" y="15"/>
                  </a:lnTo>
                  <a:lnTo>
                    <a:pt x="387" y="13"/>
                  </a:lnTo>
                  <a:lnTo>
                    <a:pt x="395" y="10"/>
                  </a:lnTo>
                  <a:lnTo>
                    <a:pt x="397" y="5"/>
                  </a:lnTo>
                  <a:lnTo>
                    <a:pt x="405" y="5"/>
                  </a:lnTo>
                  <a:lnTo>
                    <a:pt x="410" y="8"/>
                  </a:lnTo>
                  <a:lnTo>
                    <a:pt x="415" y="5"/>
                  </a:lnTo>
                  <a:lnTo>
                    <a:pt x="420" y="8"/>
                  </a:lnTo>
                  <a:lnTo>
                    <a:pt x="428" y="15"/>
                  </a:lnTo>
                  <a:lnTo>
                    <a:pt x="433" y="15"/>
                  </a:lnTo>
                  <a:lnTo>
                    <a:pt x="438" y="18"/>
                  </a:lnTo>
                  <a:lnTo>
                    <a:pt x="446" y="15"/>
                  </a:lnTo>
                  <a:lnTo>
                    <a:pt x="446" y="23"/>
                  </a:lnTo>
                  <a:lnTo>
                    <a:pt x="446" y="25"/>
                  </a:lnTo>
                  <a:lnTo>
                    <a:pt x="448" y="30"/>
                  </a:lnTo>
                  <a:lnTo>
                    <a:pt x="453" y="36"/>
                  </a:lnTo>
                  <a:lnTo>
                    <a:pt x="461" y="41"/>
                  </a:lnTo>
                  <a:lnTo>
                    <a:pt x="459" y="48"/>
                  </a:lnTo>
                  <a:lnTo>
                    <a:pt x="459" y="53"/>
                  </a:lnTo>
                  <a:lnTo>
                    <a:pt x="456" y="56"/>
                  </a:lnTo>
                  <a:lnTo>
                    <a:pt x="456" y="58"/>
                  </a:lnTo>
                  <a:lnTo>
                    <a:pt x="459" y="61"/>
                  </a:lnTo>
                  <a:lnTo>
                    <a:pt x="461" y="64"/>
                  </a:lnTo>
                  <a:lnTo>
                    <a:pt x="464" y="64"/>
                  </a:lnTo>
                  <a:lnTo>
                    <a:pt x="469" y="64"/>
                  </a:lnTo>
                  <a:lnTo>
                    <a:pt x="474" y="69"/>
                  </a:lnTo>
                  <a:lnTo>
                    <a:pt x="479" y="74"/>
                  </a:lnTo>
                  <a:lnTo>
                    <a:pt x="481" y="76"/>
                  </a:lnTo>
                  <a:lnTo>
                    <a:pt x="489" y="76"/>
                  </a:lnTo>
                  <a:lnTo>
                    <a:pt x="499" y="79"/>
                  </a:lnTo>
                  <a:lnTo>
                    <a:pt x="507" y="81"/>
                  </a:lnTo>
                  <a:lnTo>
                    <a:pt x="512" y="84"/>
                  </a:lnTo>
                  <a:lnTo>
                    <a:pt x="512" y="86"/>
                  </a:lnTo>
                  <a:lnTo>
                    <a:pt x="522" y="89"/>
                  </a:lnTo>
                  <a:lnTo>
                    <a:pt x="527" y="86"/>
                  </a:lnTo>
                  <a:lnTo>
                    <a:pt x="527" y="84"/>
                  </a:lnTo>
                  <a:lnTo>
                    <a:pt x="527" y="81"/>
                  </a:lnTo>
                  <a:lnTo>
                    <a:pt x="530" y="81"/>
                  </a:lnTo>
                  <a:lnTo>
                    <a:pt x="527" y="79"/>
                  </a:lnTo>
                  <a:lnTo>
                    <a:pt x="530" y="76"/>
                  </a:lnTo>
                  <a:lnTo>
                    <a:pt x="532" y="71"/>
                  </a:lnTo>
                  <a:lnTo>
                    <a:pt x="535" y="69"/>
                  </a:lnTo>
                  <a:lnTo>
                    <a:pt x="537" y="66"/>
                  </a:lnTo>
                  <a:lnTo>
                    <a:pt x="537" y="64"/>
                  </a:lnTo>
                  <a:lnTo>
                    <a:pt x="540" y="64"/>
                  </a:lnTo>
                  <a:lnTo>
                    <a:pt x="540" y="61"/>
                  </a:lnTo>
                  <a:lnTo>
                    <a:pt x="540" y="58"/>
                  </a:lnTo>
                  <a:lnTo>
                    <a:pt x="535" y="58"/>
                  </a:lnTo>
                  <a:lnTo>
                    <a:pt x="535" y="56"/>
                  </a:lnTo>
                  <a:lnTo>
                    <a:pt x="537" y="46"/>
                  </a:lnTo>
                  <a:lnTo>
                    <a:pt x="543" y="48"/>
                  </a:lnTo>
                  <a:lnTo>
                    <a:pt x="545" y="46"/>
                  </a:lnTo>
                  <a:lnTo>
                    <a:pt x="545" y="43"/>
                  </a:lnTo>
                  <a:lnTo>
                    <a:pt x="545" y="41"/>
                  </a:lnTo>
                  <a:lnTo>
                    <a:pt x="548" y="38"/>
                  </a:lnTo>
                  <a:lnTo>
                    <a:pt x="550" y="30"/>
                  </a:lnTo>
                  <a:lnTo>
                    <a:pt x="550" y="28"/>
                  </a:lnTo>
                  <a:lnTo>
                    <a:pt x="553" y="25"/>
                  </a:lnTo>
                  <a:lnTo>
                    <a:pt x="560" y="25"/>
                  </a:lnTo>
                  <a:lnTo>
                    <a:pt x="563" y="25"/>
                  </a:lnTo>
                  <a:lnTo>
                    <a:pt x="565" y="25"/>
                  </a:lnTo>
                  <a:lnTo>
                    <a:pt x="568" y="25"/>
                  </a:lnTo>
                  <a:lnTo>
                    <a:pt x="571" y="28"/>
                  </a:lnTo>
                  <a:lnTo>
                    <a:pt x="581" y="33"/>
                  </a:lnTo>
                  <a:lnTo>
                    <a:pt x="583" y="30"/>
                  </a:lnTo>
                  <a:lnTo>
                    <a:pt x="586" y="30"/>
                  </a:lnTo>
                  <a:lnTo>
                    <a:pt x="634" y="23"/>
                  </a:lnTo>
                  <a:lnTo>
                    <a:pt x="652" y="15"/>
                  </a:lnTo>
                  <a:lnTo>
                    <a:pt x="660" y="20"/>
                  </a:lnTo>
                  <a:lnTo>
                    <a:pt x="660" y="25"/>
                  </a:lnTo>
                  <a:lnTo>
                    <a:pt x="662" y="25"/>
                  </a:lnTo>
                  <a:lnTo>
                    <a:pt x="667" y="25"/>
                  </a:lnTo>
                  <a:lnTo>
                    <a:pt x="675" y="25"/>
                  </a:lnTo>
                  <a:lnTo>
                    <a:pt x="677" y="25"/>
                  </a:lnTo>
                  <a:lnTo>
                    <a:pt x="680" y="25"/>
                  </a:lnTo>
                  <a:lnTo>
                    <a:pt x="685" y="28"/>
                  </a:lnTo>
                  <a:lnTo>
                    <a:pt x="688" y="28"/>
                  </a:lnTo>
                  <a:lnTo>
                    <a:pt x="693" y="30"/>
                  </a:lnTo>
                  <a:lnTo>
                    <a:pt x="695" y="30"/>
                  </a:lnTo>
                  <a:lnTo>
                    <a:pt x="703" y="30"/>
                  </a:lnTo>
                  <a:lnTo>
                    <a:pt x="711" y="33"/>
                  </a:lnTo>
                  <a:lnTo>
                    <a:pt x="713" y="33"/>
                  </a:lnTo>
                  <a:lnTo>
                    <a:pt x="718" y="36"/>
                  </a:lnTo>
                  <a:lnTo>
                    <a:pt x="726" y="36"/>
                  </a:lnTo>
                  <a:lnTo>
                    <a:pt x="728" y="36"/>
                  </a:lnTo>
                  <a:lnTo>
                    <a:pt x="731" y="38"/>
                  </a:lnTo>
                  <a:lnTo>
                    <a:pt x="733" y="41"/>
                  </a:lnTo>
                  <a:lnTo>
                    <a:pt x="736" y="41"/>
                  </a:lnTo>
                  <a:lnTo>
                    <a:pt x="739" y="46"/>
                  </a:lnTo>
                  <a:lnTo>
                    <a:pt x="736" y="46"/>
                  </a:lnTo>
                  <a:lnTo>
                    <a:pt x="736" y="48"/>
                  </a:lnTo>
                  <a:lnTo>
                    <a:pt x="733" y="48"/>
                  </a:lnTo>
                  <a:lnTo>
                    <a:pt x="733" y="51"/>
                  </a:lnTo>
                  <a:lnTo>
                    <a:pt x="733" y="53"/>
                  </a:lnTo>
                  <a:lnTo>
                    <a:pt x="741" y="58"/>
                  </a:lnTo>
                  <a:lnTo>
                    <a:pt x="739" y="64"/>
                  </a:lnTo>
                  <a:lnTo>
                    <a:pt x="731" y="64"/>
                  </a:lnTo>
                  <a:lnTo>
                    <a:pt x="728" y="66"/>
                  </a:lnTo>
                  <a:lnTo>
                    <a:pt x="728" y="71"/>
                  </a:lnTo>
                  <a:lnTo>
                    <a:pt x="731" y="74"/>
                  </a:lnTo>
                  <a:lnTo>
                    <a:pt x="736" y="74"/>
                  </a:lnTo>
                  <a:lnTo>
                    <a:pt x="739" y="74"/>
                  </a:lnTo>
                  <a:lnTo>
                    <a:pt x="741" y="74"/>
                  </a:lnTo>
                  <a:lnTo>
                    <a:pt x="744" y="76"/>
                  </a:lnTo>
                  <a:lnTo>
                    <a:pt x="746" y="79"/>
                  </a:lnTo>
                  <a:lnTo>
                    <a:pt x="744" y="79"/>
                  </a:lnTo>
                  <a:lnTo>
                    <a:pt x="744" y="81"/>
                  </a:lnTo>
                  <a:lnTo>
                    <a:pt x="733" y="84"/>
                  </a:lnTo>
                  <a:lnTo>
                    <a:pt x="733" y="86"/>
                  </a:lnTo>
                  <a:lnTo>
                    <a:pt x="739" y="89"/>
                  </a:lnTo>
                  <a:lnTo>
                    <a:pt x="746" y="94"/>
                  </a:lnTo>
                  <a:lnTo>
                    <a:pt x="749" y="94"/>
                  </a:lnTo>
                  <a:lnTo>
                    <a:pt x="759" y="97"/>
                  </a:lnTo>
                  <a:lnTo>
                    <a:pt x="761" y="99"/>
                  </a:lnTo>
                  <a:lnTo>
                    <a:pt x="761" y="102"/>
                  </a:lnTo>
                  <a:lnTo>
                    <a:pt x="759" y="102"/>
                  </a:lnTo>
                  <a:lnTo>
                    <a:pt x="749" y="107"/>
                  </a:lnTo>
                  <a:lnTo>
                    <a:pt x="744" y="107"/>
                  </a:lnTo>
                  <a:lnTo>
                    <a:pt x="741" y="109"/>
                  </a:lnTo>
                  <a:lnTo>
                    <a:pt x="739" y="109"/>
                  </a:lnTo>
                  <a:lnTo>
                    <a:pt x="728" y="114"/>
                  </a:lnTo>
                  <a:lnTo>
                    <a:pt x="728" y="117"/>
                  </a:lnTo>
                  <a:lnTo>
                    <a:pt x="733" y="125"/>
                  </a:lnTo>
                  <a:lnTo>
                    <a:pt x="736" y="127"/>
                  </a:lnTo>
                  <a:lnTo>
                    <a:pt x="741" y="127"/>
                  </a:lnTo>
                  <a:lnTo>
                    <a:pt x="746" y="130"/>
                  </a:lnTo>
                  <a:lnTo>
                    <a:pt x="746" y="132"/>
                  </a:lnTo>
                  <a:lnTo>
                    <a:pt x="746" y="135"/>
                  </a:lnTo>
                  <a:lnTo>
                    <a:pt x="741" y="135"/>
                  </a:lnTo>
                  <a:lnTo>
                    <a:pt x="736" y="137"/>
                  </a:lnTo>
                  <a:lnTo>
                    <a:pt x="731" y="140"/>
                  </a:lnTo>
                  <a:lnTo>
                    <a:pt x="728" y="142"/>
                  </a:lnTo>
                  <a:lnTo>
                    <a:pt x="726" y="145"/>
                  </a:lnTo>
                  <a:lnTo>
                    <a:pt x="723" y="145"/>
                  </a:lnTo>
                  <a:lnTo>
                    <a:pt x="721" y="148"/>
                  </a:lnTo>
                  <a:lnTo>
                    <a:pt x="721" y="153"/>
                  </a:lnTo>
                  <a:lnTo>
                    <a:pt x="718" y="155"/>
                  </a:lnTo>
                  <a:lnTo>
                    <a:pt x="711" y="158"/>
                  </a:lnTo>
                  <a:lnTo>
                    <a:pt x="708" y="160"/>
                  </a:lnTo>
                  <a:lnTo>
                    <a:pt x="708" y="168"/>
                  </a:lnTo>
                  <a:lnTo>
                    <a:pt x="711" y="170"/>
                  </a:lnTo>
                  <a:lnTo>
                    <a:pt x="713" y="173"/>
                  </a:lnTo>
                  <a:lnTo>
                    <a:pt x="716" y="178"/>
                  </a:lnTo>
                  <a:lnTo>
                    <a:pt x="721" y="181"/>
                  </a:lnTo>
                  <a:lnTo>
                    <a:pt x="721" y="188"/>
                  </a:lnTo>
                  <a:lnTo>
                    <a:pt x="721" y="191"/>
                  </a:lnTo>
                  <a:lnTo>
                    <a:pt x="716" y="196"/>
                  </a:lnTo>
                  <a:lnTo>
                    <a:pt x="716" y="204"/>
                  </a:lnTo>
                  <a:lnTo>
                    <a:pt x="713" y="206"/>
                  </a:lnTo>
                  <a:lnTo>
                    <a:pt x="713" y="209"/>
                  </a:lnTo>
                  <a:lnTo>
                    <a:pt x="713" y="221"/>
                  </a:lnTo>
                  <a:lnTo>
                    <a:pt x="718" y="229"/>
                  </a:lnTo>
                  <a:lnTo>
                    <a:pt x="721" y="229"/>
                  </a:lnTo>
                  <a:lnTo>
                    <a:pt x="726" y="229"/>
                  </a:lnTo>
                  <a:lnTo>
                    <a:pt x="728" y="229"/>
                  </a:lnTo>
                  <a:lnTo>
                    <a:pt x="733" y="232"/>
                  </a:lnTo>
                  <a:lnTo>
                    <a:pt x="736" y="234"/>
                  </a:lnTo>
                  <a:lnTo>
                    <a:pt x="733" y="239"/>
                  </a:lnTo>
                  <a:lnTo>
                    <a:pt x="731" y="242"/>
                  </a:lnTo>
                  <a:lnTo>
                    <a:pt x="718" y="249"/>
                  </a:lnTo>
                  <a:lnTo>
                    <a:pt x="718" y="252"/>
                  </a:lnTo>
                  <a:lnTo>
                    <a:pt x="721" y="252"/>
                  </a:lnTo>
                  <a:lnTo>
                    <a:pt x="728" y="260"/>
                  </a:lnTo>
                  <a:lnTo>
                    <a:pt x="731" y="262"/>
                  </a:lnTo>
                  <a:lnTo>
                    <a:pt x="736" y="265"/>
                  </a:lnTo>
                  <a:lnTo>
                    <a:pt x="741" y="265"/>
                  </a:lnTo>
                  <a:lnTo>
                    <a:pt x="744" y="267"/>
                  </a:lnTo>
                  <a:lnTo>
                    <a:pt x="754" y="277"/>
                  </a:lnTo>
                  <a:lnTo>
                    <a:pt x="754" y="282"/>
                  </a:lnTo>
                  <a:lnTo>
                    <a:pt x="754" y="285"/>
                  </a:lnTo>
                  <a:lnTo>
                    <a:pt x="754" y="288"/>
                  </a:lnTo>
                  <a:lnTo>
                    <a:pt x="754" y="290"/>
                  </a:lnTo>
                  <a:lnTo>
                    <a:pt x="754" y="295"/>
                  </a:lnTo>
                  <a:lnTo>
                    <a:pt x="751" y="298"/>
                  </a:lnTo>
                  <a:lnTo>
                    <a:pt x="746" y="295"/>
                  </a:lnTo>
                  <a:lnTo>
                    <a:pt x="744" y="295"/>
                  </a:lnTo>
                  <a:lnTo>
                    <a:pt x="744" y="298"/>
                  </a:lnTo>
                  <a:lnTo>
                    <a:pt x="741" y="300"/>
                  </a:lnTo>
                  <a:lnTo>
                    <a:pt x="744" y="303"/>
                  </a:lnTo>
                  <a:lnTo>
                    <a:pt x="744" y="305"/>
                  </a:lnTo>
                  <a:lnTo>
                    <a:pt x="754" y="313"/>
                  </a:lnTo>
                  <a:lnTo>
                    <a:pt x="756" y="313"/>
                  </a:lnTo>
                  <a:lnTo>
                    <a:pt x="759" y="316"/>
                  </a:lnTo>
                  <a:lnTo>
                    <a:pt x="769" y="318"/>
                  </a:lnTo>
                  <a:lnTo>
                    <a:pt x="772" y="318"/>
                  </a:lnTo>
                  <a:lnTo>
                    <a:pt x="774" y="321"/>
                  </a:lnTo>
                  <a:lnTo>
                    <a:pt x="777" y="321"/>
                  </a:lnTo>
                  <a:lnTo>
                    <a:pt x="779" y="323"/>
                  </a:lnTo>
                  <a:lnTo>
                    <a:pt x="782" y="328"/>
                  </a:lnTo>
                  <a:lnTo>
                    <a:pt x="779" y="331"/>
                  </a:lnTo>
                  <a:lnTo>
                    <a:pt x="774" y="336"/>
                  </a:lnTo>
                  <a:lnTo>
                    <a:pt x="787" y="346"/>
                  </a:lnTo>
                  <a:lnTo>
                    <a:pt x="792" y="346"/>
                  </a:lnTo>
                  <a:lnTo>
                    <a:pt x="805" y="346"/>
                  </a:lnTo>
                  <a:lnTo>
                    <a:pt x="805" y="344"/>
                  </a:lnTo>
                  <a:lnTo>
                    <a:pt x="810" y="338"/>
                  </a:lnTo>
                  <a:lnTo>
                    <a:pt x="815" y="338"/>
                  </a:lnTo>
                  <a:lnTo>
                    <a:pt x="820" y="336"/>
                  </a:lnTo>
                  <a:lnTo>
                    <a:pt x="830" y="344"/>
                  </a:lnTo>
                  <a:lnTo>
                    <a:pt x="840" y="346"/>
                  </a:lnTo>
                  <a:lnTo>
                    <a:pt x="840" y="349"/>
                  </a:lnTo>
                  <a:lnTo>
                    <a:pt x="838" y="354"/>
                  </a:lnTo>
                  <a:lnTo>
                    <a:pt x="838" y="361"/>
                  </a:lnTo>
                  <a:lnTo>
                    <a:pt x="835" y="361"/>
                  </a:lnTo>
                  <a:lnTo>
                    <a:pt x="833" y="364"/>
                  </a:lnTo>
                  <a:lnTo>
                    <a:pt x="835" y="382"/>
                  </a:lnTo>
                  <a:lnTo>
                    <a:pt x="838" y="389"/>
                  </a:lnTo>
                  <a:lnTo>
                    <a:pt x="838" y="392"/>
                  </a:lnTo>
                  <a:lnTo>
                    <a:pt x="848" y="397"/>
                  </a:lnTo>
                  <a:lnTo>
                    <a:pt x="858" y="400"/>
                  </a:lnTo>
                  <a:lnTo>
                    <a:pt x="858" y="402"/>
                  </a:lnTo>
                  <a:lnTo>
                    <a:pt x="853" y="405"/>
                  </a:lnTo>
                  <a:lnTo>
                    <a:pt x="848" y="402"/>
                  </a:lnTo>
                  <a:lnTo>
                    <a:pt x="845" y="402"/>
                  </a:lnTo>
                  <a:lnTo>
                    <a:pt x="845" y="405"/>
                  </a:lnTo>
                  <a:lnTo>
                    <a:pt x="843" y="407"/>
                  </a:lnTo>
                  <a:lnTo>
                    <a:pt x="840" y="407"/>
                  </a:lnTo>
                  <a:lnTo>
                    <a:pt x="840" y="410"/>
                  </a:lnTo>
                  <a:lnTo>
                    <a:pt x="840" y="412"/>
                  </a:lnTo>
                  <a:lnTo>
                    <a:pt x="838" y="417"/>
                  </a:lnTo>
                  <a:lnTo>
                    <a:pt x="835" y="420"/>
                  </a:lnTo>
                  <a:lnTo>
                    <a:pt x="833" y="425"/>
                  </a:lnTo>
                  <a:lnTo>
                    <a:pt x="833" y="428"/>
                  </a:lnTo>
                  <a:lnTo>
                    <a:pt x="833" y="435"/>
                  </a:lnTo>
                  <a:lnTo>
                    <a:pt x="830" y="438"/>
                  </a:lnTo>
                  <a:lnTo>
                    <a:pt x="830" y="445"/>
                  </a:lnTo>
                  <a:lnTo>
                    <a:pt x="833" y="448"/>
                  </a:lnTo>
                  <a:lnTo>
                    <a:pt x="830" y="456"/>
                  </a:lnTo>
                  <a:lnTo>
                    <a:pt x="830" y="458"/>
                  </a:lnTo>
                  <a:lnTo>
                    <a:pt x="828" y="458"/>
                  </a:lnTo>
                  <a:lnTo>
                    <a:pt x="823" y="461"/>
                  </a:lnTo>
                  <a:lnTo>
                    <a:pt x="820" y="463"/>
                  </a:lnTo>
                  <a:lnTo>
                    <a:pt x="817" y="466"/>
                  </a:lnTo>
                  <a:lnTo>
                    <a:pt x="815" y="468"/>
                  </a:lnTo>
                  <a:lnTo>
                    <a:pt x="817" y="471"/>
                  </a:lnTo>
                  <a:lnTo>
                    <a:pt x="820" y="473"/>
                  </a:lnTo>
                  <a:lnTo>
                    <a:pt x="820" y="476"/>
                  </a:lnTo>
                  <a:lnTo>
                    <a:pt x="820" y="478"/>
                  </a:lnTo>
                  <a:lnTo>
                    <a:pt x="820" y="481"/>
                  </a:lnTo>
                  <a:lnTo>
                    <a:pt x="823" y="486"/>
                  </a:lnTo>
                  <a:lnTo>
                    <a:pt x="825" y="489"/>
                  </a:lnTo>
                  <a:lnTo>
                    <a:pt x="830" y="491"/>
                  </a:lnTo>
                  <a:lnTo>
                    <a:pt x="835" y="491"/>
                  </a:lnTo>
                  <a:lnTo>
                    <a:pt x="838" y="494"/>
                  </a:lnTo>
                  <a:lnTo>
                    <a:pt x="840" y="496"/>
                  </a:lnTo>
                  <a:lnTo>
                    <a:pt x="838" y="501"/>
                  </a:lnTo>
                  <a:lnTo>
                    <a:pt x="838" y="504"/>
                  </a:lnTo>
                  <a:lnTo>
                    <a:pt x="840" y="509"/>
                  </a:lnTo>
                  <a:lnTo>
                    <a:pt x="838" y="514"/>
                  </a:lnTo>
                  <a:lnTo>
                    <a:pt x="840" y="519"/>
                  </a:lnTo>
                  <a:lnTo>
                    <a:pt x="843" y="519"/>
                  </a:lnTo>
                  <a:lnTo>
                    <a:pt x="851" y="522"/>
                  </a:lnTo>
                  <a:lnTo>
                    <a:pt x="851" y="524"/>
                  </a:lnTo>
                  <a:lnTo>
                    <a:pt x="853" y="524"/>
                  </a:lnTo>
                  <a:lnTo>
                    <a:pt x="856" y="527"/>
                  </a:lnTo>
                  <a:lnTo>
                    <a:pt x="863" y="532"/>
                  </a:lnTo>
                  <a:lnTo>
                    <a:pt x="863" y="534"/>
                  </a:lnTo>
                  <a:lnTo>
                    <a:pt x="863" y="537"/>
                  </a:lnTo>
                  <a:lnTo>
                    <a:pt x="866" y="540"/>
                  </a:lnTo>
                  <a:lnTo>
                    <a:pt x="866" y="547"/>
                  </a:lnTo>
                  <a:lnTo>
                    <a:pt x="871" y="555"/>
                  </a:lnTo>
                  <a:lnTo>
                    <a:pt x="871" y="557"/>
                  </a:lnTo>
                  <a:lnTo>
                    <a:pt x="873" y="562"/>
                  </a:lnTo>
                  <a:lnTo>
                    <a:pt x="876" y="568"/>
                  </a:lnTo>
                  <a:lnTo>
                    <a:pt x="881" y="575"/>
                  </a:lnTo>
                  <a:lnTo>
                    <a:pt x="881" y="578"/>
                  </a:lnTo>
                  <a:lnTo>
                    <a:pt x="881" y="580"/>
                  </a:lnTo>
                  <a:lnTo>
                    <a:pt x="881" y="588"/>
                  </a:lnTo>
                  <a:lnTo>
                    <a:pt x="884" y="588"/>
                  </a:lnTo>
                  <a:lnTo>
                    <a:pt x="884" y="590"/>
                  </a:lnTo>
                  <a:lnTo>
                    <a:pt x="884" y="593"/>
                  </a:lnTo>
                  <a:lnTo>
                    <a:pt x="884" y="595"/>
                  </a:lnTo>
                  <a:lnTo>
                    <a:pt x="884" y="598"/>
                  </a:lnTo>
                  <a:lnTo>
                    <a:pt x="881" y="601"/>
                  </a:lnTo>
                  <a:lnTo>
                    <a:pt x="830" y="601"/>
                  </a:lnTo>
                  <a:lnTo>
                    <a:pt x="705" y="682"/>
                  </a:lnTo>
                  <a:lnTo>
                    <a:pt x="606" y="667"/>
                  </a:lnTo>
                  <a:lnTo>
                    <a:pt x="548" y="664"/>
                  </a:lnTo>
                  <a:lnTo>
                    <a:pt x="548" y="667"/>
                  </a:lnTo>
                  <a:lnTo>
                    <a:pt x="548" y="669"/>
                  </a:lnTo>
                  <a:lnTo>
                    <a:pt x="545" y="674"/>
                  </a:lnTo>
                  <a:lnTo>
                    <a:pt x="545" y="677"/>
                  </a:lnTo>
                  <a:lnTo>
                    <a:pt x="545" y="682"/>
                  </a:lnTo>
                  <a:lnTo>
                    <a:pt x="545" y="685"/>
                  </a:lnTo>
                  <a:lnTo>
                    <a:pt x="545" y="687"/>
                  </a:lnTo>
                  <a:lnTo>
                    <a:pt x="543" y="692"/>
                  </a:lnTo>
                  <a:lnTo>
                    <a:pt x="543" y="695"/>
                  </a:lnTo>
                  <a:lnTo>
                    <a:pt x="543" y="697"/>
                  </a:lnTo>
                  <a:lnTo>
                    <a:pt x="543" y="700"/>
                  </a:lnTo>
                  <a:lnTo>
                    <a:pt x="540" y="700"/>
                  </a:lnTo>
                  <a:lnTo>
                    <a:pt x="540" y="705"/>
                  </a:lnTo>
                  <a:lnTo>
                    <a:pt x="540" y="707"/>
                  </a:lnTo>
                  <a:lnTo>
                    <a:pt x="537" y="710"/>
                  </a:lnTo>
                  <a:lnTo>
                    <a:pt x="535" y="710"/>
                  </a:lnTo>
                  <a:lnTo>
                    <a:pt x="532" y="713"/>
                  </a:lnTo>
                  <a:lnTo>
                    <a:pt x="530" y="718"/>
                  </a:lnTo>
                  <a:lnTo>
                    <a:pt x="527" y="720"/>
                  </a:lnTo>
                  <a:lnTo>
                    <a:pt x="527" y="723"/>
                  </a:lnTo>
                  <a:lnTo>
                    <a:pt x="525" y="725"/>
                  </a:lnTo>
                  <a:lnTo>
                    <a:pt x="525" y="730"/>
                  </a:lnTo>
                  <a:lnTo>
                    <a:pt x="522" y="733"/>
                  </a:lnTo>
                  <a:lnTo>
                    <a:pt x="522" y="735"/>
                  </a:lnTo>
                  <a:lnTo>
                    <a:pt x="522" y="738"/>
                  </a:lnTo>
                  <a:lnTo>
                    <a:pt x="522" y="743"/>
                  </a:lnTo>
                  <a:lnTo>
                    <a:pt x="520" y="746"/>
                  </a:lnTo>
                  <a:lnTo>
                    <a:pt x="517" y="748"/>
                  </a:lnTo>
                  <a:lnTo>
                    <a:pt x="515" y="748"/>
                  </a:lnTo>
                  <a:lnTo>
                    <a:pt x="515" y="751"/>
                  </a:lnTo>
                  <a:lnTo>
                    <a:pt x="515" y="756"/>
                  </a:lnTo>
                  <a:lnTo>
                    <a:pt x="515" y="758"/>
                  </a:lnTo>
                  <a:lnTo>
                    <a:pt x="515" y="761"/>
                  </a:lnTo>
                  <a:lnTo>
                    <a:pt x="512" y="763"/>
                  </a:lnTo>
                  <a:lnTo>
                    <a:pt x="512" y="766"/>
                  </a:lnTo>
                  <a:lnTo>
                    <a:pt x="509" y="769"/>
                  </a:lnTo>
                  <a:lnTo>
                    <a:pt x="509" y="774"/>
                  </a:lnTo>
                  <a:lnTo>
                    <a:pt x="502" y="771"/>
                  </a:lnTo>
                  <a:lnTo>
                    <a:pt x="497" y="771"/>
                  </a:lnTo>
                  <a:lnTo>
                    <a:pt x="494" y="771"/>
                  </a:lnTo>
                  <a:lnTo>
                    <a:pt x="492" y="769"/>
                  </a:lnTo>
                  <a:lnTo>
                    <a:pt x="487" y="766"/>
                  </a:lnTo>
                  <a:lnTo>
                    <a:pt x="481" y="763"/>
                  </a:lnTo>
                  <a:lnTo>
                    <a:pt x="479" y="763"/>
                  </a:lnTo>
                  <a:lnTo>
                    <a:pt x="474" y="769"/>
                  </a:lnTo>
                  <a:lnTo>
                    <a:pt x="469" y="771"/>
                  </a:lnTo>
                  <a:lnTo>
                    <a:pt x="466" y="771"/>
                  </a:lnTo>
                  <a:lnTo>
                    <a:pt x="461" y="769"/>
                  </a:lnTo>
                  <a:lnTo>
                    <a:pt x="408" y="763"/>
                  </a:lnTo>
                  <a:lnTo>
                    <a:pt x="400" y="771"/>
                  </a:lnTo>
                  <a:lnTo>
                    <a:pt x="395" y="779"/>
                  </a:lnTo>
                  <a:lnTo>
                    <a:pt x="395" y="781"/>
                  </a:lnTo>
                  <a:lnTo>
                    <a:pt x="382" y="784"/>
                  </a:lnTo>
                  <a:lnTo>
                    <a:pt x="377" y="784"/>
                  </a:lnTo>
                  <a:lnTo>
                    <a:pt x="375" y="786"/>
                  </a:lnTo>
                  <a:lnTo>
                    <a:pt x="352" y="786"/>
                  </a:lnTo>
                  <a:lnTo>
                    <a:pt x="349" y="786"/>
                  </a:lnTo>
                  <a:lnTo>
                    <a:pt x="341" y="789"/>
                  </a:lnTo>
                  <a:lnTo>
                    <a:pt x="339" y="789"/>
                  </a:lnTo>
                  <a:lnTo>
                    <a:pt x="336" y="789"/>
                  </a:lnTo>
                  <a:lnTo>
                    <a:pt x="334" y="791"/>
                  </a:lnTo>
                  <a:lnTo>
                    <a:pt x="329" y="794"/>
                  </a:lnTo>
                  <a:lnTo>
                    <a:pt x="326" y="794"/>
                  </a:lnTo>
                  <a:lnTo>
                    <a:pt x="324" y="797"/>
                  </a:lnTo>
                  <a:lnTo>
                    <a:pt x="319" y="799"/>
                  </a:lnTo>
                  <a:lnTo>
                    <a:pt x="316" y="802"/>
                  </a:lnTo>
                  <a:lnTo>
                    <a:pt x="313" y="802"/>
                  </a:lnTo>
                  <a:lnTo>
                    <a:pt x="303" y="804"/>
                  </a:lnTo>
                  <a:lnTo>
                    <a:pt x="263" y="774"/>
                  </a:lnTo>
                  <a:lnTo>
                    <a:pt x="214" y="812"/>
                  </a:lnTo>
                  <a:lnTo>
                    <a:pt x="184" y="812"/>
                  </a:lnTo>
                  <a:lnTo>
                    <a:pt x="143" y="812"/>
                  </a:lnTo>
                  <a:lnTo>
                    <a:pt x="59" y="723"/>
                  </a:lnTo>
                  <a:lnTo>
                    <a:pt x="54" y="710"/>
                  </a:lnTo>
                  <a:lnTo>
                    <a:pt x="51" y="71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7E2B979E-A69F-743C-FB47-BB0D607C6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646"/>
              <a:ext cx="1662" cy="1148"/>
            </a:xfrm>
            <a:custGeom>
              <a:avLst/>
              <a:gdLst>
                <a:gd name="T0" fmla="*/ 662 w 1662"/>
                <a:gd name="T1" fmla="*/ 1077 h 1148"/>
                <a:gd name="T2" fmla="*/ 692 w 1662"/>
                <a:gd name="T3" fmla="*/ 1113 h 1148"/>
                <a:gd name="T4" fmla="*/ 682 w 1662"/>
                <a:gd name="T5" fmla="*/ 1148 h 1148"/>
                <a:gd name="T6" fmla="*/ 496 w 1662"/>
                <a:gd name="T7" fmla="*/ 1059 h 1148"/>
                <a:gd name="T8" fmla="*/ 423 w 1662"/>
                <a:gd name="T9" fmla="*/ 955 h 1148"/>
                <a:gd name="T10" fmla="*/ 331 w 1662"/>
                <a:gd name="T11" fmla="*/ 794 h 1148"/>
                <a:gd name="T12" fmla="*/ 244 w 1662"/>
                <a:gd name="T13" fmla="*/ 861 h 1148"/>
                <a:gd name="T14" fmla="*/ 150 w 1662"/>
                <a:gd name="T15" fmla="*/ 861 h 1148"/>
                <a:gd name="T16" fmla="*/ 107 w 1662"/>
                <a:gd name="T17" fmla="*/ 761 h 1148"/>
                <a:gd name="T18" fmla="*/ 89 w 1662"/>
                <a:gd name="T19" fmla="*/ 667 h 1148"/>
                <a:gd name="T20" fmla="*/ 102 w 1662"/>
                <a:gd name="T21" fmla="*/ 563 h 1148"/>
                <a:gd name="T22" fmla="*/ 107 w 1662"/>
                <a:gd name="T23" fmla="*/ 456 h 1148"/>
                <a:gd name="T24" fmla="*/ 18 w 1662"/>
                <a:gd name="T25" fmla="*/ 369 h 1148"/>
                <a:gd name="T26" fmla="*/ 79 w 1662"/>
                <a:gd name="T27" fmla="*/ 313 h 1148"/>
                <a:gd name="T28" fmla="*/ 194 w 1662"/>
                <a:gd name="T29" fmla="*/ 278 h 1148"/>
                <a:gd name="T30" fmla="*/ 158 w 1662"/>
                <a:gd name="T31" fmla="*/ 179 h 1148"/>
                <a:gd name="T32" fmla="*/ 153 w 1662"/>
                <a:gd name="T33" fmla="*/ 105 h 1148"/>
                <a:gd name="T34" fmla="*/ 173 w 1662"/>
                <a:gd name="T35" fmla="*/ 36 h 1148"/>
                <a:gd name="T36" fmla="*/ 244 w 1662"/>
                <a:gd name="T37" fmla="*/ 82 h 1148"/>
                <a:gd name="T38" fmla="*/ 331 w 1662"/>
                <a:gd name="T39" fmla="*/ 16 h 1148"/>
                <a:gd name="T40" fmla="*/ 395 w 1662"/>
                <a:gd name="T41" fmla="*/ 51 h 1148"/>
                <a:gd name="T42" fmla="*/ 369 w 1662"/>
                <a:gd name="T43" fmla="*/ 112 h 1148"/>
                <a:gd name="T44" fmla="*/ 402 w 1662"/>
                <a:gd name="T45" fmla="*/ 140 h 1148"/>
                <a:gd name="T46" fmla="*/ 400 w 1662"/>
                <a:gd name="T47" fmla="*/ 201 h 1148"/>
                <a:gd name="T48" fmla="*/ 397 w 1662"/>
                <a:gd name="T49" fmla="*/ 252 h 1148"/>
                <a:gd name="T50" fmla="*/ 514 w 1662"/>
                <a:gd name="T51" fmla="*/ 240 h 1148"/>
                <a:gd name="T52" fmla="*/ 583 w 1662"/>
                <a:gd name="T53" fmla="*/ 181 h 1148"/>
                <a:gd name="T54" fmla="*/ 687 w 1662"/>
                <a:gd name="T55" fmla="*/ 145 h 1148"/>
                <a:gd name="T56" fmla="*/ 776 w 1662"/>
                <a:gd name="T57" fmla="*/ 189 h 1148"/>
                <a:gd name="T58" fmla="*/ 835 w 1662"/>
                <a:gd name="T59" fmla="*/ 224 h 1148"/>
                <a:gd name="T60" fmla="*/ 896 w 1662"/>
                <a:gd name="T61" fmla="*/ 219 h 1148"/>
                <a:gd name="T62" fmla="*/ 960 w 1662"/>
                <a:gd name="T63" fmla="*/ 240 h 1148"/>
                <a:gd name="T64" fmla="*/ 970 w 1662"/>
                <a:gd name="T65" fmla="*/ 290 h 1148"/>
                <a:gd name="T66" fmla="*/ 993 w 1662"/>
                <a:gd name="T67" fmla="*/ 329 h 1148"/>
                <a:gd name="T68" fmla="*/ 1018 w 1662"/>
                <a:gd name="T69" fmla="*/ 352 h 1148"/>
                <a:gd name="T70" fmla="*/ 1041 w 1662"/>
                <a:gd name="T71" fmla="*/ 402 h 1148"/>
                <a:gd name="T72" fmla="*/ 1067 w 1662"/>
                <a:gd name="T73" fmla="*/ 441 h 1148"/>
                <a:gd name="T74" fmla="*/ 1133 w 1662"/>
                <a:gd name="T75" fmla="*/ 497 h 1148"/>
                <a:gd name="T76" fmla="*/ 1176 w 1662"/>
                <a:gd name="T77" fmla="*/ 548 h 1148"/>
                <a:gd name="T78" fmla="*/ 1230 w 1662"/>
                <a:gd name="T79" fmla="*/ 532 h 1148"/>
                <a:gd name="T80" fmla="*/ 1278 w 1662"/>
                <a:gd name="T81" fmla="*/ 532 h 1148"/>
                <a:gd name="T82" fmla="*/ 1342 w 1662"/>
                <a:gd name="T83" fmla="*/ 596 h 1148"/>
                <a:gd name="T84" fmla="*/ 1438 w 1662"/>
                <a:gd name="T85" fmla="*/ 670 h 1148"/>
                <a:gd name="T86" fmla="*/ 1489 w 1662"/>
                <a:gd name="T87" fmla="*/ 772 h 1148"/>
                <a:gd name="T88" fmla="*/ 1591 w 1662"/>
                <a:gd name="T89" fmla="*/ 833 h 1148"/>
                <a:gd name="T90" fmla="*/ 1619 w 1662"/>
                <a:gd name="T91" fmla="*/ 889 h 1148"/>
                <a:gd name="T92" fmla="*/ 1642 w 1662"/>
                <a:gd name="T93" fmla="*/ 985 h 1148"/>
                <a:gd name="T94" fmla="*/ 1617 w 1662"/>
                <a:gd name="T95" fmla="*/ 1059 h 1148"/>
                <a:gd name="T96" fmla="*/ 1533 w 1662"/>
                <a:gd name="T97" fmla="*/ 1090 h 1148"/>
                <a:gd name="T98" fmla="*/ 1451 w 1662"/>
                <a:gd name="T99" fmla="*/ 1082 h 1148"/>
                <a:gd name="T100" fmla="*/ 1382 w 1662"/>
                <a:gd name="T101" fmla="*/ 1046 h 1148"/>
                <a:gd name="T102" fmla="*/ 1301 w 1662"/>
                <a:gd name="T103" fmla="*/ 967 h 1148"/>
                <a:gd name="T104" fmla="*/ 1072 w 1662"/>
                <a:gd name="T105" fmla="*/ 909 h 1148"/>
                <a:gd name="T106" fmla="*/ 1031 w 1662"/>
                <a:gd name="T107" fmla="*/ 812 h 1148"/>
                <a:gd name="T108" fmla="*/ 970 w 1662"/>
                <a:gd name="T109" fmla="*/ 733 h 1148"/>
                <a:gd name="T110" fmla="*/ 863 w 1662"/>
                <a:gd name="T111" fmla="*/ 705 h 1148"/>
                <a:gd name="T112" fmla="*/ 830 w 1662"/>
                <a:gd name="T113" fmla="*/ 756 h 1148"/>
                <a:gd name="T114" fmla="*/ 799 w 1662"/>
                <a:gd name="T115" fmla="*/ 800 h 1148"/>
                <a:gd name="T116" fmla="*/ 787 w 1662"/>
                <a:gd name="T117" fmla="*/ 858 h 1148"/>
                <a:gd name="T118" fmla="*/ 810 w 1662"/>
                <a:gd name="T119" fmla="*/ 911 h 1148"/>
                <a:gd name="T120" fmla="*/ 779 w 1662"/>
                <a:gd name="T121" fmla="*/ 939 h 1148"/>
                <a:gd name="T122" fmla="*/ 776 w 1662"/>
                <a:gd name="T123" fmla="*/ 980 h 1148"/>
                <a:gd name="T124" fmla="*/ 703 w 1662"/>
                <a:gd name="T125" fmla="*/ 988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2" h="1148">
                  <a:moveTo>
                    <a:pt x="664" y="1034"/>
                  </a:moveTo>
                  <a:lnTo>
                    <a:pt x="662" y="1036"/>
                  </a:lnTo>
                  <a:lnTo>
                    <a:pt x="659" y="1036"/>
                  </a:lnTo>
                  <a:lnTo>
                    <a:pt x="662" y="1039"/>
                  </a:lnTo>
                  <a:lnTo>
                    <a:pt x="664" y="1039"/>
                  </a:lnTo>
                  <a:lnTo>
                    <a:pt x="670" y="1041"/>
                  </a:lnTo>
                  <a:lnTo>
                    <a:pt x="672" y="1044"/>
                  </a:lnTo>
                  <a:lnTo>
                    <a:pt x="675" y="1044"/>
                  </a:lnTo>
                  <a:lnTo>
                    <a:pt x="675" y="1046"/>
                  </a:lnTo>
                  <a:lnTo>
                    <a:pt x="675" y="1049"/>
                  </a:lnTo>
                  <a:lnTo>
                    <a:pt x="672" y="1049"/>
                  </a:lnTo>
                  <a:lnTo>
                    <a:pt x="667" y="1051"/>
                  </a:lnTo>
                  <a:lnTo>
                    <a:pt x="662" y="1049"/>
                  </a:lnTo>
                  <a:lnTo>
                    <a:pt x="659" y="1051"/>
                  </a:lnTo>
                  <a:lnTo>
                    <a:pt x="657" y="1051"/>
                  </a:lnTo>
                  <a:lnTo>
                    <a:pt x="657" y="1054"/>
                  </a:lnTo>
                  <a:lnTo>
                    <a:pt x="659" y="1054"/>
                  </a:lnTo>
                  <a:lnTo>
                    <a:pt x="662" y="1054"/>
                  </a:lnTo>
                  <a:lnTo>
                    <a:pt x="667" y="1057"/>
                  </a:lnTo>
                  <a:lnTo>
                    <a:pt x="670" y="1059"/>
                  </a:lnTo>
                  <a:lnTo>
                    <a:pt x="670" y="1062"/>
                  </a:lnTo>
                  <a:lnTo>
                    <a:pt x="670" y="1064"/>
                  </a:lnTo>
                  <a:lnTo>
                    <a:pt x="667" y="1064"/>
                  </a:lnTo>
                  <a:lnTo>
                    <a:pt x="667" y="1067"/>
                  </a:lnTo>
                  <a:lnTo>
                    <a:pt x="667" y="1069"/>
                  </a:lnTo>
                  <a:lnTo>
                    <a:pt x="667" y="1072"/>
                  </a:lnTo>
                  <a:lnTo>
                    <a:pt x="667" y="1074"/>
                  </a:lnTo>
                  <a:lnTo>
                    <a:pt x="664" y="1077"/>
                  </a:lnTo>
                  <a:lnTo>
                    <a:pt x="662" y="1077"/>
                  </a:lnTo>
                  <a:lnTo>
                    <a:pt x="664" y="1079"/>
                  </a:lnTo>
                  <a:lnTo>
                    <a:pt x="664" y="1082"/>
                  </a:lnTo>
                  <a:lnTo>
                    <a:pt x="664" y="1085"/>
                  </a:lnTo>
                  <a:lnTo>
                    <a:pt x="662" y="1087"/>
                  </a:lnTo>
                  <a:lnTo>
                    <a:pt x="659" y="1087"/>
                  </a:lnTo>
                  <a:lnTo>
                    <a:pt x="657" y="1087"/>
                  </a:lnTo>
                  <a:lnTo>
                    <a:pt x="654" y="1087"/>
                  </a:lnTo>
                  <a:lnTo>
                    <a:pt x="654" y="1090"/>
                  </a:lnTo>
                  <a:lnTo>
                    <a:pt x="654" y="1092"/>
                  </a:lnTo>
                  <a:lnTo>
                    <a:pt x="657" y="1095"/>
                  </a:lnTo>
                  <a:lnTo>
                    <a:pt x="659" y="1097"/>
                  </a:lnTo>
                  <a:lnTo>
                    <a:pt x="659" y="1100"/>
                  </a:lnTo>
                  <a:lnTo>
                    <a:pt x="657" y="1102"/>
                  </a:lnTo>
                  <a:lnTo>
                    <a:pt x="659" y="1105"/>
                  </a:lnTo>
                  <a:lnTo>
                    <a:pt x="662" y="1107"/>
                  </a:lnTo>
                  <a:lnTo>
                    <a:pt x="664" y="1107"/>
                  </a:lnTo>
                  <a:lnTo>
                    <a:pt x="664" y="1110"/>
                  </a:lnTo>
                  <a:lnTo>
                    <a:pt x="667" y="1113"/>
                  </a:lnTo>
                  <a:lnTo>
                    <a:pt x="667" y="1110"/>
                  </a:lnTo>
                  <a:lnTo>
                    <a:pt x="670" y="1107"/>
                  </a:lnTo>
                  <a:lnTo>
                    <a:pt x="672" y="1105"/>
                  </a:lnTo>
                  <a:lnTo>
                    <a:pt x="675" y="1105"/>
                  </a:lnTo>
                  <a:lnTo>
                    <a:pt x="677" y="1102"/>
                  </a:lnTo>
                  <a:lnTo>
                    <a:pt x="680" y="1105"/>
                  </a:lnTo>
                  <a:lnTo>
                    <a:pt x="682" y="1105"/>
                  </a:lnTo>
                  <a:lnTo>
                    <a:pt x="685" y="1105"/>
                  </a:lnTo>
                  <a:lnTo>
                    <a:pt x="690" y="1107"/>
                  </a:lnTo>
                  <a:lnTo>
                    <a:pt x="692" y="1110"/>
                  </a:lnTo>
                  <a:lnTo>
                    <a:pt x="692" y="1113"/>
                  </a:lnTo>
                  <a:lnTo>
                    <a:pt x="695" y="1115"/>
                  </a:lnTo>
                  <a:lnTo>
                    <a:pt x="695" y="1120"/>
                  </a:lnTo>
                  <a:lnTo>
                    <a:pt x="692" y="1120"/>
                  </a:lnTo>
                  <a:lnTo>
                    <a:pt x="690" y="1120"/>
                  </a:lnTo>
                  <a:lnTo>
                    <a:pt x="687" y="1120"/>
                  </a:lnTo>
                  <a:lnTo>
                    <a:pt x="685" y="1120"/>
                  </a:lnTo>
                  <a:lnTo>
                    <a:pt x="685" y="1123"/>
                  </a:lnTo>
                  <a:lnTo>
                    <a:pt x="687" y="1125"/>
                  </a:lnTo>
                  <a:lnTo>
                    <a:pt x="690" y="1128"/>
                  </a:lnTo>
                  <a:lnTo>
                    <a:pt x="690" y="1130"/>
                  </a:lnTo>
                  <a:lnTo>
                    <a:pt x="687" y="1130"/>
                  </a:lnTo>
                  <a:lnTo>
                    <a:pt x="690" y="1133"/>
                  </a:lnTo>
                  <a:lnTo>
                    <a:pt x="692" y="1133"/>
                  </a:lnTo>
                  <a:lnTo>
                    <a:pt x="692" y="1135"/>
                  </a:lnTo>
                  <a:lnTo>
                    <a:pt x="690" y="1138"/>
                  </a:lnTo>
                  <a:lnTo>
                    <a:pt x="687" y="1138"/>
                  </a:lnTo>
                  <a:lnTo>
                    <a:pt x="687" y="1141"/>
                  </a:lnTo>
                  <a:lnTo>
                    <a:pt x="690" y="1141"/>
                  </a:lnTo>
                  <a:lnTo>
                    <a:pt x="692" y="1141"/>
                  </a:lnTo>
                  <a:lnTo>
                    <a:pt x="695" y="1143"/>
                  </a:lnTo>
                  <a:lnTo>
                    <a:pt x="698" y="1143"/>
                  </a:lnTo>
                  <a:lnTo>
                    <a:pt x="698" y="1141"/>
                  </a:lnTo>
                  <a:lnTo>
                    <a:pt x="695" y="1141"/>
                  </a:lnTo>
                  <a:lnTo>
                    <a:pt x="698" y="1141"/>
                  </a:lnTo>
                  <a:lnTo>
                    <a:pt x="700" y="1141"/>
                  </a:lnTo>
                  <a:lnTo>
                    <a:pt x="703" y="1141"/>
                  </a:lnTo>
                  <a:lnTo>
                    <a:pt x="703" y="1148"/>
                  </a:lnTo>
                  <a:lnTo>
                    <a:pt x="690" y="1148"/>
                  </a:lnTo>
                  <a:lnTo>
                    <a:pt x="682" y="1148"/>
                  </a:lnTo>
                  <a:lnTo>
                    <a:pt x="667" y="1146"/>
                  </a:lnTo>
                  <a:lnTo>
                    <a:pt x="654" y="1146"/>
                  </a:lnTo>
                  <a:lnTo>
                    <a:pt x="652" y="1146"/>
                  </a:lnTo>
                  <a:lnTo>
                    <a:pt x="644" y="1143"/>
                  </a:lnTo>
                  <a:lnTo>
                    <a:pt x="634" y="1138"/>
                  </a:lnTo>
                  <a:lnTo>
                    <a:pt x="614" y="1125"/>
                  </a:lnTo>
                  <a:lnTo>
                    <a:pt x="601" y="1120"/>
                  </a:lnTo>
                  <a:lnTo>
                    <a:pt x="591" y="1113"/>
                  </a:lnTo>
                  <a:lnTo>
                    <a:pt x="578" y="1105"/>
                  </a:lnTo>
                  <a:lnTo>
                    <a:pt x="575" y="1105"/>
                  </a:lnTo>
                  <a:lnTo>
                    <a:pt x="563" y="1097"/>
                  </a:lnTo>
                  <a:lnTo>
                    <a:pt x="550" y="1092"/>
                  </a:lnTo>
                  <a:lnTo>
                    <a:pt x="547" y="1090"/>
                  </a:lnTo>
                  <a:lnTo>
                    <a:pt x="545" y="1095"/>
                  </a:lnTo>
                  <a:lnTo>
                    <a:pt x="542" y="1092"/>
                  </a:lnTo>
                  <a:lnTo>
                    <a:pt x="540" y="1092"/>
                  </a:lnTo>
                  <a:lnTo>
                    <a:pt x="537" y="1090"/>
                  </a:lnTo>
                  <a:lnTo>
                    <a:pt x="535" y="1090"/>
                  </a:lnTo>
                  <a:lnTo>
                    <a:pt x="530" y="1090"/>
                  </a:lnTo>
                  <a:lnTo>
                    <a:pt x="527" y="1087"/>
                  </a:lnTo>
                  <a:lnTo>
                    <a:pt x="524" y="1087"/>
                  </a:lnTo>
                  <a:lnTo>
                    <a:pt x="522" y="1087"/>
                  </a:lnTo>
                  <a:lnTo>
                    <a:pt x="504" y="1077"/>
                  </a:lnTo>
                  <a:lnTo>
                    <a:pt x="502" y="1074"/>
                  </a:lnTo>
                  <a:lnTo>
                    <a:pt x="502" y="1072"/>
                  </a:lnTo>
                  <a:lnTo>
                    <a:pt x="502" y="1067"/>
                  </a:lnTo>
                  <a:lnTo>
                    <a:pt x="502" y="1064"/>
                  </a:lnTo>
                  <a:lnTo>
                    <a:pt x="499" y="1062"/>
                  </a:lnTo>
                  <a:lnTo>
                    <a:pt x="496" y="1059"/>
                  </a:lnTo>
                  <a:lnTo>
                    <a:pt x="494" y="1057"/>
                  </a:lnTo>
                  <a:lnTo>
                    <a:pt x="489" y="1046"/>
                  </a:lnTo>
                  <a:lnTo>
                    <a:pt x="471" y="1013"/>
                  </a:lnTo>
                  <a:lnTo>
                    <a:pt x="466" y="1008"/>
                  </a:lnTo>
                  <a:lnTo>
                    <a:pt x="463" y="1008"/>
                  </a:lnTo>
                  <a:lnTo>
                    <a:pt x="463" y="1006"/>
                  </a:lnTo>
                  <a:lnTo>
                    <a:pt x="463" y="1003"/>
                  </a:lnTo>
                  <a:lnTo>
                    <a:pt x="461" y="1003"/>
                  </a:lnTo>
                  <a:lnTo>
                    <a:pt x="458" y="1003"/>
                  </a:lnTo>
                  <a:lnTo>
                    <a:pt x="456" y="1003"/>
                  </a:lnTo>
                  <a:lnTo>
                    <a:pt x="453" y="1003"/>
                  </a:lnTo>
                  <a:lnTo>
                    <a:pt x="451" y="1001"/>
                  </a:lnTo>
                  <a:lnTo>
                    <a:pt x="448" y="998"/>
                  </a:lnTo>
                  <a:lnTo>
                    <a:pt x="448" y="993"/>
                  </a:lnTo>
                  <a:lnTo>
                    <a:pt x="446" y="988"/>
                  </a:lnTo>
                  <a:lnTo>
                    <a:pt x="440" y="985"/>
                  </a:lnTo>
                  <a:lnTo>
                    <a:pt x="435" y="980"/>
                  </a:lnTo>
                  <a:lnTo>
                    <a:pt x="433" y="978"/>
                  </a:lnTo>
                  <a:lnTo>
                    <a:pt x="435" y="975"/>
                  </a:lnTo>
                  <a:lnTo>
                    <a:pt x="433" y="973"/>
                  </a:lnTo>
                  <a:lnTo>
                    <a:pt x="433" y="970"/>
                  </a:lnTo>
                  <a:lnTo>
                    <a:pt x="430" y="967"/>
                  </a:lnTo>
                  <a:lnTo>
                    <a:pt x="430" y="965"/>
                  </a:lnTo>
                  <a:lnTo>
                    <a:pt x="428" y="962"/>
                  </a:lnTo>
                  <a:lnTo>
                    <a:pt x="425" y="962"/>
                  </a:lnTo>
                  <a:lnTo>
                    <a:pt x="425" y="960"/>
                  </a:lnTo>
                  <a:lnTo>
                    <a:pt x="425" y="957"/>
                  </a:lnTo>
                  <a:lnTo>
                    <a:pt x="423" y="957"/>
                  </a:lnTo>
                  <a:lnTo>
                    <a:pt x="423" y="955"/>
                  </a:lnTo>
                  <a:lnTo>
                    <a:pt x="420" y="952"/>
                  </a:lnTo>
                  <a:lnTo>
                    <a:pt x="418" y="950"/>
                  </a:lnTo>
                  <a:lnTo>
                    <a:pt x="415" y="947"/>
                  </a:lnTo>
                  <a:lnTo>
                    <a:pt x="412" y="945"/>
                  </a:lnTo>
                  <a:lnTo>
                    <a:pt x="410" y="942"/>
                  </a:lnTo>
                  <a:lnTo>
                    <a:pt x="405" y="937"/>
                  </a:lnTo>
                  <a:lnTo>
                    <a:pt x="400" y="932"/>
                  </a:lnTo>
                  <a:lnTo>
                    <a:pt x="397" y="932"/>
                  </a:lnTo>
                  <a:lnTo>
                    <a:pt x="392" y="929"/>
                  </a:lnTo>
                  <a:lnTo>
                    <a:pt x="390" y="927"/>
                  </a:lnTo>
                  <a:lnTo>
                    <a:pt x="390" y="922"/>
                  </a:lnTo>
                  <a:lnTo>
                    <a:pt x="390" y="919"/>
                  </a:lnTo>
                  <a:lnTo>
                    <a:pt x="390" y="917"/>
                  </a:lnTo>
                  <a:lnTo>
                    <a:pt x="390" y="914"/>
                  </a:lnTo>
                  <a:lnTo>
                    <a:pt x="374" y="906"/>
                  </a:lnTo>
                  <a:lnTo>
                    <a:pt x="362" y="863"/>
                  </a:lnTo>
                  <a:lnTo>
                    <a:pt x="402" y="828"/>
                  </a:lnTo>
                  <a:lnTo>
                    <a:pt x="367" y="800"/>
                  </a:lnTo>
                  <a:lnTo>
                    <a:pt x="362" y="800"/>
                  </a:lnTo>
                  <a:lnTo>
                    <a:pt x="359" y="800"/>
                  </a:lnTo>
                  <a:lnTo>
                    <a:pt x="356" y="800"/>
                  </a:lnTo>
                  <a:lnTo>
                    <a:pt x="354" y="802"/>
                  </a:lnTo>
                  <a:lnTo>
                    <a:pt x="349" y="800"/>
                  </a:lnTo>
                  <a:lnTo>
                    <a:pt x="346" y="800"/>
                  </a:lnTo>
                  <a:lnTo>
                    <a:pt x="344" y="800"/>
                  </a:lnTo>
                  <a:lnTo>
                    <a:pt x="339" y="800"/>
                  </a:lnTo>
                  <a:lnTo>
                    <a:pt x="336" y="797"/>
                  </a:lnTo>
                  <a:lnTo>
                    <a:pt x="334" y="794"/>
                  </a:lnTo>
                  <a:lnTo>
                    <a:pt x="331" y="794"/>
                  </a:lnTo>
                  <a:lnTo>
                    <a:pt x="328" y="794"/>
                  </a:lnTo>
                  <a:lnTo>
                    <a:pt x="326" y="794"/>
                  </a:lnTo>
                  <a:lnTo>
                    <a:pt x="323" y="794"/>
                  </a:lnTo>
                  <a:lnTo>
                    <a:pt x="321" y="794"/>
                  </a:lnTo>
                  <a:lnTo>
                    <a:pt x="318" y="797"/>
                  </a:lnTo>
                  <a:lnTo>
                    <a:pt x="318" y="800"/>
                  </a:lnTo>
                  <a:lnTo>
                    <a:pt x="318" y="802"/>
                  </a:lnTo>
                  <a:lnTo>
                    <a:pt x="318" y="805"/>
                  </a:lnTo>
                  <a:lnTo>
                    <a:pt x="318" y="807"/>
                  </a:lnTo>
                  <a:lnTo>
                    <a:pt x="318" y="810"/>
                  </a:lnTo>
                  <a:lnTo>
                    <a:pt x="321" y="812"/>
                  </a:lnTo>
                  <a:lnTo>
                    <a:pt x="321" y="815"/>
                  </a:lnTo>
                  <a:lnTo>
                    <a:pt x="303" y="840"/>
                  </a:lnTo>
                  <a:lnTo>
                    <a:pt x="272" y="850"/>
                  </a:lnTo>
                  <a:lnTo>
                    <a:pt x="270" y="853"/>
                  </a:lnTo>
                  <a:lnTo>
                    <a:pt x="265" y="861"/>
                  </a:lnTo>
                  <a:lnTo>
                    <a:pt x="260" y="863"/>
                  </a:lnTo>
                  <a:lnTo>
                    <a:pt x="255" y="868"/>
                  </a:lnTo>
                  <a:lnTo>
                    <a:pt x="255" y="873"/>
                  </a:lnTo>
                  <a:lnTo>
                    <a:pt x="255" y="876"/>
                  </a:lnTo>
                  <a:lnTo>
                    <a:pt x="257" y="878"/>
                  </a:lnTo>
                  <a:lnTo>
                    <a:pt x="257" y="881"/>
                  </a:lnTo>
                  <a:lnTo>
                    <a:pt x="255" y="881"/>
                  </a:lnTo>
                  <a:lnTo>
                    <a:pt x="255" y="878"/>
                  </a:lnTo>
                  <a:lnTo>
                    <a:pt x="252" y="876"/>
                  </a:lnTo>
                  <a:lnTo>
                    <a:pt x="250" y="876"/>
                  </a:lnTo>
                  <a:lnTo>
                    <a:pt x="247" y="873"/>
                  </a:lnTo>
                  <a:lnTo>
                    <a:pt x="244" y="866"/>
                  </a:lnTo>
                  <a:lnTo>
                    <a:pt x="244" y="861"/>
                  </a:lnTo>
                  <a:lnTo>
                    <a:pt x="244" y="858"/>
                  </a:lnTo>
                  <a:lnTo>
                    <a:pt x="239" y="856"/>
                  </a:lnTo>
                  <a:lnTo>
                    <a:pt x="237" y="853"/>
                  </a:lnTo>
                  <a:lnTo>
                    <a:pt x="237" y="850"/>
                  </a:lnTo>
                  <a:lnTo>
                    <a:pt x="232" y="843"/>
                  </a:lnTo>
                  <a:lnTo>
                    <a:pt x="229" y="838"/>
                  </a:lnTo>
                  <a:lnTo>
                    <a:pt x="227" y="835"/>
                  </a:lnTo>
                  <a:lnTo>
                    <a:pt x="227" y="833"/>
                  </a:lnTo>
                  <a:lnTo>
                    <a:pt x="227" y="830"/>
                  </a:lnTo>
                  <a:lnTo>
                    <a:pt x="227" y="825"/>
                  </a:lnTo>
                  <a:lnTo>
                    <a:pt x="199" y="828"/>
                  </a:lnTo>
                  <a:lnTo>
                    <a:pt x="214" y="863"/>
                  </a:lnTo>
                  <a:lnTo>
                    <a:pt x="186" y="861"/>
                  </a:lnTo>
                  <a:lnTo>
                    <a:pt x="186" y="858"/>
                  </a:lnTo>
                  <a:lnTo>
                    <a:pt x="183" y="856"/>
                  </a:lnTo>
                  <a:lnTo>
                    <a:pt x="181" y="856"/>
                  </a:lnTo>
                  <a:lnTo>
                    <a:pt x="178" y="856"/>
                  </a:lnTo>
                  <a:lnTo>
                    <a:pt x="176" y="856"/>
                  </a:lnTo>
                  <a:lnTo>
                    <a:pt x="173" y="858"/>
                  </a:lnTo>
                  <a:lnTo>
                    <a:pt x="171" y="858"/>
                  </a:lnTo>
                  <a:lnTo>
                    <a:pt x="168" y="858"/>
                  </a:lnTo>
                  <a:lnTo>
                    <a:pt x="166" y="856"/>
                  </a:lnTo>
                  <a:lnTo>
                    <a:pt x="163" y="853"/>
                  </a:lnTo>
                  <a:lnTo>
                    <a:pt x="160" y="850"/>
                  </a:lnTo>
                  <a:lnTo>
                    <a:pt x="158" y="853"/>
                  </a:lnTo>
                  <a:lnTo>
                    <a:pt x="155" y="856"/>
                  </a:lnTo>
                  <a:lnTo>
                    <a:pt x="153" y="858"/>
                  </a:lnTo>
                  <a:lnTo>
                    <a:pt x="153" y="861"/>
                  </a:lnTo>
                  <a:lnTo>
                    <a:pt x="150" y="861"/>
                  </a:lnTo>
                  <a:lnTo>
                    <a:pt x="145" y="861"/>
                  </a:lnTo>
                  <a:lnTo>
                    <a:pt x="138" y="861"/>
                  </a:lnTo>
                  <a:lnTo>
                    <a:pt x="138" y="863"/>
                  </a:lnTo>
                  <a:lnTo>
                    <a:pt x="135" y="861"/>
                  </a:lnTo>
                  <a:lnTo>
                    <a:pt x="122" y="848"/>
                  </a:lnTo>
                  <a:lnTo>
                    <a:pt x="122" y="850"/>
                  </a:lnTo>
                  <a:lnTo>
                    <a:pt x="120" y="850"/>
                  </a:lnTo>
                  <a:lnTo>
                    <a:pt x="115" y="850"/>
                  </a:lnTo>
                  <a:lnTo>
                    <a:pt x="99" y="853"/>
                  </a:lnTo>
                  <a:lnTo>
                    <a:pt x="92" y="856"/>
                  </a:lnTo>
                  <a:lnTo>
                    <a:pt x="94" y="853"/>
                  </a:lnTo>
                  <a:lnTo>
                    <a:pt x="97" y="845"/>
                  </a:lnTo>
                  <a:lnTo>
                    <a:pt x="99" y="843"/>
                  </a:lnTo>
                  <a:lnTo>
                    <a:pt x="99" y="838"/>
                  </a:lnTo>
                  <a:lnTo>
                    <a:pt x="99" y="833"/>
                  </a:lnTo>
                  <a:lnTo>
                    <a:pt x="99" y="828"/>
                  </a:lnTo>
                  <a:lnTo>
                    <a:pt x="102" y="822"/>
                  </a:lnTo>
                  <a:lnTo>
                    <a:pt x="102" y="817"/>
                  </a:lnTo>
                  <a:lnTo>
                    <a:pt x="102" y="812"/>
                  </a:lnTo>
                  <a:lnTo>
                    <a:pt x="102" y="807"/>
                  </a:lnTo>
                  <a:lnTo>
                    <a:pt x="102" y="802"/>
                  </a:lnTo>
                  <a:lnTo>
                    <a:pt x="104" y="797"/>
                  </a:lnTo>
                  <a:lnTo>
                    <a:pt x="104" y="792"/>
                  </a:lnTo>
                  <a:lnTo>
                    <a:pt x="104" y="787"/>
                  </a:lnTo>
                  <a:lnTo>
                    <a:pt x="104" y="782"/>
                  </a:lnTo>
                  <a:lnTo>
                    <a:pt x="104" y="774"/>
                  </a:lnTo>
                  <a:lnTo>
                    <a:pt x="107" y="772"/>
                  </a:lnTo>
                  <a:lnTo>
                    <a:pt x="107" y="766"/>
                  </a:lnTo>
                  <a:lnTo>
                    <a:pt x="107" y="761"/>
                  </a:lnTo>
                  <a:lnTo>
                    <a:pt x="104" y="761"/>
                  </a:lnTo>
                  <a:lnTo>
                    <a:pt x="102" y="759"/>
                  </a:lnTo>
                  <a:lnTo>
                    <a:pt x="99" y="759"/>
                  </a:lnTo>
                  <a:lnTo>
                    <a:pt x="97" y="759"/>
                  </a:lnTo>
                  <a:lnTo>
                    <a:pt x="94" y="759"/>
                  </a:lnTo>
                  <a:lnTo>
                    <a:pt x="92" y="759"/>
                  </a:lnTo>
                  <a:lnTo>
                    <a:pt x="89" y="759"/>
                  </a:lnTo>
                  <a:lnTo>
                    <a:pt x="87" y="756"/>
                  </a:lnTo>
                  <a:lnTo>
                    <a:pt x="84" y="754"/>
                  </a:lnTo>
                  <a:lnTo>
                    <a:pt x="87" y="751"/>
                  </a:lnTo>
                  <a:lnTo>
                    <a:pt x="87" y="749"/>
                  </a:lnTo>
                  <a:lnTo>
                    <a:pt x="87" y="746"/>
                  </a:lnTo>
                  <a:lnTo>
                    <a:pt x="87" y="741"/>
                  </a:lnTo>
                  <a:lnTo>
                    <a:pt x="87" y="738"/>
                  </a:lnTo>
                  <a:lnTo>
                    <a:pt x="89" y="736"/>
                  </a:lnTo>
                  <a:lnTo>
                    <a:pt x="84" y="733"/>
                  </a:lnTo>
                  <a:lnTo>
                    <a:pt x="81" y="728"/>
                  </a:lnTo>
                  <a:lnTo>
                    <a:pt x="76" y="726"/>
                  </a:lnTo>
                  <a:lnTo>
                    <a:pt x="74" y="723"/>
                  </a:lnTo>
                  <a:lnTo>
                    <a:pt x="79" y="721"/>
                  </a:lnTo>
                  <a:lnTo>
                    <a:pt x="81" y="716"/>
                  </a:lnTo>
                  <a:lnTo>
                    <a:pt x="84" y="713"/>
                  </a:lnTo>
                  <a:lnTo>
                    <a:pt x="84" y="705"/>
                  </a:lnTo>
                  <a:lnTo>
                    <a:pt x="87" y="698"/>
                  </a:lnTo>
                  <a:lnTo>
                    <a:pt x="87" y="695"/>
                  </a:lnTo>
                  <a:lnTo>
                    <a:pt x="87" y="690"/>
                  </a:lnTo>
                  <a:lnTo>
                    <a:pt x="87" y="685"/>
                  </a:lnTo>
                  <a:lnTo>
                    <a:pt x="89" y="675"/>
                  </a:lnTo>
                  <a:lnTo>
                    <a:pt x="89" y="667"/>
                  </a:lnTo>
                  <a:lnTo>
                    <a:pt x="87" y="647"/>
                  </a:lnTo>
                  <a:lnTo>
                    <a:pt x="107" y="632"/>
                  </a:lnTo>
                  <a:lnTo>
                    <a:pt x="104" y="629"/>
                  </a:lnTo>
                  <a:lnTo>
                    <a:pt x="97" y="621"/>
                  </a:lnTo>
                  <a:lnTo>
                    <a:pt x="94" y="621"/>
                  </a:lnTo>
                  <a:lnTo>
                    <a:pt x="94" y="616"/>
                  </a:lnTo>
                  <a:lnTo>
                    <a:pt x="92" y="616"/>
                  </a:lnTo>
                  <a:lnTo>
                    <a:pt x="89" y="616"/>
                  </a:lnTo>
                  <a:lnTo>
                    <a:pt x="87" y="614"/>
                  </a:lnTo>
                  <a:lnTo>
                    <a:pt x="84" y="611"/>
                  </a:lnTo>
                  <a:lnTo>
                    <a:pt x="84" y="609"/>
                  </a:lnTo>
                  <a:lnTo>
                    <a:pt x="87" y="606"/>
                  </a:lnTo>
                  <a:lnTo>
                    <a:pt x="89" y="604"/>
                  </a:lnTo>
                  <a:lnTo>
                    <a:pt x="89" y="601"/>
                  </a:lnTo>
                  <a:lnTo>
                    <a:pt x="89" y="598"/>
                  </a:lnTo>
                  <a:lnTo>
                    <a:pt x="94" y="598"/>
                  </a:lnTo>
                  <a:lnTo>
                    <a:pt x="97" y="596"/>
                  </a:lnTo>
                  <a:lnTo>
                    <a:pt x="94" y="593"/>
                  </a:lnTo>
                  <a:lnTo>
                    <a:pt x="94" y="588"/>
                  </a:lnTo>
                  <a:lnTo>
                    <a:pt x="92" y="586"/>
                  </a:lnTo>
                  <a:lnTo>
                    <a:pt x="94" y="583"/>
                  </a:lnTo>
                  <a:lnTo>
                    <a:pt x="94" y="578"/>
                  </a:lnTo>
                  <a:lnTo>
                    <a:pt x="94" y="576"/>
                  </a:lnTo>
                  <a:lnTo>
                    <a:pt x="97" y="573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7" y="565"/>
                  </a:lnTo>
                  <a:lnTo>
                    <a:pt x="99" y="563"/>
                  </a:lnTo>
                  <a:lnTo>
                    <a:pt x="102" y="563"/>
                  </a:lnTo>
                  <a:lnTo>
                    <a:pt x="102" y="560"/>
                  </a:lnTo>
                  <a:lnTo>
                    <a:pt x="102" y="558"/>
                  </a:lnTo>
                  <a:lnTo>
                    <a:pt x="102" y="555"/>
                  </a:lnTo>
                  <a:lnTo>
                    <a:pt x="102" y="550"/>
                  </a:lnTo>
                  <a:lnTo>
                    <a:pt x="104" y="548"/>
                  </a:lnTo>
                  <a:lnTo>
                    <a:pt x="110" y="545"/>
                  </a:lnTo>
                  <a:lnTo>
                    <a:pt x="112" y="545"/>
                  </a:lnTo>
                  <a:lnTo>
                    <a:pt x="112" y="542"/>
                  </a:lnTo>
                  <a:lnTo>
                    <a:pt x="110" y="540"/>
                  </a:lnTo>
                  <a:lnTo>
                    <a:pt x="104" y="540"/>
                  </a:lnTo>
                  <a:lnTo>
                    <a:pt x="104" y="537"/>
                  </a:lnTo>
                  <a:lnTo>
                    <a:pt x="104" y="532"/>
                  </a:lnTo>
                  <a:lnTo>
                    <a:pt x="107" y="527"/>
                  </a:lnTo>
                  <a:lnTo>
                    <a:pt x="110" y="525"/>
                  </a:lnTo>
                  <a:lnTo>
                    <a:pt x="110" y="522"/>
                  </a:lnTo>
                  <a:lnTo>
                    <a:pt x="112" y="517"/>
                  </a:lnTo>
                  <a:lnTo>
                    <a:pt x="115" y="514"/>
                  </a:lnTo>
                  <a:lnTo>
                    <a:pt x="112" y="512"/>
                  </a:lnTo>
                  <a:lnTo>
                    <a:pt x="110" y="512"/>
                  </a:lnTo>
                  <a:lnTo>
                    <a:pt x="104" y="507"/>
                  </a:lnTo>
                  <a:lnTo>
                    <a:pt x="102" y="507"/>
                  </a:lnTo>
                  <a:lnTo>
                    <a:pt x="99" y="504"/>
                  </a:lnTo>
                  <a:lnTo>
                    <a:pt x="99" y="499"/>
                  </a:lnTo>
                  <a:lnTo>
                    <a:pt x="102" y="489"/>
                  </a:lnTo>
                  <a:lnTo>
                    <a:pt x="104" y="484"/>
                  </a:lnTo>
                  <a:lnTo>
                    <a:pt x="104" y="476"/>
                  </a:lnTo>
                  <a:lnTo>
                    <a:pt x="104" y="469"/>
                  </a:lnTo>
                  <a:lnTo>
                    <a:pt x="107" y="461"/>
                  </a:lnTo>
                  <a:lnTo>
                    <a:pt x="107" y="456"/>
                  </a:lnTo>
                  <a:lnTo>
                    <a:pt x="104" y="451"/>
                  </a:lnTo>
                  <a:lnTo>
                    <a:pt x="102" y="446"/>
                  </a:lnTo>
                  <a:lnTo>
                    <a:pt x="99" y="441"/>
                  </a:lnTo>
                  <a:lnTo>
                    <a:pt x="97" y="438"/>
                  </a:lnTo>
                  <a:lnTo>
                    <a:pt x="92" y="433"/>
                  </a:lnTo>
                  <a:lnTo>
                    <a:pt x="89" y="430"/>
                  </a:lnTo>
                  <a:lnTo>
                    <a:pt x="87" y="430"/>
                  </a:lnTo>
                  <a:lnTo>
                    <a:pt x="79" y="425"/>
                  </a:lnTo>
                  <a:lnTo>
                    <a:pt x="74" y="420"/>
                  </a:lnTo>
                  <a:lnTo>
                    <a:pt x="69" y="418"/>
                  </a:lnTo>
                  <a:lnTo>
                    <a:pt x="64" y="415"/>
                  </a:lnTo>
                  <a:lnTo>
                    <a:pt x="59" y="413"/>
                  </a:lnTo>
                  <a:lnTo>
                    <a:pt x="53" y="408"/>
                  </a:lnTo>
                  <a:lnTo>
                    <a:pt x="48" y="405"/>
                  </a:lnTo>
                  <a:lnTo>
                    <a:pt x="43" y="405"/>
                  </a:lnTo>
                  <a:lnTo>
                    <a:pt x="41" y="408"/>
                  </a:lnTo>
                  <a:lnTo>
                    <a:pt x="36" y="408"/>
                  </a:lnTo>
                  <a:lnTo>
                    <a:pt x="33" y="408"/>
                  </a:lnTo>
                  <a:lnTo>
                    <a:pt x="23" y="405"/>
                  </a:lnTo>
                  <a:lnTo>
                    <a:pt x="13" y="402"/>
                  </a:lnTo>
                  <a:lnTo>
                    <a:pt x="5" y="402"/>
                  </a:lnTo>
                  <a:lnTo>
                    <a:pt x="0" y="400"/>
                  </a:lnTo>
                  <a:lnTo>
                    <a:pt x="0" y="395"/>
                  </a:lnTo>
                  <a:lnTo>
                    <a:pt x="3" y="392"/>
                  </a:lnTo>
                  <a:lnTo>
                    <a:pt x="5" y="387"/>
                  </a:lnTo>
                  <a:lnTo>
                    <a:pt x="8" y="387"/>
                  </a:lnTo>
                  <a:lnTo>
                    <a:pt x="15" y="374"/>
                  </a:lnTo>
                  <a:lnTo>
                    <a:pt x="15" y="372"/>
                  </a:lnTo>
                  <a:lnTo>
                    <a:pt x="18" y="369"/>
                  </a:lnTo>
                  <a:lnTo>
                    <a:pt x="18" y="367"/>
                  </a:lnTo>
                  <a:lnTo>
                    <a:pt x="18" y="364"/>
                  </a:lnTo>
                  <a:lnTo>
                    <a:pt x="15" y="359"/>
                  </a:lnTo>
                  <a:lnTo>
                    <a:pt x="18" y="357"/>
                  </a:lnTo>
                  <a:lnTo>
                    <a:pt x="18" y="354"/>
                  </a:lnTo>
                  <a:lnTo>
                    <a:pt x="18" y="352"/>
                  </a:lnTo>
                  <a:lnTo>
                    <a:pt x="23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31" y="339"/>
                  </a:lnTo>
                  <a:lnTo>
                    <a:pt x="31" y="334"/>
                  </a:lnTo>
                  <a:lnTo>
                    <a:pt x="33" y="331"/>
                  </a:lnTo>
                  <a:lnTo>
                    <a:pt x="36" y="329"/>
                  </a:lnTo>
                  <a:lnTo>
                    <a:pt x="38" y="329"/>
                  </a:lnTo>
                  <a:lnTo>
                    <a:pt x="41" y="326"/>
                  </a:lnTo>
                  <a:lnTo>
                    <a:pt x="43" y="324"/>
                  </a:lnTo>
                  <a:lnTo>
                    <a:pt x="43" y="321"/>
                  </a:lnTo>
                  <a:lnTo>
                    <a:pt x="46" y="318"/>
                  </a:lnTo>
                  <a:lnTo>
                    <a:pt x="48" y="321"/>
                  </a:lnTo>
                  <a:lnTo>
                    <a:pt x="53" y="316"/>
                  </a:lnTo>
                  <a:lnTo>
                    <a:pt x="59" y="316"/>
                  </a:lnTo>
                  <a:lnTo>
                    <a:pt x="61" y="316"/>
                  </a:lnTo>
                  <a:lnTo>
                    <a:pt x="64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71" y="311"/>
                  </a:lnTo>
                  <a:lnTo>
                    <a:pt x="74" y="311"/>
                  </a:lnTo>
                  <a:lnTo>
                    <a:pt x="76" y="313"/>
                  </a:lnTo>
                  <a:lnTo>
                    <a:pt x="79" y="313"/>
                  </a:lnTo>
                  <a:lnTo>
                    <a:pt x="81" y="311"/>
                  </a:lnTo>
                  <a:lnTo>
                    <a:pt x="84" y="313"/>
                  </a:lnTo>
                  <a:lnTo>
                    <a:pt x="89" y="313"/>
                  </a:lnTo>
                  <a:lnTo>
                    <a:pt x="92" y="313"/>
                  </a:lnTo>
                  <a:lnTo>
                    <a:pt x="94" y="313"/>
                  </a:lnTo>
                  <a:lnTo>
                    <a:pt x="97" y="318"/>
                  </a:lnTo>
                  <a:lnTo>
                    <a:pt x="102" y="321"/>
                  </a:lnTo>
                  <a:lnTo>
                    <a:pt x="104" y="326"/>
                  </a:lnTo>
                  <a:lnTo>
                    <a:pt x="107" y="329"/>
                  </a:lnTo>
                  <a:lnTo>
                    <a:pt x="112" y="331"/>
                  </a:lnTo>
                  <a:lnTo>
                    <a:pt x="120" y="331"/>
                  </a:lnTo>
                  <a:lnTo>
                    <a:pt x="130" y="331"/>
                  </a:lnTo>
                  <a:lnTo>
                    <a:pt x="132" y="331"/>
                  </a:lnTo>
                  <a:lnTo>
                    <a:pt x="138" y="329"/>
                  </a:lnTo>
                  <a:lnTo>
                    <a:pt x="143" y="324"/>
                  </a:lnTo>
                  <a:lnTo>
                    <a:pt x="153" y="318"/>
                  </a:lnTo>
                  <a:lnTo>
                    <a:pt x="155" y="316"/>
                  </a:lnTo>
                  <a:lnTo>
                    <a:pt x="163" y="316"/>
                  </a:lnTo>
                  <a:lnTo>
                    <a:pt x="173" y="311"/>
                  </a:lnTo>
                  <a:lnTo>
                    <a:pt x="188" y="306"/>
                  </a:lnTo>
                  <a:lnTo>
                    <a:pt x="199" y="298"/>
                  </a:lnTo>
                  <a:lnTo>
                    <a:pt x="199" y="296"/>
                  </a:lnTo>
                  <a:lnTo>
                    <a:pt x="199" y="293"/>
                  </a:lnTo>
                  <a:lnTo>
                    <a:pt x="196" y="293"/>
                  </a:lnTo>
                  <a:lnTo>
                    <a:pt x="196" y="290"/>
                  </a:lnTo>
                  <a:lnTo>
                    <a:pt x="194" y="288"/>
                  </a:lnTo>
                  <a:lnTo>
                    <a:pt x="194" y="285"/>
                  </a:lnTo>
                  <a:lnTo>
                    <a:pt x="194" y="283"/>
                  </a:lnTo>
                  <a:lnTo>
                    <a:pt x="194" y="278"/>
                  </a:lnTo>
                  <a:lnTo>
                    <a:pt x="194" y="275"/>
                  </a:lnTo>
                  <a:lnTo>
                    <a:pt x="194" y="270"/>
                  </a:lnTo>
                  <a:lnTo>
                    <a:pt x="196" y="268"/>
                  </a:lnTo>
                  <a:lnTo>
                    <a:pt x="194" y="265"/>
                  </a:lnTo>
                  <a:lnTo>
                    <a:pt x="194" y="263"/>
                  </a:lnTo>
                  <a:lnTo>
                    <a:pt x="191" y="263"/>
                  </a:lnTo>
                  <a:lnTo>
                    <a:pt x="188" y="260"/>
                  </a:lnTo>
                  <a:lnTo>
                    <a:pt x="186" y="260"/>
                  </a:lnTo>
                  <a:lnTo>
                    <a:pt x="183" y="260"/>
                  </a:lnTo>
                  <a:lnTo>
                    <a:pt x="181" y="260"/>
                  </a:lnTo>
                  <a:lnTo>
                    <a:pt x="178" y="260"/>
                  </a:lnTo>
                  <a:lnTo>
                    <a:pt x="176" y="257"/>
                  </a:lnTo>
                  <a:lnTo>
                    <a:pt x="176" y="255"/>
                  </a:lnTo>
                  <a:lnTo>
                    <a:pt x="173" y="255"/>
                  </a:lnTo>
                  <a:lnTo>
                    <a:pt x="171" y="250"/>
                  </a:lnTo>
                  <a:lnTo>
                    <a:pt x="171" y="247"/>
                  </a:lnTo>
                  <a:lnTo>
                    <a:pt x="171" y="242"/>
                  </a:lnTo>
                  <a:lnTo>
                    <a:pt x="173" y="240"/>
                  </a:lnTo>
                  <a:lnTo>
                    <a:pt x="171" y="235"/>
                  </a:lnTo>
                  <a:lnTo>
                    <a:pt x="171" y="222"/>
                  </a:lnTo>
                  <a:lnTo>
                    <a:pt x="168" y="219"/>
                  </a:lnTo>
                  <a:lnTo>
                    <a:pt x="166" y="212"/>
                  </a:lnTo>
                  <a:lnTo>
                    <a:pt x="163" y="209"/>
                  </a:lnTo>
                  <a:lnTo>
                    <a:pt x="163" y="204"/>
                  </a:lnTo>
                  <a:lnTo>
                    <a:pt x="160" y="201"/>
                  </a:lnTo>
                  <a:lnTo>
                    <a:pt x="153" y="186"/>
                  </a:lnTo>
                  <a:lnTo>
                    <a:pt x="155" y="184"/>
                  </a:lnTo>
                  <a:lnTo>
                    <a:pt x="155" y="181"/>
                  </a:lnTo>
                  <a:lnTo>
                    <a:pt x="158" y="179"/>
                  </a:lnTo>
                  <a:lnTo>
                    <a:pt x="160" y="176"/>
                  </a:lnTo>
                  <a:lnTo>
                    <a:pt x="163" y="173"/>
                  </a:lnTo>
                  <a:lnTo>
                    <a:pt x="168" y="168"/>
                  </a:lnTo>
                  <a:lnTo>
                    <a:pt x="171" y="163"/>
                  </a:lnTo>
                  <a:lnTo>
                    <a:pt x="171" y="156"/>
                  </a:lnTo>
                  <a:lnTo>
                    <a:pt x="171" y="153"/>
                  </a:lnTo>
                  <a:lnTo>
                    <a:pt x="168" y="153"/>
                  </a:lnTo>
                  <a:lnTo>
                    <a:pt x="163" y="153"/>
                  </a:lnTo>
                  <a:lnTo>
                    <a:pt x="163" y="151"/>
                  </a:lnTo>
                  <a:lnTo>
                    <a:pt x="166" y="151"/>
                  </a:lnTo>
                  <a:lnTo>
                    <a:pt x="166" y="148"/>
                  </a:lnTo>
                  <a:lnTo>
                    <a:pt x="163" y="148"/>
                  </a:lnTo>
                  <a:lnTo>
                    <a:pt x="163" y="145"/>
                  </a:lnTo>
                  <a:lnTo>
                    <a:pt x="160" y="145"/>
                  </a:lnTo>
                  <a:lnTo>
                    <a:pt x="158" y="145"/>
                  </a:lnTo>
                  <a:lnTo>
                    <a:pt x="155" y="148"/>
                  </a:lnTo>
                  <a:lnTo>
                    <a:pt x="153" y="145"/>
                  </a:lnTo>
                  <a:lnTo>
                    <a:pt x="148" y="140"/>
                  </a:lnTo>
                  <a:lnTo>
                    <a:pt x="145" y="140"/>
                  </a:lnTo>
                  <a:lnTo>
                    <a:pt x="145" y="138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30"/>
                  </a:lnTo>
                  <a:lnTo>
                    <a:pt x="143" y="128"/>
                  </a:lnTo>
                  <a:lnTo>
                    <a:pt x="148" y="120"/>
                  </a:lnTo>
                  <a:lnTo>
                    <a:pt x="145" y="112"/>
                  </a:lnTo>
                  <a:lnTo>
                    <a:pt x="145" y="107"/>
                  </a:lnTo>
                  <a:lnTo>
                    <a:pt x="148" y="107"/>
                  </a:lnTo>
                  <a:lnTo>
                    <a:pt x="153" y="105"/>
                  </a:lnTo>
                  <a:lnTo>
                    <a:pt x="153" y="100"/>
                  </a:lnTo>
                  <a:lnTo>
                    <a:pt x="150" y="97"/>
                  </a:lnTo>
                  <a:lnTo>
                    <a:pt x="150" y="95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50" y="84"/>
                  </a:lnTo>
                  <a:lnTo>
                    <a:pt x="153" y="79"/>
                  </a:lnTo>
                  <a:lnTo>
                    <a:pt x="153" y="74"/>
                  </a:lnTo>
                  <a:lnTo>
                    <a:pt x="150" y="74"/>
                  </a:lnTo>
                  <a:lnTo>
                    <a:pt x="148" y="72"/>
                  </a:lnTo>
                  <a:lnTo>
                    <a:pt x="148" y="69"/>
                  </a:lnTo>
                  <a:lnTo>
                    <a:pt x="148" y="67"/>
                  </a:lnTo>
                  <a:lnTo>
                    <a:pt x="150" y="64"/>
                  </a:lnTo>
                  <a:lnTo>
                    <a:pt x="150" y="61"/>
                  </a:lnTo>
                  <a:lnTo>
                    <a:pt x="150" y="59"/>
                  </a:lnTo>
                  <a:lnTo>
                    <a:pt x="150" y="56"/>
                  </a:lnTo>
                  <a:lnTo>
                    <a:pt x="153" y="56"/>
                  </a:lnTo>
                  <a:lnTo>
                    <a:pt x="158" y="54"/>
                  </a:lnTo>
                  <a:lnTo>
                    <a:pt x="160" y="54"/>
                  </a:lnTo>
                  <a:lnTo>
                    <a:pt x="163" y="51"/>
                  </a:lnTo>
                  <a:lnTo>
                    <a:pt x="160" y="49"/>
                  </a:lnTo>
                  <a:lnTo>
                    <a:pt x="158" y="49"/>
                  </a:lnTo>
                  <a:lnTo>
                    <a:pt x="158" y="46"/>
                  </a:lnTo>
                  <a:lnTo>
                    <a:pt x="160" y="41"/>
                  </a:lnTo>
                  <a:lnTo>
                    <a:pt x="163" y="36"/>
                  </a:lnTo>
                  <a:lnTo>
                    <a:pt x="166" y="33"/>
                  </a:lnTo>
                  <a:lnTo>
                    <a:pt x="168" y="33"/>
                  </a:lnTo>
                  <a:lnTo>
                    <a:pt x="171" y="36"/>
                  </a:lnTo>
                  <a:lnTo>
                    <a:pt x="173" y="36"/>
                  </a:lnTo>
                  <a:lnTo>
                    <a:pt x="176" y="36"/>
                  </a:lnTo>
                  <a:lnTo>
                    <a:pt x="178" y="39"/>
                  </a:lnTo>
                  <a:lnTo>
                    <a:pt x="178" y="41"/>
                  </a:lnTo>
                  <a:lnTo>
                    <a:pt x="181" y="46"/>
                  </a:lnTo>
                  <a:lnTo>
                    <a:pt x="181" y="51"/>
                  </a:lnTo>
                  <a:lnTo>
                    <a:pt x="183" y="54"/>
                  </a:lnTo>
                  <a:lnTo>
                    <a:pt x="186" y="56"/>
                  </a:lnTo>
                  <a:lnTo>
                    <a:pt x="188" y="59"/>
                  </a:lnTo>
                  <a:lnTo>
                    <a:pt x="191" y="59"/>
                  </a:lnTo>
                  <a:lnTo>
                    <a:pt x="194" y="61"/>
                  </a:lnTo>
                  <a:lnTo>
                    <a:pt x="201" y="61"/>
                  </a:lnTo>
                  <a:lnTo>
                    <a:pt x="204" y="64"/>
                  </a:lnTo>
                  <a:lnTo>
                    <a:pt x="206" y="64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4" y="72"/>
                  </a:lnTo>
                  <a:lnTo>
                    <a:pt x="214" y="74"/>
                  </a:lnTo>
                  <a:lnTo>
                    <a:pt x="216" y="77"/>
                  </a:lnTo>
                  <a:lnTo>
                    <a:pt x="219" y="77"/>
                  </a:lnTo>
                  <a:lnTo>
                    <a:pt x="219" y="79"/>
                  </a:lnTo>
                  <a:lnTo>
                    <a:pt x="224" y="79"/>
                  </a:lnTo>
                  <a:lnTo>
                    <a:pt x="227" y="82"/>
                  </a:lnTo>
                  <a:lnTo>
                    <a:pt x="232" y="84"/>
                  </a:lnTo>
                  <a:lnTo>
                    <a:pt x="237" y="84"/>
                  </a:lnTo>
                  <a:lnTo>
                    <a:pt x="239" y="84"/>
                  </a:lnTo>
                  <a:lnTo>
                    <a:pt x="239" y="82"/>
                  </a:lnTo>
                  <a:lnTo>
                    <a:pt x="242" y="82"/>
                  </a:lnTo>
                  <a:lnTo>
                    <a:pt x="244" y="82"/>
                  </a:lnTo>
                  <a:lnTo>
                    <a:pt x="252" y="87"/>
                  </a:lnTo>
                  <a:lnTo>
                    <a:pt x="257" y="87"/>
                  </a:lnTo>
                  <a:lnTo>
                    <a:pt x="257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70" y="89"/>
                  </a:lnTo>
                  <a:lnTo>
                    <a:pt x="270" y="87"/>
                  </a:lnTo>
                  <a:lnTo>
                    <a:pt x="275" y="84"/>
                  </a:lnTo>
                  <a:lnTo>
                    <a:pt x="283" y="77"/>
                  </a:lnTo>
                  <a:lnTo>
                    <a:pt x="290" y="72"/>
                  </a:lnTo>
                  <a:lnTo>
                    <a:pt x="293" y="67"/>
                  </a:lnTo>
                  <a:lnTo>
                    <a:pt x="293" y="64"/>
                  </a:lnTo>
                  <a:lnTo>
                    <a:pt x="290" y="61"/>
                  </a:lnTo>
                  <a:lnTo>
                    <a:pt x="288" y="59"/>
                  </a:lnTo>
                  <a:lnTo>
                    <a:pt x="280" y="59"/>
                  </a:lnTo>
                  <a:lnTo>
                    <a:pt x="280" y="31"/>
                  </a:lnTo>
                  <a:lnTo>
                    <a:pt x="283" y="21"/>
                  </a:lnTo>
                  <a:lnTo>
                    <a:pt x="283" y="18"/>
                  </a:lnTo>
                  <a:lnTo>
                    <a:pt x="290" y="13"/>
                  </a:lnTo>
                  <a:lnTo>
                    <a:pt x="293" y="13"/>
                  </a:lnTo>
                  <a:lnTo>
                    <a:pt x="295" y="13"/>
                  </a:lnTo>
                  <a:lnTo>
                    <a:pt x="298" y="13"/>
                  </a:lnTo>
                  <a:lnTo>
                    <a:pt x="300" y="13"/>
                  </a:lnTo>
                  <a:lnTo>
                    <a:pt x="303" y="13"/>
                  </a:lnTo>
                  <a:lnTo>
                    <a:pt x="308" y="13"/>
                  </a:lnTo>
                  <a:lnTo>
                    <a:pt x="313" y="13"/>
                  </a:lnTo>
                  <a:lnTo>
                    <a:pt x="316" y="16"/>
                  </a:lnTo>
                  <a:lnTo>
                    <a:pt x="318" y="21"/>
                  </a:lnTo>
                  <a:lnTo>
                    <a:pt x="331" y="16"/>
                  </a:lnTo>
                  <a:lnTo>
                    <a:pt x="334" y="16"/>
                  </a:lnTo>
                  <a:lnTo>
                    <a:pt x="339" y="11"/>
                  </a:lnTo>
                  <a:lnTo>
                    <a:pt x="349" y="8"/>
                  </a:lnTo>
                  <a:lnTo>
                    <a:pt x="354" y="5"/>
                  </a:lnTo>
                  <a:lnTo>
                    <a:pt x="356" y="3"/>
                  </a:lnTo>
                  <a:lnTo>
                    <a:pt x="359" y="3"/>
                  </a:lnTo>
                  <a:lnTo>
                    <a:pt x="362" y="3"/>
                  </a:lnTo>
                  <a:lnTo>
                    <a:pt x="367" y="0"/>
                  </a:lnTo>
                  <a:lnTo>
                    <a:pt x="369" y="0"/>
                  </a:lnTo>
                  <a:lnTo>
                    <a:pt x="372" y="0"/>
                  </a:lnTo>
                  <a:lnTo>
                    <a:pt x="374" y="3"/>
                  </a:lnTo>
                  <a:lnTo>
                    <a:pt x="377" y="3"/>
                  </a:lnTo>
                  <a:lnTo>
                    <a:pt x="387" y="5"/>
                  </a:lnTo>
                  <a:lnTo>
                    <a:pt x="390" y="8"/>
                  </a:lnTo>
                  <a:lnTo>
                    <a:pt x="387" y="13"/>
                  </a:lnTo>
                  <a:lnTo>
                    <a:pt x="382" y="16"/>
                  </a:lnTo>
                  <a:lnTo>
                    <a:pt x="382" y="18"/>
                  </a:lnTo>
                  <a:lnTo>
                    <a:pt x="379" y="18"/>
                  </a:lnTo>
                  <a:lnTo>
                    <a:pt x="382" y="26"/>
                  </a:lnTo>
                  <a:lnTo>
                    <a:pt x="382" y="28"/>
                  </a:lnTo>
                  <a:lnTo>
                    <a:pt x="377" y="33"/>
                  </a:lnTo>
                  <a:lnTo>
                    <a:pt x="377" y="36"/>
                  </a:lnTo>
                  <a:lnTo>
                    <a:pt x="379" y="41"/>
                  </a:lnTo>
                  <a:lnTo>
                    <a:pt x="382" y="41"/>
                  </a:lnTo>
                  <a:lnTo>
                    <a:pt x="384" y="41"/>
                  </a:lnTo>
                  <a:lnTo>
                    <a:pt x="387" y="44"/>
                  </a:lnTo>
                  <a:lnTo>
                    <a:pt x="390" y="46"/>
                  </a:lnTo>
                  <a:lnTo>
                    <a:pt x="395" y="49"/>
                  </a:lnTo>
                  <a:lnTo>
                    <a:pt x="395" y="51"/>
                  </a:lnTo>
                  <a:lnTo>
                    <a:pt x="397" y="51"/>
                  </a:lnTo>
                  <a:lnTo>
                    <a:pt x="400" y="51"/>
                  </a:lnTo>
                  <a:lnTo>
                    <a:pt x="402" y="51"/>
                  </a:lnTo>
                  <a:lnTo>
                    <a:pt x="402" y="54"/>
                  </a:lnTo>
                  <a:lnTo>
                    <a:pt x="400" y="56"/>
                  </a:lnTo>
                  <a:lnTo>
                    <a:pt x="397" y="59"/>
                  </a:lnTo>
                  <a:lnTo>
                    <a:pt x="395" y="61"/>
                  </a:lnTo>
                  <a:lnTo>
                    <a:pt x="387" y="59"/>
                  </a:lnTo>
                  <a:lnTo>
                    <a:pt x="387" y="61"/>
                  </a:lnTo>
                  <a:lnTo>
                    <a:pt x="384" y="61"/>
                  </a:lnTo>
                  <a:lnTo>
                    <a:pt x="384" y="64"/>
                  </a:lnTo>
                  <a:lnTo>
                    <a:pt x="382" y="67"/>
                  </a:lnTo>
                  <a:lnTo>
                    <a:pt x="384" y="72"/>
                  </a:lnTo>
                  <a:lnTo>
                    <a:pt x="387" y="72"/>
                  </a:lnTo>
                  <a:lnTo>
                    <a:pt x="390" y="72"/>
                  </a:lnTo>
                  <a:lnTo>
                    <a:pt x="392" y="74"/>
                  </a:lnTo>
                  <a:lnTo>
                    <a:pt x="387" y="77"/>
                  </a:lnTo>
                  <a:lnTo>
                    <a:pt x="387" y="79"/>
                  </a:lnTo>
                  <a:lnTo>
                    <a:pt x="390" y="79"/>
                  </a:lnTo>
                  <a:lnTo>
                    <a:pt x="390" y="84"/>
                  </a:lnTo>
                  <a:lnTo>
                    <a:pt x="390" y="87"/>
                  </a:lnTo>
                  <a:lnTo>
                    <a:pt x="382" y="95"/>
                  </a:lnTo>
                  <a:lnTo>
                    <a:pt x="379" y="95"/>
                  </a:lnTo>
                  <a:lnTo>
                    <a:pt x="377" y="97"/>
                  </a:lnTo>
                  <a:lnTo>
                    <a:pt x="374" y="97"/>
                  </a:lnTo>
                  <a:lnTo>
                    <a:pt x="374" y="100"/>
                  </a:lnTo>
                  <a:lnTo>
                    <a:pt x="372" y="100"/>
                  </a:lnTo>
                  <a:lnTo>
                    <a:pt x="369" y="110"/>
                  </a:lnTo>
                  <a:lnTo>
                    <a:pt x="369" y="112"/>
                  </a:lnTo>
                  <a:lnTo>
                    <a:pt x="372" y="112"/>
                  </a:lnTo>
                  <a:lnTo>
                    <a:pt x="372" y="115"/>
                  </a:lnTo>
                  <a:lnTo>
                    <a:pt x="374" y="115"/>
                  </a:lnTo>
                  <a:lnTo>
                    <a:pt x="377" y="115"/>
                  </a:lnTo>
                  <a:lnTo>
                    <a:pt x="379" y="115"/>
                  </a:lnTo>
                  <a:lnTo>
                    <a:pt x="382" y="112"/>
                  </a:lnTo>
                  <a:lnTo>
                    <a:pt x="384" y="110"/>
                  </a:lnTo>
                  <a:lnTo>
                    <a:pt x="387" y="110"/>
                  </a:lnTo>
                  <a:lnTo>
                    <a:pt x="387" y="112"/>
                  </a:lnTo>
                  <a:lnTo>
                    <a:pt x="390" y="112"/>
                  </a:lnTo>
                  <a:lnTo>
                    <a:pt x="390" y="115"/>
                  </a:lnTo>
                  <a:lnTo>
                    <a:pt x="392" y="117"/>
                  </a:lnTo>
                  <a:lnTo>
                    <a:pt x="392" y="120"/>
                  </a:lnTo>
                  <a:lnTo>
                    <a:pt x="392" y="123"/>
                  </a:lnTo>
                  <a:lnTo>
                    <a:pt x="395" y="125"/>
                  </a:lnTo>
                  <a:lnTo>
                    <a:pt x="397" y="125"/>
                  </a:lnTo>
                  <a:lnTo>
                    <a:pt x="400" y="125"/>
                  </a:lnTo>
                  <a:lnTo>
                    <a:pt x="407" y="125"/>
                  </a:lnTo>
                  <a:lnTo>
                    <a:pt x="410" y="125"/>
                  </a:lnTo>
                  <a:lnTo>
                    <a:pt x="412" y="125"/>
                  </a:lnTo>
                  <a:lnTo>
                    <a:pt x="412" y="128"/>
                  </a:lnTo>
                  <a:lnTo>
                    <a:pt x="415" y="130"/>
                  </a:lnTo>
                  <a:lnTo>
                    <a:pt x="412" y="133"/>
                  </a:lnTo>
                  <a:lnTo>
                    <a:pt x="410" y="135"/>
                  </a:lnTo>
                  <a:lnTo>
                    <a:pt x="407" y="135"/>
                  </a:lnTo>
                  <a:lnTo>
                    <a:pt x="407" y="138"/>
                  </a:lnTo>
                  <a:lnTo>
                    <a:pt x="405" y="138"/>
                  </a:lnTo>
                  <a:lnTo>
                    <a:pt x="405" y="140"/>
                  </a:lnTo>
                  <a:lnTo>
                    <a:pt x="402" y="140"/>
                  </a:lnTo>
                  <a:lnTo>
                    <a:pt x="402" y="143"/>
                  </a:lnTo>
                  <a:lnTo>
                    <a:pt x="400" y="143"/>
                  </a:lnTo>
                  <a:lnTo>
                    <a:pt x="402" y="148"/>
                  </a:lnTo>
                  <a:lnTo>
                    <a:pt x="402" y="153"/>
                  </a:lnTo>
                  <a:lnTo>
                    <a:pt x="405" y="156"/>
                  </a:lnTo>
                  <a:lnTo>
                    <a:pt x="412" y="161"/>
                  </a:lnTo>
                  <a:lnTo>
                    <a:pt x="415" y="163"/>
                  </a:lnTo>
                  <a:lnTo>
                    <a:pt x="415" y="166"/>
                  </a:lnTo>
                  <a:lnTo>
                    <a:pt x="415" y="168"/>
                  </a:lnTo>
                  <a:lnTo>
                    <a:pt x="412" y="171"/>
                  </a:lnTo>
                  <a:lnTo>
                    <a:pt x="410" y="171"/>
                  </a:lnTo>
                  <a:lnTo>
                    <a:pt x="407" y="168"/>
                  </a:lnTo>
                  <a:lnTo>
                    <a:pt x="405" y="171"/>
                  </a:lnTo>
                  <a:lnTo>
                    <a:pt x="405" y="173"/>
                  </a:lnTo>
                  <a:lnTo>
                    <a:pt x="402" y="176"/>
                  </a:lnTo>
                  <a:lnTo>
                    <a:pt x="402" y="179"/>
                  </a:lnTo>
                  <a:lnTo>
                    <a:pt x="402" y="181"/>
                  </a:lnTo>
                  <a:lnTo>
                    <a:pt x="400" y="181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5" y="191"/>
                  </a:lnTo>
                  <a:lnTo>
                    <a:pt x="410" y="191"/>
                  </a:lnTo>
                  <a:lnTo>
                    <a:pt x="412" y="194"/>
                  </a:lnTo>
                  <a:lnTo>
                    <a:pt x="415" y="194"/>
                  </a:lnTo>
                  <a:lnTo>
                    <a:pt x="412" y="196"/>
                  </a:lnTo>
                  <a:lnTo>
                    <a:pt x="410" y="196"/>
                  </a:lnTo>
                  <a:lnTo>
                    <a:pt x="405" y="201"/>
                  </a:lnTo>
                  <a:lnTo>
                    <a:pt x="402" y="201"/>
                  </a:lnTo>
                  <a:lnTo>
                    <a:pt x="400" y="201"/>
                  </a:lnTo>
                  <a:lnTo>
                    <a:pt x="400" y="204"/>
                  </a:lnTo>
                  <a:lnTo>
                    <a:pt x="397" y="209"/>
                  </a:lnTo>
                  <a:lnTo>
                    <a:pt x="397" y="212"/>
                  </a:lnTo>
                  <a:lnTo>
                    <a:pt x="400" y="214"/>
                  </a:lnTo>
                  <a:lnTo>
                    <a:pt x="402" y="217"/>
                  </a:lnTo>
                  <a:lnTo>
                    <a:pt x="405" y="217"/>
                  </a:lnTo>
                  <a:lnTo>
                    <a:pt x="402" y="219"/>
                  </a:lnTo>
                  <a:lnTo>
                    <a:pt x="400" y="222"/>
                  </a:lnTo>
                  <a:lnTo>
                    <a:pt x="400" y="224"/>
                  </a:lnTo>
                  <a:lnTo>
                    <a:pt x="400" y="227"/>
                  </a:lnTo>
                  <a:lnTo>
                    <a:pt x="397" y="227"/>
                  </a:lnTo>
                  <a:lnTo>
                    <a:pt x="395" y="224"/>
                  </a:lnTo>
                  <a:lnTo>
                    <a:pt x="395" y="222"/>
                  </a:lnTo>
                  <a:lnTo>
                    <a:pt x="390" y="219"/>
                  </a:lnTo>
                  <a:lnTo>
                    <a:pt x="387" y="222"/>
                  </a:lnTo>
                  <a:lnTo>
                    <a:pt x="384" y="222"/>
                  </a:lnTo>
                  <a:lnTo>
                    <a:pt x="382" y="222"/>
                  </a:lnTo>
                  <a:lnTo>
                    <a:pt x="382" y="224"/>
                  </a:lnTo>
                  <a:lnTo>
                    <a:pt x="379" y="224"/>
                  </a:lnTo>
                  <a:lnTo>
                    <a:pt x="377" y="227"/>
                  </a:lnTo>
                  <a:lnTo>
                    <a:pt x="377" y="229"/>
                  </a:lnTo>
                  <a:lnTo>
                    <a:pt x="379" y="232"/>
                  </a:lnTo>
                  <a:lnTo>
                    <a:pt x="382" y="237"/>
                  </a:lnTo>
                  <a:lnTo>
                    <a:pt x="384" y="247"/>
                  </a:lnTo>
                  <a:lnTo>
                    <a:pt x="384" y="250"/>
                  </a:lnTo>
                  <a:lnTo>
                    <a:pt x="387" y="250"/>
                  </a:lnTo>
                  <a:lnTo>
                    <a:pt x="395" y="250"/>
                  </a:lnTo>
                  <a:lnTo>
                    <a:pt x="397" y="250"/>
                  </a:lnTo>
                  <a:lnTo>
                    <a:pt x="397" y="252"/>
                  </a:lnTo>
                  <a:lnTo>
                    <a:pt x="400" y="252"/>
                  </a:lnTo>
                  <a:lnTo>
                    <a:pt x="400" y="260"/>
                  </a:lnTo>
                  <a:lnTo>
                    <a:pt x="400" y="263"/>
                  </a:lnTo>
                  <a:lnTo>
                    <a:pt x="405" y="265"/>
                  </a:lnTo>
                  <a:lnTo>
                    <a:pt x="410" y="268"/>
                  </a:lnTo>
                  <a:lnTo>
                    <a:pt x="412" y="268"/>
                  </a:lnTo>
                  <a:lnTo>
                    <a:pt x="415" y="268"/>
                  </a:lnTo>
                  <a:lnTo>
                    <a:pt x="418" y="268"/>
                  </a:lnTo>
                  <a:lnTo>
                    <a:pt x="423" y="270"/>
                  </a:lnTo>
                  <a:lnTo>
                    <a:pt x="430" y="275"/>
                  </a:lnTo>
                  <a:lnTo>
                    <a:pt x="438" y="278"/>
                  </a:lnTo>
                  <a:lnTo>
                    <a:pt x="448" y="280"/>
                  </a:lnTo>
                  <a:lnTo>
                    <a:pt x="456" y="280"/>
                  </a:lnTo>
                  <a:lnTo>
                    <a:pt x="458" y="280"/>
                  </a:lnTo>
                  <a:lnTo>
                    <a:pt x="468" y="278"/>
                  </a:lnTo>
                  <a:lnTo>
                    <a:pt x="474" y="278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9" y="280"/>
                  </a:lnTo>
                  <a:lnTo>
                    <a:pt x="494" y="278"/>
                  </a:lnTo>
                  <a:lnTo>
                    <a:pt x="499" y="275"/>
                  </a:lnTo>
                  <a:lnTo>
                    <a:pt x="502" y="273"/>
                  </a:lnTo>
                  <a:lnTo>
                    <a:pt x="502" y="270"/>
                  </a:lnTo>
                  <a:lnTo>
                    <a:pt x="507" y="270"/>
                  </a:lnTo>
                  <a:lnTo>
                    <a:pt x="507" y="265"/>
                  </a:lnTo>
                  <a:lnTo>
                    <a:pt x="509" y="260"/>
                  </a:lnTo>
                  <a:lnTo>
                    <a:pt x="512" y="252"/>
                  </a:lnTo>
                  <a:lnTo>
                    <a:pt x="514" y="247"/>
                  </a:lnTo>
                  <a:lnTo>
                    <a:pt x="514" y="240"/>
                  </a:lnTo>
                  <a:lnTo>
                    <a:pt x="517" y="240"/>
                  </a:lnTo>
                  <a:lnTo>
                    <a:pt x="519" y="240"/>
                  </a:lnTo>
                  <a:lnTo>
                    <a:pt x="522" y="240"/>
                  </a:lnTo>
                  <a:lnTo>
                    <a:pt x="532" y="237"/>
                  </a:lnTo>
                  <a:lnTo>
                    <a:pt x="540" y="240"/>
                  </a:lnTo>
                  <a:lnTo>
                    <a:pt x="547" y="240"/>
                  </a:lnTo>
                  <a:lnTo>
                    <a:pt x="547" y="237"/>
                  </a:lnTo>
                  <a:lnTo>
                    <a:pt x="550" y="237"/>
                  </a:lnTo>
                  <a:lnTo>
                    <a:pt x="547" y="227"/>
                  </a:lnTo>
                  <a:lnTo>
                    <a:pt x="547" y="224"/>
                  </a:lnTo>
                  <a:lnTo>
                    <a:pt x="547" y="222"/>
                  </a:lnTo>
                  <a:lnTo>
                    <a:pt x="547" y="219"/>
                  </a:lnTo>
                  <a:lnTo>
                    <a:pt x="550" y="217"/>
                  </a:lnTo>
                  <a:lnTo>
                    <a:pt x="552" y="217"/>
                  </a:lnTo>
                  <a:lnTo>
                    <a:pt x="555" y="214"/>
                  </a:lnTo>
                  <a:lnTo>
                    <a:pt x="555" y="209"/>
                  </a:lnTo>
                  <a:lnTo>
                    <a:pt x="555" y="207"/>
                  </a:lnTo>
                  <a:lnTo>
                    <a:pt x="555" y="204"/>
                  </a:lnTo>
                  <a:lnTo>
                    <a:pt x="560" y="196"/>
                  </a:lnTo>
                  <a:lnTo>
                    <a:pt x="558" y="191"/>
                  </a:lnTo>
                  <a:lnTo>
                    <a:pt x="560" y="189"/>
                  </a:lnTo>
                  <a:lnTo>
                    <a:pt x="563" y="189"/>
                  </a:lnTo>
                  <a:lnTo>
                    <a:pt x="565" y="186"/>
                  </a:lnTo>
                  <a:lnTo>
                    <a:pt x="568" y="186"/>
                  </a:lnTo>
                  <a:lnTo>
                    <a:pt x="570" y="186"/>
                  </a:lnTo>
                  <a:lnTo>
                    <a:pt x="573" y="186"/>
                  </a:lnTo>
                  <a:lnTo>
                    <a:pt x="575" y="186"/>
                  </a:lnTo>
                  <a:lnTo>
                    <a:pt x="580" y="184"/>
                  </a:lnTo>
                  <a:lnTo>
                    <a:pt x="583" y="181"/>
                  </a:lnTo>
                  <a:lnTo>
                    <a:pt x="586" y="181"/>
                  </a:lnTo>
                  <a:lnTo>
                    <a:pt x="591" y="176"/>
                  </a:lnTo>
                  <a:lnTo>
                    <a:pt x="591" y="173"/>
                  </a:lnTo>
                  <a:lnTo>
                    <a:pt x="591" y="168"/>
                  </a:lnTo>
                  <a:lnTo>
                    <a:pt x="593" y="166"/>
                  </a:lnTo>
                  <a:lnTo>
                    <a:pt x="598" y="163"/>
                  </a:lnTo>
                  <a:lnTo>
                    <a:pt x="601" y="163"/>
                  </a:lnTo>
                  <a:lnTo>
                    <a:pt x="603" y="163"/>
                  </a:lnTo>
                  <a:lnTo>
                    <a:pt x="603" y="161"/>
                  </a:lnTo>
                  <a:lnTo>
                    <a:pt x="606" y="161"/>
                  </a:lnTo>
                  <a:lnTo>
                    <a:pt x="611" y="158"/>
                  </a:lnTo>
                  <a:lnTo>
                    <a:pt x="614" y="156"/>
                  </a:lnTo>
                  <a:lnTo>
                    <a:pt x="616" y="156"/>
                  </a:lnTo>
                  <a:lnTo>
                    <a:pt x="619" y="156"/>
                  </a:lnTo>
                  <a:lnTo>
                    <a:pt x="621" y="156"/>
                  </a:lnTo>
                  <a:lnTo>
                    <a:pt x="626" y="158"/>
                  </a:lnTo>
                  <a:lnTo>
                    <a:pt x="629" y="158"/>
                  </a:lnTo>
                  <a:lnTo>
                    <a:pt x="631" y="158"/>
                  </a:lnTo>
                  <a:lnTo>
                    <a:pt x="634" y="158"/>
                  </a:lnTo>
                  <a:lnTo>
                    <a:pt x="636" y="158"/>
                  </a:lnTo>
                  <a:lnTo>
                    <a:pt x="636" y="156"/>
                  </a:lnTo>
                  <a:lnTo>
                    <a:pt x="639" y="156"/>
                  </a:lnTo>
                  <a:lnTo>
                    <a:pt x="652" y="153"/>
                  </a:lnTo>
                  <a:lnTo>
                    <a:pt x="657" y="153"/>
                  </a:lnTo>
                  <a:lnTo>
                    <a:pt x="667" y="143"/>
                  </a:lnTo>
                  <a:lnTo>
                    <a:pt x="670" y="143"/>
                  </a:lnTo>
                  <a:lnTo>
                    <a:pt x="672" y="143"/>
                  </a:lnTo>
                  <a:lnTo>
                    <a:pt x="682" y="145"/>
                  </a:lnTo>
                  <a:lnTo>
                    <a:pt x="687" y="145"/>
                  </a:lnTo>
                  <a:lnTo>
                    <a:pt x="690" y="145"/>
                  </a:lnTo>
                  <a:lnTo>
                    <a:pt x="695" y="148"/>
                  </a:lnTo>
                  <a:lnTo>
                    <a:pt x="703" y="148"/>
                  </a:lnTo>
                  <a:lnTo>
                    <a:pt x="710" y="148"/>
                  </a:lnTo>
                  <a:lnTo>
                    <a:pt x="715" y="148"/>
                  </a:lnTo>
                  <a:lnTo>
                    <a:pt x="720" y="143"/>
                  </a:lnTo>
                  <a:lnTo>
                    <a:pt x="726" y="140"/>
                  </a:lnTo>
                  <a:lnTo>
                    <a:pt x="728" y="143"/>
                  </a:lnTo>
                  <a:lnTo>
                    <a:pt x="731" y="143"/>
                  </a:lnTo>
                  <a:lnTo>
                    <a:pt x="731" y="145"/>
                  </a:lnTo>
                  <a:lnTo>
                    <a:pt x="733" y="148"/>
                  </a:lnTo>
                  <a:lnTo>
                    <a:pt x="738" y="151"/>
                  </a:lnTo>
                  <a:lnTo>
                    <a:pt x="741" y="153"/>
                  </a:lnTo>
                  <a:lnTo>
                    <a:pt x="743" y="156"/>
                  </a:lnTo>
                  <a:lnTo>
                    <a:pt x="746" y="156"/>
                  </a:lnTo>
                  <a:lnTo>
                    <a:pt x="748" y="158"/>
                  </a:lnTo>
                  <a:lnTo>
                    <a:pt x="751" y="158"/>
                  </a:lnTo>
                  <a:lnTo>
                    <a:pt x="754" y="161"/>
                  </a:lnTo>
                  <a:lnTo>
                    <a:pt x="754" y="163"/>
                  </a:lnTo>
                  <a:lnTo>
                    <a:pt x="756" y="163"/>
                  </a:lnTo>
                  <a:lnTo>
                    <a:pt x="756" y="166"/>
                  </a:lnTo>
                  <a:lnTo>
                    <a:pt x="756" y="168"/>
                  </a:lnTo>
                  <a:lnTo>
                    <a:pt x="761" y="171"/>
                  </a:lnTo>
                  <a:lnTo>
                    <a:pt x="769" y="184"/>
                  </a:lnTo>
                  <a:lnTo>
                    <a:pt x="766" y="186"/>
                  </a:lnTo>
                  <a:lnTo>
                    <a:pt x="769" y="186"/>
                  </a:lnTo>
                  <a:lnTo>
                    <a:pt x="771" y="189"/>
                  </a:lnTo>
                  <a:lnTo>
                    <a:pt x="774" y="189"/>
                  </a:lnTo>
                  <a:lnTo>
                    <a:pt x="776" y="189"/>
                  </a:lnTo>
                  <a:lnTo>
                    <a:pt x="779" y="189"/>
                  </a:lnTo>
                  <a:lnTo>
                    <a:pt x="776" y="191"/>
                  </a:lnTo>
                  <a:lnTo>
                    <a:pt x="779" y="194"/>
                  </a:lnTo>
                  <a:lnTo>
                    <a:pt x="779" y="196"/>
                  </a:lnTo>
                  <a:lnTo>
                    <a:pt x="779" y="199"/>
                  </a:lnTo>
                  <a:lnTo>
                    <a:pt x="776" y="201"/>
                  </a:lnTo>
                  <a:lnTo>
                    <a:pt x="779" y="204"/>
                  </a:lnTo>
                  <a:lnTo>
                    <a:pt x="782" y="207"/>
                  </a:lnTo>
                  <a:lnTo>
                    <a:pt x="787" y="207"/>
                  </a:lnTo>
                  <a:lnTo>
                    <a:pt x="789" y="209"/>
                  </a:lnTo>
                  <a:lnTo>
                    <a:pt x="789" y="212"/>
                  </a:lnTo>
                  <a:lnTo>
                    <a:pt x="792" y="214"/>
                  </a:lnTo>
                  <a:lnTo>
                    <a:pt x="792" y="217"/>
                  </a:lnTo>
                  <a:lnTo>
                    <a:pt x="794" y="217"/>
                  </a:lnTo>
                  <a:lnTo>
                    <a:pt x="797" y="217"/>
                  </a:lnTo>
                  <a:lnTo>
                    <a:pt x="799" y="217"/>
                  </a:lnTo>
                  <a:lnTo>
                    <a:pt x="802" y="219"/>
                  </a:lnTo>
                  <a:lnTo>
                    <a:pt x="802" y="224"/>
                  </a:lnTo>
                  <a:lnTo>
                    <a:pt x="804" y="224"/>
                  </a:lnTo>
                  <a:lnTo>
                    <a:pt x="807" y="227"/>
                  </a:lnTo>
                  <a:lnTo>
                    <a:pt x="810" y="229"/>
                  </a:lnTo>
                  <a:lnTo>
                    <a:pt x="815" y="229"/>
                  </a:lnTo>
                  <a:lnTo>
                    <a:pt x="817" y="232"/>
                  </a:lnTo>
                  <a:lnTo>
                    <a:pt x="820" y="232"/>
                  </a:lnTo>
                  <a:lnTo>
                    <a:pt x="822" y="229"/>
                  </a:lnTo>
                  <a:lnTo>
                    <a:pt x="827" y="235"/>
                  </a:lnTo>
                  <a:lnTo>
                    <a:pt x="830" y="235"/>
                  </a:lnTo>
                  <a:lnTo>
                    <a:pt x="832" y="235"/>
                  </a:lnTo>
                  <a:lnTo>
                    <a:pt x="835" y="224"/>
                  </a:lnTo>
                  <a:lnTo>
                    <a:pt x="838" y="224"/>
                  </a:lnTo>
                  <a:lnTo>
                    <a:pt x="840" y="224"/>
                  </a:lnTo>
                  <a:lnTo>
                    <a:pt x="838" y="227"/>
                  </a:lnTo>
                  <a:lnTo>
                    <a:pt x="840" y="227"/>
                  </a:lnTo>
                  <a:lnTo>
                    <a:pt x="843" y="227"/>
                  </a:lnTo>
                  <a:lnTo>
                    <a:pt x="848" y="232"/>
                  </a:lnTo>
                  <a:lnTo>
                    <a:pt x="850" y="232"/>
                  </a:lnTo>
                  <a:lnTo>
                    <a:pt x="850" y="229"/>
                  </a:lnTo>
                  <a:lnTo>
                    <a:pt x="855" y="227"/>
                  </a:lnTo>
                  <a:lnTo>
                    <a:pt x="858" y="227"/>
                  </a:lnTo>
                  <a:lnTo>
                    <a:pt x="860" y="224"/>
                  </a:lnTo>
                  <a:lnTo>
                    <a:pt x="863" y="224"/>
                  </a:lnTo>
                  <a:lnTo>
                    <a:pt x="866" y="224"/>
                  </a:lnTo>
                  <a:lnTo>
                    <a:pt x="866" y="222"/>
                  </a:lnTo>
                  <a:lnTo>
                    <a:pt x="863" y="222"/>
                  </a:lnTo>
                  <a:lnTo>
                    <a:pt x="863" y="219"/>
                  </a:lnTo>
                  <a:lnTo>
                    <a:pt x="866" y="217"/>
                  </a:lnTo>
                  <a:lnTo>
                    <a:pt x="868" y="217"/>
                  </a:lnTo>
                  <a:lnTo>
                    <a:pt x="871" y="222"/>
                  </a:lnTo>
                  <a:lnTo>
                    <a:pt x="873" y="222"/>
                  </a:lnTo>
                  <a:lnTo>
                    <a:pt x="876" y="222"/>
                  </a:lnTo>
                  <a:lnTo>
                    <a:pt x="876" y="219"/>
                  </a:lnTo>
                  <a:lnTo>
                    <a:pt x="878" y="219"/>
                  </a:lnTo>
                  <a:lnTo>
                    <a:pt x="881" y="219"/>
                  </a:lnTo>
                  <a:lnTo>
                    <a:pt x="883" y="222"/>
                  </a:lnTo>
                  <a:lnTo>
                    <a:pt x="888" y="222"/>
                  </a:lnTo>
                  <a:lnTo>
                    <a:pt x="891" y="219"/>
                  </a:lnTo>
                  <a:lnTo>
                    <a:pt x="894" y="219"/>
                  </a:lnTo>
                  <a:lnTo>
                    <a:pt x="896" y="219"/>
                  </a:lnTo>
                  <a:lnTo>
                    <a:pt x="901" y="219"/>
                  </a:lnTo>
                  <a:lnTo>
                    <a:pt x="906" y="222"/>
                  </a:lnTo>
                  <a:lnTo>
                    <a:pt x="914" y="217"/>
                  </a:lnTo>
                  <a:lnTo>
                    <a:pt x="916" y="219"/>
                  </a:lnTo>
                  <a:lnTo>
                    <a:pt x="914" y="219"/>
                  </a:lnTo>
                  <a:lnTo>
                    <a:pt x="914" y="222"/>
                  </a:lnTo>
                  <a:lnTo>
                    <a:pt x="914" y="224"/>
                  </a:lnTo>
                  <a:lnTo>
                    <a:pt x="919" y="224"/>
                  </a:lnTo>
                  <a:lnTo>
                    <a:pt x="922" y="227"/>
                  </a:lnTo>
                  <a:lnTo>
                    <a:pt x="924" y="229"/>
                  </a:lnTo>
                  <a:lnTo>
                    <a:pt x="924" y="232"/>
                  </a:lnTo>
                  <a:lnTo>
                    <a:pt x="924" y="235"/>
                  </a:lnTo>
                  <a:lnTo>
                    <a:pt x="932" y="232"/>
                  </a:lnTo>
                  <a:lnTo>
                    <a:pt x="934" y="235"/>
                  </a:lnTo>
                  <a:lnTo>
                    <a:pt x="937" y="235"/>
                  </a:lnTo>
                  <a:lnTo>
                    <a:pt x="939" y="237"/>
                  </a:lnTo>
                  <a:lnTo>
                    <a:pt x="944" y="235"/>
                  </a:lnTo>
                  <a:lnTo>
                    <a:pt x="947" y="232"/>
                  </a:lnTo>
                  <a:lnTo>
                    <a:pt x="952" y="227"/>
                  </a:lnTo>
                  <a:lnTo>
                    <a:pt x="955" y="227"/>
                  </a:lnTo>
                  <a:lnTo>
                    <a:pt x="955" y="224"/>
                  </a:lnTo>
                  <a:lnTo>
                    <a:pt x="957" y="229"/>
                  </a:lnTo>
                  <a:lnTo>
                    <a:pt x="962" y="224"/>
                  </a:lnTo>
                  <a:lnTo>
                    <a:pt x="965" y="224"/>
                  </a:lnTo>
                  <a:lnTo>
                    <a:pt x="962" y="232"/>
                  </a:lnTo>
                  <a:lnTo>
                    <a:pt x="962" y="235"/>
                  </a:lnTo>
                  <a:lnTo>
                    <a:pt x="960" y="235"/>
                  </a:lnTo>
                  <a:lnTo>
                    <a:pt x="960" y="237"/>
                  </a:lnTo>
                  <a:lnTo>
                    <a:pt x="960" y="240"/>
                  </a:lnTo>
                  <a:lnTo>
                    <a:pt x="967" y="240"/>
                  </a:lnTo>
                  <a:lnTo>
                    <a:pt x="970" y="242"/>
                  </a:lnTo>
                  <a:lnTo>
                    <a:pt x="970" y="245"/>
                  </a:lnTo>
                  <a:lnTo>
                    <a:pt x="967" y="247"/>
                  </a:lnTo>
                  <a:lnTo>
                    <a:pt x="962" y="250"/>
                  </a:lnTo>
                  <a:lnTo>
                    <a:pt x="960" y="250"/>
                  </a:lnTo>
                  <a:lnTo>
                    <a:pt x="960" y="255"/>
                  </a:lnTo>
                  <a:lnTo>
                    <a:pt x="960" y="257"/>
                  </a:lnTo>
                  <a:lnTo>
                    <a:pt x="962" y="260"/>
                  </a:lnTo>
                  <a:lnTo>
                    <a:pt x="967" y="260"/>
                  </a:lnTo>
                  <a:lnTo>
                    <a:pt x="965" y="265"/>
                  </a:lnTo>
                  <a:lnTo>
                    <a:pt x="962" y="268"/>
                  </a:lnTo>
                  <a:lnTo>
                    <a:pt x="960" y="275"/>
                  </a:lnTo>
                  <a:lnTo>
                    <a:pt x="957" y="275"/>
                  </a:lnTo>
                  <a:lnTo>
                    <a:pt x="970" y="270"/>
                  </a:lnTo>
                  <a:lnTo>
                    <a:pt x="972" y="268"/>
                  </a:lnTo>
                  <a:lnTo>
                    <a:pt x="972" y="265"/>
                  </a:lnTo>
                  <a:lnTo>
                    <a:pt x="975" y="270"/>
                  </a:lnTo>
                  <a:lnTo>
                    <a:pt x="978" y="273"/>
                  </a:lnTo>
                  <a:lnTo>
                    <a:pt x="978" y="275"/>
                  </a:lnTo>
                  <a:lnTo>
                    <a:pt x="975" y="278"/>
                  </a:lnTo>
                  <a:lnTo>
                    <a:pt x="975" y="280"/>
                  </a:lnTo>
                  <a:lnTo>
                    <a:pt x="970" y="285"/>
                  </a:lnTo>
                  <a:lnTo>
                    <a:pt x="965" y="288"/>
                  </a:lnTo>
                  <a:lnTo>
                    <a:pt x="962" y="288"/>
                  </a:lnTo>
                  <a:lnTo>
                    <a:pt x="962" y="290"/>
                  </a:lnTo>
                  <a:lnTo>
                    <a:pt x="965" y="293"/>
                  </a:lnTo>
                  <a:lnTo>
                    <a:pt x="967" y="293"/>
                  </a:lnTo>
                  <a:lnTo>
                    <a:pt x="970" y="290"/>
                  </a:lnTo>
                  <a:lnTo>
                    <a:pt x="972" y="290"/>
                  </a:lnTo>
                  <a:lnTo>
                    <a:pt x="983" y="288"/>
                  </a:lnTo>
                  <a:lnTo>
                    <a:pt x="985" y="290"/>
                  </a:lnTo>
                  <a:lnTo>
                    <a:pt x="983" y="293"/>
                  </a:lnTo>
                  <a:lnTo>
                    <a:pt x="983" y="296"/>
                  </a:lnTo>
                  <a:lnTo>
                    <a:pt x="983" y="298"/>
                  </a:lnTo>
                  <a:lnTo>
                    <a:pt x="980" y="301"/>
                  </a:lnTo>
                  <a:lnTo>
                    <a:pt x="980" y="303"/>
                  </a:lnTo>
                  <a:lnTo>
                    <a:pt x="980" y="308"/>
                  </a:lnTo>
                  <a:lnTo>
                    <a:pt x="980" y="311"/>
                  </a:lnTo>
                  <a:lnTo>
                    <a:pt x="983" y="311"/>
                  </a:lnTo>
                  <a:lnTo>
                    <a:pt x="988" y="313"/>
                  </a:lnTo>
                  <a:lnTo>
                    <a:pt x="998" y="316"/>
                  </a:lnTo>
                  <a:lnTo>
                    <a:pt x="1000" y="318"/>
                  </a:lnTo>
                  <a:lnTo>
                    <a:pt x="998" y="321"/>
                  </a:lnTo>
                  <a:lnTo>
                    <a:pt x="995" y="321"/>
                  </a:lnTo>
                  <a:lnTo>
                    <a:pt x="993" y="324"/>
                  </a:lnTo>
                  <a:lnTo>
                    <a:pt x="990" y="324"/>
                  </a:lnTo>
                  <a:lnTo>
                    <a:pt x="990" y="321"/>
                  </a:lnTo>
                  <a:lnTo>
                    <a:pt x="988" y="318"/>
                  </a:lnTo>
                  <a:lnTo>
                    <a:pt x="985" y="321"/>
                  </a:lnTo>
                  <a:lnTo>
                    <a:pt x="983" y="318"/>
                  </a:lnTo>
                  <a:lnTo>
                    <a:pt x="980" y="324"/>
                  </a:lnTo>
                  <a:lnTo>
                    <a:pt x="980" y="329"/>
                  </a:lnTo>
                  <a:lnTo>
                    <a:pt x="983" y="329"/>
                  </a:lnTo>
                  <a:lnTo>
                    <a:pt x="985" y="329"/>
                  </a:lnTo>
                  <a:lnTo>
                    <a:pt x="988" y="329"/>
                  </a:lnTo>
                  <a:lnTo>
                    <a:pt x="990" y="329"/>
                  </a:lnTo>
                  <a:lnTo>
                    <a:pt x="993" y="329"/>
                  </a:lnTo>
                  <a:lnTo>
                    <a:pt x="995" y="329"/>
                  </a:lnTo>
                  <a:lnTo>
                    <a:pt x="998" y="329"/>
                  </a:lnTo>
                  <a:lnTo>
                    <a:pt x="998" y="331"/>
                  </a:lnTo>
                  <a:lnTo>
                    <a:pt x="995" y="331"/>
                  </a:lnTo>
                  <a:lnTo>
                    <a:pt x="990" y="336"/>
                  </a:lnTo>
                  <a:lnTo>
                    <a:pt x="990" y="339"/>
                  </a:lnTo>
                  <a:lnTo>
                    <a:pt x="988" y="339"/>
                  </a:lnTo>
                  <a:lnTo>
                    <a:pt x="990" y="341"/>
                  </a:lnTo>
                  <a:lnTo>
                    <a:pt x="993" y="341"/>
                  </a:lnTo>
                  <a:lnTo>
                    <a:pt x="995" y="341"/>
                  </a:lnTo>
                  <a:lnTo>
                    <a:pt x="998" y="341"/>
                  </a:lnTo>
                  <a:lnTo>
                    <a:pt x="1000" y="339"/>
                  </a:lnTo>
                  <a:lnTo>
                    <a:pt x="1003" y="336"/>
                  </a:lnTo>
                  <a:lnTo>
                    <a:pt x="1006" y="336"/>
                  </a:lnTo>
                  <a:lnTo>
                    <a:pt x="1008" y="334"/>
                  </a:lnTo>
                  <a:lnTo>
                    <a:pt x="1011" y="331"/>
                  </a:lnTo>
                  <a:lnTo>
                    <a:pt x="1013" y="331"/>
                  </a:lnTo>
                  <a:lnTo>
                    <a:pt x="1016" y="331"/>
                  </a:lnTo>
                  <a:lnTo>
                    <a:pt x="1018" y="329"/>
                  </a:lnTo>
                  <a:lnTo>
                    <a:pt x="1021" y="331"/>
                  </a:lnTo>
                  <a:lnTo>
                    <a:pt x="1018" y="334"/>
                  </a:lnTo>
                  <a:lnTo>
                    <a:pt x="1016" y="341"/>
                  </a:lnTo>
                  <a:lnTo>
                    <a:pt x="1013" y="344"/>
                  </a:lnTo>
                  <a:lnTo>
                    <a:pt x="1011" y="344"/>
                  </a:lnTo>
                  <a:lnTo>
                    <a:pt x="1011" y="346"/>
                  </a:lnTo>
                  <a:lnTo>
                    <a:pt x="1013" y="349"/>
                  </a:lnTo>
                  <a:lnTo>
                    <a:pt x="1013" y="352"/>
                  </a:lnTo>
                  <a:lnTo>
                    <a:pt x="1016" y="352"/>
                  </a:lnTo>
                  <a:lnTo>
                    <a:pt x="1018" y="352"/>
                  </a:lnTo>
                  <a:lnTo>
                    <a:pt x="1021" y="349"/>
                  </a:lnTo>
                  <a:lnTo>
                    <a:pt x="1023" y="352"/>
                  </a:lnTo>
                  <a:lnTo>
                    <a:pt x="1026" y="352"/>
                  </a:lnTo>
                  <a:lnTo>
                    <a:pt x="1026" y="354"/>
                  </a:lnTo>
                  <a:lnTo>
                    <a:pt x="1028" y="357"/>
                  </a:lnTo>
                  <a:lnTo>
                    <a:pt x="1031" y="359"/>
                  </a:lnTo>
                  <a:lnTo>
                    <a:pt x="1031" y="362"/>
                  </a:lnTo>
                  <a:lnTo>
                    <a:pt x="1034" y="362"/>
                  </a:lnTo>
                  <a:lnTo>
                    <a:pt x="1039" y="362"/>
                  </a:lnTo>
                  <a:lnTo>
                    <a:pt x="1039" y="364"/>
                  </a:lnTo>
                  <a:lnTo>
                    <a:pt x="1039" y="367"/>
                  </a:lnTo>
                  <a:lnTo>
                    <a:pt x="1039" y="369"/>
                  </a:lnTo>
                  <a:lnTo>
                    <a:pt x="1044" y="372"/>
                  </a:lnTo>
                  <a:lnTo>
                    <a:pt x="1041" y="374"/>
                  </a:lnTo>
                  <a:lnTo>
                    <a:pt x="1039" y="377"/>
                  </a:lnTo>
                  <a:lnTo>
                    <a:pt x="1041" y="380"/>
                  </a:lnTo>
                  <a:lnTo>
                    <a:pt x="1041" y="382"/>
                  </a:lnTo>
                  <a:lnTo>
                    <a:pt x="1036" y="380"/>
                  </a:lnTo>
                  <a:lnTo>
                    <a:pt x="1031" y="377"/>
                  </a:lnTo>
                  <a:lnTo>
                    <a:pt x="1028" y="380"/>
                  </a:lnTo>
                  <a:lnTo>
                    <a:pt x="1028" y="382"/>
                  </a:lnTo>
                  <a:lnTo>
                    <a:pt x="1028" y="385"/>
                  </a:lnTo>
                  <a:lnTo>
                    <a:pt x="1028" y="387"/>
                  </a:lnTo>
                  <a:lnTo>
                    <a:pt x="1028" y="392"/>
                  </a:lnTo>
                  <a:lnTo>
                    <a:pt x="1031" y="395"/>
                  </a:lnTo>
                  <a:lnTo>
                    <a:pt x="1036" y="397"/>
                  </a:lnTo>
                  <a:lnTo>
                    <a:pt x="1041" y="397"/>
                  </a:lnTo>
                  <a:lnTo>
                    <a:pt x="1041" y="400"/>
                  </a:lnTo>
                  <a:lnTo>
                    <a:pt x="1041" y="402"/>
                  </a:lnTo>
                  <a:lnTo>
                    <a:pt x="1041" y="405"/>
                  </a:lnTo>
                  <a:lnTo>
                    <a:pt x="1044" y="405"/>
                  </a:lnTo>
                  <a:lnTo>
                    <a:pt x="1049" y="408"/>
                  </a:lnTo>
                  <a:lnTo>
                    <a:pt x="1051" y="410"/>
                  </a:lnTo>
                  <a:lnTo>
                    <a:pt x="1049" y="410"/>
                  </a:lnTo>
                  <a:lnTo>
                    <a:pt x="1049" y="413"/>
                  </a:lnTo>
                  <a:lnTo>
                    <a:pt x="1044" y="413"/>
                  </a:lnTo>
                  <a:lnTo>
                    <a:pt x="1041" y="415"/>
                  </a:lnTo>
                  <a:lnTo>
                    <a:pt x="1041" y="418"/>
                  </a:lnTo>
                  <a:lnTo>
                    <a:pt x="1044" y="420"/>
                  </a:lnTo>
                  <a:lnTo>
                    <a:pt x="1044" y="423"/>
                  </a:lnTo>
                  <a:lnTo>
                    <a:pt x="1044" y="425"/>
                  </a:lnTo>
                  <a:lnTo>
                    <a:pt x="1041" y="428"/>
                  </a:lnTo>
                  <a:lnTo>
                    <a:pt x="1041" y="430"/>
                  </a:lnTo>
                  <a:lnTo>
                    <a:pt x="1036" y="430"/>
                  </a:lnTo>
                  <a:lnTo>
                    <a:pt x="1036" y="433"/>
                  </a:lnTo>
                  <a:lnTo>
                    <a:pt x="1039" y="436"/>
                  </a:lnTo>
                  <a:lnTo>
                    <a:pt x="1039" y="438"/>
                  </a:lnTo>
                  <a:lnTo>
                    <a:pt x="1039" y="441"/>
                  </a:lnTo>
                  <a:lnTo>
                    <a:pt x="1044" y="443"/>
                  </a:lnTo>
                  <a:lnTo>
                    <a:pt x="1046" y="446"/>
                  </a:lnTo>
                  <a:lnTo>
                    <a:pt x="1054" y="448"/>
                  </a:lnTo>
                  <a:lnTo>
                    <a:pt x="1056" y="451"/>
                  </a:lnTo>
                  <a:lnTo>
                    <a:pt x="1059" y="448"/>
                  </a:lnTo>
                  <a:lnTo>
                    <a:pt x="1059" y="446"/>
                  </a:lnTo>
                  <a:lnTo>
                    <a:pt x="1059" y="443"/>
                  </a:lnTo>
                  <a:lnTo>
                    <a:pt x="1062" y="443"/>
                  </a:lnTo>
                  <a:lnTo>
                    <a:pt x="1064" y="441"/>
                  </a:lnTo>
                  <a:lnTo>
                    <a:pt x="1067" y="441"/>
                  </a:lnTo>
                  <a:lnTo>
                    <a:pt x="1072" y="443"/>
                  </a:lnTo>
                  <a:lnTo>
                    <a:pt x="1077" y="448"/>
                  </a:lnTo>
                  <a:lnTo>
                    <a:pt x="1082" y="448"/>
                  </a:lnTo>
                  <a:lnTo>
                    <a:pt x="1084" y="448"/>
                  </a:lnTo>
                  <a:lnTo>
                    <a:pt x="1084" y="451"/>
                  </a:lnTo>
                  <a:lnTo>
                    <a:pt x="1092" y="451"/>
                  </a:lnTo>
                  <a:lnTo>
                    <a:pt x="1097" y="456"/>
                  </a:lnTo>
                  <a:lnTo>
                    <a:pt x="1100" y="456"/>
                  </a:lnTo>
                  <a:lnTo>
                    <a:pt x="1102" y="453"/>
                  </a:lnTo>
                  <a:lnTo>
                    <a:pt x="1110" y="456"/>
                  </a:lnTo>
                  <a:lnTo>
                    <a:pt x="1112" y="456"/>
                  </a:lnTo>
                  <a:lnTo>
                    <a:pt x="1112" y="458"/>
                  </a:lnTo>
                  <a:lnTo>
                    <a:pt x="1112" y="461"/>
                  </a:lnTo>
                  <a:lnTo>
                    <a:pt x="1115" y="464"/>
                  </a:lnTo>
                  <a:lnTo>
                    <a:pt x="1118" y="466"/>
                  </a:lnTo>
                  <a:lnTo>
                    <a:pt x="1120" y="466"/>
                  </a:lnTo>
                  <a:lnTo>
                    <a:pt x="1123" y="466"/>
                  </a:lnTo>
                  <a:lnTo>
                    <a:pt x="1125" y="466"/>
                  </a:lnTo>
                  <a:lnTo>
                    <a:pt x="1130" y="471"/>
                  </a:lnTo>
                  <a:lnTo>
                    <a:pt x="1133" y="471"/>
                  </a:lnTo>
                  <a:lnTo>
                    <a:pt x="1133" y="474"/>
                  </a:lnTo>
                  <a:lnTo>
                    <a:pt x="1130" y="476"/>
                  </a:lnTo>
                  <a:lnTo>
                    <a:pt x="1130" y="479"/>
                  </a:lnTo>
                  <a:lnTo>
                    <a:pt x="1130" y="481"/>
                  </a:lnTo>
                  <a:lnTo>
                    <a:pt x="1128" y="489"/>
                  </a:lnTo>
                  <a:lnTo>
                    <a:pt x="1130" y="489"/>
                  </a:lnTo>
                  <a:lnTo>
                    <a:pt x="1130" y="492"/>
                  </a:lnTo>
                  <a:lnTo>
                    <a:pt x="1133" y="494"/>
                  </a:lnTo>
                  <a:lnTo>
                    <a:pt x="1133" y="497"/>
                  </a:lnTo>
                  <a:lnTo>
                    <a:pt x="1128" y="497"/>
                  </a:lnTo>
                  <a:lnTo>
                    <a:pt x="1123" y="497"/>
                  </a:lnTo>
                  <a:lnTo>
                    <a:pt x="1118" y="497"/>
                  </a:lnTo>
                  <a:lnTo>
                    <a:pt x="1123" y="504"/>
                  </a:lnTo>
                  <a:lnTo>
                    <a:pt x="1125" y="504"/>
                  </a:lnTo>
                  <a:lnTo>
                    <a:pt x="1128" y="504"/>
                  </a:lnTo>
                  <a:lnTo>
                    <a:pt x="1128" y="507"/>
                  </a:lnTo>
                  <a:lnTo>
                    <a:pt x="1128" y="512"/>
                  </a:lnTo>
                  <a:lnTo>
                    <a:pt x="1130" y="512"/>
                  </a:lnTo>
                  <a:lnTo>
                    <a:pt x="1133" y="512"/>
                  </a:lnTo>
                  <a:lnTo>
                    <a:pt x="1135" y="512"/>
                  </a:lnTo>
                  <a:lnTo>
                    <a:pt x="1135" y="520"/>
                  </a:lnTo>
                  <a:lnTo>
                    <a:pt x="1138" y="522"/>
                  </a:lnTo>
                  <a:lnTo>
                    <a:pt x="1143" y="522"/>
                  </a:lnTo>
                  <a:lnTo>
                    <a:pt x="1143" y="520"/>
                  </a:lnTo>
                  <a:lnTo>
                    <a:pt x="1140" y="514"/>
                  </a:lnTo>
                  <a:lnTo>
                    <a:pt x="1143" y="512"/>
                  </a:lnTo>
                  <a:lnTo>
                    <a:pt x="1148" y="512"/>
                  </a:lnTo>
                  <a:lnTo>
                    <a:pt x="1153" y="514"/>
                  </a:lnTo>
                  <a:lnTo>
                    <a:pt x="1156" y="514"/>
                  </a:lnTo>
                  <a:lnTo>
                    <a:pt x="1158" y="514"/>
                  </a:lnTo>
                  <a:lnTo>
                    <a:pt x="1161" y="517"/>
                  </a:lnTo>
                  <a:lnTo>
                    <a:pt x="1158" y="520"/>
                  </a:lnTo>
                  <a:lnTo>
                    <a:pt x="1161" y="522"/>
                  </a:lnTo>
                  <a:lnTo>
                    <a:pt x="1166" y="525"/>
                  </a:lnTo>
                  <a:lnTo>
                    <a:pt x="1166" y="530"/>
                  </a:lnTo>
                  <a:lnTo>
                    <a:pt x="1168" y="532"/>
                  </a:lnTo>
                  <a:lnTo>
                    <a:pt x="1174" y="545"/>
                  </a:lnTo>
                  <a:lnTo>
                    <a:pt x="1176" y="548"/>
                  </a:lnTo>
                  <a:lnTo>
                    <a:pt x="1179" y="548"/>
                  </a:lnTo>
                  <a:lnTo>
                    <a:pt x="1181" y="548"/>
                  </a:lnTo>
                  <a:lnTo>
                    <a:pt x="1181" y="550"/>
                  </a:lnTo>
                  <a:lnTo>
                    <a:pt x="1181" y="553"/>
                  </a:lnTo>
                  <a:lnTo>
                    <a:pt x="1184" y="553"/>
                  </a:lnTo>
                  <a:lnTo>
                    <a:pt x="1186" y="553"/>
                  </a:lnTo>
                  <a:lnTo>
                    <a:pt x="1189" y="553"/>
                  </a:lnTo>
                  <a:lnTo>
                    <a:pt x="1191" y="550"/>
                  </a:lnTo>
                  <a:lnTo>
                    <a:pt x="1191" y="548"/>
                  </a:lnTo>
                  <a:lnTo>
                    <a:pt x="1191" y="545"/>
                  </a:lnTo>
                  <a:lnTo>
                    <a:pt x="1196" y="548"/>
                  </a:lnTo>
                  <a:lnTo>
                    <a:pt x="1202" y="542"/>
                  </a:lnTo>
                  <a:lnTo>
                    <a:pt x="1202" y="540"/>
                  </a:lnTo>
                  <a:lnTo>
                    <a:pt x="1199" y="537"/>
                  </a:lnTo>
                  <a:lnTo>
                    <a:pt x="1202" y="537"/>
                  </a:lnTo>
                  <a:lnTo>
                    <a:pt x="1202" y="535"/>
                  </a:lnTo>
                  <a:lnTo>
                    <a:pt x="1204" y="532"/>
                  </a:lnTo>
                  <a:lnTo>
                    <a:pt x="1207" y="532"/>
                  </a:lnTo>
                  <a:lnTo>
                    <a:pt x="1209" y="537"/>
                  </a:lnTo>
                  <a:lnTo>
                    <a:pt x="1212" y="537"/>
                  </a:lnTo>
                  <a:lnTo>
                    <a:pt x="1214" y="540"/>
                  </a:lnTo>
                  <a:lnTo>
                    <a:pt x="1217" y="540"/>
                  </a:lnTo>
                  <a:lnTo>
                    <a:pt x="1219" y="535"/>
                  </a:lnTo>
                  <a:lnTo>
                    <a:pt x="1222" y="535"/>
                  </a:lnTo>
                  <a:lnTo>
                    <a:pt x="1222" y="530"/>
                  </a:lnTo>
                  <a:lnTo>
                    <a:pt x="1225" y="530"/>
                  </a:lnTo>
                  <a:lnTo>
                    <a:pt x="1225" y="532"/>
                  </a:lnTo>
                  <a:lnTo>
                    <a:pt x="1227" y="532"/>
                  </a:lnTo>
                  <a:lnTo>
                    <a:pt x="1230" y="532"/>
                  </a:lnTo>
                  <a:lnTo>
                    <a:pt x="1232" y="535"/>
                  </a:lnTo>
                  <a:lnTo>
                    <a:pt x="1232" y="537"/>
                  </a:lnTo>
                  <a:lnTo>
                    <a:pt x="1235" y="537"/>
                  </a:lnTo>
                  <a:lnTo>
                    <a:pt x="1235" y="540"/>
                  </a:lnTo>
                  <a:lnTo>
                    <a:pt x="1237" y="540"/>
                  </a:lnTo>
                  <a:lnTo>
                    <a:pt x="1237" y="542"/>
                  </a:lnTo>
                  <a:lnTo>
                    <a:pt x="1237" y="545"/>
                  </a:lnTo>
                  <a:lnTo>
                    <a:pt x="1240" y="545"/>
                  </a:lnTo>
                  <a:lnTo>
                    <a:pt x="1240" y="548"/>
                  </a:lnTo>
                  <a:lnTo>
                    <a:pt x="1242" y="548"/>
                  </a:lnTo>
                  <a:lnTo>
                    <a:pt x="1247" y="548"/>
                  </a:lnTo>
                  <a:lnTo>
                    <a:pt x="1250" y="545"/>
                  </a:lnTo>
                  <a:lnTo>
                    <a:pt x="1255" y="540"/>
                  </a:lnTo>
                  <a:lnTo>
                    <a:pt x="1260" y="535"/>
                  </a:lnTo>
                  <a:lnTo>
                    <a:pt x="1260" y="532"/>
                  </a:lnTo>
                  <a:lnTo>
                    <a:pt x="1260" y="530"/>
                  </a:lnTo>
                  <a:lnTo>
                    <a:pt x="1255" y="527"/>
                  </a:lnTo>
                  <a:lnTo>
                    <a:pt x="1253" y="525"/>
                  </a:lnTo>
                  <a:lnTo>
                    <a:pt x="1253" y="522"/>
                  </a:lnTo>
                  <a:lnTo>
                    <a:pt x="1253" y="520"/>
                  </a:lnTo>
                  <a:lnTo>
                    <a:pt x="1255" y="517"/>
                  </a:lnTo>
                  <a:lnTo>
                    <a:pt x="1270" y="517"/>
                  </a:lnTo>
                  <a:lnTo>
                    <a:pt x="1273" y="517"/>
                  </a:lnTo>
                  <a:lnTo>
                    <a:pt x="1278" y="520"/>
                  </a:lnTo>
                  <a:lnTo>
                    <a:pt x="1281" y="520"/>
                  </a:lnTo>
                  <a:lnTo>
                    <a:pt x="1281" y="525"/>
                  </a:lnTo>
                  <a:lnTo>
                    <a:pt x="1281" y="527"/>
                  </a:lnTo>
                  <a:lnTo>
                    <a:pt x="1281" y="530"/>
                  </a:lnTo>
                  <a:lnTo>
                    <a:pt x="1278" y="532"/>
                  </a:lnTo>
                  <a:lnTo>
                    <a:pt x="1273" y="537"/>
                  </a:lnTo>
                  <a:lnTo>
                    <a:pt x="1273" y="542"/>
                  </a:lnTo>
                  <a:lnTo>
                    <a:pt x="1270" y="548"/>
                  </a:lnTo>
                  <a:lnTo>
                    <a:pt x="1273" y="550"/>
                  </a:lnTo>
                  <a:lnTo>
                    <a:pt x="1273" y="555"/>
                  </a:lnTo>
                  <a:lnTo>
                    <a:pt x="1273" y="558"/>
                  </a:lnTo>
                  <a:lnTo>
                    <a:pt x="1273" y="563"/>
                  </a:lnTo>
                  <a:lnTo>
                    <a:pt x="1275" y="563"/>
                  </a:lnTo>
                  <a:lnTo>
                    <a:pt x="1278" y="568"/>
                  </a:lnTo>
                  <a:lnTo>
                    <a:pt x="1281" y="568"/>
                  </a:lnTo>
                  <a:lnTo>
                    <a:pt x="1283" y="568"/>
                  </a:lnTo>
                  <a:lnTo>
                    <a:pt x="1288" y="565"/>
                  </a:lnTo>
                  <a:lnTo>
                    <a:pt x="1296" y="565"/>
                  </a:lnTo>
                  <a:lnTo>
                    <a:pt x="1301" y="565"/>
                  </a:lnTo>
                  <a:lnTo>
                    <a:pt x="1306" y="565"/>
                  </a:lnTo>
                  <a:lnTo>
                    <a:pt x="1309" y="563"/>
                  </a:lnTo>
                  <a:lnTo>
                    <a:pt x="1316" y="560"/>
                  </a:lnTo>
                  <a:lnTo>
                    <a:pt x="1319" y="560"/>
                  </a:lnTo>
                  <a:lnTo>
                    <a:pt x="1321" y="563"/>
                  </a:lnTo>
                  <a:lnTo>
                    <a:pt x="1324" y="563"/>
                  </a:lnTo>
                  <a:lnTo>
                    <a:pt x="1324" y="565"/>
                  </a:lnTo>
                  <a:lnTo>
                    <a:pt x="1326" y="565"/>
                  </a:lnTo>
                  <a:lnTo>
                    <a:pt x="1326" y="568"/>
                  </a:lnTo>
                  <a:lnTo>
                    <a:pt x="1331" y="583"/>
                  </a:lnTo>
                  <a:lnTo>
                    <a:pt x="1331" y="586"/>
                  </a:lnTo>
                  <a:lnTo>
                    <a:pt x="1334" y="591"/>
                  </a:lnTo>
                  <a:lnTo>
                    <a:pt x="1339" y="593"/>
                  </a:lnTo>
                  <a:lnTo>
                    <a:pt x="1339" y="596"/>
                  </a:lnTo>
                  <a:lnTo>
                    <a:pt x="1342" y="596"/>
                  </a:lnTo>
                  <a:lnTo>
                    <a:pt x="1347" y="596"/>
                  </a:lnTo>
                  <a:lnTo>
                    <a:pt x="1349" y="596"/>
                  </a:lnTo>
                  <a:lnTo>
                    <a:pt x="1352" y="591"/>
                  </a:lnTo>
                  <a:lnTo>
                    <a:pt x="1349" y="588"/>
                  </a:lnTo>
                  <a:lnTo>
                    <a:pt x="1349" y="586"/>
                  </a:lnTo>
                  <a:lnTo>
                    <a:pt x="1352" y="583"/>
                  </a:lnTo>
                  <a:lnTo>
                    <a:pt x="1352" y="581"/>
                  </a:lnTo>
                  <a:lnTo>
                    <a:pt x="1354" y="581"/>
                  </a:lnTo>
                  <a:lnTo>
                    <a:pt x="1357" y="581"/>
                  </a:lnTo>
                  <a:lnTo>
                    <a:pt x="1362" y="581"/>
                  </a:lnTo>
                  <a:lnTo>
                    <a:pt x="1370" y="586"/>
                  </a:lnTo>
                  <a:lnTo>
                    <a:pt x="1377" y="593"/>
                  </a:lnTo>
                  <a:lnTo>
                    <a:pt x="1382" y="588"/>
                  </a:lnTo>
                  <a:lnTo>
                    <a:pt x="1393" y="604"/>
                  </a:lnTo>
                  <a:lnTo>
                    <a:pt x="1395" y="609"/>
                  </a:lnTo>
                  <a:lnTo>
                    <a:pt x="1400" y="614"/>
                  </a:lnTo>
                  <a:lnTo>
                    <a:pt x="1403" y="619"/>
                  </a:lnTo>
                  <a:lnTo>
                    <a:pt x="1410" y="621"/>
                  </a:lnTo>
                  <a:lnTo>
                    <a:pt x="1415" y="626"/>
                  </a:lnTo>
                  <a:lnTo>
                    <a:pt x="1418" y="634"/>
                  </a:lnTo>
                  <a:lnTo>
                    <a:pt x="1415" y="639"/>
                  </a:lnTo>
                  <a:lnTo>
                    <a:pt x="1415" y="644"/>
                  </a:lnTo>
                  <a:lnTo>
                    <a:pt x="1415" y="649"/>
                  </a:lnTo>
                  <a:lnTo>
                    <a:pt x="1418" y="652"/>
                  </a:lnTo>
                  <a:lnTo>
                    <a:pt x="1421" y="657"/>
                  </a:lnTo>
                  <a:lnTo>
                    <a:pt x="1423" y="660"/>
                  </a:lnTo>
                  <a:lnTo>
                    <a:pt x="1428" y="662"/>
                  </a:lnTo>
                  <a:lnTo>
                    <a:pt x="1433" y="667"/>
                  </a:lnTo>
                  <a:lnTo>
                    <a:pt x="1438" y="670"/>
                  </a:lnTo>
                  <a:lnTo>
                    <a:pt x="1443" y="675"/>
                  </a:lnTo>
                  <a:lnTo>
                    <a:pt x="1441" y="677"/>
                  </a:lnTo>
                  <a:lnTo>
                    <a:pt x="1441" y="682"/>
                  </a:lnTo>
                  <a:lnTo>
                    <a:pt x="1441" y="688"/>
                  </a:lnTo>
                  <a:lnTo>
                    <a:pt x="1438" y="693"/>
                  </a:lnTo>
                  <a:lnTo>
                    <a:pt x="1441" y="695"/>
                  </a:lnTo>
                  <a:lnTo>
                    <a:pt x="1446" y="698"/>
                  </a:lnTo>
                  <a:lnTo>
                    <a:pt x="1451" y="700"/>
                  </a:lnTo>
                  <a:lnTo>
                    <a:pt x="1449" y="705"/>
                  </a:lnTo>
                  <a:lnTo>
                    <a:pt x="1446" y="710"/>
                  </a:lnTo>
                  <a:lnTo>
                    <a:pt x="1446" y="716"/>
                  </a:lnTo>
                  <a:lnTo>
                    <a:pt x="1443" y="721"/>
                  </a:lnTo>
                  <a:lnTo>
                    <a:pt x="1441" y="726"/>
                  </a:lnTo>
                  <a:lnTo>
                    <a:pt x="1436" y="728"/>
                  </a:lnTo>
                  <a:lnTo>
                    <a:pt x="1436" y="731"/>
                  </a:lnTo>
                  <a:lnTo>
                    <a:pt x="1451" y="751"/>
                  </a:lnTo>
                  <a:lnTo>
                    <a:pt x="1454" y="761"/>
                  </a:lnTo>
                  <a:lnTo>
                    <a:pt x="1451" y="764"/>
                  </a:lnTo>
                  <a:lnTo>
                    <a:pt x="1443" y="766"/>
                  </a:lnTo>
                  <a:lnTo>
                    <a:pt x="1441" y="772"/>
                  </a:lnTo>
                  <a:lnTo>
                    <a:pt x="1443" y="777"/>
                  </a:lnTo>
                  <a:lnTo>
                    <a:pt x="1451" y="782"/>
                  </a:lnTo>
                  <a:lnTo>
                    <a:pt x="1456" y="787"/>
                  </a:lnTo>
                  <a:lnTo>
                    <a:pt x="1459" y="782"/>
                  </a:lnTo>
                  <a:lnTo>
                    <a:pt x="1464" y="777"/>
                  </a:lnTo>
                  <a:lnTo>
                    <a:pt x="1471" y="774"/>
                  </a:lnTo>
                  <a:lnTo>
                    <a:pt x="1474" y="769"/>
                  </a:lnTo>
                  <a:lnTo>
                    <a:pt x="1479" y="769"/>
                  </a:lnTo>
                  <a:lnTo>
                    <a:pt x="1489" y="772"/>
                  </a:lnTo>
                  <a:lnTo>
                    <a:pt x="1492" y="772"/>
                  </a:lnTo>
                  <a:lnTo>
                    <a:pt x="1497" y="772"/>
                  </a:lnTo>
                  <a:lnTo>
                    <a:pt x="1502" y="772"/>
                  </a:lnTo>
                  <a:lnTo>
                    <a:pt x="1505" y="777"/>
                  </a:lnTo>
                  <a:lnTo>
                    <a:pt x="1510" y="779"/>
                  </a:lnTo>
                  <a:lnTo>
                    <a:pt x="1515" y="782"/>
                  </a:lnTo>
                  <a:lnTo>
                    <a:pt x="1517" y="787"/>
                  </a:lnTo>
                  <a:lnTo>
                    <a:pt x="1520" y="789"/>
                  </a:lnTo>
                  <a:lnTo>
                    <a:pt x="1525" y="794"/>
                  </a:lnTo>
                  <a:lnTo>
                    <a:pt x="1527" y="792"/>
                  </a:lnTo>
                  <a:lnTo>
                    <a:pt x="1535" y="792"/>
                  </a:lnTo>
                  <a:lnTo>
                    <a:pt x="1538" y="794"/>
                  </a:lnTo>
                  <a:lnTo>
                    <a:pt x="1540" y="797"/>
                  </a:lnTo>
                  <a:lnTo>
                    <a:pt x="1545" y="797"/>
                  </a:lnTo>
                  <a:lnTo>
                    <a:pt x="1550" y="797"/>
                  </a:lnTo>
                  <a:lnTo>
                    <a:pt x="1558" y="797"/>
                  </a:lnTo>
                  <a:lnTo>
                    <a:pt x="1566" y="797"/>
                  </a:lnTo>
                  <a:lnTo>
                    <a:pt x="1566" y="802"/>
                  </a:lnTo>
                  <a:lnTo>
                    <a:pt x="1571" y="807"/>
                  </a:lnTo>
                  <a:lnTo>
                    <a:pt x="1573" y="812"/>
                  </a:lnTo>
                  <a:lnTo>
                    <a:pt x="1578" y="815"/>
                  </a:lnTo>
                  <a:lnTo>
                    <a:pt x="1583" y="815"/>
                  </a:lnTo>
                  <a:lnTo>
                    <a:pt x="1591" y="815"/>
                  </a:lnTo>
                  <a:lnTo>
                    <a:pt x="1599" y="812"/>
                  </a:lnTo>
                  <a:lnTo>
                    <a:pt x="1604" y="815"/>
                  </a:lnTo>
                  <a:lnTo>
                    <a:pt x="1601" y="817"/>
                  </a:lnTo>
                  <a:lnTo>
                    <a:pt x="1596" y="822"/>
                  </a:lnTo>
                  <a:lnTo>
                    <a:pt x="1591" y="828"/>
                  </a:lnTo>
                  <a:lnTo>
                    <a:pt x="1591" y="833"/>
                  </a:lnTo>
                  <a:lnTo>
                    <a:pt x="1591" y="840"/>
                  </a:lnTo>
                  <a:lnTo>
                    <a:pt x="1594" y="845"/>
                  </a:lnTo>
                  <a:lnTo>
                    <a:pt x="1601" y="848"/>
                  </a:lnTo>
                  <a:lnTo>
                    <a:pt x="1606" y="845"/>
                  </a:lnTo>
                  <a:lnTo>
                    <a:pt x="1609" y="845"/>
                  </a:lnTo>
                  <a:lnTo>
                    <a:pt x="1609" y="840"/>
                  </a:lnTo>
                  <a:lnTo>
                    <a:pt x="1611" y="840"/>
                  </a:lnTo>
                  <a:lnTo>
                    <a:pt x="1614" y="840"/>
                  </a:lnTo>
                  <a:lnTo>
                    <a:pt x="1619" y="840"/>
                  </a:lnTo>
                  <a:lnTo>
                    <a:pt x="1624" y="843"/>
                  </a:lnTo>
                  <a:lnTo>
                    <a:pt x="1622" y="848"/>
                  </a:lnTo>
                  <a:lnTo>
                    <a:pt x="1624" y="856"/>
                  </a:lnTo>
                  <a:lnTo>
                    <a:pt x="1624" y="861"/>
                  </a:lnTo>
                  <a:lnTo>
                    <a:pt x="1622" y="866"/>
                  </a:lnTo>
                  <a:lnTo>
                    <a:pt x="1619" y="866"/>
                  </a:lnTo>
                  <a:lnTo>
                    <a:pt x="1614" y="863"/>
                  </a:lnTo>
                  <a:lnTo>
                    <a:pt x="1611" y="858"/>
                  </a:lnTo>
                  <a:lnTo>
                    <a:pt x="1606" y="853"/>
                  </a:lnTo>
                  <a:lnTo>
                    <a:pt x="1601" y="856"/>
                  </a:lnTo>
                  <a:lnTo>
                    <a:pt x="1601" y="863"/>
                  </a:lnTo>
                  <a:lnTo>
                    <a:pt x="1604" y="868"/>
                  </a:lnTo>
                  <a:lnTo>
                    <a:pt x="1599" y="871"/>
                  </a:lnTo>
                  <a:lnTo>
                    <a:pt x="1594" y="873"/>
                  </a:lnTo>
                  <a:lnTo>
                    <a:pt x="1601" y="876"/>
                  </a:lnTo>
                  <a:lnTo>
                    <a:pt x="1604" y="876"/>
                  </a:lnTo>
                  <a:lnTo>
                    <a:pt x="1606" y="876"/>
                  </a:lnTo>
                  <a:lnTo>
                    <a:pt x="1611" y="881"/>
                  </a:lnTo>
                  <a:lnTo>
                    <a:pt x="1614" y="881"/>
                  </a:lnTo>
                  <a:lnTo>
                    <a:pt x="1619" y="889"/>
                  </a:lnTo>
                  <a:lnTo>
                    <a:pt x="1622" y="889"/>
                  </a:lnTo>
                  <a:lnTo>
                    <a:pt x="1632" y="889"/>
                  </a:lnTo>
                  <a:lnTo>
                    <a:pt x="1639" y="894"/>
                  </a:lnTo>
                  <a:lnTo>
                    <a:pt x="1645" y="896"/>
                  </a:lnTo>
                  <a:lnTo>
                    <a:pt x="1647" y="899"/>
                  </a:lnTo>
                  <a:lnTo>
                    <a:pt x="1650" y="904"/>
                  </a:lnTo>
                  <a:lnTo>
                    <a:pt x="1645" y="909"/>
                  </a:lnTo>
                  <a:lnTo>
                    <a:pt x="1637" y="914"/>
                  </a:lnTo>
                  <a:lnTo>
                    <a:pt x="1632" y="917"/>
                  </a:lnTo>
                  <a:lnTo>
                    <a:pt x="1627" y="917"/>
                  </a:lnTo>
                  <a:lnTo>
                    <a:pt x="1622" y="919"/>
                  </a:lnTo>
                  <a:lnTo>
                    <a:pt x="1617" y="927"/>
                  </a:lnTo>
                  <a:lnTo>
                    <a:pt x="1611" y="929"/>
                  </a:lnTo>
                  <a:lnTo>
                    <a:pt x="1601" y="927"/>
                  </a:lnTo>
                  <a:lnTo>
                    <a:pt x="1599" y="927"/>
                  </a:lnTo>
                  <a:lnTo>
                    <a:pt x="1604" y="934"/>
                  </a:lnTo>
                  <a:lnTo>
                    <a:pt x="1604" y="939"/>
                  </a:lnTo>
                  <a:lnTo>
                    <a:pt x="1606" y="945"/>
                  </a:lnTo>
                  <a:lnTo>
                    <a:pt x="1614" y="947"/>
                  </a:lnTo>
                  <a:lnTo>
                    <a:pt x="1622" y="950"/>
                  </a:lnTo>
                  <a:lnTo>
                    <a:pt x="1627" y="955"/>
                  </a:lnTo>
                  <a:lnTo>
                    <a:pt x="1627" y="962"/>
                  </a:lnTo>
                  <a:lnTo>
                    <a:pt x="1627" y="965"/>
                  </a:lnTo>
                  <a:lnTo>
                    <a:pt x="1632" y="967"/>
                  </a:lnTo>
                  <a:lnTo>
                    <a:pt x="1637" y="970"/>
                  </a:lnTo>
                  <a:lnTo>
                    <a:pt x="1639" y="975"/>
                  </a:lnTo>
                  <a:lnTo>
                    <a:pt x="1645" y="980"/>
                  </a:lnTo>
                  <a:lnTo>
                    <a:pt x="1647" y="983"/>
                  </a:lnTo>
                  <a:lnTo>
                    <a:pt x="1642" y="985"/>
                  </a:lnTo>
                  <a:lnTo>
                    <a:pt x="1637" y="985"/>
                  </a:lnTo>
                  <a:lnTo>
                    <a:pt x="1634" y="988"/>
                  </a:lnTo>
                  <a:lnTo>
                    <a:pt x="1637" y="993"/>
                  </a:lnTo>
                  <a:lnTo>
                    <a:pt x="1639" y="990"/>
                  </a:lnTo>
                  <a:lnTo>
                    <a:pt x="1645" y="990"/>
                  </a:lnTo>
                  <a:lnTo>
                    <a:pt x="1647" y="993"/>
                  </a:lnTo>
                  <a:lnTo>
                    <a:pt x="1652" y="998"/>
                  </a:lnTo>
                  <a:lnTo>
                    <a:pt x="1655" y="1003"/>
                  </a:lnTo>
                  <a:lnTo>
                    <a:pt x="1657" y="1008"/>
                  </a:lnTo>
                  <a:lnTo>
                    <a:pt x="1660" y="1016"/>
                  </a:lnTo>
                  <a:lnTo>
                    <a:pt x="1662" y="1018"/>
                  </a:lnTo>
                  <a:lnTo>
                    <a:pt x="1660" y="1026"/>
                  </a:lnTo>
                  <a:lnTo>
                    <a:pt x="1655" y="1029"/>
                  </a:lnTo>
                  <a:lnTo>
                    <a:pt x="1650" y="1029"/>
                  </a:lnTo>
                  <a:lnTo>
                    <a:pt x="1647" y="1026"/>
                  </a:lnTo>
                  <a:lnTo>
                    <a:pt x="1647" y="1021"/>
                  </a:lnTo>
                  <a:lnTo>
                    <a:pt x="1642" y="1021"/>
                  </a:lnTo>
                  <a:lnTo>
                    <a:pt x="1637" y="1021"/>
                  </a:lnTo>
                  <a:lnTo>
                    <a:pt x="1637" y="1029"/>
                  </a:lnTo>
                  <a:lnTo>
                    <a:pt x="1639" y="1031"/>
                  </a:lnTo>
                  <a:lnTo>
                    <a:pt x="1639" y="1036"/>
                  </a:lnTo>
                  <a:lnTo>
                    <a:pt x="1637" y="1041"/>
                  </a:lnTo>
                  <a:lnTo>
                    <a:pt x="1632" y="1044"/>
                  </a:lnTo>
                  <a:lnTo>
                    <a:pt x="1627" y="1049"/>
                  </a:lnTo>
                  <a:lnTo>
                    <a:pt x="1622" y="1049"/>
                  </a:lnTo>
                  <a:lnTo>
                    <a:pt x="1619" y="1046"/>
                  </a:lnTo>
                  <a:lnTo>
                    <a:pt x="1611" y="1049"/>
                  </a:lnTo>
                  <a:lnTo>
                    <a:pt x="1614" y="1057"/>
                  </a:lnTo>
                  <a:lnTo>
                    <a:pt x="1617" y="1059"/>
                  </a:lnTo>
                  <a:lnTo>
                    <a:pt x="1619" y="1059"/>
                  </a:lnTo>
                  <a:lnTo>
                    <a:pt x="1622" y="1062"/>
                  </a:lnTo>
                  <a:lnTo>
                    <a:pt x="1624" y="1067"/>
                  </a:lnTo>
                  <a:lnTo>
                    <a:pt x="1617" y="1067"/>
                  </a:lnTo>
                  <a:lnTo>
                    <a:pt x="1611" y="1067"/>
                  </a:lnTo>
                  <a:lnTo>
                    <a:pt x="1604" y="1067"/>
                  </a:lnTo>
                  <a:lnTo>
                    <a:pt x="1601" y="1069"/>
                  </a:lnTo>
                  <a:lnTo>
                    <a:pt x="1596" y="1072"/>
                  </a:lnTo>
                  <a:lnTo>
                    <a:pt x="1594" y="1072"/>
                  </a:lnTo>
                  <a:lnTo>
                    <a:pt x="1589" y="1072"/>
                  </a:lnTo>
                  <a:lnTo>
                    <a:pt x="1583" y="1074"/>
                  </a:lnTo>
                  <a:lnTo>
                    <a:pt x="1581" y="1079"/>
                  </a:lnTo>
                  <a:lnTo>
                    <a:pt x="1581" y="1087"/>
                  </a:lnTo>
                  <a:lnTo>
                    <a:pt x="1581" y="1090"/>
                  </a:lnTo>
                  <a:lnTo>
                    <a:pt x="1581" y="1095"/>
                  </a:lnTo>
                  <a:lnTo>
                    <a:pt x="1578" y="1097"/>
                  </a:lnTo>
                  <a:lnTo>
                    <a:pt x="1576" y="1097"/>
                  </a:lnTo>
                  <a:lnTo>
                    <a:pt x="1571" y="1102"/>
                  </a:lnTo>
                  <a:lnTo>
                    <a:pt x="1566" y="1102"/>
                  </a:lnTo>
                  <a:lnTo>
                    <a:pt x="1561" y="1102"/>
                  </a:lnTo>
                  <a:lnTo>
                    <a:pt x="1558" y="1100"/>
                  </a:lnTo>
                  <a:lnTo>
                    <a:pt x="1553" y="1100"/>
                  </a:lnTo>
                  <a:lnTo>
                    <a:pt x="1553" y="1097"/>
                  </a:lnTo>
                  <a:lnTo>
                    <a:pt x="1553" y="1095"/>
                  </a:lnTo>
                  <a:lnTo>
                    <a:pt x="1550" y="1095"/>
                  </a:lnTo>
                  <a:lnTo>
                    <a:pt x="1550" y="1092"/>
                  </a:lnTo>
                  <a:lnTo>
                    <a:pt x="1545" y="1095"/>
                  </a:lnTo>
                  <a:lnTo>
                    <a:pt x="1540" y="1092"/>
                  </a:lnTo>
                  <a:lnTo>
                    <a:pt x="1533" y="1090"/>
                  </a:lnTo>
                  <a:lnTo>
                    <a:pt x="1527" y="1087"/>
                  </a:lnTo>
                  <a:lnTo>
                    <a:pt x="1525" y="1090"/>
                  </a:lnTo>
                  <a:lnTo>
                    <a:pt x="1520" y="1092"/>
                  </a:lnTo>
                  <a:lnTo>
                    <a:pt x="1517" y="1092"/>
                  </a:lnTo>
                  <a:lnTo>
                    <a:pt x="1515" y="1090"/>
                  </a:lnTo>
                  <a:lnTo>
                    <a:pt x="1512" y="1092"/>
                  </a:lnTo>
                  <a:lnTo>
                    <a:pt x="1507" y="1085"/>
                  </a:lnTo>
                  <a:lnTo>
                    <a:pt x="1505" y="1085"/>
                  </a:lnTo>
                  <a:lnTo>
                    <a:pt x="1505" y="1087"/>
                  </a:lnTo>
                  <a:lnTo>
                    <a:pt x="1505" y="1092"/>
                  </a:lnTo>
                  <a:lnTo>
                    <a:pt x="1502" y="1090"/>
                  </a:lnTo>
                  <a:lnTo>
                    <a:pt x="1499" y="1090"/>
                  </a:lnTo>
                  <a:lnTo>
                    <a:pt x="1497" y="1090"/>
                  </a:lnTo>
                  <a:lnTo>
                    <a:pt x="1497" y="1092"/>
                  </a:lnTo>
                  <a:lnTo>
                    <a:pt x="1489" y="1090"/>
                  </a:lnTo>
                  <a:lnTo>
                    <a:pt x="1489" y="1092"/>
                  </a:lnTo>
                  <a:lnTo>
                    <a:pt x="1487" y="1092"/>
                  </a:lnTo>
                  <a:lnTo>
                    <a:pt x="1479" y="1092"/>
                  </a:lnTo>
                  <a:lnTo>
                    <a:pt x="1477" y="1092"/>
                  </a:lnTo>
                  <a:lnTo>
                    <a:pt x="1471" y="1090"/>
                  </a:lnTo>
                  <a:lnTo>
                    <a:pt x="1469" y="1087"/>
                  </a:lnTo>
                  <a:lnTo>
                    <a:pt x="1464" y="1085"/>
                  </a:lnTo>
                  <a:lnTo>
                    <a:pt x="1461" y="1085"/>
                  </a:lnTo>
                  <a:lnTo>
                    <a:pt x="1459" y="1087"/>
                  </a:lnTo>
                  <a:lnTo>
                    <a:pt x="1459" y="1092"/>
                  </a:lnTo>
                  <a:lnTo>
                    <a:pt x="1456" y="1090"/>
                  </a:lnTo>
                  <a:lnTo>
                    <a:pt x="1454" y="1087"/>
                  </a:lnTo>
                  <a:lnTo>
                    <a:pt x="1456" y="1085"/>
                  </a:lnTo>
                  <a:lnTo>
                    <a:pt x="1451" y="1082"/>
                  </a:lnTo>
                  <a:lnTo>
                    <a:pt x="1443" y="1077"/>
                  </a:lnTo>
                  <a:lnTo>
                    <a:pt x="1438" y="1079"/>
                  </a:lnTo>
                  <a:lnTo>
                    <a:pt x="1441" y="1082"/>
                  </a:lnTo>
                  <a:lnTo>
                    <a:pt x="1438" y="1085"/>
                  </a:lnTo>
                  <a:lnTo>
                    <a:pt x="1436" y="1087"/>
                  </a:lnTo>
                  <a:lnTo>
                    <a:pt x="1433" y="1090"/>
                  </a:lnTo>
                  <a:lnTo>
                    <a:pt x="1428" y="1087"/>
                  </a:lnTo>
                  <a:lnTo>
                    <a:pt x="1428" y="1085"/>
                  </a:lnTo>
                  <a:lnTo>
                    <a:pt x="1423" y="1082"/>
                  </a:lnTo>
                  <a:lnTo>
                    <a:pt x="1421" y="1079"/>
                  </a:lnTo>
                  <a:lnTo>
                    <a:pt x="1415" y="1077"/>
                  </a:lnTo>
                  <a:lnTo>
                    <a:pt x="1415" y="1074"/>
                  </a:lnTo>
                  <a:lnTo>
                    <a:pt x="1410" y="1072"/>
                  </a:lnTo>
                  <a:lnTo>
                    <a:pt x="1408" y="1069"/>
                  </a:lnTo>
                  <a:lnTo>
                    <a:pt x="1408" y="1064"/>
                  </a:lnTo>
                  <a:lnTo>
                    <a:pt x="1408" y="1062"/>
                  </a:lnTo>
                  <a:lnTo>
                    <a:pt x="1405" y="1062"/>
                  </a:lnTo>
                  <a:lnTo>
                    <a:pt x="1403" y="1059"/>
                  </a:lnTo>
                  <a:lnTo>
                    <a:pt x="1400" y="1057"/>
                  </a:lnTo>
                  <a:lnTo>
                    <a:pt x="1400" y="1054"/>
                  </a:lnTo>
                  <a:lnTo>
                    <a:pt x="1403" y="1054"/>
                  </a:lnTo>
                  <a:lnTo>
                    <a:pt x="1398" y="1049"/>
                  </a:lnTo>
                  <a:lnTo>
                    <a:pt x="1398" y="1046"/>
                  </a:lnTo>
                  <a:lnTo>
                    <a:pt x="1398" y="1041"/>
                  </a:lnTo>
                  <a:lnTo>
                    <a:pt x="1395" y="1041"/>
                  </a:lnTo>
                  <a:lnTo>
                    <a:pt x="1393" y="1044"/>
                  </a:lnTo>
                  <a:lnTo>
                    <a:pt x="1390" y="1041"/>
                  </a:lnTo>
                  <a:lnTo>
                    <a:pt x="1387" y="1044"/>
                  </a:lnTo>
                  <a:lnTo>
                    <a:pt x="1382" y="1046"/>
                  </a:lnTo>
                  <a:lnTo>
                    <a:pt x="1380" y="1046"/>
                  </a:lnTo>
                  <a:lnTo>
                    <a:pt x="1375" y="1046"/>
                  </a:lnTo>
                  <a:lnTo>
                    <a:pt x="1372" y="1046"/>
                  </a:lnTo>
                  <a:lnTo>
                    <a:pt x="1367" y="1051"/>
                  </a:lnTo>
                  <a:lnTo>
                    <a:pt x="1365" y="1051"/>
                  </a:lnTo>
                  <a:lnTo>
                    <a:pt x="1362" y="1051"/>
                  </a:lnTo>
                  <a:lnTo>
                    <a:pt x="1359" y="1049"/>
                  </a:lnTo>
                  <a:lnTo>
                    <a:pt x="1349" y="1026"/>
                  </a:lnTo>
                  <a:lnTo>
                    <a:pt x="1347" y="1018"/>
                  </a:lnTo>
                  <a:lnTo>
                    <a:pt x="1347" y="1013"/>
                  </a:lnTo>
                  <a:lnTo>
                    <a:pt x="1344" y="1008"/>
                  </a:lnTo>
                  <a:lnTo>
                    <a:pt x="1347" y="1003"/>
                  </a:lnTo>
                  <a:lnTo>
                    <a:pt x="1347" y="1001"/>
                  </a:lnTo>
                  <a:lnTo>
                    <a:pt x="1347" y="998"/>
                  </a:lnTo>
                  <a:lnTo>
                    <a:pt x="1342" y="995"/>
                  </a:lnTo>
                  <a:lnTo>
                    <a:pt x="1339" y="988"/>
                  </a:lnTo>
                  <a:lnTo>
                    <a:pt x="1337" y="985"/>
                  </a:lnTo>
                  <a:lnTo>
                    <a:pt x="1334" y="983"/>
                  </a:lnTo>
                  <a:lnTo>
                    <a:pt x="1331" y="978"/>
                  </a:lnTo>
                  <a:lnTo>
                    <a:pt x="1326" y="983"/>
                  </a:lnTo>
                  <a:lnTo>
                    <a:pt x="1324" y="983"/>
                  </a:lnTo>
                  <a:lnTo>
                    <a:pt x="1321" y="980"/>
                  </a:lnTo>
                  <a:lnTo>
                    <a:pt x="1319" y="978"/>
                  </a:lnTo>
                  <a:lnTo>
                    <a:pt x="1319" y="975"/>
                  </a:lnTo>
                  <a:lnTo>
                    <a:pt x="1314" y="973"/>
                  </a:lnTo>
                  <a:lnTo>
                    <a:pt x="1311" y="970"/>
                  </a:lnTo>
                  <a:lnTo>
                    <a:pt x="1306" y="970"/>
                  </a:lnTo>
                  <a:lnTo>
                    <a:pt x="1303" y="965"/>
                  </a:lnTo>
                  <a:lnTo>
                    <a:pt x="1301" y="967"/>
                  </a:lnTo>
                  <a:lnTo>
                    <a:pt x="1298" y="965"/>
                  </a:lnTo>
                  <a:lnTo>
                    <a:pt x="1296" y="967"/>
                  </a:lnTo>
                  <a:lnTo>
                    <a:pt x="1288" y="970"/>
                  </a:lnTo>
                  <a:lnTo>
                    <a:pt x="1286" y="967"/>
                  </a:lnTo>
                  <a:lnTo>
                    <a:pt x="1283" y="962"/>
                  </a:lnTo>
                  <a:lnTo>
                    <a:pt x="1281" y="960"/>
                  </a:lnTo>
                  <a:lnTo>
                    <a:pt x="1278" y="952"/>
                  </a:lnTo>
                  <a:lnTo>
                    <a:pt x="1273" y="955"/>
                  </a:lnTo>
                  <a:lnTo>
                    <a:pt x="1265" y="955"/>
                  </a:lnTo>
                  <a:lnTo>
                    <a:pt x="1263" y="952"/>
                  </a:lnTo>
                  <a:lnTo>
                    <a:pt x="1258" y="952"/>
                  </a:lnTo>
                  <a:lnTo>
                    <a:pt x="1255" y="947"/>
                  </a:lnTo>
                  <a:lnTo>
                    <a:pt x="1253" y="947"/>
                  </a:lnTo>
                  <a:lnTo>
                    <a:pt x="1247" y="952"/>
                  </a:lnTo>
                  <a:lnTo>
                    <a:pt x="1046" y="947"/>
                  </a:lnTo>
                  <a:lnTo>
                    <a:pt x="1044" y="945"/>
                  </a:lnTo>
                  <a:lnTo>
                    <a:pt x="1044" y="939"/>
                  </a:lnTo>
                  <a:lnTo>
                    <a:pt x="1041" y="937"/>
                  </a:lnTo>
                  <a:lnTo>
                    <a:pt x="1046" y="932"/>
                  </a:lnTo>
                  <a:lnTo>
                    <a:pt x="1049" y="932"/>
                  </a:lnTo>
                  <a:lnTo>
                    <a:pt x="1051" y="937"/>
                  </a:lnTo>
                  <a:lnTo>
                    <a:pt x="1054" y="932"/>
                  </a:lnTo>
                  <a:lnTo>
                    <a:pt x="1059" y="929"/>
                  </a:lnTo>
                  <a:lnTo>
                    <a:pt x="1062" y="924"/>
                  </a:lnTo>
                  <a:lnTo>
                    <a:pt x="1064" y="924"/>
                  </a:lnTo>
                  <a:lnTo>
                    <a:pt x="1067" y="922"/>
                  </a:lnTo>
                  <a:lnTo>
                    <a:pt x="1067" y="917"/>
                  </a:lnTo>
                  <a:lnTo>
                    <a:pt x="1069" y="914"/>
                  </a:lnTo>
                  <a:lnTo>
                    <a:pt x="1072" y="909"/>
                  </a:lnTo>
                  <a:lnTo>
                    <a:pt x="1069" y="909"/>
                  </a:lnTo>
                  <a:lnTo>
                    <a:pt x="1072" y="901"/>
                  </a:lnTo>
                  <a:lnTo>
                    <a:pt x="1072" y="896"/>
                  </a:lnTo>
                  <a:lnTo>
                    <a:pt x="1072" y="891"/>
                  </a:lnTo>
                  <a:lnTo>
                    <a:pt x="1072" y="886"/>
                  </a:lnTo>
                  <a:lnTo>
                    <a:pt x="1077" y="884"/>
                  </a:lnTo>
                  <a:lnTo>
                    <a:pt x="1077" y="878"/>
                  </a:lnTo>
                  <a:lnTo>
                    <a:pt x="1079" y="868"/>
                  </a:lnTo>
                  <a:lnTo>
                    <a:pt x="1082" y="856"/>
                  </a:lnTo>
                  <a:lnTo>
                    <a:pt x="1082" y="848"/>
                  </a:lnTo>
                  <a:lnTo>
                    <a:pt x="1079" y="843"/>
                  </a:lnTo>
                  <a:lnTo>
                    <a:pt x="1079" y="840"/>
                  </a:lnTo>
                  <a:lnTo>
                    <a:pt x="1077" y="840"/>
                  </a:lnTo>
                  <a:lnTo>
                    <a:pt x="1074" y="843"/>
                  </a:lnTo>
                  <a:lnTo>
                    <a:pt x="1072" y="843"/>
                  </a:lnTo>
                  <a:lnTo>
                    <a:pt x="1067" y="840"/>
                  </a:lnTo>
                  <a:lnTo>
                    <a:pt x="1064" y="838"/>
                  </a:lnTo>
                  <a:lnTo>
                    <a:pt x="1062" y="840"/>
                  </a:lnTo>
                  <a:lnTo>
                    <a:pt x="1059" y="838"/>
                  </a:lnTo>
                  <a:lnTo>
                    <a:pt x="1054" y="835"/>
                  </a:lnTo>
                  <a:lnTo>
                    <a:pt x="1049" y="835"/>
                  </a:lnTo>
                  <a:lnTo>
                    <a:pt x="1046" y="830"/>
                  </a:lnTo>
                  <a:lnTo>
                    <a:pt x="1046" y="825"/>
                  </a:lnTo>
                  <a:lnTo>
                    <a:pt x="1044" y="825"/>
                  </a:lnTo>
                  <a:lnTo>
                    <a:pt x="1041" y="822"/>
                  </a:lnTo>
                  <a:lnTo>
                    <a:pt x="1036" y="820"/>
                  </a:lnTo>
                  <a:lnTo>
                    <a:pt x="1031" y="817"/>
                  </a:lnTo>
                  <a:lnTo>
                    <a:pt x="1031" y="815"/>
                  </a:lnTo>
                  <a:lnTo>
                    <a:pt x="1031" y="812"/>
                  </a:lnTo>
                  <a:lnTo>
                    <a:pt x="1034" y="810"/>
                  </a:lnTo>
                  <a:lnTo>
                    <a:pt x="1034" y="807"/>
                  </a:lnTo>
                  <a:lnTo>
                    <a:pt x="1031" y="802"/>
                  </a:lnTo>
                  <a:lnTo>
                    <a:pt x="1028" y="797"/>
                  </a:lnTo>
                  <a:lnTo>
                    <a:pt x="1023" y="792"/>
                  </a:lnTo>
                  <a:lnTo>
                    <a:pt x="1018" y="789"/>
                  </a:lnTo>
                  <a:lnTo>
                    <a:pt x="1013" y="787"/>
                  </a:lnTo>
                  <a:lnTo>
                    <a:pt x="1016" y="782"/>
                  </a:lnTo>
                  <a:lnTo>
                    <a:pt x="1016" y="777"/>
                  </a:lnTo>
                  <a:lnTo>
                    <a:pt x="1016" y="772"/>
                  </a:lnTo>
                  <a:lnTo>
                    <a:pt x="1016" y="769"/>
                  </a:lnTo>
                  <a:lnTo>
                    <a:pt x="1016" y="764"/>
                  </a:lnTo>
                  <a:lnTo>
                    <a:pt x="1016" y="759"/>
                  </a:lnTo>
                  <a:lnTo>
                    <a:pt x="1016" y="756"/>
                  </a:lnTo>
                  <a:lnTo>
                    <a:pt x="1016" y="754"/>
                  </a:lnTo>
                  <a:lnTo>
                    <a:pt x="1013" y="749"/>
                  </a:lnTo>
                  <a:lnTo>
                    <a:pt x="1011" y="746"/>
                  </a:lnTo>
                  <a:lnTo>
                    <a:pt x="1011" y="744"/>
                  </a:lnTo>
                  <a:lnTo>
                    <a:pt x="1011" y="738"/>
                  </a:lnTo>
                  <a:lnTo>
                    <a:pt x="1006" y="733"/>
                  </a:lnTo>
                  <a:lnTo>
                    <a:pt x="1000" y="731"/>
                  </a:lnTo>
                  <a:lnTo>
                    <a:pt x="998" y="728"/>
                  </a:lnTo>
                  <a:lnTo>
                    <a:pt x="995" y="726"/>
                  </a:lnTo>
                  <a:lnTo>
                    <a:pt x="990" y="728"/>
                  </a:lnTo>
                  <a:lnTo>
                    <a:pt x="985" y="731"/>
                  </a:lnTo>
                  <a:lnTo>
                    <a:pt x="983" y="731"/>
                  </a:lnTo>
                  <a:lnTo>
                    <a:pt x="980" y="731"/>
                  </a:lnTo>
                  <a:lnTo>
                    <a:pt x="975" y="731"/>
                  </a:lnTo>
                  <a:lnTo>
                    <a:pt x="970" y="733"/>
                  </a:lnTo>
                  <a:lnTo>
                    <a:pt x="962" y="733"/>
                  </a:lnTo>
                  <a:lnTo>
                    <a:pt x="955" y="733"/>
                  </a:lnTo>
                  <a:lnTo>
                    <a:pt x="947" y="728"/>
                  </a:lnTo>
                  <a:lnTo>
                    <a:pt x="944" y="726"/>
                  </a:lnTo>
                  <a:lnTo>
                    <a:pt x="939" y="723"/>
                  </a:lnTo>
                  <a:lnTo>
                    <a:pt x="934" y="723"/>
                  </a:lnTo>
                  <a:lnTo>
                    <a:pt x="927" y="721"/>
                  </a:lnTo>
                  <a:lnTo>
                    <a:pt x="922" y="718"/>
                  </a:lnTo>
                  <a:lnTo>
                    <a:pt x="924" y="713"/>
                  </a:lnTo>
                  <a:lnTo>
                    <a:pt x="924" y="710"/>
                  </a:lnTo>
                  <a:lnTo>
                    <a:pt x="924" y="703"/>
                  </a:lnTo>
                  <a:lnTo>
                    <a:pt x="922" y="698"/>
                  </a:lnTo>
                  <a:lnTo>
                    <a:pt x="922" y="693"/>
                  </a:lnTo>
                  <a:lnTo>
                    <a:pt x="922" y="688"/>
                  </a:lnTo>
                  <a:lnTo>
                    <a:pt x="919" y="685"/>
                  </a:lnTo>
                  <a:lnTo>
                    <a:pt x="916" y="685"/>
                  </a:lnTo>
                  <a:lnTo>
                    <a:pt x="916" y="690"/>
                  </a:lnTo>
                  <a:lnTo>
                    <a:pt x="914" y="693"/>
                  </a:lnTo>
                  <a:lnTo>
                    <a:pt x="909" y="693"/>
                  </a:lnTo>
                  <a:lnTo>
                    <a:pt x="904" y="695"/>
                  </a:lnTo>
                  <a:lnTo>
                    <a:pt x="899" y="695"/>
                  </a:lnTo>
                  <a:lnTo>
                    <a:pt x="894" y="700"/>
                  </a:lnTo>
                  <a:lnTo>
                    <a:pt x="888" y="700"/>
                  </a:lnTo>
                  <a:lnTo>
                    <a:pt x="886" y="700"/>
                  </a:lnTo>
                  <a:lnTo>
                    <a:pt x="881" y="700"/>
                  </a:lnTo>
                  <a:lnTo>
                    <a:pt x="876" y="700"/>
                  </a:lnTo>
                  <a:lnTo>
                    <a:pt x="871" y="703"/>
                  </a:lnTo>
                  <a:lnTo>
                    <a:pt x="866" y="705"/>
                  </a:lnTo>
                  <a:lnTo>
                    <a:pt x="863" y="705"/>
                  </a:lnTo>
                  <a:lnTo>
                    <a:pt x="855" y="703"/>
                  </a:lnTo>
                  <a:lnTo>
                    <a:pt x="850" y="710"/>
                  </a:lnTo>
                  <a:lnTo>
                    <a:pt x="850" y="716"/>
                  </a:lnTo>
                  <a:lnTo>
                    <a:pt x="850" y="718"/>
                  </a:lnTo>
                  <a:lnTo>
                    <a:pt x="848" y="718"/>
                  </a:lnTo>
                  <a:lnTo>
                    <a:pt x="845" y="718"/>
                  </a:lnTo>
                  <a:lnTo>
                    <a:pt x="843" y="721"/>
                  </a:lnTo>
                  <a:lnTo>
                    <a:pt x="843" y="723"/>
                  </a:lnTo>
                  <a:lnTo>
                    <a:pt x="840" y="726"/>
                  </a:lnTo>
                  <a:lnTo>
                    <a:pt x="843" y="726"/>
                  </a:lnTo>
                  <a:lnTo>
                    <a:pt x="843" y="728"/>
                  </a:lnTo>
                  <a:lnTo>
                    <a:pt x="843" y="731"/>
                  </a:lnTo>
                  <a:lnTo>
                    <a:pt x="840" y="731"/>
                  </a:lnTo>
                  <a:lnTo>
                    <a:pt x="838" y="731"/>
                  </a:lnTo>
                  <a:lnTo>
                    <a:pt x="838" y="733"/>
                  </a:lnTo>
                  <a:lnTo>
                    <a:pt x="840" y="736"/>
                  </a:lnTo>
                  <a:lnTo>
                    <a:pt x="840" y="738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5" y="744"/>
                  </a:lnTo>
                  <a:lnTo>
                    <a:pt x="832" y="746"/>
                  </a:lnTo>
                  <a:lnTo>
                    <a:pt x="830" y="749"/>
                  </a:lnTo>
                  <a:lnTo>
                    <a:pt x="827" y="749"/>
                  </a:lnTo>
                  <a:lnTo>
                    <a:pt x="825" y="746"/>
                  </a:lnTo>
                  <a:lnTo>
                    <a:pt x="822" y="749"/>
                  </a:lnTo>
                  <a:lnTo>
                    <a:pt x="825" y="749"/>
                  </a:lnTo>
                  <a:lnTo>
                    <a:pt x="827" y="751"/>
                  </a:lnTo>
                  <a:lnTo>
                    <a:pt x="827" y="754"/>
                  </a:lnTo>
                  <a:lnTo>
                    <a:pt x="830" y="756"/>
                  </a:lnTo>
                  <a:lnTo>
                    <a:pt x="827" y="756"/>
                  </a:lnTo>
                  <a:lnTo>
                    <a:pt x="827" y="759"/>
                  </a:lnTo>
                  <a:lnTo>
                    <a:pt x="825" y="759"/>
                  </a:lnTo>
                  <a:lnTo>
                    <a:pt x="822" y="759"/>
                  </a:lnTo>
                  <a:lnTo>
                    <a:pt x="822" y="761"/>
                  </a:lnTo>
                  <a:lnTo>
                    <a:pt x="825" y="764"/>
                  </a:lnTo>
                  <a:lnTo>
                    <a:pt x="822" y="764"/>
                  </a:lnTo>
                  <a:lnTo>
                    <a:pt x="825" y="766"/>
                  </a:lnTo>
                  <a:lnTo>
                    <a:pt x="822" y="766"/>
                  </a:lnTo>
                  <a:lnTo>
                    <a:pt x="822" y="769"/>
                  </a:lnTo>
                  <a:lnTo>
                    <a:pt x="822" y="774"/>
                  </a:lnTo>
                  <a:lnTo>
                    <a:pt x="820" y="774"/>
                  </a:lnTo>
                  <a:lnTo>
                    <a:pt x="817" y="777"/>
                  </a:lnTo>
                  <a:lnTo>
                    <a:pt x="817" y="779"/>
                  </a:lnTo>
                  <a:lnTo>
                    <a:pt x="815" y="782"/>
                  </a:lnTo>
                  <a:lnTo>
                    <a:pt x="817" y="782"/>
                  </a:lnTo>
                  <a:lnTo>
                    <a:pt x="817" y="784"/>
                  </a:lnTo>
                  <a:lnTo>
                    <a:pt x="817" y="787"/>
                  </a:lnTo>
                  <a:lnTo>
                    <a:pt x="815" y="787"/>
                  </a:lnTo>
                  <a:lnTo>
                    <a:pt x="817" y="789"/>
                  </a:lnTo>
                  <a:lnTo>
                    <a:pt x="817" y="792"/>
                  </a:lnTo>
                  <a:lnTo>
                    <a:pt x="815" y="794"/>
                  </a:lnTo>
                  <a:lnTo>
                    <a:pt x="812" y="797"/>
                  </a:lnTo>
                  <a:lnTo>
                    <a:pt x="812" y="800"/>
                  </a:lnTo>
                  <a:lnTo>
                    <a:pt x="810" y="802"/>
                  </a:lnTo>
                  <a:lnTo>
                    <a:pt x="807" y="802"/>
                  </a:lnTo>
                  <a:lnTo>
                    <a:pt x="804" y="802"/>
                  </a:lnTo>
                  <a:lnTo>
                    <a:pt x="802" y="802"/>
                  </a:lnTo>
                  <a:lnTo>
                    <a:pt x="799" y="800"/>
                  </a:lnTo>
                  <a:lnTo>
                    <a:pt x="797" y="800"/>
                  </a:lnTo>
                  <a:lnTo>
                    <a:pt x="797" y="802"/>
                  </a:lnTo>
                  <a:lnTo>
                    <a:pt x="799" y="802"/>
                  </a:lnTo>
                  <a:lnTo>
                    <a:pt x="804" y="805"/>
                  </a:lnTo>
                  <a:lnTo>
                    <a:pt x="804" y="807"/>
                  </a:lnTo>
                  <a:lnTo>
                    <a:pt x="802" y="807"/>
                  </a:lnTo>
                  <a:lnTo>
                    <a:pt x="799" y="807"/>
                  </a:lnTo>
                  <a:lnTo>
                    <a:pt x="799" y="810"/>
                  </a:lnTo>
                  <a:lnTo>
                    <a:pt x="802" y="812"/>
                  </a:lnTo>
                  <a:lnTo>
                    <a:pt x="804" y="815"/>
                  </a:lnTo>
                  <a:lnTo>
                    <a:pt x="804" y="817"/>
                  </a:lnTo>
                  <a:lnTo>
                    <a:pt x="802" y="820"/>
                  </a:lnTo>
                  <a:lnTo>
                    <a:pt x="799" y="820"/>
                  </a:lnTo>
                  <a:lnTo>
                    <a:pt x="797" y="822"/>
                  </a:lnTo>
                  <a:lnTo>
                    <a:pt x="794" y="825"/>
                  </a:lnTo>
                  <a:lnTo>
                    <a:pt x="797" y="825"/>
                  </a:lnTo>
                  <a:lnTo>
                    <a:pt x="799" y="828"/>
                  </a:lnTo>
                  <a:lnTo>
                    <a:pt x="799" y="830"/>
                  </a:lnTo>
                  <a:lnTo>
                    <a:pt x="797" y="835"/>
                  </a:lnTo>
                  <a:lnTo>
                    <a:pt x="794" y="835"/>
                  </a:lnTo>
                  <a:lnTo>
                    <a:pt x="792" y="838"/>
                  </a:lnTo>
                  <a:lnTo>
                    <a:pt x="789" y="840"/>
                  </a:lnTo>
                  <a:lnTo>
                    <a:pt x="789" y="843"/>
                  </a:lnTo>
                  <a:lnTo>
                    <a:pt x="789" y="845"/>
                  </a:lnTo>
                  <a:lnTo>
                    <a:pt x="789" y="848"/>
                  </a:lnTo>
                  <a:lnTo>
                    <a:pt x="792" y="850"/>
                  </a:lnTo>
                  <a:lnTo>
                    <a:pt x="792" y="853"/>
                  </a:lnTo>
                  <a:lnTo>
                    <a:pt x="789" y="856"/>
                  </a:lnTo>
                  <a:lnTo>
                    <a:pt x="787" y="858"/>
                  </a:lnTo>
                  <a:lnTo>
                    <a:pt x="784" y="861"/>
                  </a:lnTo>
                  <a:lnTo>
                    <a:pt x="782" y="861"/>
                  </a:lnTo>
                  <a:lnTo>
                    <a:pt x="776" y="861"/>
                  </a:lnTo>
                  <a:lnTo>
                    <a:pt x="774" y="861"/>
                  </a:lnTo>
                  <a:lnTo>
                    <a:pt x="774" y="858"/>
                  </a:lnTo>
                  <a:lnTo>
                    <a:pt x="771" y="858"/>
                  </a:lnTo>
                  <a:lnTo>
                    <a:pt x="771" y="861"/>
                  </a:lnTo>
                  <a:lnTo>
                    <a:pt x="771" y="863"/>
                  </a:lnTo>
                  <a:lnTo>
                    <a:pt x="771" y="866"/>
                  </a:lnTo>
                  <a:lnTo>
                    <a:pt x="771" y="868"/>
                  </a:lnTo>
                  <a:lnTo>
                    <a:pt x="769" y="871"/>
                  </a:lnTo>
                  <a:lnTo>
                    <a:pt x="766" y="873"/>
                  </a:lnTo>
                  <a:lnTo>
                    <a:pt x="766" y="876"/>
                  </a:lnTo>
                  <a:lnTo>
                    <a:pt x="769" y="878"/>
                  </a:lnTo>
                  <a:lnTo>
                    <a:pt x="771" y="881"/>
                  </a:lnTo>
                  <a:lnTo>
                    <a:pt x="774" y="884"/>
                  </a:lnTo>
                  <a:lnTo>
                    <a:pt x="779" y="884"/>
                  </a:lnTo>
                  <a:lnTo>
                    <a:pt x="782" y="886"/>
                  </a:lnTo>
                  <a:lnTo>
                    <a:pt x="787" y="886"/>
                  </a:lnTo>
                  <a:lnTo>
                    <a:pt x="789" y="889"/>
                  </a:lnTo>
                  <a:lnTo>
                    <a:pt x="792" y="889"/>
                  </a:lnTo>
                  <a:lnTo>
                    <a:pt x="794" y="891"/>
                  </a:lnTo>
                  <a:lnTo>
                    <a:pt x="799" y="894"/>
                  </a:lnTo>
                  <a:lnTo>
                    <a:pt x="802" y="896"/>
                  </a:lnTo>
                  <a:lnTo>
                    <a:pt x="802" y="901"/>
                  </a:lnTo>
                  <a:lnTo>
                    <a:pt x="804" y="901"/>
                  </a:lnTo>
                  <a:lnTo>
                    <a:pt x="807" y="904"/>
                  </a:lnTo>
                  <a:lnTo>
                    <a:pt x="810" y="909"/>
                  </a:lnTo>
                  <a:lnTo>
                    <a:pt x="810" y="911"/>
                  </a:lnTo>
                  <a:lnTo>
                    <a:pt x="807" y="914"/>
                  </a:lnTo>
                  <a:lnTo>
                    <a:pt x="804" y="914"/>
                  </a:lnTo>
                  <a:lnTo>
                    <a:pt x="802" y="914"/>
                  </a:lnTo>
                  <a:lnTo>
                    <a:pt x="797" y="911"/>
                  </a:lnTo>
                  <a:lnTo>
                    <a:pt x="794" y="909"/>
                  </a:lnTo>
                  <a:lnTo>
                    <a:pt x="792" y="906"/>
                  </a:lnTo>
                  <a:lnTo>
                    <a:pt x="787" y="909"/>
                  </a:lnTo>
                  <a:lnTo>
                    <a:pt x="784" y="911"/>
                  </a:lnTo>
                  <a:lnTo>
                    <a:pt x="787" y="909"/>
                  </a:lnTo>
                  <a:lnTo>
                    <a:pt x="789" y="911"/>
                  </a:lnTo>
                  <a:lnTo>
                    <a:pt x="792" y="914"/>
                  </a:lnTo>
                  <a:lnTo>
                    <a:pt x="794" y="914"/>
                  </a:lnTo>
                  <a:lnTo>
                    <a:pt x="794" y="919"/>
                  </a:lnTo>
                  <a:lnTo>
                    <a:pt x="794" y="922"/>
                  </a:lnTo>
                  <a:lnTo>
                    <a:pt x="792" y="924"/>
                  </a:lnTo>
                  <a:lnTo>
                    <a:pt x="789" y="924"/>
                  </a:lnTo>
                  <a:lnTo>
                    <a:pt x="787" y="927"/>
                  </a:lnTo>
                  <a:lnTo>
                    <a:pt x="784" y="927"/>
                  </a:lnTo>
                  <a:lnTo>
                    <a:pt x="784" y="924"/>
                  </a:lnTo>
                  <a:lnTo>
                    <a:pt x="782" y="922"/>
                  </a:lnTo>
                  <a:lnTo>
                    <a:pt x="782" y="919"/>
                  </a:lnTo>
                  <a:lnTo>
                    <a:pt x="779" y="922"/>
                  </a:lnTo>
                  <a:lnTo>
                    <a:pt x="779" y="924"/>
                  </a:lnTo>
                  <a:lnTo>
                    <a:pt x="779" y="927"/>
                  </a:lnTo>
                  <a:lnTo>
                    <a:pt x="779" y="929"/>
                  </a:lnTo>
                  <a:lnTo>
                    <a:pt x="779" y="934"/>
                  </a:lnTo>
                  <a:lnTo>
                    <a:pt x="776" y="937"/>
                  </a:lnTo>
                  <a:lnTo>
                    <a:pt x="776" y="939"/>
                  </a:lnTo>
                  <a:lnTo>
                    <a:pt x="779" y="939"/>
                  </a:lnTo>
                  <a:lnTo>
                    <a:pt x="782" y="942"/>
                  </a:lnTo>
                  <a:lnTo>
                    <a:pt x="784" y="942"/>
                  </a:lnTo>
                  <a:lnTo>
                    <a:pt x="787" y="942"/>
                  </a:lnTo>
                  <a:lnTo>
                    <a:pt x="787" y="945"/>
                  </a:lnTo>
                  <a:lnTo>
                    <a:pt x="787" y="947"/>
                  </a:lnTo>
                  <a:lnTo>
                    <a:pt x="787" y="950"/>
                  </a:lnTo>
                  <a:lnTo>
                    <a:pt x="787" y="952"/>
                  </a:lnTo>
                  <a:lnTo>
                    <a:pt x="784" y="957"/>
                  </a:lnTo>
                  <a:lnTo>
                    <a:pt x="782" y="957"/>
                  </a:lnTo>
                  <a:lnTo>
                    <a:pt x="779" y="957"/>
                  </a:lnTo>
                  <a:lnTo>
                    <a:pt x="776" y="955"/>
                  </a:lnTo>
                  <a:lnTo>
                    <a:pt x="774" y="952"/>
                  </a:lnTo>
                  <a:lnTo>
                    <a:pt x="769" y="952"/>
                  </a:lnTo>
                  <a:lnTo>
                    <a:pt x="769" y="955"/>
                  </a:lnTo>
                  <a:lnTo>
                    <a:pt x="771" y="957"/>
                  </a:lnTo>
                  <a:lnTo>
                    <a:pt x="774" y="960"/>
                  </a:lnTo>
                  <a:lnTo>
                    <a:pt x="776" y="960"/>
                  </a:lnTo>
                  <a:lnTo>
                    <a:pt x="779" y="960"/>
                  </a:lnTo>
                  <a:lnTo>
                    <a:pt x="782" y="960"/>
                  </a:lnTo>
                  <a:lnTo>
                    <a:pt x="787" y="962"/>
                  </a:lnTo>
                  <a:lnTo>
                    <a:pt x="789" y="965"/>
                  </a:lnTo>
                  <a:lnTo>
                    <a:pt x="792" y="967"/>
                  </a:lnTo>
                  <a:lnTo>
                    <a:pt x="789" y="970"/>
                  </a:lnTo>
                  <a:lnTo>
                    <a:pt x="789" y="973"/>
                  </a:lnTo>
                  <a:lnTo>
                    <a:pt x="787" y="975"/>
                  </a:lnTo>
                  <a:lnTo>
                    <a:pt x="782" y="975"/>
                  </a:lnTo>
                  <a:lnTo>
                    <a:pt x="779" y="978"/>
                  </a:lnTo>
                  <a:lnTo>
                    <a:pt x="776" y="978"/>
                  </a:lnTo>
                  <a:lnTo>
                    <a:pt x="776" y="980"/>
                  </a:lnTo>
                  <a:lnTo>
                    <a:pt x="774" y="978"/>
                  </a:lnTo>
                  <a:lnTo>
                    <a:pt x="771" y="978"/>
                  </a:lnTo>
                  <a:lnTo>
                    <a:pt x="771" y="975"/>
                  </a:lnTo>
                  <a:lnTo>
                    <a:pt x="769" y="975"/>
                  </a:lnTo>
                  <a:lnTo>
                    <a:pt x="766" y="973"/>
                  </a:lnTo>
                  <a:lnTo>
                    <a:pt x="764" y="973"/>
                  </a:lnTo>
                  <a:lnTo>
                    <a:pt x="759" y="970"/>
                  </a:lnTo>
                  <a:lnTo>
                    <a:pt x="754" y="970"/>
                  </a:lnTo>
                  <a:lnTo>
                    <a:pt x="751" y="970"/>
                  </a:lnTo>
                  <a:lnTo>
                    <a:pt x="748" y="970"/>
                  </a:lnTo>
                  <a:lnTo>
                    <a:pt x="746" y="970"/>
                  </a:lnTo>
                  <a:lnTo>
                    <a:pt x="741" y="973"/>
                  </a:lnTo>
                  <a:lnTo>
                    <a:pt x="738" y="973"/>
                  </a:lnTo>
                  <a:lnTo>
                    <a:pt x="736" y="970"/>
                  </a:lnTo>
                  <a:lnTo>
                    <a:pt x="731" y="973"/>
                  </a:lnTo>
                  <a:lnTo>
                    <a:pt x="728" y="973"/>
                  </a:lnTo>
                  <a:lnTo>
                    <a:pt x="726" y="973"/>
                  </a:lnTo>
                  <a:lnTo>
                    <a:pt x="723" y="973"/>
                  </a:lnTo>
                  <a:lnTo>
                    <a:pt x="720" y="973"/>
                  </a:lnTo>
                  <a:lnTo>
                    <a:pt x="718" y="973"/>
                  </a:lnTo>
                  <a:lnTo>
                    <a:pt x="715" y="973"/>
                  </a:lnTo>
                  <a:lnTo>
                    <a:pt x="715" y="975"/>
                  </a:lnTo>
                  <a:lnTo>
                    <a:pt x="713" y="978"/>
                  </a:lnTo>
                  <a:lnTo>
                    <a:pt x="713" y="980"/>
                  </a:lnTo>
                  <a:lnTo>
                    <a:pt x="713" y="983"/>
                  </a:lnTo>
                  <a:lnTo>
                    <a:pt x="710" y="985"/>
                  </a:lnTo>
                  <a:lnTo>
                    <a:pt x="708" y="988"/>
                  </a:lnTo>
                  <a:lnTo>
                    <a:pt x="705" y="988"/>
                  </a:lnTo>
                  <a:lnTo>
                    <a:pt x="703" y="988"/>
                  </a:lnTo>
                  <a:lnTo>
                    <a:pt x="700" y="990"/>
                  </a:lnTo>
                  <a:lnTo>
                    <a:pt x="698" y="990"/>
                  </a:lnTo>
                  <a:lnTo>
                    <a:pt x="695" y="990"/>
                  </a:lnTo>
                  <a:lnTo>
                    <a:pt x="690" y="990"/>
                  </a:lnTo>
                  <a:lnTo>
                    <a:pt x="687" y="993"/>
                  </a:lnTo>
                  <a:lnTo>
                    <a:pt x="685" y="993"/>
                  </a:lnTo>
                  <a:lnTo>
                    <a:pt x="682" y="990"/>
                  </a:lnTo>
                  <a:lnTo>
                    <a:pt x="680" y="990"/>
                  </a:lnTo>
                  <a:lnTo>
                    <a:pt x="675" y="990"/>
                  </a:lnTo>
                  <a:lnTo>
                    <a:pt x="657" y="1018"/>
                  </a:lnTo>
                  <a:lnTo>
                    <a:pt x="654" y="1021"/>
                  </a:lnTo>
                  <a:lnTo>
                    <a:pt x="654" y="1023"/>
                  </a:lnTo>
                  <a:lnTo>
                    <a:pt x="659" y="1026"/>
                  </a:lnTo>
                  <a:lnTo>
                    <a:pt x="667" y="1031"/>
                  </a:lnTo>
                  <a:lnTo>
                    <a:pt x="667" y="1034"/>
                  </a:lnTo>
                  <a:lnTo>
                    <a:pt x="664" y="1034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531F135A-0E55-E011-B228-3E35E7A56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0" y="1331"/>
              <a:ext cx="957" cy="1143"/>
            </a:xfrm>
            <a:custGeom>
              <a:avLst/>
              <a:gdLst>
                <a:gd name="T0" fmla="*/ 237 w 957"/>
                <a:gd name="T1" fmla="*/ 1130 h 1143"/>
                <a:gd name="T2" fmla="*/ 188 w 957"/>
                <a:gd name="T3" fmla="*/ 1138 h 1143"/>
                <a:gd name="T4" fmla="*/ 158 w 957"/>
                <a:gd name="T5" fmla="*/ 1110 h 1143"/>
                <a:gd name="T6" fmla="*/ 117 w 957"/>
                <a:gd name="T7" fmla="*/ 1117 h 1143"/>
                <a:gd name="T8" fmla="*/ 56 w 957"/>
                <a:gd name="T9" fmla="*/ 1122 h 1143"/>
                <a:gd name="T10" fmla="*/ 18 w 957"/>
                <a:gd name="T11" fmla="*/ 1074 h 1143"/>
                <a:gd name="T12" fmla="*/ 28 w 957"/>
                <a:gd name="T13" fmla="*/ 982 h 1143"/>
                <a:gd name="T14" fmla="*/ 36 w 957"/>
                <a:gd name="T15" fmla="*/ 924 h 1143"/>
                <a:gd name="T16" fmla="*/ 36 w 957"/>
                <a:gd name="T17" fmla="*/ 875 h 1143"/>
                <a:gd name="T18" fmla="*/ 46 w 957"/>
                <a:gd name="T19" fmla="*/ 827 h 1143"/>
                <a:gd name="T20" fmla="*/ 61 w 957"/>
                <a:gd name="T21" fmla="*/ 792 h 1143"/>
                <a:gd name="T22" fmla="*/ 81 w 957"/>
                <a:gd name="T23" fmla="*/ 748 h 1143"/>
                <a:gd name="T24" fmla="*/ 104 w 957"/>
                <a:gd name="T25" fmla="*/ 713 h 1143"/>
                <a:gd name="T26" fmla="*/ 120 w 957"/>
                <a:gd name="T27" fmla="*/ 687 h 1143"/>
                <a:gd name="T28" fmla="*/ 160 w 957"/>
                <a:gd name="T29" fmla="*/ 690 h 1143"/>
                <a:gd name="T30" fmla="*/ 176 w 957"/>
                <a:gd name="T31" fmla="*/ 657 h 1143"/>
                <a:gd name="T32" fmla="*/ 199 w 957"/>
                <a:gd name="T33" fmla="*/ 629 h 1143"/>
                <a:gd name="T34" fmla="*/ 191 w 957"/>
                <a:gd name="T35" fmla="*/ 601 h 1143"/>
                <a:gd name="T36" fmla="*/ 137 w 957"/>
                <a:gd name="T37" fmla="*/ 560 h 1143"/>
                <a:gd name="T38" fmla="*/ 84 w 957"/>
                <a:gd name="T39" fmla="*/ 532 h 1143"/>
                <a:gd name="T40" fmla="*/ 87 w 957"/>
                <a:gd name="T41" fmla="*/ 506 h 1143"/>
                <a:gd name="T42" fmla="*/ 69 w 957"/>
                <a:gd name="T43" fmla="*/ 481 h 1143"/>
                <a:gd name="T44" fmla="*/ 48 w 957"/>
                <a:gd name="T45" fmla="*/ 445 h 1143"/>
                <a:gd name="T46" fmla="*/ 25 w 957"/>
                <a:gd name="T47" fmla="*/ 422 h 1143"/>
                <a:gd name="T48" fmla="*/ 31 w 957"/>
                <a:gd name="T49" fmla="*/ 377 h 1143"/>
                <a:gd name="T50" fmla="*/ 15 w 957"/>
                <a:gd name="T51" fmla="*/ 338 h 1143"/>
                <a:gd name="T52" fmla="*/ 87 w 957"/>
                <a:gd name="T53" fmla="*/ 288 h 1143"/>
                <a:gd name="T54" fmla="*/ 153 w 957"/>
                <a:gd name="T55" fmla="*/ 282 h 1143"/>
                <a:gd name="T56" fmla="*/ 137 w 957"/>
                <a:gd name="T57" fmla="*/ 252 h 1143"/>
                <a:gd name="T58" fmla="*/ 163 w 957"/>
                <a:gd name="T59" fmla="*/ 229 h 1143"/>
                <a:gd name="T60" fmla="*/ 132 w 957"/>
                <a:gd name="T61" fmla="*/ 178 h 1143"/>
                <a:gd name="T62" fmla="*/ 160 w 957"/>
                <a:gd name="T63" fmla="*/ 135 h 1143"/>
                <a:gd name="T64" fmla="*/ 178 w 957"/>
                <a:gd name="T65" fmla="*/ 102 h 1143"/>
                <a:gd name="T66" fmla="*/ 188 w 957"/>
                <a:gd name="T67" fmla="*/ 64 h 1143"/>
                <a:gd name="T68" fmla="*/ 227 w 957"/>
                <a:gd name="T69" fmla="*/ 20 h 1143"/>
                <a:gd name="T70" fmla="*/ 305 w 957"/>
                <a:gd name="T71" fmla="*/ 41 h 1143"/>
                <a:gd name="T72" fmla="*/ 377 w 957"/>
                <a:gd name="T73" fmla="*/ 92 h 1143"/>
                <a:gd name="T74" fmla="*/ 435 w 957"/>
                <a:gd name="T75" fmla="*/ 158 h 1143"/>
                <a:gd name="T76" fmla="*/ 407 w 957"/>
                <a:gd name="T77" fmla="*/ 247 h 1143"/>
                <a:gd name="T78" fmla="*/ 680 w 957"/>
                <a:gd name="T79" fmla="*/ 290 h 1143"/>
                <a:gd name="T80" fmla="*/ 743 w 957"/>
                <a:gd name="T81" fmla="*/ 361 h 1143"/>
                <a:gd name="T82" fmla="*/ 797 w 957"/>
                <a:gd name="T83" fmla="*/ 402 h 1143"/>
                <a:gd name="T84" fmla="*/ 866 w 957"/>
                <a:gd name="T85" fmla="*/ 407 h 1143"/>
                <a:gd name="T86" fmla="*/ 942 w 957"/>
                <a:gd name="T87" fmla="*/ 410 h 1143"/>
                <a:gd name="T88" fmla="*/ 919 w 957"/>
                <a:gd name="T89" fmla="*/ 476 h 1143"/>
                <a:gd name="T90" fmla="*/ 909 w 957"/>
                <a:gd name="T91" fmla="*/ 522 h 1143"/>
                <a:gd name="T92" fmla="*/ 932 w 957"/>
                <a:gd name="T93" fmla="*/ 562 h 1143"/>
                <a:gd name="T94" fmla="*/ 876 w 957"/>
                <a:gd name="T95" fmla="*/ 593 h 1143"/>
                <a:gd name="T96" fmla="*/ 914 w 957"/>
                <a:gd name="T97" fmla="*/ 657 h 1143"/>
                <a:gd name="T98" fmla="*/ 909 w 957"/>
                <a:gd name="T99" fmla="*/ 687 h 1143"/>
                <a:gd name="T100" fmla="*/ 832 w 957"/>
                <a:gd name="T101" fmla="*/ 741 h 1143"/>
                <a:gd name="T102" fmla="*/ 664 w 957"/>
                <a:gd name="T103" fmla="*/ 837 h 1143"/>
                <a:gd name="T104" fmla="*/ 621 w 957"/>
                <a:gd name="T105" fmla="*/ 855 h 1143"/>
                <a:gd name="T106" fmla="*/ 639 w 957"/>
                <a:gd name="T107" fmla="*/ 906 h 1143"/>
                <a:gd name="T108" fmla="*/ 611 w 957"/>
                <a:gd name="T109" fmla="*/ 942 h 1143"/>
                <a:gd name="T110" fmla="*/ 570 w 957"/>
                <a:gd name="T111" fmla="*/ 970 h 1143"/>
                <a:gd name="T112" fmla="*/ 529 w 957"/>
                <a:gd name="T113" fmla="*/ 990 h 1143"/>
                <a:gd name="T114" fmla="*/ 471 w 957"/>
                <a:gd name="T115" fmla="*/ 972 h 1143"/>
                <a:gd name="T116" fmla="*/ 428 w 957"/>
                <a:gd name="T117" fmla="*/ 990 h 1143"/>
                <a:gd name="T118" fmla="*/ 392 w 957"/>
                <a:gd name="T119" fmla="*/ 1015 h 1143"/>
                <a:gd name="T120" fmla="*/ 379 w 957"/>
                <a:gd name="T121" fmla="*/ 1046 h 1143"/>
                <a:gd name="T122" fmla="*/ 336 w 957"/>
                <a:gd name="T123" fmla="*/ 1074 h 1143"/>
                <a:gd name="T124" fmla="*/ 285 w 957"/>
                <a:gd name="T125" fmla="*/ 108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1143">
                  <a:moveTo>
                    <a:pt x="277" y="1105"/>
                  </a:moveTo>
                  <a:lnTo>
                    <a:pt x="277" y="1110"/>
                  </a:lnTo>
                  <a:lnTo>
                    <a:pt x="275" y="1112"/>
                  </a:lnTo>
                  <a:lnTo>
                    <a:pt x="272" y="1112"/>
                  </a:lnTo>
                  <a:lnTo>
                    <a:pt x="272" y="1110"/>
                  </a:lnTo>
                  <a:lnTo>
                    <a:pt x="270" y="1110"/>
                  </a:lnTo>
                  <a:lnTo>
                    <a:pt x="267" y="1110"/>
                  </a:lnTo>
                  <a:lnTo>
                    <a:pt x="267" y="1112"/>
                  </a:lnTo>
                  <a:lnTo>
                    <a:pt x="265" y="1112"/>
                  </a:lnTo>
                  <a:lnTo>
                    <a:pt x="265" y="1115"/>
                  </a:lnTo>
                  <a:lnTo>
                    <a:pt x="262" y="1115"/>
                  </a:lnTo>
                  <a:lnTo>
                    <a:pt x="260" y="1112"/>
                  </a:lnTo>
                  <a:lnTo>
                    <a:pt x="257" y="1112"/>
                  </a:lnTo>
                  <a:lnTo>
                    <a:pt x="255" y="1112"/>
                  </a:lnTo>
                  <a:lnTo>
                    <a:pt x="252" y="1110"/>
                  </a:lnTo>
                  <a:lnTo>
                    <a:pt x="252" y="1112"/>
                  </a:lnTo>
                  <a:lnTo>
                    <a:pt x="249" y="1115"/>
                  </a:lnTo>
                  <a:lnTo>
                    <a:pt x="247" y="1117"/>
                  </a:lnTo>
                  <a:lnTo>
                    <a:pt x="244" y="1120"/>
                  </a:lnTo>
                  <a:lnTo>
                    <a:pt x="242" y="1122"/>
                  </a:lnTo>
                  <a:lnTo>
                    <a:pt x="239" y="1125"/>
                  </a:lnTo>
                  <a:lnTo>
                    <a:pt x="239" y="1127"/>
                  </a:lnTo>
                  <a:lnTo>
                    <a:pt x="237" y="1127"/>
                  </a:lnTo>
                  <a:lnTo>
                    <a:pt x="237" y="1130"/>
                  </a:lnTo>
                  <a:lnTo>
                    <a:pt x="234" y="1133"/>
                  </a:lnTo>
                  <a:lnTo>
                    <a:pt x="234" y="1135"/>
                  </a:lnTo>
                  <a:lnTo>
                    <a:pt x="232" y="1138"/>
                  </a:lnTo>
                  <a:lnTo>
                    <a:pt x="232" y="1140"/>
                  </a:lnTo>
                  <a:lnTo>
                    <a:pt x="229" y="1143"/>
                  </a:lnTo>
                  <a:lnTo>
                    <a:pt x="227" y="1143"/>
                  </a:lnTo>
                  <a:lnTo>
                    <a:pt x="224" y="1143"/>
                  </a:lnTo>
                  <a:lnTo>
                    <a:pt x="224" y="1140"/>
                  </a:lnTo>
                  <a:lnTo>
                    <a:pt x="221" y="1138"/>
                  </a:lnTo>
                  <a:lnTo>
                    <a:pt x="219" y="1138"/>
                  </a:lnTo>
                  <a:lnTo>
                    <a:pt x="219" y="1140"/>
                  </a:lnTo>
                  <a:lnTo>
                    <a:pt x="216" y="1138"/>
                  </a:lnTo>
                  <a:lnTo>
                    <a:pt x="214" y="1138"/>
                  </a:lnTo>
                  <a:lnTo>
                    <a:pt x="211" y="1138"/>
                  </a:lnTo>
                  <a:lnTo>
                    <a:pt x="209" y="1138"/>
                  </a:lnTo>
                  <a:lnTo>
                    <a:pt x="209" y="1135"/>
                  </a:lnTo>
                  <a:lnTo>
                    <a:pt x="206" y="1135"/>
                  </a:lnTo>
                  <a:lnTo>
                    <a:pt x="204" y="1138"/>
                  </a:lnTo>
                  <a:lnTo>
                    <a:pt x="201" y="1138"/>
                  </a:lnTo>
                  <a:lnTo>
                    <a:pt x="199" y="1138"/>
                  </a:lnTo>
                  <a:lnTo>
                    <a:pt x="196" y="1138"/>
                  </a:lnTo>
                  <a:lnTo>
                    <a:pt x="193" y="1138"/>
                  </a:lnTo>
                  <a:lnTo>
                    <a:pt x="191" y="1138"/>
                  </a:lnTo>
                  <a:lnTo>
                    <a:pt x="188" y="1138"/>
                  </a:lnTo>
                  <a:lnTo>
                    <a:pt x="186" y="1138"/>
                  </a:lnTo>
                  <a:lnTo>
                    <a:pt x="183" y="1138"/>
                  </a:lnTo>
                  <a:lnTo>
                    <a:pt x="181" y="1138"/>
                  </a:lnTo>
                  <a:lnTo>
                    <a:pt x="178" y="1138"/>
                  </a:lnTo>
                  <a:lnTo>
                    <a:pt x="178" y="1135"/>
                  </a:lnTo>
                  <a:lnTo>
                    <a:pt x="176" y="1135"/>
                  </a:lnTo>
                  <a:lnTo>
                    <a:pt x="176" y="1133"/>
                  </a:lnTo>
                  <a:lnTo>
                    <a:pt x="176" y="1130"/>
                  </a:lnTo>
                  <a:lnTo>
                    <a:pt x="176" y="1127"/>
                  </a:lnTo>
                  <a:lnTo>
                    <a:pt x="176" y="1125"/>
                  </a:lnTo>
                  <a:lnTo>
                    <a:pt x="173" y="1125"/>
                  </a:lnTo>
                  <a:lnTo>
                    <a:pt x="173" y="1122"/>
                  </a:lnTo>
                  <a:lnTo>
                    <a:pt x="171" y="1120"/>
                  </a:lnTo>
                  <a:lnTo>
                    <a:pt x="171" y="1117"/>
                  </a:lnTo>
                  <a:lnTo>
                    <a:pt x="168" y="1117"/>
                  </a:lnTo>
                  <a:lnTo>
                    <a:pt x="165" y="1115"/>
                  </a:lnTo>
                  <a:lnTo>
                    <a:pt x="163" y="1117"/>
                  </a:lnTo>
                  <a:lnTo>
                    <a:pt x="163" y="1115"/>
                  </a:lnTo>
                  <a:lnTo>
                    <a:pt x="163" y="1117"/>
                  </a:lnTo>
                  <a:lnTo>
                    <a:pt x="160" y="1117"/>
                  </a:lnTo>
                  <a:lnTo>
                    <a:pt x="158" y="1117"/>
                  </a:lnTo>
                  <a:lnTo>
                    <a:pt x="158" y="1115"/>
                  </a:lnTo>
                  <a:lnTo>
                    <a:pt x="158" y="1112"/>
                  </a:lnTo>
                  <a:lnTo>
                    <a:pt x="158" y="1110"/>
                  </a:lnTo>
                  <a:lnTo>
                    <a:pt x="158" y="1107"/>
                  </a:lnTo>
                  <a:lnTo>
                    <a:pt x="158" y="1105"/>
                  </a:lnTo>
                  <a:lnTo>
                    <a:pt x="155" y="1105"/>
                  </a:lnTo>
                  <a:lnTo>
                    <a:pt x="153" y="1105"/>
                  </a:lnTo>
                  <a:lnTo>
                    <a:pt x="150" y="1105"/>
                  </a:lnTo>
                  <a:lnTo>
                    <a:pt x="148" y="1105"/>
                  </a:lnTo>
                  <a:lnTo>
                    <a:pt x="145" y="1107"/>
                  </a:lnTo>
                  <a:lnTo>
                    <a:pt x="143" y="1107"/>
                  </a:lnTo>
                  <a:lnTo>
                    <a:pt x="140" y="1107"/>
                  </a:lnTo>
                  <a:lnTo>
                    <a:pt x="137" y="1105"/>
                  </a:lnTo>
                  <a:lnTo>
                    <a:pt x="135" y="1105"/>
                  </a:lnTo>
                  <a:lnTo>
                    <a:pt x="132" y="1102"/>
                  </a:lnTo>
                  <a:lnTo>
                    <a:pt x="132" y="1105"/>
                  </a:lnTo>
                  <a:lnTo>
                    <a:pt x="130" y="1107"/>
                  </a:lnTo>
                  <a:lnTo>
                    <a:pt x="127" y="1107"/>
                  </a:lnTo>
                  <a:lnTo>
                    <a:pt x="125" y="1107"/>
                  </a:lnTo>
                  <a:lnTo>
                    <a:pt x="125" y="1110"/>
                  </a:lnTo>
                  <a:lnTo>
                    <a:pt x="125" y="1112"/>
                  </a:lnTo>
                  <a:lnTo>
                    <a:pt x="122" y="1112"/>
                  </a:lnTo>
                  <a:lnTo>
                    <a:pt x="122" y="1115"/>
                  </a:lnTo>
                  <a:lnTo>
                    <a:pt x="122" y="1117"/>
                  </a:lnTo>
                  <a:lnTo>
                    <a:pt x="122" y="1120"/>
                  </a:lnTo>
                  <a:lnTo>
                    <a:pt x="120" y="1120"/>
                  </a:lnTo>
                  <a:lnTo>
                    <a:pt x="117" y="1117"/>
                  </a:lnTo>
                  <a:lnTo>
                    <a:pt x="115" y="1117"/>
                  </a:lnTo>
                  <a:lnTo>
                    <a:pt x="112" y="1115"/>
                  </a:lnTo>
                  <a:lnTo>
                    <a:pt x="112" y="1112"/>
                  </a:lnTo>
                  <a:lnTo>
                    <a:pt x="109" y="1112"/>
                  </a:lnTo>
                  <a:lnTo>
                    <a:pt x="107" y="1112"/>
                  </a:lnTo>
                  <a:lnTo>
                    <a:pt x="104" y="1112"/>
                  </a:lnTo>
                  <a:lnTo>
                    <a:pt x="102" y="1112"/>
                  </a:lnTo>
                  <a:lnTo>
                    <a:pt x="99" y="1112"/>
                  </a:lnTo>
                  <a:lnTo>
                    <a:pt x="97" y="1115"/>
                  </a:lnTo>
                  <a:lnTo>
                    <a:pt x="94" y="1115"/>
                  </a:lnTo>
                  <a:lnTo>
                    <a:pt x="89" y="1115"/>
                  </a:lnTo>
                  <a:lnTo>
                    <a:pt x="87" y="1117"/>
                  </a:lnTo>
                  <a:lnTo>
                    <a:pt x="84" y="1117"/>
                  </a:lnTo>
                  <a:lnTo>
                    <a:pt x="81" y="1117"/>
                  </a:lnTo>
                  <a:lnTo>
                    <a:pt x="79" y="1117"/>
                  </a:lnTo>
                  <a:lnTo>
                    <a:pt x="76" y="1120"/>
                  </a:lnTo>
                  <a:lnTo>
                    <a:pt x="74" y="1120"/>
                  </a:lnTo>
                  <a:lnTo>
                    <a:pt x="71" y="1120"/>
                  </a:lnTo>
                  <a:lnTo>
                    <a:pt x="69" y="1122"/>
                  </a:lnTo>
                  <a:lnTo>
                    <a:pt x="66" y="1125"/>
                  </a:lnTo>
                  <a:lnTo>
                    <a:pt x="64" y="1125"/>
                  </a:lnTo>
                  <a:lnTo>
                    <a:pt x="61" y="1125"/>
                  </a:lnTo>
                  <a:lnTo>
                    <a:pt x="59" y="1125"/>
                  </a:lnTo>
                  <a:lnTo>
                    <a:pt x="56" y="1122"/>
                  </a:lnTo>
                  <a:lnTo>
                    <a:pt x="53" y="1125"/>
                  </a:lnTo>
                  <a:lnTo>
                    <a:pt x="51" y="1125"/>
                  </a:lnTo>
                  <a:lnTo>
                    <a:pt x="51" y="1127"/>
                  </a:lnTo>
                  <a:lnTo>
                    <a:pt x="48" y="1130"/>
                  </a:lnTo>
                  <a:lnTo>
                    <a:pt x="46" y="1133"/>
                  </a:lnTo>
                  <a:lnTo>
                    <a:pt x="46" y="1135"/>
                  </a:lnTo>
                  <a:lnTo>
                    <a:pt x="46" y="1133"/>
                  </a:lnTo>
                  <a:lnTo>
                    <a:pt x="46" y="1130"/>
                  </a:lnTo>
                  <a:lnTo>
                    <a:pt x="46" y="1127"/>
                  </a:lnTo>
                  <a:lnTo>
                    <a:pt x="46" y="1122"/>
                  </a:lnTo>
                  <a:lnTo>
                    <a:pt x="36" y="1112"/>
                  </a:lnTo>
                  <a:lnTo>
                    <a:pt x="33" y="1110"/>
                  </a:lnTo>
                  <a:lnTo>
                    <a:pt x="28" y="1110"/>
                  </a:lnTo>
                  <a:lnTo>
                    <a:pt x="23" y="1107"/>
                  </a:lnTo>
                  <a:lnTo>
                    <a:pt x="20" y="1105"/>
                  </a:lnTo>
                  <a:lnTo>
                    <a:pt x="13" y="1097"/>
                  </a:lnTo>
                  <a:lnTo>
                    <a:pt x="10" y="1097"/>
                  </a:lnTo>
                  <a:lnTo>
                    <a:pt x="10" y="1094"/>
                  </a:lnTo>
                  <a:lnTo>
                    <a:pt x="23" y="1087"/>
                  </a:lnTo>
                  <a:lnTo>
                    <a:pt x="25" y="1084"/>
                  </a:lnTo>
                  <a:lnTo>
                    <a:pt x="28" y="1079"/>
                  </a:lnTo>
                  <a:lnTo>
                    <a:pt x="25" y="1077"/>
                  </a:lnTo>
                  <a:lnTo>
                    <a:pt x="20" y="1074"/>
                  </a:lnTo>
                  <a:lnTo>
                    <a:pt x="18" y="1074"/>
                  </a:lnTo>
                  <a:lnTo>
                    <a:pt x="13" y="1074"/>
                  </a:lnTo>
                  <a:lnTo>
                    <a:pt x="10" y="1074"/>
                  </a:lnTo>
                  <a:lnTo>
                    <a:pt x="5" y="1066"/>
                  </a:lnTo>
                  <a:lnTo>
                    <a:pt x="5" y="1054"/>
                  </a:lnTo>
                  <a:lnTo>
                    <a:pt x="5" y="1051"/>
                  </a:lnTo>
                  <a:lnTo>
                    <a:pt x="8" y="1049"/>
                  </a:lnTo>
                  <a:lnTo>
                    <a:pt x="8" y="1041"/>
                  </a:lnTo>
                  <a:lnTo>
                    <a:pt x="13" y="1036"/>
                  </a:lnTo>
                  <a:lnTo>
                    <a:pt x="13" y="1033"/>
                  </a:lnTo>
                  <a:lnTo>
                    <a:pt x="13" y="1026"/>
                  </a:lnTo>
                  <a:lnTo>
                    <a:pt x="8" y="1023"/>
                  </a:lnTo>
                  <a:lnTo>
                    <a:pt x="5" y="1018"/>
                  </a:lnTo>
                  <a:lnTo>
                    <a:pt x="3" y="1015"/>
                  </a:lnTo>
                  <a:lnTo>
                    <a:pt x="0" y="1013"/>
                  </a:lnTo>
                  <a:lnTo>
                    <a:pt x="0" y="1005"/>
                  </a:lnTo>
                  <a:lnTo>
                    <a:pt x="3" y="1003"/>
                  </a:lnTo>
                  <a:lnTo>
                    <a:pt x="10" y="1000"/>
                  </a:lnTo>
                  <a:lnTo>
                    <a:pt x="13" y="998"/>
                  </a:lnTo>
                  <a:lnTo>
                    <a:pt x="13" y="993"/>
                  </a:lnTo>
                  <a:lnTo>
                    <a:pt x="15" y="990"/>
                  </a:lnTo>
                  <a:lnTo>
                    <a:pt x="18" y="990"/>
                  </a:lnTo>
                  <a:lnTo>
                    <a:pt x="20" y="987"/>
                  </a:lnTo>
                  <a:lnTo>
                    <a:pt x="23" y="985"/>
                  </a:lnTo>
                  <a:lnTo>
                    <a:pt x="28" y="982"/>
                  </a:lnTo>
                  <a:lnTo>
                    <a:pt x="33" y="980"/>
                  </a:lnTo>
                  <a:lnTo>
                    <a:pt x="38" y="980"/>
                  </a:lnTo>
                  <a:lnTo>
                    <a:pt x="38" y="977"/>
                  </a:lnTo>
                  <a:lnTo>
                    <a:pt x="38" y="975"/>
                  </a:lnTo>
                  <a:lnTo>
                    <a:pt x="33" y="972"/>
                  </a:lnTo>
                  <a:lnTo>
                    <a:pt x="28" y="972"/>
                  </a:lnTo>
                  <a:lnTo>
                    <a:pt x="25" y="970"/>
                  </a:lnTo>
                  <a:lnTo>
                    <a:pt x="20" y="962"/>
                  </a:lnTo>
                  <a:lnTo>
                    <a:pt x="20" y="959"/>
                  </a:lnTo>
                  <a:lnTo>
                    <a:pt x="31" y="954"/>
                  </a:lnTo>
                  <a:lnTo>
                    <a:pt x="33" y="954"/>
                  </a:lnTo>
                  <a:lnTo>
                    <a:pt x="36" y="952"/>
                  </a:lnTo>
                  <a:lnTo>
                    <a:pt x="41" y="952"/>
                  </a:lnTo>
                  <a:lnTo>
                    <a:pt x="51" y="947"/>
                  </a:lnTo>
                  <a:lnTo>
                    <a:pt x="53" y="947"/>
                  </a:lnTo>
                  <a:lnTo>
                    <a:pt x="53" y="944"/>
                  </a:lnTo>
                  <a:lnTo>
                    <a:pt x="51" y="942"/>
                  </a:lnTo>
                  <a:lnTo>
                    <a:pt x="41" y="939"/>
                  </a:lnTo>
                  <a:lnTo>
                    <a:pt x="38" y="939"/>
                  </a:lnTo>
                  <a:lnTo>
                    <a:pt x="31" y="934"/>
                  </a:lnTo>
                  <a:lnTo>
                    <a:pt x="25" y="931"/>
                  </a:lnTo>
                  <a:lnTo>
                    <a:pt x="25" y="929"/>
                  </a:lnTo>
                  <a:lnTo>
                    <a:pt x="36" y="926"/>
                  </a:lnTo>
                  <a:lnTo>
                    <a:pt x="36" y="924"/>
                  </a:lnTo>
                  <a:lnTo>
                    <a:pt x="38" y="924"/>
                  </a:lnTo>
                  <a:lnTo>
                    <a:pt x="36" y="921"/>
                  </a:lnTo>
                  <a:lnTo>
                    <a:pt x="33" y="919"/>
                  </a:lnTo>
                  <a:lnTo>
                    <a:pt x="31" y="919"/>
                  </a:lnTo>
                  <a:lnTo>
                    <a:pt x="28" y="919"/>
                  </a:lnTo>
                  <a:lnTo>
                    <a:pt x="23" y="919"/>
                  </a:lnTo>
                  <a:lnTo>
                    <a:pt x="20" y="916"/>
                  </a:lnTo>
                  <a:lnTo>
                    <a:pt x="20" y="911"/>
                  </a:lnTo>
                  <a:lnTo>
                    <a:pt x="23" y="909"/>
                  </a:lnTo>
                  <a:lnTo>
                    <a:pt x="31" y="909"/>
                  </a:lnTo>
                  <a:lnTo>
                    <a:pt x="33" y="903"/>
                  </a:lnTo>
                  <a:lnTo>
                    <a:pt x="25" y="898"/>
                  </a:lnTo>
                  <a:lnTo>
                    <a:pt x="25" y="896"/>
                  </a:lnTo>
                  <a:lnTo>
                    <a:pt x="25" y="893"/>
                  </a:lnTo>
                  <a:lnTo>
                    <a:pt x="28" y="893"/>
                  </a:lnTo>
                  <a:lnTo>
                    <a:pt x="28" y="891"/>
                  </a:lnTo>
                  <a:lnTo>
                    <a:pt x="31" y="891"/>
                  </a:lnTo>
                  <a:lnTo>
                    <a:pt x="31" y="888"/>
                  </a:lnTo>
                  <a:lnTo>
                    <a:pt x="31" y="886"/>
                  </a:lnTo>
                  <a:lnTo>
                    <a:pt x="33" y="883"/>
                  </a:lnTo>
                  <a:lnTo>
                    <a:pt x="33" y="881"/>
                  </a:lnTo>
                  <a:lnTo>
                    <a:pt x="33" y="878"/>
                  </a:lnTo>
                  <a:lnTo>
                    <a:pt x="33" y="875"/>
                  </a:lnTo>
                  <a:lnTo>
                    <a:pt x="36" y="875"/>
                  </a:lnTo>
                  <a:lnTo>
                    <a:pt x="38" y="875"/>
                  </a:lnTo>
                  <a:lnTo>
                    <a:pt x="38" y="873"/>
                  </a:lnTo>
                  <a:lnTo>
                    <a:pt x="41" y="873"/>
                  </a:lnTo>
                  <a:lnTo>
                    <a:pt x="38" y="870"/>
                  </a:lnTo>
                  <a:lnTo>
                    <a:pt x="38" y="868"/>
                  </a:lnTo>
                  <a:lnTo>
                    <a:pt x="38" y="865"/>
                  </a:lnTo>
                  <a:lnTo>
                    <a:pt x="36" y="863"/>
                  </a:lnTo>
                  <a:lnTo>
                    <a:pt x="36" y="860"/>
                  </a:lnTo>
                  <a:lnTo>
                    <a:pt x="36" y="853"/>
                  </a:lnTo>
                  <a:lnTo>
                    <a:pt x="36" y="850"/>
                  </a:lnTo>
                  <a:lnTo>
                    <a:pt x="38" y="847"/>
                  </a:lnTo>
                  <a:lnTo>
                    <a:pt x="41" y="845"/>
                  </a:lnTo>
                  <a:lnTo>
                    <a:pt x="43" y="842"/>
                  </a:lnTo>
                  <a:lnTo>
                    <a:pt x="43" y="840"/>
                  </a:lnTo>
                  <a:lnTo>
                    <a:pt x="43" y="837"/>
                  </a:lnTo>
                  <a:lnTo>
                    <a:pt x="43" y="835"/>
                  </a:lnTo>
                  <a:lnTo>
                    <a:pt x="41" y="835"/>
                  </a:lnTo>
                  <a:lnTo>
                    <a:pt x="41" y="832"/>
                  </a:lnTo>
                  <a:lnTo>
                    <a:pt x="38" y="832"/>
                  </a:lnTo>
                  <a:lnTo>
                    <a:pt x="38" y="830"/>
                  </a:lnTo>
                  <a:lnTo>
                    <a:pt x="38" y="827"/>
                  </a:lnTo>
                  <a:lnTo>
                    <a:pt x="41" y="827"/>
                  </a:lnTo>
                  <a:lnTo>
                    <a:pt x="43" y="827"/>
                  </a:lnTo>
                  <a:lnTo>
                    <a:pt x="46" y="827"/>
                  </a:lnTo>
                  <a:lnTo>
                    <a:pt x="48" y="830"/>
                  </a:lnTo>
                  <a:lnTo>
                    <a:pt x="51" y="830"/>
                  </a:lnTo>
                  <a:lnTo>
                    <a:pt x="53" y="832"/>
                  </a:lnTo>
                  <a:lnTo>
                    <a:pt x="56" y="832"/>
                  </a:lnTo>
                  <a:lnTo>
                    <a:pt x="59" y="830"/>
                  </a:lnTo>
                  <a:lnTo>
                    <a:pt x="61" y="827"/>
                  </a:lnTo>
                  <a:lnTo>
                    <a:pt x="61" y="825"/>
                  </a:lnTo>
                  <a:lnTo>
                    <a:pt x="64" y="825"/>
                  </a:lnTo>
                  <a:lnTo>
                    <a:pt x="64" y="822"/>
                  </a:lnTo>
                  <a:lnTo>
                    <a:pt x="64" y="819"/>
                  </a:lnTo>
                  <a:lnTo>
                    <a:pt x="64" y="817"/>
                  </a:lnTo>
                  <a:lnTo>
                    <a:pt x="61" y="817"/>
                  </a:lnTo>
                  <a:lnTo>
                    <a:pt x="61" y="814"/>
                  </a:lnTo>
                  <a:lnTo>
                    <a:pt x="59" y="812"/>
                  </a:lnTo>
                  <a:lnTo>
                    <a:pt x="59" y="809"/>
                  </a:lnTo>
                  <a:lnTo>
                    <a:pt x="59" y="807"/>
                  </a:lnTo>
                  <a:lnTo>
                    <a:pt x="59" y="804"/>
                  </a:lnTo>
                  <a:lnTo>
                    <a:pt x="56" y="804"/>
                  </a:lnTo>
                  <a:lnTo>
                    <a:pt x="56" y="802"/>
                  </a:lnTo>
                  <a:lnTo>
                    <a:pt x="56" y="799"/>
                  </a:lnTo>
                  <a:lnTo>
                    <a:pt x="59" y="797"/>
                  </a:lnTo>
                  <a:lnTo>
                    <a:pt x="59" y="794"/>
                  </a:lnTo>
                  <a:lnTo>
                    <a:pt x="61" y="794"/>
                  </a:lnTo>
                  <a:lnTo>
                    <a:pt x="61" y="792"/>
                  </a:lnTo>
                  <a:lnTo>
                    <a:pt x="64" y="792"/>
                  </a:lnTo>
                  <a:lnTo>
                    <a:pt x="64" y="789"/>
                  </a:lnTo>
                  <a:lnTo>
                    <a:pt x="66" y="789"/>
                  </a:lnTo>
                  <a:lnTo>
                    <a:pt x="69" y="786"/>
                  </a:lnTo>
                  <a:lnTo>
                    <a:pt x="69" y="784"/>
                  </a:lnTo>
                  <a:lnTo>
                    <a:pt x="69" y="781"/>
                  </a:lnTo>
                  <a:lnTo>
                    <a:pt x="69" y="779"/>
                  </a:lnTo>
                  <a:lnTo>
                    <a:pt x="69" y="776"/>
                  </a:lnTo>
                  <a:lnTo>
                    <a:pt x="71" y="776"/>
                  </a:lnTo>
                  <a:lnTo>
                    <a:pt x="71" y="774"/>
                  </a:lnTo>
                  <a:lnTo>
                    <a:pt x="74" y="774"/>
                  </a:lnTo>
                  <a:lnTo>
                    <a:pt x="74" y="771"/>
                  </a:lnTo>
                  <a:lnTo>
                    <a:pt x="71" y="771"/>
                  </a:lnTo>
                  <a:lnTo>
                    <a:pt x="74" y="769"/>
                  </a:lnTo>
                  <a:lnTo>
                    <a:pt x="74" y="766"/>
                  </a:lnTo>
                  <a:lnTo>
                    <a:pt x="74" y="764"/>
                  </a:lnTo>
                  <a:lnTo>
                    <a:pt x="74" y="761"/>
                  </a:lnTo>
                  <a:lnTo>
                    <a:pt x="76" y="761"/>
                  </a:lnTo>
                  <a:lnTo>
                    <a:pt x="76" y="758"/>
                  </a:lnTo>
                  <a:lnTo>
                    <a:pt x="79" y="758"/>
                  </a:lnTo>
                  <a:lnTo>
                    <a:pt x="79" y="756"/>
                  </a:lnTo>
                  <a:lnTo>
                    <a:pt x="81" y="753"/>
                  </a:lnTo>
                  <a:lnTo>
                    <a:pt x="81" y="751"/>
                  </a:lnTo>
                  <a:lnTo>
                    <a:pt x="81" y="748"/>
                  </a:lnTo>
                  <a:lnTo>
                    <a:pt x="84" y="748"/>
                  </a:lnTo>
                  <a:lnTo>
                    <a:pt x="84" y="746"/>
                  </a:lnTo>
                  <a:lnTo>
                    <a:pt x="87" y="746"/>
                  </a:lnTo>
                  <a:lnTo>
                    <a:pt x="87" y="743"/>
                  </a:lnTo>
                  <a:lnTo>
                    <a:pt x="87" y="741"/>
                  </a:lnTo>
                  <a:lnTo>
                    <a:pt x="84" y="738"/>
                  </a:lnTo>
                  <a:lnTo>
                    <a:pt x="84" y="736"/>
                  </a:lnTo>
                  <a:lnTo>
                    <a:pt x="87" y="736"/>
                  </a:lnTo>
                  <a:lnTo>
                    <a:pt x="87" y="733"/>
                  </a:lnTo>
                  <a:lnTo>
                    <a:pt x="89" y="730"/>
                  </a:lnTo>
                  <a:lnTo>
                    <a:pt x="92" y="730"/>
                  </a:lnTo>
                  <a:lnTo>
                    <a:pt x="94" y="730"/>
                  </a:lnTo>
                  <a:lnTo>
                    <a:pt x="92" y="728"/>
                  </a:lnTo>
                  <a:lnTo>
                    <a:pt x="89" y="725"/>
                  </a:lnTo>
                  <a:lnTo>
                    <a:pt x="92" y="725"/>
                  </a:lnTo>
                  <a:lnTo>
                    <a:pt x="94" y="725"/>
                  </a:lnTo>
                  <a:lnTo>
                    <a:pt x="97" y="725"/>
                  </a:lnTo>
                  <a:lnTo>
                    <a:pt x="97" y="723"/>
                  </a:lnTo>
                  <a:lnTo>
                    <a:pt x="99" y="720"/>
                  </a:lnTo>
                  <a:lnTo>
                    <a:pt x="97" y="718"/>
                  </a:lnTo>
                  <a:lnTo>
                    <a:pt x="99" y="715"/>
                  </a:lnTo>
                  <a:lnTo>
                    <a:pt x="102" y="715"/>
                  </a:lnTo>
                  <a:lnTo>
                    <a:pt x="102" y="713"/>
                  </a:lnTo>
                  <a:lnTo>
                    <a:pt x="104" y="713"/>
                  </a:lnTo>
                  <a:lnTo>
                    <a:pt x="107" y="713"/>
                  </a:lnTo>
                  <a:lnTo>
                    <a:pt x="107" y="710"/>
                  </a:lnTo>
                  <a:lnTo>
                    <a:pt x="107" y="708"/>
                  </a:lnTo>
                  <a:lnTo>
                    <a:pt x="107" y="705"/>
                  </a:lnTo>
                  <a:lnTo>
                    <a:pt x="107" y="702"/>
                  </a:lnTo>
                  <a:lnTo>
                    <a:pt x="109" y="705"/>
                  </a:lnTo>
                  <a:lnTo>
                    <a:pt x="112" y="705"/>
                  </a:lnTo>
                  <a:lnTo>
                    <a:pt x="112" y="702"/>
                  </a:lnTo>
                  <a:lnTo>
                    <a:pt x="112" y="700"/>
                  </a:lnTo>
                  <a:lnTo>
                    <a:pt x="109" y="697"/>
                  </a:lnTo>
                  <a:lnTo>
                    <a:pt x="112" y="695"/>
                  </a:lnTo>
                  <a:lnTo>
                    <a:pt x="112" y="692"/>
                  </a:lnTo>
                  <a:lnTo>
                    <a:pt x="112" y="690"/>
                  </a:lnTo>
                  <a:lnTo>
                    <a:pt x="109" y="690"/>
                  </a:lnTo>
                  <a:lnTo>
                    <a:pt x="109" y="687"/>
                  </a:lnTo>
                  <a:lnTo>
                    <a:pt x="107" y="687"/>
                  </a:lnTo>
                  <a:lnTo>
                    <a:pt x="107" y="685"/>
                  </a:lnTo>
                  <a:lnTo>
                    <a:pt x="109" y="682"/>
                  </a:lnTo>
                  <a:lnTo>
                    <a:pt x="112" y="682"/>
                  </a:lnTo>
                  <a:lnTo>
                    <a:pt x="115" y="680"/>
                  </a:lnTo>
                  <a:lnTo>
                    <a:pt x="115" y="682"/>
                  </a:lnTo>
                  <a:lnTo>
                    <a:pt x="117" y="685"/>
                  </a:lnTo>
                  <a:lnTo>
                    <a:pt x="117" y="687"/>
                  </a:lnTo>
                  <a:lnTo>
                    <a:pt x="120" y="687"/>
                  </a:lnTo>
                  <a:lnTo>
                    <a:pt x="122" y="687"/>
                  </a:lnTo>
                  <a:lnTo>
                    <a:pt x="122" y="690"/>
                  </a:lnTo>
                  <a:lnTo>
                    <a:pt x="125" y="687"/>
                  </a:lnTo>
                  <a:lnTo>
                    <a:pt x="127" y="687"/>
                  </a:lnTo>
                  <a:lnTo>
                    <a:pt x="127" y="685"/>
                  </a:lnTo>
                  <a:lnTo>
                    <a:pt x="127" y="682"/>
                  </a:lnTo>
                  <a:lnTo>
                    <a:pt x="130" y="682"/>
                  </a:lnTo>
                  <a:lnTo>
                    <a:pt x="132" y="682"/>
                  </a:lnTo>
                  <a:lnTo>
                    <a:pt x="132" y="685"/>
                  </a:lnTo>
                  <a:lnTo>
                    <a:pt x="135" y="685"/>
                  </a:lnTo>
                  <a:lnTo>
                    <a:pt x="135" y="687"/>
                  </a:lnTo>
                  <a:lnTo>
                    <a:pt x="135" y="690"/>
                  </a:lnTo>
                  <a:lnTo>
                    <a:pt x="137" y="690"/>
                  </a:lnTo>
                  <a:lnTo>
                    <a:pt x="140" y="690"/>
                  </a:lnTo>
                  <a:lnTo>
                    <a:pt x="143" y="690"/>
                  </a:lnTo>
                  <a:lnTo>
                    <a:pt x="143" y="687"/>
                  </a:lnTo>
                  <a:lnTo>
                    <a:pt x="145" y="685"/>
                  </a:lnTo>
                  <a:lnTo>
                    <a:pt x="148" y="685"/>
                  </a:lnTo>
                  <a:lnTo>
                    <a:pt x="150" y="687"/>
                  </a:lnTo>
                  <a:lnTo>
                    <a:pt x="153" y="687"/>
                  </a:lnTo>
                  <a:lnTo>
                    <a:pt x="155" y="687"/>
                  </a:lnTo>
                  <a:lnTo>
                    <a:pt x="158" y="687"/>
                  </a:lnTo>
                  <a:lnTo>
                    <a:pt x="158" y="690"/>
                  </a:lnTo>
                  <a:lnTo>
                    <a:pt x="160" y="690"/>
                  </a:lnTo>
                  <a:lnTo>
                    <a:pt x="163" y="692"/>
                  </a:lnTo>
                  <a:lnTo>
                    <a:pt x="163" y="690"/>
                  </a:lnTo>
                  <a:lnTo>
                    <a:pt x="163" y="687"/>
                  </a:lnTo>
                  <a:lnTo>
                    <a:pt x="163" y="685"/>
                  </a:lnTo>
                  <a:lnTo>
                    <a:pt x="165" y="685"/>
                  </a:lnTo>
                  <a:lnTo>
                    <a:pt x="168" y="685"/>
                  </a:lnTo>
                  <a:lnTo>
                    <a:pt x="171" y="687"/>
                  </a:lnTo>
                  <a:lnTo>
                    <a:pt x="173" y="690"/>
                  </a:lnTo>
                  <a:lnTo>
                    <a:pt x="176" y="687"/>
                  </a:lnTo>
                  <a:lnTo>
                    <a:pt x="176" y="685"/>
                  </a:lnTo>
                  <a:lnTo>
                    <a:pt x="176" y="682"/>
                  </a:lnTo>
                  <a:lnTo>
                    <a:pt x="176" y="680"/>
                  </a:lnTo>
                  <a:lnTo>
                    <a:pt x="176" y="677"/>
                  </a:lnTo>
                  <a:lnTo>
                    <a:pt x="176" y="674"/>
                  </a:lnTo>
                  <a:lnTo>
                    <a:pt x="176" y="672"/>
                  </a:lnTo>
                  <a:lnTo>
                    <a:pt x="176" y="669"/>
                  </a:lnTo>
                  <a:lnTo>
                    <a:pt x="173" y="667"/>
                  </a:lnTo>
                  <a:lnTo>
                    <a:pt x="173" y="664"/>
                  </a:lnTo>
                  <a:lnTo>
                    <a:pt x="171" y="664"/>
                  </a:lnTo>
                  <a:lnTo>
                    <a:pt x="171" y="662"/>
                  </a:lnTo>
                  <a:lnTo>
                    <a:pt x="171" y="659"/>
                  </a:lnTo>
                  <a:lnTo>
                    <a:pt x="173" y="659"/>
                  </a:lnTo>
                  <a:lnTo>
                    <a:pt x="173" y="657"/>
                  </a:lnTo>
                  <a:lnTo>
                    <a:pt x="176" y="657"/>
                  </a:lnTo>
                  <a:lnTo>
                    <a:pt x="176" y="659"/>
                  </a:lnTo>
                  <a:lnTo>
                    <a:pt x="178" y="659"/>
                  </a:lnTo>
                  <a:lnTo>
                    <a:pt x="178" y="657"/>
                  </a:lnTo>
                  <a:lnTo>
                    <a:pt x="181" y="657"/>
                  </a:lnTo>
                  <a:lnTo>
                    <a:pt x="183" y="659"/>
                  </a:lnTo>
                  <a:lnTo>
                    <a:pt x="186" y="659"/>
                  </a:lnTo>
                  <a:lnTo>
                    <a:pt x="188" y="657"/>
                  </a:lnTo>
                  <a:lnTo>
                    <a:pt x="191" y="657"/>
                  </a:lnTo>
                  <a:lnTo>
                    <a:pt x="193" y="659"/>
                  </a:lnTo>
                  <a:lnTo>
                    <a:pt x="196" y="659"/>
                  </a:lnTo>
                  <a:lnTo>
                    <a:pt x="199" y="657"/>
                  </a:lnTo>
                  <a:lnTo>
                    <a:pt x="199" y="654"/>
                  </a:lnTo>
                  <a:lnTo>
                    <a:pt x="201" y="654"/>
                  </a:lnTo>
                  <a:lnTo>
                    <a:pt x="201" y="652"/>
                  </a:lnTo>
                  <a:lnTo>
                    <a:pt x="201" y="649"/>
                  </a:lnTo>
                  <a:lnTo>
                    <a:pt x="199" y="646"/>
                  </a:lnTo>
                  <a:lnTo>
                    <a:pt x="199" y="644"/>
                  </a:lnTo>
                  <a:lnTo>
                    <a:pt x="199" y="639"/>
                  </a:lnTo>
                  <a:lnTo>
                    <a:pt x="199" y="636"/>
                  </a:lnTo>
                  <a:lnTo>
                    <a:pt x="201" y="634"/>
                  </a:lnTo>
                  <a:lnTo>
                    <a:pt x="204" y="631"/>
                  </a:lnTo>
                  <a:lnTo>
                    <a:pt x="204" y="629"/>
                  </a:lnTo>
                  <a:lnTo>
                    <a:pt x="201" y="629"/>
                  </a:lnTo>
                  <a:lnTo>
                    <a:pt x="199" y="629"/>
                  </a:lnTo>
                  <a:lnTo>
                    <a:pt x="199" y="626"/>
                  </a:lnTo>
                  <a:lnTo>
                    <a:pt x="196" y="624"/>
                  </a:lnTo>
                  <a:lnTo>
                    <a:pt x="193" y="624"/>
                  </a:lnTo>
                  <a:lnTo>
                    <a:pt x="193" y="621"/>
                  </a:lnTo>
                  <a:lnTo>
                    <a:pt x="191" y="621"/>
                  </a:lnTo>
                  <a:lnTo>
                    <a:pt x="191" y="618"/>
                  </a:lnTo>
                  <a:lnTo>
                    <a:pt x="188" y="616"/>
                  </a:lnTo>
                  <a:lnTo>
                    <a:pt x="188" y="613"/>
                  </a:lnTo>
                  <a:lnTo>
                    <a:pt x="188" y="611"/>
                  </a:lnTo>
                  <a:lnTo>
                    <a:pt x="188" y="608"/>
                  </a:lnTo>
                  <a:lnTo>
                    <a:pt x="191" y="608"/>
                  </a:lnTo>
                  <a:lnTo>
                    <a:pt x="193" y="611"/>
                  </a:lnTo>
                  <a:lnTo>
                    <a:pt x="196" y="611"/>
                  </a:lnTo>
                  <a:lnTo>
                    <a:pt x="199" y="613"/>
                  </a:lnTo>
                  <a:lnTo>
                    <a:pt x="201" y="613"/>
                  </a:lnTo>
                  <a:lnTo>
                    <a:pt x="206" y="613"/>
                  </a:lnTo>
                  <a:lnTo>
                    <a:pt x="209" y="613"/>
                  </a:lnTo>
                  <a:lnTo>
                    <a:pt x="206" y="611"/>
                  </a:lnTo>
                  <a:lnTo>
                    <a:pt x="204" y="608"/>
                  </a:lnTo>
                  <a:lnTo>
                    <a:pt x="201" y="606"/>
                  </a:lnTo>
                  <a:lnTo>
                    <a:pt x="199" y="606"/>
                  </a:lnTo>
                  <a:lnTo>
                    <a:pt x="196" y="603"/>
                  </a:lnTo>
                  <a:lnTo>
                    <a:pt x="193" y="603"/>
                  </a:lnTo>
                  <a:lnTo>
                    <a:pt x="191" y="601"/>
                  </a:lnTo>
                  <a:lnTo>
                    <a:pt x="188" y="601"/>
                  </a:lnTo>
                  <a:lnTo>
                    <a:pt x="183" y="601"/>
                  </a:lnTo>
                  <a:lnTo>
                    <a:pt x="181" y="601"/>
                  </a:lnTo>
                  <a:lnTo>
                    <a:pt x="178" y="598"/>
                  </a:lnTo>
                  <a:lnTo>
                    <a:pt x="178" y="593"/>
                  </a:lnTo>
                  <a:lnTo>
                    <a:pt x="178" y="590"/>
                  </a:lnTo>
                  <a:lnTo>
                    <a:pt x="178" y="585"/>
                  </a:lnTo>
                  <a:lnTo>
                    <a:pt x="176" y="585"/>
                  </a:lnTo>
                  <a:lnTo>
                    <a:pt x="173" y="585"/>
                  </a:lnTo>
                  <a:lnTo>
                    <a:pt x="171" y="583"/>
                  </a:lnTo>
                  <a:lnTo>
                    <a:pt x="168" y="583"/>
                  </a:lnTo>
                  <a:lnTo>
                    <a:pt x="165" y="580"/>
                  </a:lnTo>
                  <a:lnTo>
                    <a:pt x="163" y="578"/>
                  </a:lnTo>
                  <a:lnTo>
                    <a:pt x="160" y="575"/>
                  </a:lnTo>
                  <a:lnTo>
                    <a:pt x="158" y="573"/>
                  </a:lnTo>
                  <a:lnTo>
                    <a:pt x="155" y="568"/>
                  </a:lnTo>
                  <a:lnTo>
                    <a:pt x="153" y="568"/>
                  </a:lnTo>
                  <a:lnTo>
                    <a:pt x="150" y="565"/>
                  </a:lnTo>
                  <a:lnTo>
                    <a:pt x="148" y="565"/>
                  </a:lnTo>
                  <a:lnTo>
                    <a:pt x="145" y="562"/>
                  </a:lnTo>
                  <a:lnTo>
                    <a:pt x="143" y="560"/>
                  </a:lnTo>
                  <a:lnTo>
                    <a:pt x="140" y="562"/>
                  </a:lnTo>
                  <a:lnTo>
                    <a:pt x="140" y="560"/>
                  </a:lnTo>
                  <a:lnTo>
                    <a:pt x="137" y="560"/>
                  </a:lnTo>
                  <a:lnTo>
                    <a:pt x="135" y="557"/>
                  </a:lnTo>
                  <a:lnTo>
                    <a:pt x="132" y="557"/>
                  </a:lnTo>
                  <a:lnTo>
                    <a:pt x="130" y="557"/>
                  </a:lnTo>
                  <a:lnTo>
                    <a:pt x="127" y="557"/>
                  </a:lnTo>
                  <a:lnTo>
                    <a:pt x="125" y="555"/>
                  </a:lnTo>
                  <a:lnTo>
                    <a:pt x="122" y="555"/>
                  </a:lnTo>
                  <a:lnTo>
                    <a:pt x="122" y="552"/>
                  </a:lnTo>
                  <a:lnTo>
                    <a:pt x="120" y="550"/>
                  </a:lnTo>
                  <a:lnTo>
                    <a:pt x="122" y="547"/>
                  </a:lnTo>
                  <a:lnTo>
                    <a:pt x="120" y="545"/>
                  </a:lnTo>
                  <a:lnTo>
                    <a:pt x="117" y="547"/>
                  </a:lnTo>
                  <a:lnTo>
                    <a:pt x="115" y="547"/>
                  </a:lnTo>
                  <a:lnTo>
                    <a:pt x="112" y="547"/>
                  </a:lnTo>
                  <a:lnTo>
                    <a:pt x="109" y="547"/>
                  </a:lnTo>
                  <a:lnTo>
                    <a:pt x="107" y="547"/>
                  </a:lnTo>
                  <a:lnTo>
                    <a:pt x="104" y="547"/>
                  </a:lnTo>
                  <a:lnTo>
                    <a:pt x="102" y="547"/>
                  </a:lnTo>
                  <a:lnTo>
                    <a:pt x="99" y="545"/>
                  </a:lnTo>
                  <a:lnTo>
                    <a:pt x="97" y="545"/>
                  </a:lnTo>
                  <a:lnTo>
                    <a:pt x="94" y="545"/>
                  </a:lnTo>
                  <a:lnTo>
                    <a:pt x="92" y="542"/>
                  </a:lnTo>
                  <a:lnTo>
                    <a:pt x="89" y="540"/>
                  </a:lnTo>
                  <a:lnTo>
                    <a:pt x="87" y="537"/>
                  </a:lnTo>
                  <a:lnTo>
                    <a:pt x="84" y="532"/>
                  </a:lnTo>
                  <a:lnTo>
                    <a:pt x="81" y="529"/>
                  </a:lnTo>
                  <a:lnTo>
                    <a:pt x="79" y="527"/>
                  </a:lnTo>
                  <a:lnTo>
                    <a:pt x="74" y="527"/>
                  </a:lnTo>
                  <a:lnTo>
                    <a:pt x="71" y="524"/>
                  </a:lnTo>
                  <a:lnTo>
                    <a:pt x="66" y="522"/>
                  </a:lnTo>
                  <a:lnTo>
                    <a:pt x="61" y="522"/>
                  </a:lnTo>
                  <a:lnTo>
                    <a:pt x="59" y="519"/>
                  </a:lnTo>
                  <a:lnTo>
                    <a:pt x="56" y="517"/>
                  </a:lnTo>
                  <a:lnTo>
                    <a:pt x="53" y="517"/>
                  </a:lnTo>
                  <a:lnTo>
                    <a:pt x="53" y="514"/>
                  </a:lnTo>
                  <a:lnTo>
                    <a:pt x="53" y="512"/>
                  </a:lnTo>
                  <a:lnTo>
                    <a:pt x="53" y="509"/>
                  </a:lnTo>
                  <a:lnTo>
                    <a:pt x="56" y="506"/>
                  </a:lnTo>
                  <a:lnTo>
                    <a:pt x="59" y="506"/>
                  </a:lnTo>
                  <a:lnTo>
                    <a:pt x="64" y="506"/>
                  </a:lnTo>
                  <a:lnTo>
                    <a:pt x="66" y="506"/>
                  </a:lnTo>
                  <a:lnTo>
                    <a:pt x="66" y="504"/>
                  </a:lnTo>
                  <a:lnTo>
                    <a:pt x="69" y="504"/>
                  </a:lnTo>
                  <a:lnTo>
                    <a:pt x="74" y="501"/>
                  </a:lnTo>
                  <a:lnTo>
                    <a:pt x="76" y="501"/>
                  </a:lnTo>
                  <a:lnTo>
                    <a:pt x="79" y="501"/>
                  </a:lnTo>
                  <a:lnTo>
                    <a:pt x="81" y="501"/>
                  </a:lnTo>
                  <a:lnTo>
                    <a:pt x="87" y="504"/>
                  </a:lnTo>
                  <a:lnTo>
                    <a:pt x="87" y="506"/>
                  </a:lnTo>
                  <a:lnTo>
                    <a:pt x="89" y="506"/>
                  </a:lnTo>
                  <a:lnTo>
                    <a:pt x="92" y="509"/>
                  </a:lnTo>
                  <a:lnTo>
                    <a:pt x="94" y="512"/>
                  </a:lnTo>
                  <a:lnTo>
                    <a:pt x="97" y="512"/>
                  </a:lnTo>
                  <a:lnTo>
                    <a:pt x="102" y="512"/>
                  </a:lnTo>
                  <a:lnTo>
                    <a:pt x="104" y="509"/>
                  </a:lnTo>
                  <a:lnTo>
                    <a:pt x="104" y="506"/>
                  </a:lnTo>
                  <a:lnTo>
                    <a:pt x="107" y="504"/>
                  </a:lnTo>
                  <a:lnTo>
                    <a:pt x="109" y="504"/>
                  </a:lnTo>
                  <a:lnTo>
                    <a:pt x="112" y="504"/>
                  </a:lnTo>
                  <a:lnTo>
                    <a:pt x="107" y="501"/>
                  </a:lnTo>
                  <a:lnTo>
                    <a:pt x="104" y="499"/>
                  </a:lnTo>
                  <a:lnTo>
                    <a:pt x="102" y="499"/>
                  </a:lnTo>
                  <a:lnTo>
                    <a:pt x="99" y="496"/>
                  </a:lnTo>
                  <a:lnTo>
                    <a:pt x="97" y="494"/>
                  </a:lnTo>
                  <a:lnTo>
                    <a:pt x="92" y="494"/>
                  </a:lnTo>
                  <a:lnTo>
                    <a:pt x="89" y="491"/>
                  </a:lnTo>
                  <a:lnTo>
                    <a:pt x="87" y="491"/>
                  </a:lnTo>
                  <a:lnTo>
                    <a:pt x="84" y="491"/>
                  </a:lnTo>
                  <a:lnTo>
                    <a:pt x="81" y="489"/>
                  </a:lnTo>
                  <a:lnTo>
                    <a:pt x="79" y="486"/>
                  </a:lnTo>
                  <a:lnTo>
                    <a:pt x="76" y="486"/>
                  </a:lnTo>
                  <a:lnTo>
                    <a:pt x="71" y="484"/>
                  </a:lnTo>
                  <a:lnTo>
                    <a:pt x="69" y="481"/>
                  </a:lnTo>
                  <a:lnTo>
                    <a:pt x="64" y="478"/>
                  </a:lnTo>
                  <a:lnTo>
                    <a:pt x="64" y="476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68"/>
                  </a:lnTo>
                  <a:lnTo>
                    <a:pt x="61" y="466"/>
                  </a:lnTo>
                  <a:lnTo>
                    <a:pt x="64" y="466"/>
                  </a:lnTo>
                  <a:lnTo>
                    <a:pt x="64" y="463"/>
                  </a:lnTo>
                  <a:lnTo>
                    <a:pt x="64" y="456"/>
                  </a:lnTo>
                  <a:lnTo>
                    <a:pt x="61" y="456"/>
                  </a:lnTo>
                  <a:lnTo>
                    <a:pt x="59" y="456"/>
                  </a:lnTo>
                  <a:lnTo>
                    <a:pt x="56" y="456"/>
                  </a:lnTo>
                  <a:lnTo>
                    <a:pt x="59" y="456"/>
                  </a:lnTo>
                  <a:lnTo>
                    <a:pt x="59" y="458"/>
                  </a:lnTo>
                  <a:lnTo>
                    <a:pt x="56" y="458"/>
                  </a:lnTo>
                  <a:lnTo>
                    <a:pt x="53" y="456"/>
                  </a:lnTo>
                  <a:lnTo>
                    <a:pt x="51" y="456"/>
                  </a:lnTo>
                  <a:lnTo>
                    <a:pt x="48" y="456"/>
                  </a:lnTo>
                  <a:lnTo>
                    <a:pt x="48" y="453"/>
                  </a:lnTo>
                  <a:lnTo>
                    <a:pt x="51" y="453"/>
                  </a:lnTo>
                  <a:lnTo>
                    <a:pt x="53" y="450"/>
                  </a:lnTo>
                  <a:lnTo>
                    <a:pt x="53" y="448"/>
                  </a:lnTo>
                  <a:lnTo>
                    <a:pt x="51" y="448"/>
                  </a:lnTo>
                  <a:lnTo>
                    <a:pt x="48" y="445"/>
                  </a:lnTo>
                  <a:lnTo>
                    <a:pt x="51" y="445"/>
                  </a:lnTo>
                  <a:lnTo>
                    <a:pt x="51" y="443"/>
                  </a:lnTo>
                  <a:lnTo>
                    <a:pt x="48" y="440"/>
                  </a:lnTo>
                  <a:lnTo>
                    <a:pt x="46" y="438"/>
                  </a:lnTo>
                  <a:lnTo>
                    <a:pt x="46" y="435"/>
                  </a:lnTo>
                  <a:lnTo>
                    <a:pt x="48" y="435"/>
                  </a:lnTo>
                  <a:lnTo>
                    <a:pt x="51" y="435"/>
                  </a:lnTo>
                  <a:lnTo>
                    <a:pt x="53" y="435"/>
                  </a:lnTo>
                  <a:lnTo>
                    <a:pt x="56" y="435"/>
                  </a:lnTo>
                  <a:lnTo>
                    <a:pt x="56" y="430"/>
                  </a:lnTo>
                  <a:lnTo>
                    <a:pt x="53" y="428"/>
                  </a:lnTo>
                  <a:lnTo>
                    <a:pt x="53" y="425"/>
                  </a:lnTo>
                  <a:lnTo>
                    <a:pt x="51" y="422"/>
                  </a:lnTo>
                  <a:lnTo>
                    <a:pt x="46" y="420"/>
                  </a:lnTo>
                  <a:lnTo>
                    <a:pt x="43" y="420"/>
                  </a:lnTo>
                  <a:lnTo>
                    <a:pt x="41" y="420"/>
                  </a:lnTo>
                  <a:lnTo>
                    <a:pt x="38" y="417"/>
                  </a:lnTo>
                  <a:lnTo>
                    <a:pt x="36" y="420"/>
                  </a:lnTo>
                  <a:lnTo>
                    <a:pt x="33" y="420"/>
                  </a:lnTo>
                  <a:lnTo>
                    <a:pt x="31" y="422"/>
                  </a:lnTo>
                  <a:lnTo>
                    <a:pt x="28" y="425"/>
                  </a:lnTo>
                  <a:lnTo>
                    <a:pt x="28" y="428"/>
                  </a:lnTo>
                  <a:lnTo>
                    <a:pt x="25" y="425"/>
                  </a:lnTo>
                  <a:lnTo>
                    <a:pt x="25" y="422"/>
                  </a:lnTo>
                  <a:lnTo>
                    <a:pt x="23" y="422"/>
                  </a:lnTo>
                  <a:lnTo>
                    <a:pt x="20" y="420"/>
                  </a:lnTo>
                  <a:lnTo>
                    <a:pt x="18" y="417"/>
                  </a:lnTo>
                  <a:lnTo>
                    <a:pt x="20" y="415"/>
                  </a:lnTo>
                  <a:lnTo>
                    <a:pt x="20" y="412"/>
                  </a:lnTo>
                  <a:lnTo>
                    <a:pt x="18" y="410"/>
                  </a:lnTo>
                  <a:lnTo>
                    <a:pt x="15" y="407"/>
                  </a:lnTo>
                  <a:lnTo>
                    <a:pt x="15" y="405"/>
                  </a:lnTo>
                  <a:lnTo>
                    <a:pt x="15" y="402"/>
                  </a:lnTo>
                  <a:lnTo>
                    <a:pt x="18" y="402"/>
                  </a:lnTo>
                  <a:lnTo>
                    <a:pt x="20" y="402"/>
                  </a:lnTo>
                  <a:lnTo>
                    <a:pt x="23" y="402"/>
                  </a:lnTo>
                  <a:lnTo>
                    <a:pt x="25" y="400"/>
                  </a:lnTo>
                  <a:lnTo>
                    <a:pt x="25" y="397"/>
                  </a:lnTo>
                  <a:lnTo>
                    <a:pt x="25" y="394"/>
                  </a:lnTo>
                  <a:lnTo>
                    <a:pt x="23" y="392"/>
                  </a:lnTo>
                  <a:lnTo>
                    <a:pt x="25" y="392"/>
                  </a:lnTo>
                  <a:lnTo>
                    <a:pt x="28" y="389"/>
                  </a:lnTo>
                  <a:lnTo>
                    <a:pt x="28" y="387"/>
                  </a:lnTo>
                  <a:lnTo>
                    <a:pt x="28" y="384"/>
                  </a:lnTo>
                  <a:lnTo>
                    <a:pt x="28" y="382"/>
                  </a:lnTo>
                  <a:lnTo>
                    <a:pt x="28" y="379"/>
                  </a:lnTo>
                  <a:lnTo>
                    <a:pt x="31" y="379"/>
                  </a:lnTo>
                  <a:lnTo>
                    <a:pt x="31" y="377"/>
                  </a:lnTo>
                  <a:lnTo>
                    <a:pt x="31" y="374"/>
                  </a:lnTo>
                  <a:lnTo>
                    <a:pt x="28" y="372"/>
                  </a:lnTo>
                  <a:lnTo>
                    <a:pt x="23" y="369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8" y="366"/>
                  </a:lnTo>
                  <a:lnTo>
                    <a:pt x="20" y="366"/>
                  </a:lnTo>
                  <a:lnTo>
                    <a:pt x="23" y="364"/>
                  </a:lnTo>
                  <a:lnTo>
                    <a:pt x="28" y="366"/>
                  </a:lnTo>
                  <a:lnTo>
                    <a:pt x="33" y="364"/>
                  </a:lnTo>
                  <a:lnTo>
                    <a:pt x="36" y="364"/>
                  </a:lnTo>
                  <a:lnTo>
                    <a:pt x="36" y="361"/>
                  </a:lnTo>
                  <a:lnTo>
                    <a:pt x="36" y="359"/>
                  </a:lnTo>
                  <a:lnTo>
                    <a:pt x="33" y="359"/>
                  </a:lnTo>
                  <a:lnTo>
                    <a:pt x="31" y="356"/>
                  </a:lnTo>
                  <a:lnTo>
                    <a:pt x="25" y="354"/>
                  </a:lnTo>
                  <a:lnTo>
                    <a:pt x="23" y="354"/>
                  </a:lnTo>
                  <a:lnTo>
                    <a:pt x="20" y="351"/>
                  </a:lnTo>
                  <a:lnTo>
                    <a:pt x="23" y="351"/>
                  </a:lnTo>
                  <a:lnTo>
                    <a:pt x="25" y="349"/>
                  </a:lnTo>
                  <a:lnTo>
                    <a:pt x="28" y="349"/>
                  </a:lnTo>
                  <a:lnTo>
                    <a:pt x="28" y="346"/>
                  </a:lnTo>
                  <a:lnTo>
                    <a:pt x="20" y="341"/>
                  </a:lnTo>
                  <a:lnTo>
                    <a:pt x="15" y="338"/>
                  </a:lnTo>
                  <a:lnTo>
                    <a:pt x="15" y="336"/>
                  </a:lnTo>
                  <a:lnTo>
                    <a:pt x="18" y="333"/>
                  </a:lnTo>
                  <a:lnTo>
                    <a:pt x="36" y="305"/>
                  </a:lnTo>
                  <a:lnTo>
                    <a:pt x="41" y="305"/>
                  </a:lnTo>
                  <a:lnTo>
                    <a:pt x="43" y="305"/>
                  </a:lnTo>
                  <a:lnTo>
                    <a:pt x="46" y="308"/>
                  </a:lnTo>
                  <a:lnTo>
                    <a:pt x="48" y="308"/>
                  </a:lnTo>
                  <a:lnTo>
                    <a:pt x="51" y="305"/>
                  </a:lnTo>
                  <a:lnTo>
                    <a:pt x="56" y="305"/>
                  </a:lnTo>
                  <a:lnTo>
                    <a:pt x="59" y="305"/>
                  </a:lnTo>
                  <a:lnTo>
                    <a:pt x="61" y="305"/>
                  </a:lnTo>
                  <a:lnTo>
                    <a:pt x="64" y="303"/>
                  </a:lnTo>
                  <a:lnTo>
                    <a:pt x="66" y="303"/>
                  </a:lnTo>
                  <a:lnTo>
                    <a:pt x="69" y="303"/>
                  </a:lnTo>
                  <a:lnTo>
                    <a:pt x="71" y="300"/>
                  </a:lnTo>
                  <a:lnTo>
                    <a:pt x="74" y="298"/>
                  </a:lnTo>
                  <a:lnTo>
                    <a:pt x="74" y="295"/>
                  </a:lnTo>
                  <a:lnTo>
                    <a:pt x="74" y="293"/>
                  </a:lnTo>
                  <a:lnTo>
                    <a:pt x="76" y="290"/>
                  </a:lnTo>
                  <a:lnTo>
                    <a:pt x="76" y="288"/>
                  </a:lnTo>
                  <a:lnTo>
                    <a:pt x="79" y="288"/>
                  </a:lnTo>
                  <a:lnTo>
                    <a:pt x="81" y="288"/>
                  </a:lnTo>
                  <a:lnTo>
                    <a:pt x="84" y="288"/>
                  </a:lnTo>
                  <a:lnTo>
                    <a:pt x="87" y="288"/>
                  </a:lnTo>
                  <a:lnTo>
                    <a:pt x="89" y="288"/>
                  </a:lnTo>
                  <a:lnTo>
                    <a:pt x="92" y="288"/>
                  </a:lnTo>
                  <a:lnTo>
                    <a:pt x="97" y="285"/>
                  </a:lnTo>
                  <a:lnTo>
                    <a:pt x="99" y="288"/>
                  </a:lnTo>
                  <a:lnTo>
                    <a:pt x="102" y="288"/>
                  </a:lnTo>
                  <a:lnTo>
                    <a:pt x="107" y="285"/>
                  </a:lnTo>
                  <a:lnTo>
                    <a:pt x="109" y="285"/>
                  </a:lnTo>
                  <a:lnTo>
                    <a:pt x="112" y="285"/>
                  </a:lnTo>
                  <a:lnTo>
                    <a:pt x="115" y="285"/>
                  </a:lnTo>
                  <a:lnTo>
                    <a:pt x="120" y="285"/>
                  </a:lnTo>
                  <a:lnTo>
                    <a:pt x="125" y="288"/>
                  </a:lnTo>
                  <a:lnTo>
                    <a:pt x="127" y="288"/>
                  </a:lnTo>
                  <a:lnTo>
                    <a:pt x="130" y="290"/>
                  </a:lnTo>
                  <a:lnTo>
                    <a:pt x="132" y="290"/>
                  </a:lnTo>
                  <a:lnTo>
                    <a:pt x="132" y="293"/>
                  </a:lnTo>
                  <a:lnTo>
                    <a:pt x="135" y="293"/>
                  </a:lnTo>
                  <a:lnTo>
                    <a:pt x="137" y="295"/>
                  </a:lnTo>
                  <a:lnTo>
                    <a:pt x="137" y="293"/>
                  </a:lnTo>
                  <a:lnTo>
                    <a:pt x="140" y="293"/>
                  </a:lnTo>
                  <a:lnTo>
                    <a:pt x="143" y="290"/>
                  </a:lnTo>
                  <a:lnTo>
                    <a:pt x="148" y="290"/>
                  </a:lnTo>
                  <a:lnTo>
                    <a:pt x="150" y="288"/>
                  </a:lnTo>
                  <a:lnTo>
                    <a:pt x="150" y="285"/>
                  </a:lnTo>
                  <a:lnTo>
                    <a:pt x="153" y="282"/>
                  </a:lnTo>
                  <a:lnTo>
                    <a:pt x="150" y="280"/>
                  </a:lnTo>
                  <a:lnTo>
                    <a:pt x="148" y="277"/>
                  </a:lnTo>
                  <a:lnTo>
                    <a:pt x="143" y="275"/>
                  </a:lnTo>
                  <a:lnTo>
                    <a:pt x="140" y="275"/>
                  </a:lnTo>
                  <a:lnTo>
                    <a:pt x="137" y="275"/>
                  </a:lnTo>
                  <a:lnTo>
                    <a:pt x="135" y="275"/>
                  </a:lnTo>
                  <a:lnTo>
                    <a:pt x="132" y="272"/>
                  </a:lnTo>
                  <a:lnTo>
                    <a:pt x="130" y="270"/>
                  </a:lnTo>
                  <a:lnTo>
                    <a:pt x="130" y="267"/>
                  </a:lnTo>
                  <a:lnTo>
                    <a:pt x="135" y="267"/>
                  </a:lnTo>
                  <a:lnTo>
                    <a:pt x="137" y="270"/>
                  </a:lnTo>
                  <a:lnTo>
                    <a:pt x="140" y="272"/>
                  </a:lnTo>
                  <a:lnTo>
                    <a:pt x="143" y="272"/>
                  </a:lnTo>
                  <a:lnTo>
                    <a:pt x="145" y="272"/>
                  </a:lnTo>
                  <a:lnTo>
                    <a:pt x="148" y="267"/>
                  </a:lnTo>
                  <a:lnTo>
                    <a:pt x="148" y="265"/>
                  </a:lnTo>
                  <a:lnTo>
                    <a:pt x="148" y="262"/>
                  </a:lnTo>
                  <a:lnTo>
                    <a:pt x="148" y="260"/>
                  </a:lnTo>
                  <a:lnTo>
                    <a:pt x="148" y="257"/>
                  </a:lnTo>
                  <a:lnTo>
                    <a:pt x="145" y="257"/>
                  </a:lnTo>
                  <a:lnTo>
                    <a:pt x="143" y="257"/>
                  </a:lnTo>
                  <a:lnTo>
                    <a:pt x="140" y="254"/>
                  </a:lnTo>
                  <a:lnTo>
                    <a:pt x="137" y="254"/>
                  </a:lnTo>
                  <a:lnTo>
                    <a:pt x="137" y="252"/>
                  </a:lnTo>
                  <a:lnTo>
                    <a:pt x="140" y="249"/>
                  </a:lnTo>
                  <a:lnTo>
                    <a:pt x="140" y="244"/>
                  </a:lnTo>
                  <a:lnTo>
                    <a:pt x="140" y="242"/>
                  </a:lnTo>
                  <a:lnTo>
                    <a:pt x="140" y="239"/>
                  </a:lnTo>
                  <a:lnTo>
                    <a:pt x="140" y="237"/>
                  </a:lnTo>
                  <a:lnTo>
                    <a:pt x="143" y="234"/>
                  </a:lnTo>
                  <a:lnTo>
                    <a:pt x="143" y="237"/>
                  </a:lnTo>
                  <a:lnTo>
                    <a:pt x="145" y="239"/>
                  </a:lnTo>
                  <a:lnTo>
                    <a:pt x="145" y="242"/>
                  </a:lnTo>
                  <a:lnTo>
                    <a:pt x="148" y="242"/>
                  </a:lnTo>
                  <a:lnTo>
                    <a:pt x="150" y="239"/>
                  </a:lnTo>
                  <a:lnTo>
                    <a:pt x="153" y="239"/>
                  </a:lnTo>
                  <a:lnTo>
                    <a:pt x="155" y="237"/>
                  </a:lnTo>
                  <a:lnTo>
                    <a:pt x="155" y="234"/>
                  </a:lnTo>
                  <a:lnTo>
                    <a:pt x="155" y="229"/>
                  </a:lnTo>
                  <a:lnTo>
                    <a:pt x="153" y="229"/>
                  </a:lnTo>
                  <a:lnTo>
                    <a:pt x="150" y="226"/>
                  </a:lnTo>
                  <a:lnTo>
                    <a:pt x="148" y="224"/>
                  </a:lnTo>
                  <a:lnTo>
                    <a:pt x="145" y="226"/>
                  </a:lnTo>
                  <a:lnTo>
                    <a:pt x="148" y="224"/>
                  </a:lnTo>
                  <a:lnTo>
                    <a:pt x="153" y="221"/>
                  </a:lnTo>
                  <a:lnTo>
                    <a:pt x="155" y="224"/>
                  </a:lnTo>
                  <a:lnTo>
                    <a:pt x="158" y="226"/>
                  </a:lnTo>
                  <a:lnTo>
                    <a:pt x="163" y="229"/>
                  </a:lnTo>
                  <a:lnTo>
                    <a:pt x="165" y="229"/>
                  </a:lnTo>
                  <a:lnTo>
                    <a:pt x="168" y="229"/>
                  </a:lnTo>
                  <a:lnTo>
                    <a:pt x="171" y="226"/>
                  </a:lnTo>
                  <a:lnTo>
                    <a:pt x="171" y="224"/>
                  </a:lnTo>
                  <a:lnTo>
                    <a:pt x="168" y="219"/>
                  </a:lnTo>
                  <a:lnTo>
                    <a:pt x="165" y="216"/>
                  </a:lnTo>
                  <a:lnTo>
                    <a:pt x="163" y="216"/>
                  </a:lnTo>
                  <a:lnTo>
                    <a:pt x="163" y="211"/>
                  </a:lnTo>
                  <a:lnTo>
                    <a:pt x="160" y="209"/>
                  </a:lnTo>
                  <a:lnTo>
                    <a:pt x="155" y="206"/>
                  </a:lnTo>
                  <a:lnTo>
                    <a:pt x="153" y="204"/>
                  </a:lnTo>
                  <a:lnTo>
                    <a:pt x="150" y="204"/>
                  </a:lnTo>
                  <a:lnTo>
                    <a:pt x="148" y="201"/>
                  </a:lnTo>
                  <a:lnTo>
                    <a:pt x="143" y="201"/>
                  </a:lnTo>
                  <a:lnTo>
                    <a:pt x="140" y="199"/>
                  </a:lnTo>
                  <a:lnTo>
                    <a:pt x="135" y="199"/>
                  </a:lnTo>
                  <a:lnTo>
                    <a:pt x="132" y="196"/>
                  </a:lnTo>
                  <a:lnTo>
                    <a:pt x="130" y="193"/>
                  </a:lnTo>
                  <a:lnTo>
                    <a:pt x="127" y="191"/>
                  </a:lnTo>
                  <a:lnTo>
                    <a:pt x="127" y="188"/>
                  </a:lnTo>
                  <a:lnTo>
                    <a:pt x="130" y="186"/>
                  </a:lnTo>
                  <a:lnTo>
                    <a:pt x="132" y="183"/>
                  </a:lnTo>
                  <a:lnTo>
                    <a:pt x="132" y="181"/>
                  </a:lnTo>
                  <a:lnTo>
                    <a:pt x="132" y="178"/>
                  </a:lnTo>
                  <a:lnTo>
                    <a:pt x="132" y="176"/>
                  </a:lnTo>
                  <a:lnTo>
                    <a:pt x="132" y="173"/>
                  </a:lnTo>
                  <a:lnTo>
                    <a:pt x="135" y="173"/>
                  </a:lnTo>
                  <a:lnTo>
                    <a:pt x="135" y="176"/>
                  </a:lnTo>
                  <a:lnTo>
                    <a:pt x="137" y="176"/>
                  </a:lnTo>
                  <a:lnTo>
                    <a:pt x="143" y="176"/>
                  </a:lnTo>
                  <a:lnTo>
                    <a:pt x="145" y="176"/>
                  </a:lnTo>
                  <a:lnTo>
                    <a:pt x="148" y="173"/>
                  </a:lnTo>
                  <a:lnTo>
                    <a:pt x="150" y="171"/>
                  </a:lnTo>
                  <a:lnTo>
                    <a:pt x="153" y="168"/>
                  </a:lnTo>
                  <a:lnTo>
                    <a:pt x="153" y="165"/>
                  </a:lnTo>
                  <a:lnTo>
                    <a:pt x="150" y="163"/>
                  </a:lnTo>
                  <a:lnTo>
                    <a:pt x="150" y="160"/>
                  </a:lnTo>
                  <a:lnTo>
                    <a:pt x="150" y="158"/>
                  </a:lnTo>
                  <a:lnTo>
                    <a:pt x="150" y="155"/>
                  </a:lnTo>
                  <a:lnTo>
                    <a:pt x="153" y="153"/>
                  </a:lnTo>
                  <a:lnTo>
                    <a:pt x="155" y="150"/>
                  </a:lnTo>
                  <a:lnTo>
                    <a:pt x="158" y="150"/>
                  </a:lnTo>
                  <a:lnTo>
                    <a:pt x="160" y="145"/>
                  </a:lnTo>
                  <a:lnTo>
                    <a:pt x="160" y="143"/>
                  </a:lnTo>
                  <a:lnTo>
                    <a:pt x="158" y="140"/>
                  </a:lnTo>
                  <a:lnTo>
                    <a:pt x="155" y="140"/>
                  </a:lnTo>
                  <a:lnTo>
                    <a:pt x="158" y="137"/>
                  </a:lnTo>
                  <a:lnTo>
                    <a:pt x="160" y="135"/>
                  </a:lnTo>
                  <a:lnTo>
                    <a:pt x="163" y="135"/>
                  </a:lnTo>
                  <a:lnTo>
                    <a:pt x="165" y="132"/>
                  </a:lnTo>
                  <a:lnTo>
                    <a:pt x="165" y="130"/>
                  </a:lnTo>
                  <a:lnTo>
                    <a:pt x="163" y="127"/>
                  </a:lnTo>
                  <a:lnTo>
                    <a:pt x="160" y="125"/>
                  </a:lnTo>
                  <a:lnTo>
                    <a:pt x="160" y="122"/>
                  </a:lnTo>
                  <a:lnTo>
                    <a:pt x="163" y="122"/>
                  </a:lnTo>
                  <a:lnTo>
                    <a:pt x="165" y="122"/>
                  </a:lnTo>
                  <a:lnTo>
                    <a:pt x="165" y="120"/>
                  </a:lnTo>
                  <a:lnTo>
                    <a:pt x="160" y="117"/>
                  </a:lnTo>
                  <a:lnTo>
                    <a:pt x="158" y="117"/>
                  </a:lnTo>
                  <a:lnTo>
                    <a:pt x="158" y="115"/>
                  </a:lnTo>
                  <a:lnTo>
                    <a:pt x="160" y="115"/>
                  </a:lnTo>
                  <a:lnTo>
                    <a:pt x="163" y="117"/>
                  </a:lnTo>
                  <a:lnTo>
                    <a:pt x="165" y="117"/>
                  </a:lnTo>
                  <a:lnTo>
                    <a:pt x="168" y="117"/>
                  </a:lnTo>
                  <a:lnTo>
                    <a:pt x="171" y="117"/>
                  </a:lnTo>
                  <a:lnTo>
                    <a:pt x="173" y="115"/>
                  </a:lnTo>
                  <a:lnTo>
                    <a:pt x="173" y="112"/>
                  </a:lnTo>
                  <a:lnTo>
                    <a:pt x="176" y="109"/>
                  </a:lnTo>
                  <a:lnTo>
                    <a:pt x="178" y="107"/>
                  </a:lnTo>
                  <a:lnTo>
                    <a:pt x="178" y="104"/>
                  </a:lnTo>
                  <a:lnTo>
                    <a:pt x="176" y="102"/>
                  </a:lnTo>
                  <a:lnTo>
                    <a:pt x="178" y="102"/>
                  </a:lnTo>
                  <a:lnTo>
                    <a:pt x="178" y="99"/>
                  </a:lnTo>
                  <a:lnTo>
                    <a:pt x="178" y="97"/>
                  </a:lnTo>
                  <a:lnTo>
                    <a:pt x="176" y="97"/>
                  </a:lnTo>
                  <a:lnTo>
                    <a:pt x="178" y="94"/>
                  </a:lnTo>
                  <a:lnTo>
                    <a:pt x="178" y="92"/>
                  </a:lnTo>
                  <a:lnTo>
                    <a:pt x="181" y="89"/>
                  </a:lnTo>
                  <a:lnTo>
                    <a:pt x="183" y="89"/>
                  </a:lnTo>
                  <a:lnTo>
                    <a:pt x="183" y="84"/>
                  </a:lnTo>
                  <a:lnTo>
                    <a:pt x="183" y="81"/>
                  </a:lnTo>
                  <a:lnTo>
                    <a:pt x="186" y="81"/>
                  </a:lnTo>
                  <a:lnTo>
                    <a:pt x="183" y="79"/>
                  </a:lnTo>
                  <a:lnTo>
                    <a:pt x="186" y="79"/>
                  </a:lnTo>
                  <a:lnTo>
                    <a:pt x="183" y="76"/>
                  </a:lnTo>
                  <a:lnTo>
                    <a:pt x="183" y="74"/>
                  </a:lnTo>
                  <a:lnTo>
                    <a:pt x="186" y="74"/>
                  </a:lnTo>
                  <a:lnTo>
                    <a:pt x="188" y="74"/>
                  </a:lnTo>
                  <a:lnTo>
                    <a:pt x="188" y="71"/>
                  </a:lnTo>
                  <a:lnTo>
                    <a:pt x="191" y="71"/>
                  </a:lnTo>
                  <a:lnTo>
                    <a:pt x="188" y="69"/>
                  </a:lnTo>
                  <a:lnTo>
                    <a:pt x="188" y="66"/>
                  </a:lnTo>
                  <a:lnTo>
                    <a:pt x="186" y="64"/>
                  </a:lnTo>
                  <a:lnTo>
                    <a:pt x="183" y="64"/>
                  </a:lnTo>
                  <a:lnTo>
                    <a:pt x="186" y="61"/>
                  </a:lnTo>
                  <a:lnTo>
                    <a:pt x="188" y="64"/>
                  </a:lnTo>
                  <a:lnTo>
                    <a:pt x="191" y="64"/>
                  </a:lnTo>
                  <a:lnTo>
                    <a:pt x="193" y="61"/>
                  </a:lnTo>
                  <a:lnTo>
                    <a:pt x="196" y="59"/>
                  </a:lnTo>
                  <a:lnTo>
                    <a:pt x="196" y="56"/>
                  </a:lnTo>
                  <a:lnTo>
                    <a:pt x="199" y="56"/>
                  </a:lnTo>
                  <a:lnTo>
                    <a:pt x="201" y="53"/>
                  </a:lnTo>
                  <a:lnTo>
                    <a:pt x="201" y="51"/>
                  </a:lnTo>
                  <a:lnTo>
                    <a:pt x="199" y="48"/>
                  </a:lnTo>
                  <a:lnTo>
                    <a:pt x="199" y="46"/>
                  </a:lnTo>
                  <a:lnTo>
                    <a:pt x="201" y="46"/>
                  </a:lnTo>
                  <a:lnTo>
                    <a:pt x="204" y="46"/>
                  </a:lnTo>
                  <a:lnTo>
                    <a:pt x="204" y="43"/>
                  </a:lnTo>
                  <a:lnTo>
                    <a:pt x="204" y="41"/>
                  </a:lnTo>
                  <a:lnTo>
                    <a:pt x="201" y="41"/>
                  </a:lnTo>
                  <a:lnTo>
                    <a:pt x="204" y="38"/>
                  </a:lnTo>
                  <a:lnTo>
                    <a:pt x="204" y="36"/>
                  </a:lnTo>
                  <a:lnTo>
                    <a:pt x="206" y="33"/>
                  </a:lnTo>
                  <a:lnTo>
                    <a:pt x="209" y="33"/>
                  </a:lnTo>
                  <a:lnTo>
                    <a:pt x="211" y="33"/>
                  </a:lnTo>
                  <a:lnTo>
                    <a:pt x="211" y="31"/>
                  </a:lnTo>
                  <a:lnTo>
                    <a:pt x="211" y="25"/>
                  </a:lnTo>
                  <a:lnTo>
                    <a:pt x="216" y="18"/>
                  </a:lnTo>
                  <a:lnTo>
                    <a:pt x="224" y="20"/>
                  </a:lnTo>
                  <a:lnTo>
                    <a:pt x="227" y="20"/>
                  </a:lnTo>
                  <a:lnTo>
                    <a:pt x="232" y="18"/>
                  </a:lnTo>
                  <a:lnTo>
                    <a:pt x="237" y="15"/>
                  </a:lnTo>
                  <a:lnTo>
                    <a:pt x="242" y="15"/>
                  </a:lnTo>
                  <a:lnTo>
                    <a:pt x="247" y="15"/>
                  </a:lnTo>
                  <a:lnTo>
                    <a:pt x="249" y="15"/>
                  </a:lnTo>
                  <a:lnTo>
                    <a:pt x="255" y="15"/>
                  </a:lnTo>
                  <a:lnTo>
                    <a:pt x="260" y="10"/>
                  </a:lnTo>
                  <a:lnTo>
                    <a:pt x="265" y="10"/>
                  </a:lnTo>
                  <a:lnTo>
                    <a:pt x="270" y="8"/>
                  </a:lnTo>
                  <a:lnTo>
                    <a:pt x="275" y="8"/>
                  </a:lnTo>
                  <a:lnTo>
                    <a:pt x="277" y="5"/>
                  </a:lnTo>
                  <a:lnTo>
                    <a:pt x="277" y="0"/>
                  </a:lnTo>
                  <a:lnTo>
                    <a:pt x="280" y="0"/>
                  </a:lnTo>
                  <a:lnTo>
                    <a:pt x="283" y="3"/>
                  </a:lnTo>
                  <a:lnTo>
                    <a:pt x="283" y="8"/>
                  </a:lnTo>
                  <a:lnTo>
                    <a:pt x="283" y="13"/>
                  </a:lnTo>
                  <a:lnTo>
                    <a:pt x="285" y="18"/>
                  </a:lnTo>
                  <a:lnTo>
                    <a:pt x="285" y="25"/>
                  </a:lnTo>
                  <a:lnTo>
                    <a:pt x="285" y="28"/>
                  </a:lnTo>
                  <a:lnTo>
                    <a:pt x="283" y="33"/>
                  </a:lnTo>
                  <a:lnTo>
                    <a:pt x="288" y="36"/>
                  </a:lnTo>
                  <a:lnTo>
                    <a:pt x="295" y="38"/>
                  </a:lnTo>
                  <a:lnTo>
                    <a:pt x="300" y="38"/>
                  </a:lnTo>
                  <a:lnTo>
                    <a:pt x="305" y="41"/>
                  </a:lnTo>
                  <a:lnTo>
                    <a:pt x="308" y="43"/>
                  </a:lnTo>
                  <a:lnTo>
                    <a:pt x="316" y="48"/>
                  </a:lnTo>
                  <a:lnTo>
                    <a:pt x="323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1" y="46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51" y="43"/>
                  </a:lnTo>
                  <a:lnTo>
                    <a:pt x="356" y="41"/>
                  </a:lnTo>
                  <a:lnTo>
                    <a:pt x="359" y="43"/>
                  </a:lnTo>
                  <a:lnTo>
                    <a:pt x="361" y="46"/>
                  </a:lnTo>
                  <a:lnTo>
                    <a:pt x="367" y="48"/>
                  </a:lnTo>
                  <a:lnTo>
                    <a:pt x="372" y="53"/>
                  </a:lnTo>
                  <a:lnTo>
                    <a:pt x="372" y="59"/>
                  </a:lnTo>
                  <a:lnTo>
                    <a:pt x="372" y="61"/>
                  </a:lnTo>
                  <a:lnTo>
                    <a:pt x="374" y="64"/>
                  </a:lnTo>
                  <a:lnTo>
                    <a:pt x="377" y="69"/>
                  </a:lnTo>
                  <a:lnTo>
                    <a:pt x="377" y="71"/>
                  </a:lnTo>
                  <a:lnTo>
                    <a:pt x="377" y="74"/>
                  </a:lnTo>
                  <a:lnTo>
                    <a:pt x="377" y="79"/>
                  </a:lnTo>
                  <a:lnTo>
                    <a:pt x="377" y="84"/>
                  </a:lnTo>
                  <a:lnTo>
                    <a:pt x="377" y="87"/>
                  </a:lnTo>
                  <a:lnTo>
                    <a:pt x="377" y="92"/>
                  </a:lnTo>
                  <a:lnTo>
                    <a:pt x="377" y="97"/>
                  </a:lnTo>
                  <a:lnTo>
                    <a:pt x="374" y="102"/>
                  </a:lnTo>
                  <a:lnTo>
                    <a:pt x="379" y="104"/>
                  </a:lnTo>
                  <a:lnTo>
                    <a:pt x="384" y="107"/>
                  </a:lnTo>
                  <a:lnTo>
                    <a:pt x="389" y="112"/>
                  </a:lnTo>
                  <a:lnTo>
                    <a:pt x="392" y="117"/>
                  </a:lnTo>
                  <a:lnTo>
                    <a:pt x="395" y="122"/>
                  </a:lnTo>
                  <a:lnTo>
                    <a:pt x="395" y="125"/>
                  </a:lnTo>
                  <a:lnTo>
                    <a:pt x="392" y="127"/>
                  </a:lnTo>
                  <a:lnTo>
                    <a:pt x="392" y="130"/>
                  </a:lnTo>
                  <a:lnTo>
                    <a:pt x="392" y="132"/>
                  </a:lnTo>
                  <a:lnTo>
                    <a:pt x="397" y="135"/>
                  </a:lnTo>
                  <a:lnTo>
                    <a:pt x="402" y="137"/>
                  </a:lnTo>
                  <a:lnTo>
                    <a:pt x="405" y="140"/>
                  </a:lnTo>
                  <a:lnTo>
                    <a:pt x="407" y="140"/>
                  </a:lnTo>
                  <a:lnTo>
                    <a:pt x="407" y="145"/>
                  </a:lnTo>
                  <a:lnTo>
                    <a:pt x="410" y="150"/>
                  </a:lnTo>
                  <a:lnTo>
                    <a:pt x="415" y="150"/>
                  </a:lnTo>
                  <a:lnTo>
                    <a:pt x="420" y="153"/>
                  </a:lnTo>
                  <a:lnTo>
                    <a:pt x="423" y="155"/>
                  </a:lnTo>
                  <a:lnTo>
                    <a:pt x="425" y="153"/>
                  </a:lnTo>
                  <a:lnTo>
                    <a:pt x="428" y="155"/>
                  </a:lnTo>
                  <a:lnTo>
                    <a:pt x="433" y="158"/>
                  </a:lnTo>
                  <a:lnTo>
                    <a:pt x="435" y="158"/>
                  </a:lnTo>
                  <a:lnTo>
                    <a:pt x="438" y="155"/>
                  </a:lnTo>
                  <a:lnTo>
                    <a:pt x="440" y="155"/>
                  </a:lnTo>
                  <a:lnTo>
                    <a:pt x="440" y="158"/>
                  </a:lnTo>
                  <a:lnTo>
                    <a:pt x="443" y="163"/>
                  </a:lnTo>
                  <a:lnTo>
                    <a:pt x="443" y="171"/>
                  </a:lnTo>
                  <a:lnTo>
                    <a:pt x="440" y="183"/>
                  </a:lnTo>
                  <a:lnTo>
                    <a:pt x="438" y="193"/>
                  </a:lnTo>
                  <a:lnTo>
                    <a:pt x="438" y="199"/>
                  </a:lnTo>
                  <a:lnTo>
                    <a:pt x="433" y="201"/>
                  </a:lnTo>
                  <a:lnTo>
                    <a:pt x="433" y="206"/>
                  </a:lnTo>
                  <a:lnTo>
                    <a:pt x="433" y="211"/>
                  </a:lnTo>
                  <a:lnTo>
                    <a:pt x="433" y="216"/>
                  </a:lnTo>
                  <a:lnTo>
                    <a:pt x="430" y="224"/>
                  </a:lnTo>
                  <a:lnTo>
                    <a:pt x="433" y="224"/>
                  </a:lnTo>
                  <a:lnTo>
                    <a:pt x="430" y="229"/>
                  </a:lnTo>
                  <a:lnTo>
                    <a:pt x="428" y="232"/>
                  </a:lnTo>
                  <a:lnTo>
                    <a:pt x="428" y="237"/>
                  </a:lnTo>
                  <a:lnTo>
                    <a:pt x="425" y="239"/>
                  </a:lnTo>
                  <a:lnTo>
                    <a:pt x="423" y="239"/>
                  </a:lnTo>
                  <a:lnTo>
                    <a:pt x="420" y="244"/>
                  </a:lnTo>
                  <a:lnTo>
                    <a:pt x="415" y="247"/>
                  </a:lnTo>
                  <a:lnTo>
                    <a:pt x="412" y="252"/>
                  </a:lnTo>
                  <a:lnTo>
                    <a:pt x="410" y="247"/>
                  </a:lnTo>
                  <a:lnTo>
                    <a:pt x="407" y="247"/>
                  </a:lnTo>
                  <a:lnTo>
                    <a:pt x="402" y="252"/>
                  </a:lnTo>
                  <a:lnTo>
                    <a:pt x="405" y="254"/>
                  </a:lnTo>
                  <a:lnTo>
                    <a:pt x="405" y="260"/>
                  </a:lnTo>
                  <a:lnTo>
                    <a:pt x="407" y="262"/>
                  </a:lnTo>
                  <a:lnTo>
                    <a:pt x="608" y="267"/>
                  </a:lnTo>
                  <a:lnTo>
                    <a:pt x="614" y="262"/>
                  </a:lnTo>
                  <a:lnTo>
                    <a:pt x="616" y="262"/>
                  </a:lnTo>
                  <a:lnTo>
                    <a:pt x="619" y="267"/>
                  </a:lnTo>
                  <a:lnTo>
                    <a:pt x="624" y="267"/>
                  </a:lnTo>
                  <a:lnTo>
                    <a:pt x="626" y="270"/>
                  </a:lnTo>
                  <a:lnTo>
                    <a:pt x="634" y="270"/>
                  </a:lnTo>
                  <a:lnTo>
                    <a:pt x="639" y="267"/>
                  </a:lnTo>
                  <a:lnTo>
                    <a:pt x="642" y="275"/>
                  </a:lnTo>
                  <a:lnTo>
                    <a:pt x="644" y="277"/>
                  </a:lnTo>
                  <a:lnTo>
                    <a:pt x="647" y="282"/>
                  </a:lnTo>
                  <a:lnTo>
                    <a:pt x="649" y="285"/>
                  </a:lnTo>
                  <a:lnTo>
                    <a:pt x="657" y="282"/>
                  </a:lnTo>
                  <a:lnTo>
                    <a:pt x="659" y="280"/>
                  </a:lnTo>
                  <a:lnTo>
                    <a:pt x="662" y="282"/>
                  </a:lnTo>
                  <a:lnTo>
                    <a:pt x="664" y="280"/>
                  </a:lnTo>
                  <a:lnTo>
                    <a:pt x="667" y="285"/>
                  </a:lnTo>
                  <a:lnTo>
                    <a:pt x="672" y="285"/>
                  </a:lnTo>
                  <a:lnTo>
                    <a:pt x="675" y="288"/>
                  </a:lnTo>
                  <a:lnTo>
                    <a:pt x="680" y="290"/>
                  </a:lnTo>
                  <a:lnTo>
                    <a:pt x="680" y="293"/>
                  </a:lnTo>
                  <a:lnTo>
                    <a:pt x="682" y="295"/>
                  </a:lnTo>
                  <a:lnTo>
                    <a:pt x="685" y="298"/>
                  </a:lnTo>
                  <a:lnTo>
                    <a:pt x="687" y="298"/>
                  </a:lnTo>
                  <a:lnTo>
                    <a:pt x="692" y="293"/>
                  </a:lnTo>
                  <a:lnTo>
                    <a:pt x="695" y="298"/>
                  </a:lnTo>
                  <a:lnTo>
                    <a:pt x="698" y="300"/>
                  </a:lnTo>
                  <a:lnTo>
                    <a:pt x="700" y="303"/>
                  </a:lnTo>
                  <a:lnTo>
                    <a:pt x="703" y="310"/>
                  </a:lnTo>
                  <a:lnTo>
                    <a:pt x="708" y="313"/>
                  </a:lnTo>
                  <a:lnTo>
                    <a:pt x="708" y="316"/>
                  </a:lnTo>
                  <a:lnTo>
                    <a:pt x="708" y="318"/>
                  </a:lnTo>
                  <a:lnTo>
                    <a:pt x="705" y="323"/>
                  </a:lnTo>
                  <a:lnTo>
                    <a:pt x="708" y="328"/>
                  </a:lnTo>
                  <a:lnTo>
                    <a:pt x="708" y="333"/>
                  </a:lnTo>
                  <a:lnTo>
                    <a:pt x="710" y="341"/>
                  </a:lnTo>
                  <a:lnTo>
                    <a:pt x="720" y="364"/>
                  </a:lnTo>
                  <a:lnTo>
                    <a:pt x="723" y="366"/>
                  </a:lnTo>
                  <a:lnTo>
                    <a:pt x="726" y="366"/>
                  </a:lnTo>
                  <a:lnTo>
                    <a:pt x="728" y="366"/>
                  </a:lnTo>
                  <a:lnTo>
                    <a:pt x="733" y="361"/>
                  </a:lnTo>
                  <a:lnTo>
                    <a:pt x="736" y="361"/>
                  </a:lnTo>
                  <a:lnTo>
                    <a:pt x="741" y="361"/>
                  </a:lnTo>
                  <a:lnTo>
                    <a:pt x="743" y="361"/>
                  </a:lnTo>
                  <a:lnTo>
                    <a:pt x="748" y="359"/>
                  </a:lnTo>
                  <a:lnTo>
                    <a:pt x="751" y="356"/>
                  </a:lnTo>
                  <a:lnTo>
                    <a:pt x="754" y="359"/>
                  </a:lnTo>
                  <a:lnTo>
                    <a:pt x="756" y="356"/>
                  </a:lnTo>
                  <a:lnTo>
                    <a:pt x="759" y="356"/>
                  </a:lnTo>
                  <a:lnTo>
                    <a:pt x="759" y="361"/>
                  </a:lnTo>
                  <a:lnTo>
                    <a:pt x="759" y="364"/>
                  </a:lnTo>
                  <a:lnTo>
                    <a:pt x="764" y="369"/>
                  </a:lnTo>
                  <a:lnTo>
                    <a:pt x="761" y="369"/>
                  </a:lnTo>
                  <a:lnTo>
                    <a:pt x="761" y="372"/>
                  </a:lnTo>
                  <a:lnTo>
                    <a:pt x="764" y="374"/>
                  </a:lnTo>
                  <a:lnTo>
                    <a:pt x="766" y="377"/>
                  </a:lnTo>
                  <a:lnTo>
                    <a:pt x="769" y="377"/>
                  </a:lnTo>
                  <a:lnTo>
                    <a:pt x="769" y="379"/>
                  </a:lnTo>
                  <a:lnTo>
                    <a:pt x="769" y="384"/>
                  </a:lnTo>
                  <a:lnTo>
                    <a:pt x="771" y="387"/>
                  </a:lnTo>
                  <a:lnTo>
                    <a:pt x="776" y="389"/>
                  </a:lnTo>
                  <a:lnTo>
                    <a:pt x="776" y="392"/>
                  </a:lnTo>
                  <a:lnTo>
                    <a:pt x="782" y="394"/>
                  </a:lnTo>
                  <a:lnTo>
                    <a:pt x="784" y="397"/>
                  </a:lnTo>
                  <a:lnTo>
                    <a:pt x="789" y="400"/>
                  </a:lnTo>
                  <a:lnTo>
                    <a:pt x="789" y="402"/>
                  </a:lnTo>
                  <a:lnTo>
                    <a:pt x="794" y="405"/>
                  </a:lnTo>
                  <a:lnTo>
                    <a:pt x="797" y="402"/>
                  </a:lnTo>
                  <a:lnTo>
                    <a:pt x="799" y="400"/>
                  </a:lnTo>
                  <a:lnTo>
                    <a:pt x="802" y="397"/>
                  </a:lnTo>
                  <a:lnTo>
                    <a:pt x="799" y="394"/>
                  </a:lnTo>
                  <a:lnTo>
                    <a:pt x="804" y="392"/>
                  </a:lnTo>
                  <a:lnTo>
                    <a:pt x="812" y="397"/>
                  </a:lnTo>
                  <a:lnTo>
                    <a:pt x="817" y="400"/>
                  </a:lnTo>
                  <a:lnTo>
                    <a:pt x="815" y="402"/>
                  </a:lnTo>
                  <a:lnTo>
                    <a:pt x="817" y="405"/>
                  </a:lnTo>
                  <a:lnTo>
                    <a:pt x="820" y="407"/>
                  </a:lnTo>
                  <a:lnTo>
                    <a:pt x="820" y="402"/>
                  </a:lnTo>
                  <a:lnTo>
                    <a:pt x="822" y="400"/>
                  </a:lnTo>
                  <a:lnTo>
                    <a:pt x="825" y="400"/>
                  </a:lnTo>
                  <a:lnTo>
                    <a:pt x="830" y="402"/>
                  </a:lnTo>
                  <a:lnTo>
                    <a:pt x="832" y="405"/>
                  </a:lnTo>
                  <a:lnTo>
                    <a:pt x="838" y="407"/>
                  </a:lnTo>
                  <a:lnTo>
                    <a:pt x="840" y="407"/>
                  </a:lnTo>
                  <a:lnTo>
                    <a:pt x="848" y="407"/>
                  </a:lnTo>
                  <a:lnTo>
                    <a:pt x="850" y="407"/>
                  </a:lnTo>
                  <a:lnTo>
                    <a:pt x="850" y="405"/>
                  </a:lnTo>
                  <a:lnTo>
                    <a:pt x="858" y="407"/>
                  </a:lnTo>
                  <a:lnTo>
                    <a:pt x="858" y="405"/>
                  </a:lnTo>
                  <a:lnTo>
                    <a:pt x="860" y="405"/>
                  </a:lnTo>
                  <a:lnTo>
                    <a:pt x="863" y="405"/>
                  </a:lnTo>
                  <a:lnTo>
                    <a:pt x="866" y="407"/>
                  </a:lnTo>
                  <a:lnTo>
                    <a:pt x="866" y="402"/>
                  </a:lnTo>
                  <a:lnTo>
                    <a:pt x="866" y="400"/>
                  </a:lnTo>
                  <a:lnTo>
                    <a:pt x="868" y="400"/>
                  </a:lnTo>
                  <a:lnTo>
                    <a:pt x="873" y="407"/>
                  </a:lnTo>
                  <a:lnTo>
                    <a:pt x="876" y="405"/>
                  </a:lnTo>
                  <a:lnTo>
                    <a:pt x="878" y="407"/>
                  </a:lnTo>
                  <a:lnTo>
                    <a:pt x="881" y="407"/>
                  </a:lnTo>
                  <a:lnTo>
                    <a:pt x="886" y="405"/>
                  </a:lnTo>
                  <a:lnTo>
                    <a:pt x="888" y="402"/>
                  </a:lnTo>
                  <a:lnTo>
                    <a:pt x="894" y="405"/>
                  </a:lnTo>
                  <a:lnTo>
                    <a:pt x="901" y="407"/>
                  </a:lnTo>
                  <a:lnTo>
                    <a:pt x="906" y="410"/>
                  </a:lnTo>
                  <a:lnTo>
                    <a:pt x="911" y="407"/>
                  </a:lnTo>
                  <a:lnTo>
                    <a:pt x="911" y="410"/>
                  </a:lnTo>
                  <a:lnTo>
                    <a:pt x="914" y="410"/>
                  </a:lnTo>
                  <a:lnTo>
                    <a:pt x="914" y="412"/>
                  </a:lnTo>
                  <a:lnTo>
                    <a:pt x="914" y="415"/>
                  </a:lnTo>
                  <a:lnTo>
                    <a:pt x="919" y="415"/>
                  </a:lnTo>
                  <a:lnTo>
                    <a:pt x="922" y="417"/>
                  </a:lnTo>
                  <a:lnTo>
                    <a:pt x="927" y="417"/>
                  </a:lnTo>
                  <a:lnTo>
                    <a:pt x="932" y="417"/>
                  </a:lnTo>
                  <a:lnTo>
                    <a:pt x="937" y="412"/>
                  </a:lnTo>
                  <a:lnTo>
                    <a:pt x="939" y="412"/>
                  </a:lnTo>
                  <a:lnTo>
                    <a:pt x="942" y="410"/>
                  </a:lnTo>
                  <a:lnTo>
                    <a:pt x="942" y="412"/>
                  </a:lnTo>
                  <a:lnTo>
                    <a:pt x="942" y="415"/>
                  </a:lnTo>
                  <a:lnTo>
                    <a:pt x="942" y="420"/>
                  </a:lnTo>
                  <a:lnTo>
                    <a:pt x="944" y="422"/>
                  </a:lnTo>
                  <a:lnTo>
                    <a:pt x="950" y="425"/>
                  </a:lnTo>
                  <a:lnTo>
                    <a:pt x="950" y="430"/>
                  </a:lnTo>
                  <a:lnTo>
                    <a:pt x="952" y="435"/>
                  </a:lnTo>
                  <a:lnTo>
                    <a:pt x="955" y="438"/>
                  </a:lnTo>
                  <a:lnTo>
                    <a:pt x="957" y="440"/>
                  </a:lnTo>
                  <a:lnTo>
                    <a:pt x="952" y="443"/>
                  </a:lnTo>
                  <a:lnTo>
                    <a:pt x="947" y="445"/>
                  </a:lnTo>
                  <a:lnTo>
                    <a:pt x="944" y="448"/>
                  </a:lnTo>
                  <a:lnTo>
                    <a:pt x="942" y="450"/>
                  </a:lnTo>
                  <a:lnTo>
                    <a:pt x="939" y="453"/>
                  </a:lnTo>
                  <a:lnTo>
                    <a:pt x="937" y="456"/>
                  </a:lnTo>
                  <a:lnTo>
                    <a:pt x="932" y="456"/>
                  </a:lnTo>
                  <a:lnTo>
                    <a:pt x="927" y="456"/>
                  </a:lnTo>
                  <a:lnTo>
                    <a:pt x="924" y="456"/>
                  </a:lnTo>
                  <a:lnTo>
                    <a:pt x="922" y="458"/>
                  </a:lnTo>
                  <a:lnTo>
                    <a:pt x="919" y="461"/>
                  </a:lnTo>
                  <a:lnTo>
                    <a:pt x="916" y="466"/>
                  </a:lnTo>
                  <a:lnTo>
                    <a:pt x="916" y="471"/>
                  </a:lnTo>
                  <a:lnTo>
                    <a:pt x="916" y="473"/>
                  </a:lnTo>
                  <a:lnTo>
                    <a:pt x="919" y="476"/>
                  </a:lnTo>
                  <a:lnTo>
                    <a:pt x="924" y="478"/>
                  </a:lnTo>
                  <a:lnTo>
                    <a:pt x="929" y="478"/>
                  </a:lnTo>
                  <a:lnTo>
                    <a:pt x="932" y="478"/>
                  </a:lnTo>
                  <a:lnTo>
                    <a:pt x="937" y="481"/>
                  </a:lnTo>
                  <a:lnTo>
                    <a:pt x="939" y="484"/>
                  </a:lnTo>
                  <a:lnTo>
                    <a:pt x="944" y="484"/>
                  </a:lnTo>
                  <a:lnTo>
                    <a:pt x="944" y="489"/>
                  </a:lnTo>
                  <a:lnTo>
                    <a:pt x="942" y="494"/>
                  </a:lnTo>
                  <a:lnTo>
                    <a:pt x="939" y="496"/>
                  </a:lnTo>
                  <a:lnTo>
                    <a:pt x="939" y="499"/>
                  </a:lnTo>
                  <a:lnTo>
                    <a:pt x="939" y="506"/>
                  </a:lnTo>
                  <a:lnTo>
                    <a:pt x="939" y="509"/>
                  </a:lnTo>
                  <a:lnTo>
                    <a:pt x="937" y="512"/>
                  </a:lnTo>
                  <a:lnTo>
                    <a:pt x="934" y="512"/>
                  </a:lnTo>
                  <a:lnTo>
                    <a:pt x="932" y="514"/>
                  </a:lnTo>
                  <a:lnTo>
                    <a:pt x="929" y="517"/>
                  </a:lnTo>
                  <a:lnTo>
                    <a:pt x="924" y="517"/>
                  </a:lnTo>
                  <a:lnTo>
                    <a:pt x="922" y="519"/>
                  </a:lnTo>
                  <a:lnTo>
                    <a:pt x="919" y="519"/>
                  </a:lnTo>
                  <a:lnTo>
                    <a:pt x="916" y="517"/>
                  </a:lnTo>
                  <a:lnTo>
                    <a:pt x="911" y="517"/>
                  </a:lnTo>
                  <a:lnTo>
                    <a:pt x="909" y="517"/>
                  </a:lnTo>
                  <a:lnTo>
                    <a:pt x="909" y="519"/>
                  </a:lnTo>
                  <a:lnTo>
                    <a:pt x="909" y="522"/>
                  </a:lnTo>
                  <a:lnTo>
                    <a:pt x="909" y="524"/>
                  </a:lnTo>
                  <a:lnTo>
                    <a:pt x="911" y="527"/>
                  </a:lnTo>
                  <a:lnTo>
                    <a:pt x="911" y="532"/>
                  </a:lnTo>
                  <a:lnTo>
                    <a:pt x="914" y="534"/>
                  </a:lnTo>
                  <a:lnTo>
                    <a:pt x="916" y="534"/>
                  </a:lnTo>
                  <a:lnTo>
                    <a:pt x="919" y="534"/>
                  </a:lnTo>
                  <a:lnTo>
                    <a:pt x="924" y="534"/>
                  </a:lnTo>
                  <a:lnTo>
                    <a:pt x="929" y="534"/>
                  </a:lnTo>
                  <a:lnTo>
                    <a:pt x="932" y="534"/>
                  </a:lnTo>
                  <a:lnTo>
                    <a:pt x="932" y="537"/>
                  </a:lnTo>
                  <a:lnTo>
                    <a:pt x="932" y="540"/>
                  </a:lnTo>
                  <a:lnTo>
                    <a:pt x="932" y="542"/>
                  </a:lnTo>
                  <a:lnTo>
                    <a:pt x="929" y="545"/>
                  </a:lnTo>
                  <a:lnTo>
                    <a:pt x="927" y="547"/>
                  </a:lnTo>
                  <a:lnTo>
                    <a:pt x="924" y="547"/>
                  </a:lnTo>
                  <a:lnTo>
                    <a:pt x="919" y="547"/>
                  </a:lnTo>
                  <a:lnTo>
                    <a:pt x="916" y="550"/>
                  </a:lnTo>
                  <a:lnTo>
                    <a:pt x="914" y="552"/>
                  </a:lnTo>
                  <a:lnTo>
                    <a:pt x="916" y="555"/>
                  </a:lnTo>
                  <a:lnTo>
                    <a:pt x="919" y="557"/>
                  </a:lnTo>
                  <a:lnTo>
                    <a:pt x="919" y="560"/>
                  </a:lnTo>
                  <a:lnTo>
                    <a:pt x="922" y="560"/>
                  </a:lnTo>
                  <a:lnTo>
                    <a:pt x="929" y="562"/>
                  </a:lnTo>
                  <a:lnTo>
                    <a:pt x="932" y="562"/>
                  </a:lnTo>
                  <a:lnTo>
                    <a:pt x="932" y="568"/>
                  </a:lnTo>
                  <a:lnTo>
                    <a:pt x="929" y="568"/>
                  </a:lnTo>
                  <a:lnTo>
                    <a:pt x="929" y="570"/>
                  </a:lnTo>
                  <a:lnTo>
                    <a:pt x="927" y="573"/>
                  </a:lnTo>
                  <a:lnTo>
                    <a:pt x="927" y="578"/>
                  </a:lnTo>
                  <a:lnTo>
                    <a:pt x="927" y="580"/>
                  </a:lnTo>
                  <a:lnTo>
                    <a:pt x="927" y="583"/>
                  </a:lnTo>
                  <a:lnTo>
                    <a:pt x="924" y="585"/>
                  </a:lnTo>
                  <a:lnTo>
                    <a:pt x="924" y="588"/>
                  </a:lnTo>
                  <a:lnTo>
                    <a:pt x="922" y="588"/>
                  </a:lnTo>
                  <a:lnTo>
                    <a:pt x="916" y="588"/>
                  </a:lnTo>
                  <a:lnTo>
                    <a:pt x="914" y="585"/>
                  </a:lnTo>
                  <a:lnTo>
                    <a:pt x="909" y="585"/>
                  </a:lnTo>
                  <a:lnTo>
                    <a:pt x="906" y="585"/>
                  </a:lnTo>
                  <a:lnTo>
                    <a:pt x="901" y="583"/>
                  </a:lnTo>
                  <a:lnTo>
                    <a:pt x="896" y="583"/>
                  </a:lnTo>
                  <a:lnTo>
                    <a:pt x="894" y="583"/>
                  </a:lnTo>
                  <a:lnTo>
                    <a:pt x="891" y="583"/>
                  </a:lnTo>
                  <a:lnTo>
                    <a:pt x="888" y="583"/>
                  </a:lnTo>
                  <a:lnTo>
                    <a:pt x="883" y="583"/>
                  </a:lnTo>
                  <a:lnTo>
                    <a:pt x="881" y="583"/>
                  </a:lnTo>
                  <a:lnTo>
                    <a:pt x="878" y="588"/>
                  </a:lnTo>
                  <a:lnTo>
                    <a:pt x="878" y="590"/>
                  </a:lnTo>
                  <a:lnTo>
                    <a:pt x="876" y="593"/>
                  </a:lnTo>
                  <a:lnTo>
                    <a:pt x="878" y="596"/>
                  </a:lnTo>
                  <a:lnTo>
                    <a:pt x="881" y="598"/>
                  </a:lnTo>
                  <a:lnTo>
                    <a:pt x="883" y="601"/>
                  </a:lnTo>
                  <a:lnTo>
                    <a:pt x="886" y="603"/>
                  </a:lnTo>
                  <a:lnTo>
                    <a:pt x="891" y="608"/>
                  </a:lnTo>
                  <a:lnTo>
                    <a:pt x="894" y="611"/>
                  </a:lnTo>
                  <a:lnTo>
                    <a:pt x="896" y="613"/>
                  </a:lnTo>
                  <a:lnTo>
                    <a:pt x="899" y="613"/>
                  </a:lnTo>
                  <a:lnTo>
                    <a:pt x="904" y="618"/>
                  </a:lnTo>
                  <a:lnTo>
                    <a:pt x="904" y="621"/>
                  </a:lnTo>
                  <a:lnTo>
                    <a:pt x="904" y="624"/>
                  </a:lnTo>
                  <a:lnTo>
                    <a:pt x="901" y="629"/>
                  </a:lnTo>
                  <a:lnTo>
                    <a:pt x="899" y="631"/>
                  </a:lnTo>
                  <a:lnTo>
                    <a:pt x="894" y="636"/>
                  </a:lnTo>
                  <a:lnTo>
                    <a:pt x="894" y="639"/>
                  </a:lnTo>
                  <a:lnTo>
                    <a:pt x="891" y="644"/>
                  </a:lnTo>
                  <a:lnTo>
                    <a:pt x="891" y="646"/>
                  </a:lnTo>
                  <a:lnTo>
                    <a:pt x="894" y="649"/>
                  </a:lnTo>
                  <a:lnTo>
                    <a:pt x="896" y="654"/>
                  </a:lnTo>
                  <a:lnTo>
                    <a:pt x="899" y="652"/>
                  </a:lnTo>
                  <a:lnTo>
                    <a:pt x="901" y="652"/>
                  </a:lnTo>
                  <a:lnTo>
                    <a:pt x="906" y="654"/>
                  </a:lnTo>
                  <a:lnTo>
                    <a:pt x="911" y="654"/>
                  </a:lnTo>
                  <a:lnTo>
                    <a:pt x="914" y="657"/>
                  </a:lnTo>
                  <a:lnTo>
                    <a:pt x="919" y="657"/>
                  </a:lnTo>
                  <a:lnTo>
                    <a:pt x="919" y="659"/>
                  </a:lnTo>
                  <a:lnTo>
                    <a:pt x="919" y="662"/>
                  </a:lnTo>
                  <a:lnTo>
                    <a:pt x="924" y="664"/>
                  </a:lnTo>
                  <a:lnTo>
                    <a:pt x="927" y="667"/>
                  </a:lnTo>
                  <a:lnTo>
                    <a:pt x="927" y="669"/>
                  </a:lnTo>
                  <a:lnTo>
                    <a:pt x="929" y="672"/>
                  </a:lnTo>
                  <a:lnTo>
                    <a:pt x="932" y="672"/>
                  </a:lnTo>
                  <a:lnTo>
                    <a:pt x="934" y="677"/>
                  </a:lnTo>
                  <a:lnTo>
                    <a:pt x="934" y="680"/>
                  </a:lnTo>
                  <a:lnTo>
                    <a:pt x="939" y="680"/>
                  </a:lnTo>
                  <a:lnTo>
                    <a:pt x="942" y="680"/>
                  </a:lnTo>
                  <a:lnTo>
                    <a:pt x="944" y="685"/>
                  </a:lnTo>
                  <a:lnTo>
                    <a:pt x="944" y="687"/>
                  </a:lnTo>
                  <a:lnTo>
                    <a:pt x="942" y="687"/>
                  </a:lnTo>
                  <a:lnTo>
                    <a:pt x="939" y="690"/>
                  </a:lnTo>
                  <a:lnTo>
                    <a:pt x="934" y="690"/>
                  </a:lnTo>
                  <a:lnTo>
                    <a:pt x="932" y="687"/>
                  </a:lnTo>
                  <a:lnTo>
                    <a:pt x="929" y="687"/>
                  </a:lnTo>
                  <a:lnTo>
                    <a:pt x="924" y="687"/>
                  </a:lnTo>
                  <a:lnTo>
                    <a:pt x="922" y="687"/>
                  </a:lnTo>
                  <a:lnTo>
                    <a:pt x="916" y="687"/>
                  </a:lnTo>
                  <a:lnTo>
                    <a:pt x="914" y="687"/>
                  </a:lnTo>
                  <a:lnTo>
                    <a:pt x="909" y="687"/>
                  </a:lnTo>
                  <a:lnTo>
                    <a:pt x="906" y="690"/>
                  </a:lnTo>
                  <a:lnTo>
                    <a:pt x="906" y="695"/>
                  </a:lnTo>
                  <a:lnTo>
                    <a:pt x="906" y="697"/>
                  </a:lnTo>
                  <a:lnTo>
                    <a:pt x="906" y="700"/>
                  </a:lnTo>
                  <a:lnTo>
                    <a:pt x="906" y="702"/>
                  </a:lnTo>
                  <a:lnTo>
                    <a:pt x="904" y="705"/>
                  </a:lnTo>
                  <a:lnTo>
                    <a:pt x="899" y="708"/>
                  </a:lnTo>
                  <a:lnTo>
                    <a:pt x="899" y="718"/>
                  </a:lnTo>
                  <a:lnTo>
                    <a:pt x="896" y="718"/>
                  </a:lnTo>
                  <a:lnTo>
                    <a:pt x="896" y="720"/>
                  </a:lnTo>
                  <a:lnTo>
                    <a:pt x="891" y="720"/>
                  </a:lnTo>
                  <a:lnTo>
                    <a:pt x="883" y="728"/>
                  </a:lnTo>
                  <a:lnTo>
                    <a:pt x="876" y="730"/>
                  </a:lnTo>
                  <a:lnTo>
                    <a:pt x="873" y="733"/>
                  </a:lnTo>
                  <a:lnTo>
                    <a:pt x="871" y="733"/>
                  </a:lnTo>
                  <a:lnTo>
                    <a:pt x="868" y="736"/>
                  </a:lnTo>
                  <a:lnTo>
                    <a:pt x="866" y="736"/>
                  </a:lnTo>
                  <a:lnTo>
                    <a:pt x="860" y="738"/>
                  </a:lnTo>
                  <a:lnTo>
                    <a:pt x="858" y="738"/>
                  </a:lnTo>
                  <a:lnTo>
                    <a:pt x="855" y="741"/>
                  </a:lnTo>
                  <a:lnTo>
                    <a:pt x="850" y="741"/>
                  </a:lnTo>
                  <a:lnTo>
                    <a:pt x="838" y="741"/>
                  </a:lnTo>
                  <a:lnTo>
                    <a:pt x="835" y="741"/>
                  </a:lnTo>
                  <a:lnTo>
                    <a:pt x="832" y="741"/>
                  </a:lnTo>
                  <a:lnTo>
                    <a:pt x="830" y="741"/>
                  </a:lnTo>
                  <a:lnTo>
                    <a:pt x="827" y="741"/>
                  </a:lnTo>
                  <a:lnTo>
                    <a:pt x="825" y="738"/>
                  </a:lnTo>
                  <a:lnTo>
                    <a:pt x="822" y="738"/>
                  </a:lnTo>
                  <a:lnTo>
                    <a:pt x="820" y="738"/>
                  </a:lnTo>
                  <a:lnTo>
                    <a:pt x="817" y="738"/>
                  </a:lnTo>
                  <a:lnTo>
                    <a:pt x="812" y="741"/>
                  </a:lnTo>
                  <a:lnTo>
                    <a:pt x="810" y="743"/>
                  </a:lnTo>
                  <a:lnTo>
                    <a:pt x="807" y="746"/>
                  </a:lnTo>
                  <a:lnTo>
                    <a:pt x="802" y="748"/>
                  </a:lnTo>
                  <a:lnTo>
                    <a:pt x="797" y="756"/>
                  </a:lnTo>
                  <a:lnTo>
                    <a:pt x="789" y="766"/>
                  </a:lnTo>
                  <a:lnTo>
                    <a:pt x="771" y="784"/>
                  </a:lnTo>
                  <a:lnTo>
                    <a:pt x="766" y="786"/>
                  </a:lnTo>
                  <a:lnTo>
                    <a:pt x="759" y="802"/>
                  </a:lnTo>
                  <a:lnTo>
                    <a:pt x="748" y="819"/>
                  </a:lnTo>
                  <a:lnTo>
                    <a:pt x="720" y="819"/>
                  </a:lnTo>
                  <a:lnTo>
                    <a:pt x="680" y="837"/>
                  </a:lnTo>
                  <a:lnTo>
                    <a:pt x="675" y="837"/>
                  </a:lnTo>
                  <a:lnTo>
                    <a:pt x="672" y="837"/>
                  </a:lnTo>
                  <a:lnTo>
                    <a:pt x="670" y="837"/>
                  </a:lnTo>
                  <a:lnTo>
                    <a:pt x="667" y="840"/>
                  </a:lnTo>
                  <a:lnTo>
                    <a:pt x="664" y="840"/>
                  </a:lnTo>
                  <a:lnTo>
                    <a:pt x="664" y="837"/>
                  </a:lnTo>
                  <a:lnTo>
                    <a:pt x="662" y="840"/>
                  </a:lnTo>
                  <a:lnTo>
                    <a:pt x="659" y="840"/>
                  </a:lnTo>
                  <a:lnTo>
                    <a:pt x="657" y="840"/>
                  </a:lnTo>
                  <a:lnTo>
                    <a:pt x="654" y="840"/>
                  </a:lnTo>
                  <a:lnTo>
                    <a:pt x="652" y="837"/>
                  </a:lnTo>
                  <a:lnTo>
                    <a:pt x="649" y="837"/>
                  </a:lnTo>
                  <a:lnTo>
                    <a:pt x="647" y="835"/>
                  </a:lnTo>
                  <a:lnTo>
                    <a:pt x="644" y="837"/>
                  </a:lnTo>
                  <a:lnTo>
                    <a:pt x="642" y="837"/>
                  </a:lnTo>
                  <a:lnTo>
                    <a:pt x="639" y="835"/>
                  </a:lnTo>
                  <a:lnTo>
                    <a:pt x="636" y="837"/>
                  </a:lnTo>
                  <a:lnTo>
                    <a:pt x="636" y="835"/>
                  </a:lnTo>
                  <a:lnTo>
                    <a:pt x="634" y="835"/>
                  </a:lnTo>
                  <a:lnTo>
                    <a:pt x="631" y="835"/>
                  </a:lnTo>
                  <a:lnTo>
                    <a:pt x="629" y="832"/>
                  </a:lnTo>
                  <a:lnTo>
                    <a:pt x="626" y="832"/>
                  </a:lnTo>
                  <a:lnTo>
                    <a:pt x="624" y="837"/>
                  </a:lnTo>
                  <a:lnTo>
                    <a:pt x="624" y="840"/>
                  </a:lnTo>
                  <a:lnTo>
                    <a:pt x="621" y="842"/>
                  </a:lnTo>
                  <a:lnTo>
                    <a:pt x="619" y="845"/>
                  </a:lnTo>
                  <a:lnTo>
                    <a:pt x="619" y="847"/>
                  </a:lnTo>
                  <a:lnTo>
                    <a:pt x="619" y="850"/>
                  </a:lnTo>
                  <a:lnTo>
                    <a:pt x="621" y="853"/>
                  </a:lnTo>
                  <a:lnTo>
                    <a:pt x="621" y="855"/>
                  </a:lnTo>
                  <a:lnTo>
                    <a:pt x="624" y="855"/>
                  </a:lnTo>
                  <a:lnTo>
                    <a:pt x="621" y="858"/>
                  </a:lnTo>
                  <a:lnTo>
                    <a:pt x="624" y="860"/>
                  </a:lnTo>
                  <a:lnTo>
                    <a:pt x="624" y="863"/>
                  </a:lnTo>
                  <a:lnTo>
                    <a:pt x="626" y="863"/>
                  </a:lnTo>
                  <a:lnTo>
                    <a:pt x="626" y="865"/>
                  </a:lnTo>
                  <a:lnTo>
                    <a:pt x="629" y="865"/>
                  </a:lnTo>
                  <a:lnTo>
                    <a:pt x="629" y="868"/>
                  </a:lnTo>
                  <a:lnTo>
                    <a:pt x="631" y="870"/>
                  </a:lnTo>
                  <a:lnTo>
                    <a:pt x="631" y="873"/>
                  </a:lnTo>
                  <a:lnTo>
                    <a:pt x="631" y="875"/>
                  </a:lnTo>
                  <a:lnTo>
                    <a:pt x="634" y="875"/>
                  </a:lnTo>
                  <a:lnTo>
                    <a:pt x="634" y="878"/>
                  </a:lnTo>
                  <a:lnTo>
                    <a:pt x="634" y="881"/>
                  </a:lnTo>
                  <a:lnTo>
                    <a:pt x="634" y="883"/>
                  </a:lnTo>
                  <a:lnTo>
                    <a:pt x="634" y="886"/>
                  </a:lnTo>
                  <a:lnTo>
                    <a:pt x="636" y="888"/>
                  </a:lnTo>
                  <a:lnTo>
                    <a:pt x="636" y="891"/>
                  </a:lnTo>
                  <a:lnTo>
                    <a:pt x="636" y="893"/>
                  </a:lnTo>
                  <a:lnTo>
                    <a:pt x="636" y="896"/>
                  </a:lnTo>
                  <a:lnTo>
                    <a:pt x="636" y="898"/>
                  </a:lnTo>
                  <a:lnTo>
                    <a:pt x="639" y="901"/>
                  </a:lnTo>
                  <a:lnTo>
                    <a:pt x="639" y="903"/>
                  </a:lnTo>
                  <a:lnTo>
                    <a:pt x="639" y="906"/>
                  </a:lnTo>
                  <a:lnTo>
                    <a:pt x="639" y="911"/>
                  </a:lnTo>
                  <a:lnTo>
                    <a:pt x="642" y="914"/>
                  </a:lnTo>
                  <a:lnTo>
                    <a:pt x="644" y="916"/>
                  </a:lnTo>
                  <a:lnTo>
                    <a:pt x="647" y="929"/>
                  </a:lnTo>
                  <a:lnTo>
                    <a:pt x="644" y="931"/>
                  </a:lnTo>
                  <a:lnTo>
                    <a:pt x="644" y="934"/>
                  </a:lnTo>
                  <a:lnTo>
                    <a:pt x="647" y="934"/>
                  </a:lnTo>
                  <a:lnTo>
                    <a:pt x="647" y="939"/>
                  </a:lnTo>
                  <a:lnTo>
                    <a:pt x="644" y="942"/>
                  </a:lnTo>
                  <a:lnTo>
                    <a:pt x="642" y="944"/>
                  </a:lnTo>
                  <a:lnTo>
                    <a:pt x="639" y="944"/>
                  </a:lnTo>
                  <a:lnTo>
                    <a:pt x="636" y="947"/>
                  </a:lnTo>
                  <a:lnTo>
                    <a:pt x="634" y="947"/>
                  </a:lnTo>
                  <a:lnTo>
                    <a:pt x="634" y="949"/>
                  </a:lnTo>
                  <a:lnTo>
                    <a:pt x="631" y="949"/>
                  </a:lnTo>
                  <a:lnTo>
                    <a:pt x="629" y="949"/>
                  </a:lnTo>
                  <a:lnTo>
                    <a:pt x="626" y="949"/>
                  </a:lnTo>
                  <a:lnTo>
                    <a:pt x="624" y="947"/>
                  </a:lnTo>
                  <a:lnTo>
                    <a:pt x="624" y="944"/>
                  </a:lnTo>
                  <a:lnTo>
                    <a:pt x="621" y="942"/>
                  </a:lnTo>
                  <a:lnTo>
                    <a:pt x="619" y="942"/>
                  </a:lnTo>
                  <a:lnTo>
                    <a:pt x="616" y="942"/>
                  </a:lnTo>
                  <a:lnTo>
                    <a:pt x="614" y="942"/>
                  </a:lnTo>
                  <a:lnTo>
                    <a:pt x="611" y="942"/>
                  </a:lnTo>
                  <a:lnTo>
                    <a:pt x="608" y="942"/>
                  </a:lnTo>
                  <a:lnTo>
                    <a:pt x="606" y="942"/>
                  </a:lnTo>
                  <a:lnTo>
                    <a:pt x="603" y="942"/>
                  </a:lnTo>
                  <a:lnTo>
                    <a:pt x="603" y="944"/>
                  </a:lnTo>
                  <a:lnTo>
                    <a:pt x="601" y="944"/>
                  </a:lnTo>
                  <a:lnTo>
                    <a:pt x="601" y="947"/>
                  </a:lnTo>
                  <a:lnTo>
                    <a:pt x="598" y="947"/>
                  </a:lnTo>
                  <a:lnTo>
                    <a:pt x="596" y="947"/>
                  </a:lnTo>
                  <a:lnTo>
                    <a:pt x="593" y="949"/>
                  </a:lnTo>
                  <a:lnTo>
                    <a:pt x="593" y="952"/>
                  </a:lnTo>
                  <a:lnTo>
                    <a:pt x="593" y="954"/>
                  </a:lnTo>
                  <a:lnTo>
                    <a:pt x="591" y="957"/>
                  </a:lnTo>
                  <a:lnTo>
                    <a:pt x="591" y="959"/>
                  </a:lnTo>
                  <a:lnTo>
                    <a:pt x="588" y="959"/>
                  </a:lnTo>
                  <a:lnTo>
                    <a:pt x="588" y="962"/>
                  </a:lnTo>
                  <a:lnTo>
                    <a:pt x="588" y="965"/>
                  </a:lnTo>
                  <a:lnTo>
                    <a:pt x="586" y="965"/>
                  </a:lnTo>
                  <a:lnTo>
                    <a:pt x="583" y="967"/>
                  </a:lnTo>
                  <a:lnTo>
                    <a:pt x="580" y="967"/>
                  </a:lnTo>
                  <a:lnTo>
                    <a:pt x="578" y="967"/>
                  </a:lnTo>
                  <a:lnTo>
                    <a:pt x="578" y="970"/>
                  </a:lnTo>
                  <a:lnTo>
                    <a:pt x="575" y="970"/>
                  </a:lnTo>
                  <a:lnTo>
                    <a:pt x="573" y="970"/>
                  </a:lnTo>
                  <a:lnTo>
                    <a:pt x="570" y="970"/>
                  </a:lnTo>
                  <a:lnTo>
                    <a:pt x="568" y="970"/>
                  </a:lnTo>
                  <a:lnTo>
                    <a:pt x="565" y="970"/>
                  </a:lnTo>
                  <a:lnTo>
                    <a:pt x="565" y="972"/>
                  </a:lnTo>
                  <a:lnTo>
                    <a:pt x="563" y="975"/>
                  </a:lnTo>
                  <a:lnTo>
                    <a:pt x="560" y="975"/>
                  </a:lnTo>
                  <a:lnTo>
                    <a:pt x="563" y="977"/>
                  </a:lnTo>
                  <a:lnTo>
                    <a:pt x="563" y="980"/>
                  </a:lnTo>
                  <a:lnTo>
                    <a:pt x="563" y="982"/>
                  </a:lnTo>
                  <a:lnTo>
                    <a:pt x="560" y="985"/>
                  </a:lnTo>
                  <a:lnTo>
                    <a:pt x="557" y="987"/>
                  </a:lnTo>
                  <a:lnTo>
                    <a:pt x="555" y="987"/>
                  </a:lnTo>
                  <a:lnTo>
                    <a:pt x="555" y="990"/>
                  </a:lnTo>
                  <a:lnTo>
                    <a:pt x="552" y="990"/>
                  </a:lnTo>
                  <a:lnTo>
                    <a:pt x="552" y="993"/>
                  </a:lnTo>
                  <a:lnTo>
                    <a:pt x="550" y="993"/>
                  </a:lnTo>
                  <a:lnTo>
                    <a:pt x="547" y="993"/>
                  </a:lnTo>
                  <a:lnTo>
                    <a:pt x="547" y="995"/>
                  </a:lnTo>
                  <a:lnTo>
                    <a:pt x="545" y="993"/>
                  </a:lnTo>
                  <a:lnTo>
                    <a:pt x="542" y="993"/>
                  </a:lnTo>
                  <a:lnTo>
                    <a:pt x="540" y="993"/>
                  </a:lnTo>
                  <a:lnTo>
                    <a:pt x="537" y="993"/>
                  </a:lnTo>
                  <a:lnTo>
                    <a:pt x="535" y="990"/>
                  </a:lnTo>
                  <a:lnTo>
                    <a:pt x="532" y="990"/>
                  </a:lnTo>
                  <a:lnTo>
                    <a:pt x="529" y="990"/>
                  </a:lnTo>
                  <a:lnTo>
                    <a:pt x="529" y="987"/>
                  </a:lnTo>
                  <a:lnTo>
                    <a:pt x="527" y="987"/>
                  </a:lnTo>
                  <a:lnTo>
                    <a:pt x="527" y="990"/>
                  </a:lnTo>
                  <a:lnTo>
                    <a:pt x="524" y="990"/>
                  </a:lnTo>
                  <a:lnTo>
                    <a:pt x="522" y="990"/>
                  </a:lnTo>
                  <a:lnTo>
                    <a:pt x="519" y="987"/>
                  </a:lnTo>
                  <a:lnTo>
                    <a:pt x="519" y="985"/>
                  </a:lnTo>
                  <a:lnTo>
                    <a:pt x="519" y="982"/>
                  </a:lnTo>
                  <a:lnTo>
                    <a:pt x="517" y="980"/>
                  </a:lnTo>
                  <a:lnTo>
                    <a:pt x="517" y="977"/>
                  </a:lnTo>
                  <a:lnTo>
                    <a:pt x="514" y="975"/>
                  </a:lnTo>
                  <a:lnTo>
                    <a:pt x="512" y="975"/>
                  </a:lnTo>
                  <a:lnTo>
                    <a:pt x="501" y="959"/>
                  </a:lnTo>
                  <a:lnTo>
                    <a:pt x="494" y="970"/>
                  </a:lnTo>
                  <a:lnTo>
                    <a:pt x="491" y="967"/>
                  </a:lnTo>
                  <a:lnTo>
                    <a:pt x="489" y="967"/>
                  </a:lnTo>
                  <a:lnTo>
                    <a:pt x="486" y="967"/>
                  </a:lnTo>
                  <a:lnTo>
                    <a:pt x="484" y="967"/>
                  </a:lnTo>
                  <a:lnTo>
                    <a:pt x="481" y="967"/>
                  </a:lnTo>
                  <a:lnTo>
                    <a:pt x="479" y="965"/>
                  </a:lnTo>
                  <a:lnTo>
                    <a:pt x="476" y="967"/>
                  </a:lnTo>
                  <a:lnTo>
                    <a:pt x="473" y="967"/>
                  </a:lnTo>
                  <a:lnTo>
                    <a:pt x="473" y="970"/>
                  </a:lnTo>
                  <a:lnTo>
                    <a:pt x="471" y="972"/>
                  </a:lnTo>
                  <a:lnTo>
                    <a:pt x="468" y="972"/>
                  </a:lnTo>
                  <a:lnTo>
                    <a:pt x="468" y="975"/>
                  </a:lnTo>
                  <a:lnTo>
                    <a:pt x="466" y="975"/>
                  </a:lnTo>
                  <a:lnTo>
                    <a:pt x="463" y="975"/>
                  </a:lnTo>
                  <a:lnTo>
                    <a:pt x="461" y="975"/>
                  </a:lnTo>
                  <a:lnTo>
                    <a:pt x="458" y="975"/>
                  </a:lnTo>
                  <a:lnTo>
                    <a:pt x="456" y="975"/>
                  </a:lnTo>
                  <a:lnTo>
                    <a:pt x="453" y="972"/>
                  </a:lnTo>
                  <a:lnTo>
                    <a:pt x="451" y="972"/>
                  </a:lnTo>
                  <a:lnTo>
                    <a:pt x="451" y="970"/>
                  </a:lnTo>
                  <a:lnTo>
                    <a:pt x="448" y="967"/>
                  </a:lnTo>
                  <a:lnTo>
                    <a:pt x="445" y="967"/>
                  </a:lnTo>
                  <a:lnTo>
                    <a:pt x="443" y="967"/>
                  </a:lnTo>
                  <a:lnTo>
                    <a:pt x="440" y="970"/>
                  </a:lnTo>
                  <a:lnTo>
                    <a:pt x="440" y="972"/>
                  </a:lnTo>
                  <a:lnTo>
                    <a:pt x="438" y="972"/>
                  </a:lnTo>
                  <a:lnTo>
                    <a:pt x="438" y="975"/>
                  </a:lnTo>
                  <a:lnTo>
                    <a:pt x="435" y="977"/>
                  </a:lnTo>
                  <a:lnTo>
                    <a:pt x="435" y="980"/>
                  </a:lnTo>
                  <a:lnTo>
                    <a:pt x="435" y="982"/>
                  </a:lnTo>
                  <a:lnTo>
                    <a:pt x="433" y="982"/>
                  </a:lnTo>
                  <a:lnTo>
                    <a:pt x="430" y="985"/>
                  </a:lnTo>
                  <a:lnTo>
                    <a:pt x="428" y="987"/>
                  </a:lnTo>
                  <a:lnTo>
                    <a:pt x="428" y="990"/>
                  </a:lnTo>
                  <a:lnTo>
                    <a:pt x="425" y="993"/>
                  </a:lnTo>
                  <a:lnTo>
                    <a:pt x="423" y="993"/>
                  </a:lnTo>
                  <a:lnTo>
                    <a:pt x="420" y="995"/>
                  </a:lnTo>
                  <a:lnTo>
                    <a:pt x="423" y="998"/>
                  </a:lnTo>
                  <a:lnTo>
                    <a:pt x="423" y="1000"/>
                  </a:lnTo>
                  <a:lnTo>
                    <a:pt x="423" y="1003"/>
                  </a:lnTo>
                  <a:lnTo>
                    <a:pt x="420" y="1003"/>
                  </a:lnTo>
                  <a:lnTo>
                    <a:pt x="420" y="1005"/>
                  </a:lnTo>
                  <a:lnTo>
                    <a:pt x="420" y="1008"/>
                  </a:lnTo>
                  <a:lnTo>
                    <a:pt x="420" y="1010"/>
                  </a:lnTo>
                  <a:lnTo>
                    <a:pt x="417" y="1013"/>
                  </a:lnTo>
                  <a:lnTo>
                    <a:pt x="417" y="1010"/>
                  </a:lnTo>
                  <a:lnTo>
                    <a:pt x="415" y="1010"/>
                  </a:lnTo>
                  <a:lnTo>
                    <a:pt x="412" y="1010"/>
                  </a:lnTo>
                  <a:lnTo>
                    <a:pt x="410" y="1010"/>
                  </a:lnTo>
                  <a:lnTo>
                    <a:pt x="407" y="1010"/>
                  </a:lnTo>
                  <a:lnTo>
                    <a:pt x="405" y="1010"/>
                  </a:lnTo>
                  <a:lnTo>
                    <a:pt x="405" y="1008"/>
                  </a:lnTo>
                  <a:lnTo>
                    <a:pt x="402" y="1008"/>
                  </a:lnTo>
                  <a:lnTo>
                    <a:pt x="400" y="1008"/>
                  </a:lnTo>
                  <a:lnTo>
                    <a:pt x="397" y="1008"/>
                  </a:lnTo>
                  <a:lnTo>
                    <a:pt x="397" y="1010"/>
                  </a:lnTo>
                  <a:lnTo>
                    <a:pt x="395" y="1013"/>
                  </a:lnTo>
                  <a:lnTo>
                    <a:pt x="392" y="1015"/>
                  </a:lnTo>
                  <a:lnTo>
                    <a:pt x="389" y="1018"/>
                  </a:lnTo>
                  <a:lnTo>
                    <a:pt x="387" y="1021"/>
                  </a:lnTo>
                  <a:lnTo>
                    <a:pt x="387" y="1018"/>
                  </a:lnTo>
                  <a:lnTo>
                    <a:pt x="384" y="1018"/>
                  </a:lnTo>
                  <a:lnTo>
                    <a:pt x="382" y="1015"/>
                  </a:lnTo>
                  <a:lnTo>
                    <a:pt x="382" y="1018"/>
                  </a:lnTo>
                  <a:lnTo>
                    <a:pt x="379" y="1018"/>
                  </a:lnTo>
                  <a:lnTo>
                    <a:pt x="377" y="1021"/>
                  </a:lnTo>
                  <a:lnTo>
                    <a:pt x="377" y="1023"/>
                  </a:lnTo>
                  <a:lnTo>
                    <a:pt x="374" y="1023"/>
                  </a:lnTo>
                  <a:lnTo>
                    <a:pt x="372" y="1026"/>
                  </a:lnTo>
                  <a:lnTo>
                    <a:pt x="369" y="1028"/>
                  </a:lnTo>
                  <a:lnTo>
                    <a:pt x="367" y="1031"/>
                  </a:lnTo>
                  <a:lnTo>
                    <a:pt x="364" y="1033"/>
                  </a:lnTo>
                  <a:lnTo>
                    <a:pt x="364" y="1036"/>
                  </a:lnTo>
                  <a:lnTo>
                    <a:pt x="361" y="1036"/>
                  </a:lnTo>
                  <a:lnTo>
                    <a:pt x="361" y="1038"/>
                  </a:lnTo>
                  <a:lnTo>
                    <a:pt x="364" y="1041"/>
                  </a:lnTo>
                  <a:lnTo>
                    <a:pt x="367" y="1041"/>
                  </a:lnTo>
                  <a:lnTo>
                    <a:pt x="369" y="1041"/>
                  </a:lnTo>
                  <a:lnTo>
                    <a:pt x="374" y="1041"/>
                  </a:lnTo>
                  <a:lnTo>
                    <a:pt x="377" y="1043"/>
                  </a:lnTo>
                  <a:lnTo>
                    <a:pt x="379" y="1043"/>
                  </a:lnTo>
                  <a:lnTo>
                    <a:pt x="379" y="1046"/>
                  </a:lnTo>
                  <a:lnTo>
                    <a:pt x="377" y="1049"/>
                  </a:lnTo>
                  <a:lnTo>
                    <a:pt x="374" y="1049"/>
                  </a:lnTo>
                  <a:lnTo>
                    <a:pt x="372" y="1049"/>
                  </a:lnTo>
                  <a:lnTo>
                    <a:pt x="369" y="1046"/>
                  </a:lnTo>
                  <a:lnTo>
                    <a:pt x="367" y="1046"/>
                  </a:lnTo>
                  <a:lnTo>
                    <a:pt x="364" y="1049"/>
                  </a:lnTo>
                  <a:lnTo>
                    <a:pt x="361" y="1049"/>
                  </a:lnTo>
                  <a:lnTo>
                    <a:pt x="359" y="1049"/>
                  </a:lnTo>
                  <a:lnTo>
                    <a:pt x="356" y="1049"/>
                  </a:lnTo>
                  <a:lnTo>
                    <a:pt x="354" y="1049"/>
                  </a:lnTo>
                  <a:lnTo>
                    <a:pt x="354" y="1051"/>
                  </a:lnTo>
                  <a:lnTo>
                    <a:pt x="351" y="1051"/>
                  </a:lnTo>
                  <a:lnTo>
                    <a:pt x="354" y="1056"/>
                  </a:lnTo>
                  <a:lnTo>
                    <a:pt x="354" y="1059"/>
                  </a:lnTo>
                  <a:lnTo>
                    <a:pt x="356" y="1061"/>
                  </a:lnTo>
                  <a:lnTo>
                    <a:pt x="354" y="1064"/>
                  </a:lnTo>
                  <a:lnTo>
                    <a:pt x="354" y="1066"/>
                  </a:lnTo>
                  <a:lnTo>
                    <a:pt x="351" y="1066"/>
                  </a:lnTo>
                  <a:lnTo>
                    <a:pt x="349" y="1069"/>
                  </a:lnTo>
                  <a:lnTo>
                    <a:pt x="346" y="1069"/>
                  </a:lnTo>
                  <a:lnTo>
                    <a:pt x="344" y="1071"/>
                  </a:lnTo>
                  <a:lnTo>
                    <a:pt x="341" y="1071"/>
                  </a:lnTo>
                  <a:lnTo>
                    <a:pt x="339" y="1074"/>
                  </a:lnTo>
                  <a:lnTo>
                    <a:pt x="336" y="1074"/>
                  </a:lnTo>
                  <a:lnTo>
                    <a:pt x="336" y="1077"/>
                  </a:lnTo>
                  <a:lnTo>
                    <a:pt x="333" y="1077"/>
                  </a:lnTo>
                  <a:lnTo>
                    <a:pt x="331" y="1077"/>
                  </a:lnTo>
                  <a:lnTo>
                    <a:pt x="328" y="1079"/>
                  </a:lnTo>
                  <a:lnTo>
                    <a:pt x="326" y="1079"/>
                  </a:lnTo>
                  <a:lnTo>
                    <a:pt x="321" y="1079"/>
                  </a:lnTo>
                  <a:lnTo>
                    <a:pt x="318" y="1079"/>
                  </a:lnTo>
                  <a:lnTo>
                    <a:pt x="316" y="1079"/>
                  </a:lnTo>
                  <a:lnTo>
                    <a:pt x="313" y="1079"/>
                  </a:lnTo>
                  <a:lnTo>
                    <a:pt x="311" y="1079"/>
                  </a:lnTo>
                  <a:lnTo>
                    <a:pt x="311" y="1082"/>
                  </a:lnTo>
                  <a:lnTo>
                    <a:pt x="308" y="1082"/>
                  </a:lnTo>
                  <a:lnTo>
                    <a:pt x="305" y="1082"/>
                  </a:lnTo>
                  <a:lnTo>
                    <a:pt x="303" y="1082"/>
                  </a:lnTo>
                  <a:lnTo>
                    <a:pt x="303" y="1084"/>
                  </a:lnTo>
                  <a:lnTo>
                    <a:pt x="300" y="1084"/>
                  </a:lnTo>
                  <a:lnTo>
                    <a:pt x="298" y="1084"/>
                  </a:lnTo>
                  <a:lnTo>
                    <a:pt x="295" y="1084"/>
                  </a:lnTo>
                  <a:lnTo>
                    <a:pt x="293" y="1084"/>
                  </a:lnTo>
                  <a:lnTo>
                    <a:pt x="293" y="1087"/>
                  </a:lnTo>
                  <a:lnTo>
                    <a:pt x="290" y="1087"/>
                  </a:lnTo>
                  <a:lnTo>
                    <a:pt x="290" y="1089"/>
                  </a:lnTo>
                  <a:lnTo>
                    <a:pt x="288" y="1089"/>
                  </a:lnTo>
                  <a:lnTo>
                    <a:pt x="285" y="1089"/>
                  </a:lnTo>
                  <a:lnTo>
                    <a:pt x="285" y="1092"/>
                  </a:lnTo>
                  <a:lnTo>
                    <a:pt x="283" y="1094"/>
                  </a:lnTo>
                  <a:lnTo>
                    <a:pt x="283" y="1097"/>
                  </a:lnTo>
                  <a:lnTo>
                    <a:pt x="280" y="1099"/>
                  </a:lnTo>
                  <a:lnTo>
                    <a:pt x="277" y="1099"/>
                  </a:lnTo>
                  <a:lnTo>
                    <a:pt x="277" y="1102"/>
                  </a:lnTo>
                  <a:lnTo>
                    <a:pt x="277" y="110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FCADA920-7709-9D40-0AD9-134A6631E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" y="1440"/>
              <a:ext cx="1523" cy="825"/>
            </a:xfrm>
            <a:custGeom>
              <a:avLst/>
              <a:gdLst>
                <a:gd name="T0" fmla="*/ 1003 w 1523"/>
                <a:gd name="T1" fmla="*/ 741 h 825"/>
                <a:gd name="T2" fmla="*/ 889 w 1523"/>
                <a:gd name="T3" fmla="*/ 751 h 825"/>
                <a:gd name="T4" fmla="*/ 764 w 1523"/>
                <a:gd name="T5" fmla="*/ 749 h 825"/>
                <a:gd name="T6" fmla="*/ 616 w 1523"/>
                <a:gd name="T7" fmla="*/ 782 h 825"/>
                <a:gd name="T8" fmla="*/ 596 w 1523"/>
                <a:gd name="T9" fmla="*/ 708 h 825"/>
                <a:gd name="T10" fmla="*/ 548 w 1523"/>
                <a:gd name="T11" fmla="*/ 693 h 825"/>
                <a:gd name="T12" fmla="*/ 520 w 1523"/>
                <a:gd name="T13" fmla="*/ 629 h 825"/>
                <a:gd name="T14" fmla="*/ 469 w 1523"/>
                <a:gd name="T15" fmla="*/ 586 h 825"/>
                <a:gd name="T16" fmla="*/ 400 w 1523"/>
                <a:gd name="T17" fmla="*/ 568 h 825"/>
                <a:gd name="T18" fmla="*/ 390 w 1523"/>
                <a:gd name="T19" fmla="*/ 670 h 825"/>
                <a:gd name="T20" fmla="*/ 354 w 1523"/>
                <a:gd name="T21" fmla="*/ 703 h 825"/>
                <a:gd name="T22" fmla="*/ 291 w 1523"/>
                <a:gd name="T23" fmla="*/ 713 h 825"/>
                <a:gd name="T24" fmla="*/ 242 w 1523"/>
                <a:gd name="T25" fmla="*/ 685 h 825"/>
                <a:gd name="T26" fmla="*/ 212 w 1523"/>
                <a:gd name="T27" fmla="*/ 642 h 825"/>
                <a:gd name="T28" fmla="*/ 176 w 1523"/>
                <a:gd name="T29" fmla="*/ 627 h 825"/>
                <a:gd name="T30" fmla="*/ 133 w 1523"/>
                <a:gd name="T31" fmla="*/ 543 h 825"/>
                <a:gd name="T32" fmla="*/ 34 w 1523"/>
                <a:gd name="T33" fmla="*/ 527 h 825"/>
                <a:gd name="T34" fmla="*/ 3 w 1523"/>
                <a:gd name="T35" fmla="*/ 403 h 825"/>
                <a:gd name="T36" fmla="*/ 51 w 1523"/>
                <a:gd name="T37" fmla="*/ 380 h 825"/>
                <a:gd name="T38" fmla="*/ 120 w 1523"/>
                <a:gd name="T39" fmla="*/ 377 h 825"/>
                <a:gd name="T40" fmla="*/ 174 w 1523"/>
                <a:gd name="T41" fmla="*/ 392 h 825"/>
                <a:gd name="T42" fmla="*/ 230 w 1523"/>
                <a:gd name="T43" fmla="*/ 385 h 825"/>
                <a:gd name="T44" fmla="*/ 298 w 1523"/>
                <a:gd name="T45" fmla="*/ 405 h 825"/>
                <a:gd name="T46" fmla="*/ 260 w 1523"/>
                <a:gd name="T47" fmla="*/ 255 h 825"/>
                <a:gd name="T48" fmla="*/ 161 w 1523"/>
                <a:gd name="T49" fmla="*/ 163 h 825"/>
                <a:gd name="T50" fmla="*/ 268 w 1523"/>
                <a:gd name="T51" fmla="*/ 74 h 825"/>
                <a:gd name="T52" fmla="*/ 301 w 1523"/>
                <a:gd name="T53" fmla="*/ 130 h 825"/>
                <a:gd name="T54" fmla="*/ 354 w 1523"/>
                <a:gd name="T55" fmla="*/ 156 h 825"/>
                <a:gd name="T56" fmla="*/ 377 w 1523"/>
                <a:gd name="T57" fmla="*/ 196 h 825"/>
                <a:gd name="T58" fmla="*/ 431 w 1523"/>
                <a:gd name="T59" fmla="*/ 240 h 825"/>
                <a:gd name="T60" fmla="*/ 464 w 1523"/>
                <a:gd name="T61" fmla="*/ 278 h 825"/>
                <a:gd name="T62" fmla="*/ 530 w 1523"/>
                <a:gd name="T63" fmla="*/ 311 h 825"/>
                <a:gd name="T64" fmla="*/ 553 w 1523"/>
                <a:gd name="T65" fmla="*/ 367 h 825"/>
                <a:gd name="T66" fmla="*/ 550 w 1523"/>
                <a:gd name="T67" fmla="*/ 313 h 825"/>
                <a:gd name="T68" fmla="*/ 553 w 1523"/>
                <a:gd name="T69" fmla="*/ 252 h 825"/>
                <a:gd name="T70" fmla="*/ 550 w 1523"/>
                <a:gd name="T71" fmla="*/ 201 h 825"/>
                <a:gd name="T72" fmla="*/ 538 w 1523"/>
                <a:gd name="T73" fmla="*/ 145 h 825"/>
                <a:gd name="T74" fmla="*/ 591 w 1523"/>
                <a:gd name="T75" fmla="*/ 92 h 825"/>
                <a:gd name="T76" fmla="*/ 650 w 1523"/>
                <a:gd name="T77" fmla="*/ 130 h 825"/>
                <a:gd name="T78" fmla="*/ 700 w 1523"/>
                <a:gd name="T79" fmla="*/ 133 h 825"/>
                <a:gd name="T80" fmla="*/ 726 w 1523"/>
                <a:gd name="T81" fmla="*/ 77 h 825"/>
                <a:gd name="T82" fmla="*/ 833 w 1523"/>
                <a:gd name="T83" fmla="*/ 59 h 825"/>
                <a:gd name="T84" fmla="*/ 919 w 1523"/>
                <a:gd name="T85" fmla="*/ 67 h 825"/>
                <a:gd name="T86" fmla="*/ 996 w 1523"/>
                <a:gd name="T87" fmla="*/ 0 h 825"/>
                <a:gd name="T88" fmla="*/ 1072 w 1523"/>
                <a:gd name="T89" fmla="*/ 138 h 825"/>
                <a:gd name="T90" fmla="*/ 1126 w 1523"/>
                <a:gd name="T91" fmla="*/ 207 h 825"/>
                <a:gd name="T92" fmla="*/ 1215 w 1523"/>
                <a:gd name="T93" fmla="*/ 298 h 825"/>
                <a:gd name="T94" fmla="*/ 1378 w 1523"/>
                <a:gd name="T95" fmla="*/ 369 h 825"/>
                <a:gd name="T96" fmla="*/ 1401 w 1523"/>
                <a:gd name="T97" fmla="*/ 397 h 825"/>
                <a:gd name="T98" fmla="*/ 1401 w 1523"/>
                <a:gd name="T99" fmla="*/ 428 h 825"/>
                <a:gd name="T100" fmla="*/ 1454 w 1523"/>
                <a:gd name="T101" fmla="*/ 453 h 825"/>
                <a:gd name="T102" fmla="*/ 1513 w 1523"/>
                <a:gd name="T103" fmla="*/ 497 h 825"/>
                <a:gd name="T104" fmla="*/ 1515 w 1523"/>
                <a:gd name="T105" fmla="*/ 525 h 825"/>
                <a:gd name="T106" fmla="*/ 1485 w 1523"/>
                <a:gd name="T107" fmla="*/ 555 h 825"/>
                <a:gd name="T108" fmla="*/ 1462 w 1523"/>
                <a:gd name="T109" fmla="*/ 576 h 825"/>
                <a:gd name="T110" fmla="*/ 1421 w 1523"/>
                <a:gd name="T111" fmla="*/ 576 h 825"/>
                <a:gd name="T112" fmla="*/ 1408 w 1523"/>
                <a:gd name="T113" fmla="*/ 616 h 825"/>
                <a:gd name="T114" fmla="*/ 1388 w 1523"/>
                <a:gd name="T115" fmla="*/ 657 h 825"/>
                <a:gd name="T116" fmla="*/ 1373 w 1523"/>
                <a:gd name="T117" fmla="*/ 703 h 825"/>
                <a:gd name="T118" fmla="*/ 1357 w 1523"/>
                <a:gd name="T119" fmla="*/ 733 h 825"/>
                <a:gd name="T120" fmla="*/ 1332 w 1523"/>
                <a:gd name="T121" fmla="*/ 772 h 825"/>
                <a:gd name="T122" fmla="*/ 1166 w 1523"/>
                <a:gd name="T123" fmla="*/ 761 h 825"/>
                <a:gd name="T124" fmla="*/ 1128 w 1523"/>
                <a:gd name="T125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23" h="825">
                  <a:moveTo>
                    <a:pt x="1087" y="812"/>
                  </a:moveTo>
                  <a:lnTo>
                    <a:pt x="1085" y="810"/>
                  </a:lnTo>
                  <a:lnTo>
                    <a:pt x="1080" y="805"/>
                  </a:lnTo>
                  <a:lnTo>
                    <a:pt x="1075" y="800"/>
                  </a:lnTo>
                  <a:lnTo>
                    <a:pt x="1070" y="800"/>
                  </a:lnTo>
                  <a:lnTo>
                    <a:pt x="1067" y="800"/>
                  </a:lnTo>
                  <a:lnTo>
                    <a:pt x="1065" y="797"/>
                  </a:lnTo>
                  <a:lnTo>
                    <a:pt x="1062" y="794"/>
                  </a:lnTo>
                  <a:lnTo>
                    <a:pt x="1062" y="792"/>
                  </a:lnTo>
                  <a:lnTo>
                    <a:pt x="1065" y="789"/>
                  </a:lnTo>
                  <a:lnTo>
                    <a:pt x="1065" y="784"/>
                  </a:lnTo>
                  <a:lnTo>
                    <a:pt x="1067" y="777"/>
                  </a:lnTo>
                  <a:lnTo>
                    <a:pt x="1059" y="772"/>
                  </a:lnTo>
                  <a:lnTo>
                    <a:pt x="1054" y="766"/>
                  </a:lnTo>
                  <a:lnTo>
                    <a:pt x="1052" y="761"/>
                  </a:lnTo>
                  <a:lnTo>
                    <a:pt x="1052" y="759"/>
                  </a:lnTo>
                  <a:lnTo>
                    <a:pt x="1052" y="751"/>
                  </a:lnTo>
                  <a:lnTo>
                    <a:pt x="1044" y="754"/>
                  </a:lnTo>
                  <a:lnTo>
                    <a:pt x="1039" y="751"/>
                  </a:lnTo>
                  <a:lnTo>
                    <a:pt x="1034" y="751"/>
                  </a:lnTo>
                  <a:lnTo>
                    <a:pt x="1026" y="744"/>
                  </a:lnTo>
                  <a:lnTo>
                    <a:pt x="1021" y="741"/>
                  </a:lnTo>
                  <a:lnTo>
                    <a:pt x="1016" y="744"/>
                  </a:lnTo>
                  <a:lnTo>
                    <a:pt x="1011" y="741"/>
                  </a:lnTo>
                  <a:lnTo>
                    <a:pt x="1003" y="741"/>
                  </a:lnTo>
                  <a:lnTo>
                    <a:pt x="1001" y="746"/>
                  </a:lnTo>
                  <a:lnTo>
                    <a:pt x="993" y="749"/>
                  </a:lnTo>
                  <a:lnTo>
                    <a:pt x="993" y="751"/>
                  </a:lnTo>
                  <a:lnTo>
                    <a:pt x="991" y="754"/>
                  </a:lnTo>
                  <a:lnTo>
                    <a:pt x="988" y="751"/>
                  </a:lnTo>
                  <a:lnTo>
                    <a:pt x="981" y="749"/>
                  </a:lnTo>
                  <a:lnTo>
                    <a:pt x="973" y="749"/>
                  </a:lnTo>
                  <a:lnTo>
                    <a:pt x="965" y="749"/>
                  </a:lnTo>
                  <a:lnTo>
                    <a:pt x="963" y="749"/>
                  </a:lnTo>
                  <a:lnTo>
                    <a:pt x="960" y="754"/>
                  </a:lnTo>
                  <a:lnTo>
                    <a:pt x="958" y="754"/>
                  </a:lnTo>
                  <a:lnTo>
                    <a:pt x="953" y="756"/>
                  </a:lnTo>
                  <a:lnTo>
                    <a:pt x="945" y="761"/>
                  </a:lnTo>
                  <a:lnTo>
                    <a:pt x="937" y="766"/>
                  </a:lnTo>
                  <a:lnTo>
                    <a:pt x="932" y="772"/>
                  </a:lnTo>
                  <a:lnTo>
                    <a:pt x="919" y="769"/>
                  </a:lnTo>
                  <a:lnTo>
                    <a:pt x="907" y="766"/>
                  </a:lnTo>
                  <a:lnTo>
                    <a:pt x="902" y="766"/>
                  </a:lnTo>
                  <a:lnTo>
                    <a:pt x="902" y="764"/>
                  </a:lnTo>
                  <a:lnTo>
                    <a:pt x="899" y="761"/>
                  </a:lnTo>
                  <a:lnTo>
                    <a:pt x="899" y="756"/>
                  </a:lnTo>
                  <a:lnTo>
                    <a:pt x="897" y="754"/>
                  </a:lnTo>
                  <a:lnTo>
                    <a:pt x="894" y="751"/>
                  </a:lnTo>
                  <a:lnTo>
                    <a:pt x="891" y="751"/>
                  </a:lnTo>
                  <a:lnTo>
                    <a:pt x="889" y="751"/>
                  </a:lnTo>
                  <a:lnTo>
                    <a:pt x="886" y="746"/>
                  </a:lnTo>
                  <a:lnTo>
                    <a:pt x="881" y="746"/>
                  </a:lnTo>
                  <a:lnTo>
                    <a:pt x="874" y="746"/>
                  </a:lnTo>
                  <a:lnTo>
                    <a:pt x="869" y="744"/>
                  </a:lnTo>
                  <a:lnTo>
                    <a:pt x="861" y="744"/>
                  </a:lnTo>
                  <a:lnTo>
                    <a:pt x="856" y="744"/>
                  </a:lnTo>
                  <a:lnTo>
                    <a:pt x="853" y="744"/>
                  </a:lnTo>
                  <a:lnTo>
                    <a:pt x="851" y="746"/>
                  </a:lnTo>
                  <a:lnTo>
                    <a:pt x="851" y="744"/>
                  </a:lnTo>
                  <a:lnTo>
                    <a:pt x="846" y="744"/>
                  </a:lnTo>
                  <a:lnTo>
                    <a:pt x="838" y="741"/>
                  </a:lnTo>
                  <a:lnTo>
                    <a:pt x="830" y="741"/>
                  </a:lnTo>
                  <a:lnTo>
                    <a:pt x="825" y="741"/>
                  </a:lnTo>
                  <a:lnTo>
                    <a:pt x="823" y="741"/>
                  </a:lnTo>
                  <a:lnTo>
                    <a:pt x="820" y="741"/>
                  </a:lnTo>
                  <a:lnTo>
                    <a:pt x="818" y="744"/>
                  </a:lnTo>
                  <a:lnTo>
                    <a:pt x="813" y="749"/>
                  </a:lnTo>
                  <a:lnTo>
                    <a:pt x="810" y="751"/>
                  </a:lnTo>
                  <a:lnTo>
                    <a:pt x="807" y="751"/>
                  </a:lnTo>
                  <a:lnTo>
                    <a:pt x="805" y="754"/>
                  </a:lnTo>
                  <a:lnTo>
                    <a:pt x="795" y="751"/>
                  </a:lnTo>
                  <a:lnTo>
                    <a:pt x="787" y="749"/>
                  </a:lnTo>
                  <a:lnTo>
                    <a:pt x="782" y="749"/>
                  </a:lnTo>
                  <a:lnTo>
                    <a:pt x="772" y="746"/>
                  </a:lnTo>
                  <a:lnTo>
                    <a:pt x="764" y="749"/>
                  </a:lnTo>
                  <a:lnTo>
                    <a:pt x="762" y="744"/>
                  </a:lnTo>
                  <a:lnTo>
                    <a:pt x="751" y="744"/>
                  </a:lnTo>
                  <a:lnTo>
                    <a:pt x="746" y="744"/>
                  </a:lnTo>
                  <a:lnTo>
                    <a:pt x="741" y="744"/>
                  </a:lnTo>
                  <a:lnTo>
                    <a:pt x="731" y="741"/>
                  </a:lnTo>
                  <a:lnTo>
                    <a:pt x="726" y="746"/>
                  </a:lnTo>
                  <a:lnTo>
                    <a:pt x="723" y="744"/>
                  </a:lnTo>
                  <a:lnTo>
                    <a:pt x="718" y="741"/>
                  </a:lnTo>
                  <a:lnTo>
                    <a:pt x="716" y="744"/>
                  </a:lnTo>
                  <a:lnTo>
                    <a:pt x="706" y="744"/>
                  </a:lnTo>
                  <a:lnTo>
                    <a:pt x="693" y="744"/>
                  </a:lnTo>
                  <a:lnTo>
                    <a:pt x="688" y="741"/>
                  </a:lnTo>
                  <a:lnTo>
                    <a:pt x="683" y="738"/>
                  </a:lnTo>
                  <a:lnTo>
                    <a:pt x="678" y="738"/>
                  </a:lnTo>
                  <a:lnTo>
                    <a:pt x="672" y="736"/>
                  </a:lnTo>
                  <a:lnTo>
                    <a:pt x="662" y="738"/>
                  </a:lnTo>
                  <a:lnTo>
                    <a:pt x="652" y="744"/>
                  </a:lnTo>
                  <a:lnTo>
                    <a:pt x="647" y="738"/>
                  </a:lnTo>
                  <a:lnTo>
                    <a:pt x="644" y="741"/>
                  </a:lnTo>
                  <a:lnTo>
                    <a:pt x="642" y="751"/>
                  </a:lnTo>
                  <a:lnTo>
                    <a:pt x="634" y="772"/>
                  </a:lnTo>
                  <a:lnTo>
                    <a:pt x="627" y="794"/>
                  </a:lnTo>
                  <a:lnTo>
                    <a:pt x="616" y="797"/>
                  </a:lnTo>
                  <a:lnTo>
                    <a:pt x="614" y="797"/>
                  </a:lnTo>
                  <a:lnTo>
                    <a:pt x="616" y="782"/>
                  </a:lnTo>
                  <a:lnTo>
                    <a:pt x="614" y="779"/>
                  </a:lnTo>
                  <a:lnTo>
                    <a:pt x="614" y="777"/>
                  </a:lnTo>
                  <a:lnTo>
                    <a:pt x="616" y="774"/>
                  </a:lnTo>
                  <a:lnTo>
                    <a:pt x="614" y="769"/>
                  </a:lnTo>
                  <a:lnTo>
                    <a:pt x="614" y="766"/>
                  </a:lnTo>
                  <a:lnTo>
                    <a:pt x="614" y="761"/>
                  </a:lnTo>
                  <a:lnTo>
                    <a:pt x="614" y="759"/>
                  </a:lnTo>
                  <a:lnTo>
                    <a:pt x="614" y="751"/>
                  </a:lnTo>
                  <a:lnTo>
                    <a:pt x="614" y="749"/>
                  </a:lnTo>
                  <a:lnTo>
                    <a:pt x="614" y="744"/>
                  </a:lnTo>
                  <a:lnTo>
                    <a:pt x="614" y="741"/>
                  </a:lnTo>
                  <a:lnTo>
                    <a:pt x="611" y="736"/>
                  </a:lnTo>
                  <a:lnTo>
                    <a:pt x="611" y="733"/>
                  </a:lnTo>
                  <a:lnTo>
                    <a:pt x="614" y="728"/>
                  </a:lnTo>
                  <a:lnTo>
                    <a:pt x="614" y="726"/>
                  </a:lnTo>
                  <a:lnTo>
                    <a:pt x="614" y="721"/>
                  </a:lnTo>
                  <a:lnTo>
                    <a:pt x="614" y="716"/>
                  </a:lnTo>
                  <a:lnTo>
                    <a:pt x="614" y="710"/>
                  </a:lnTo>
                  <a:lnTo>
                    <a:pt x="614" y="708"/>
                  </a:lnTo>
                  <a:lnTo>
                    <a:pt x="611" y="708"/>
                  </a:lnTo>
                  <a:lnTo>
                    <a:pt x="606" y="705"/>
                  </a:lnTo>
                  <a:lnTo>
                    <a:pt x="604" y="708"/>
                  </a:lnTo>
                  <a:lnTo>
                    <a:pt x="599" y="705"/>
                  </a:lnTo>
                  <a:lnTo>
                    <a:pt x="596" y="705"/>
                  </a:lnTo>
                  <a:lnTo>
                    <a:pt x="596" y="708"/>
                  </a:lnTo>
                  <a:lnTo>
                    <a:pt x="594" y="708"/>
                  </a:lnTo>
                  <a:lnTo>
                    <a:pt x="591" y="705"/>
                  </a:lnTo>
                  <a:lnTo>
                    <a:pt x="588" y="705"/>
                  </a:lnTo>
                  <a:lnTo>
                    <a:pt x="586" y="700"/>
                  </a:lnTo>
                  <a:lnTo>
                    <a:pt x="583" y="700"/>
                  </a:lnTo>
                  <a:lnTo>
                    <a:pt x="581" y="700"/>
                  </a:lnTo>
                  <a:lnTo>
                    <a:pt x="578" y="700"/>
                  </a:lnTo>
                  <a:lnTo>
                    <a:pt x="576" y="700"/>
                  </a:lnTo>
                  <a:lnTo>
                    <a:pt x="576" y="703"/>
                  </a:lnTo>
                  <a:lnTo>
                    <a:pt x="573" y="703"/>
                  </a:lnTo>
                  <a:lnTo>
                    <a:pt x="571" y="703"/>
                  </a:lnTo>
                  <a:lnTo>
                    <a:pt x="568" y="705"/>
                  </a:lnTo>
                  <a:lnTo>
                    <a:pt x="566" y="705"/>
                  </a:lnTo>
                  <a:lnTo>
                    <a:pt x="563" y="705"/>
                  </a:lnTo>
                  <a:lnTo>
                    <a:pt x="560" y="705"/>
                  </a:lnTo>
                  <a:lnTo>
                    <a:pt x="558" y="708"/>
                  </a:lnTo>
                  <a:lnTo>
                    <a:pt x="555" y="703"/>
                  </a:lnTo>
                  <a:lnTo>
                    <a:pt x="553" y="703"/>
                  </a:lnTo>
                  <a:lnTo>
                    <a:pt x="553" y="700"/>
                  </a:lnTo>
                  <a:lnTo>
                    <a:pt x="550" y="698"/>
                  </a:lnTo>
                  <a:lnTo>
                    <a:pt x="548" y="698"/>
                  </a:lnTo>
                  <a:lnTo>
                    <a:pt x="545" y="698"/>
                  </a:lnTo>
                  <a:lnTo>
                    <a:pt x="545" y="695"/>
                  </a:lnTo>
                  <a:lnTo>
                    <a:pt x="548" y="695"/>
                  </a:lnTo>
                  <a:lnTo>
                    <a:pt x="548" y="693"/>
                  </a:lnTo>
                  <a:lnTo>
                    <a:pt x="548" y="690"/>
                  </a:lnTo>
                  <a:lnTo>
                    <a:pt x="548" y="688"/>
                  </a:lnTo>
                  <a:lnTo>
                    <a:pt x="548" y="683"/>
                  </a:lnTo>
                  <a:lnTo>
                    <a:pt x="548" y="680"/>
                  </a:lnTo>
                  <a:lnTo>
                    <a:pt x="545" y="683"/>
                  </a:lnTo>
                  <a:lnTo>
                    <a:pt x="545" y="680"/>
                  </a:lnTo>
                  <a:lnTo>
                    <a:pt x="545" y="677"/>
                  </a:lnTo>
                  <a:lnTo>
                    <a:pt x="543" y="677"/>
                  </a:lnTo>
                  <a:lnTo>
                    <a:pt x="543" y="675"/>
                  </a:lnTo>
                  <a:lnTo>
                    <a:pt x="543" y="672"/>
                  </a:lnTo>
                  <a:lnTo>
                    <a:pt x="543" y="670"/>
                  </a:lnTo>
                  <a:lnTo>
                    <a:pt x="543" y="665"/>
                  </a:lnTo>
                  <a:lnTo>
                    <a:pt x="540" y="662"/>
                  </a:lnTo>
                  <a:lnTo>
                    <a:pt x="540" y="657"/>
                  </a:lnTo>
                  <a:lnTo>
                    <a:pt x="540" y="655"/>
                  </a:lnTo>
                  <a:lnTo>
                    <a:pt x="538" y="652"/>
                  </a:lnTo>
                  <a:lnTo>
                    <a:pt x="535" y="649"/>
                  </a:lnTo>
                  <a:lnTo>
                    <a:pt x="530" y="647"/>
                  </a:lnTo>
                  <a:lnTo>
                    <a:pt x="530" y="644"/>
                  </a:lnTo>
                  <a:lnTo>
                    <a:pt x="527" y="644"/>
                  </a:lnTo>
                  <a:lnTo>
                    <a:pt x="525" y="644"/>
                  </a:lnTo>
                  <a:lnTo>
                    <a:pt x="522" y="639"/>
                  </a:lnTo>
                  <a:lnTo>
                    <a:pt x="520" y="634"/>
                  </a:lnTo>
                  <a:lnTo>
                    <a:pt x="520" y="632"/>
                  </a:lnTo>
                  <a:lnTo>
                    <a:pt x="520" y="629"/>
                  </a:lnTo>
                  <a:lnTo>
                    <a:pt x="520" y="627"/>
                  </a:lnTo>
                  <a:lnTo>
                    <a:pt x="520" y="624"/>
                  </a:lnTo>
                  <a:lnTo>
                    <a:pt x="517" y="624"/>
                  </a:lnTo>
                  <a:lnTo>
                    <a:pt x="515" y="621"/>
                  </a:lnTo>
                  <a:lnTo>
                    <a:pt x="512" y="616"/>
                  </a:lnTo>
                  <a:lnTo>
                    <a:pt x="512" y="614"/>
                  </a:lnTo>
                  <a:lnTo>
                    <a:pt x="510" y="611"/>
                  </a:lnTo>
                  <a:lnTo>
                    <a:pt x="504" y="609"/>
                  </a:lnTo>
                  <a:lnTo>
                    <a:pt x="504" y="606"/>
                  </a:lnTo>
                  <a:lnTo>
                    <a:pt x="504" y="604"/>
                  </a:lnTo>
                  <a:lnTo>
                    <a:pt x="502" y="604"/>
                  </a:lnTo>
                  <a:lnTo>
                    <a:pt x="502" y="601"/>
                  </a:lnTo>
                  <a:lnTo>
                    <a:pt x="499" y="601"/>
                  </a:lnTo>
                  <a:lnTo>
                    <a:pt x="494" y="599"/>
                  </a:lnTo>
                  <a:lnTo>
                    <a:pt x="492" y="599"/>
                  </a:lnTo>
                  <a:lnTo>
                    <a:pt x="492" y="596"/>
                  </a:lnTo>
                  <a:lnTo>
                    <a:pt x="489" y="596"/>
                  </a:lnTo>
                  <a:lnTo>
                    <a:pt x="487" y="596"/>
                  </a:lnTo>
                  <a:lnTo>
                    <a:pt x="484" y="593"/>
                  </a:lnTo>
                  <a:lnTo>
                    <a:pt x="484" y="591"/>
                  </a:lnTo>
                  <a:lnTo>
                    <a:pt x="479" y="588"/>
                  </a:lnTo>
                  <a:lnTo>
                    <a:pt x="476" y="588"/>
                  </a:lnTo>
                  <a:lnTo>
                    <a:pt x="474" y="588"/>
                  </a:lnTo>
                  <a:lnTo>
                    <a:pt x="471" y="586"/>
                  </a:lnTo>
                  <a:lnTo>
                    <a:pt x="469" y="586"/>
                  </a:lnTo>
                  <a:lnTo>
                    <a:pt x="469" y="583"/>
                  </a:lnTo>
                  <a:lnTo>
                    <a:pt x="464" y="581"/>
                  </a:lnTo>
                  <a:lnTo>
                    <a:pt x="461" y="581"/>
                  </a:lnTo>
                  <a:lnTo>
                    <a:pt x="454" y="576"/>
                  </a:lnTo>
                  <a:lnTo>
                    <a:pt x="451" y="576"/>
                  </a:lnTo>
                  <a:lnTo>
                    <a:pt x="451" y="573"/>
                  </a:lnTo>
                  <a:lnTo>
                    <a:pt x="446" y="571"/>
                  </a:lnTo>
                  <a:lnTo>
                    <a:pt x="443" y="568"/>
                  </a:lnTo>
                  <a:lnTo>
                    <a:pt x="441" y="568"/>
                  </a:lnTo>
                  <a:lnTo>
                    <a:pt x="438" y="565"/>
                  </a:lnTo>
                  <a:lnTo>
                    <a:pt x="433" y="565"/>
                  </a:lnTo>
                  <a:lnTo>
                    <a:pt x="431" y="563"/>
                  </a:lnTo>
                  <a:lnTo>
                    <a:pt x="428" y="558"/>
                  </a:lnTo>
                  <a:lnTo>
                    <a:pt x="428" y="555"/>
                  </a:lnTo>
                  <a:lnTo>
                    <a:pt x="428" y="553"/>
                  </a:lnTo>
                  <a:lnTo>
                    <a:pt x="423" y="553"/>
                  </a:lnTo>
                  <a:lnTo>
                    <a:pt x="420" y="553"/>
                  </a:lnTo>
                  <a:lnTo>
                    <a:pt x="415" y="553"/>
                  </a:lnTo>
                  <a:lnTo>
                    <a:pt x="415" y="555"/>
                  </a:lnTo>
                  <a:lnTo>
                    <a:pt x="413" y="555"/>
                  </a:lnTo>
                  <a:lnTo>
                    <a:pt x="408" y="558"/>
                  </a:lnTo>
                  <a:lnTo>
                    <a:pt x="405" y="560"/>
                  </a:lnTo>
                  <a:lnTo>
                    <a:pt x="405" y="563"/>
                  </a:lnTo>
                  <a:lnTo>
                    <a:pt x="403" y="565"/>
                  </a:lnTo>
                  <a:lnTo>
                    <a:pt x="400" y="568"/>
                  </a:lnTo>
                  <a:lnTo>
                    <a:pt x="385" y="604"/>
                  </a:lnTo>
                  <a:lnTo>
                    <a:pt x="385" y="606"/>
                  </a:lnTo>
                  <a:lnTo>
                    <a:pt x="387" y="606"/>
                  </a:lnTo>
                  <a:lnTo>
                    <a:pt x="387" y="609"/>
                  </a:lnTo>
                  <a:lnTo>
                    <a:pt x="390" y="611"/>
                  </a:lnTo>
                  <a:lnTo>
                    <a:pt x="390" y="621"/>
                  </a:lnTo>
                  <a:lnTo>
                    <a:pt x="387" y="621"/>
                  </a:lnTo>
                  <a:lnTo>
                    <a:pt x="387" y="624"/>
                  </a:lnTo>
                  <a:lnTo>
                    <a:pt x="390" y="627"/>
                  </a:lnTo>
                  <a:lnTo>
                    <a:pt x="390" y="629"/>
                  </a:lnTo>
                  <a:lnTo>
                    <a:pt x="387" y="632"/>
                  </a:lnTo>
                  <a:lnTo>
                    <a:pt x="387" y="634"/>
                  </a:lnTo>
                  <a:lnTo>
                    <a:pt x="385" y="637"/>
                  </a:lnTo>
                  <a:lnTo>
                    <a:pt x="385" y="639"/>
                  </a:lnTo>
                  <a:lnTo>
                    <a:pt x="385" y="642"/>
                  </a:lnTo>
                  <a:lnTo>
                    <a:pt x="385" y="644"/>
                  </a:lnTo>
                  <a:lnTo>
                    <a:pt x="387" y="644"/>
                  </a:lnTo>
                  <a:lnTo>
                    <a:pt x="387" y="647"/>
                  </a:lnTo>
                  <a:lnTo>
                    <a:pt x="385" y="657"/>
                  </a:lnTo>
                  <a:lnTo>
                    <a:pt x="385" y="660"/>
                  </a:lnTo>
                  <a:lnTo>
                    <a:pt x="385" y="662"/>
                  </a:lnTo>
                  <a:lnTo>
                    <a:pt x="382" y="665"/>
                  </a:lnTo>
                  <a:lnTo>
                    <a:pt x="385" y="667"/>
                  </a:lnTo>
                  <a:lnTo>
                    <a:pt x="387" y="667"/>
                  </a:lnTo>
                  <a:lnTo>
                    <a:pt x="390" y="670"/>
                  </a:lnTo>
                  <a:lnTo>
                    <a:pt x="392" y="670"/>
                  </a:lnTo>
                  <a:lnTo>
                    <a:pt x="392" y="672"/>
                  </a:lnTo>
                  <a:lnTo>
                    <a:pt x="390" y="675"/>
                  </a:lnTo>
                  <a:lnTo>
                    <a:pt x="387" y="675"/>
                  </a:lnTo>
                  <a:lnTo>
                    <a:pt x="382" y="677"/>
                  </a:lnTo>
                  <a:lnTo>
                    <a:pt x="382" y="680"/>
                  </a:lnTo>
                  <a:lnTo>
                    <a:pt x="385" y="680"/>
                  </a:lnTo>
                  <a:lnTo>
                    <a:pt x="385" y="683"/>
                  </a:lnTo>
                  <a:lnTo>
                    <a:pt x="387" y="683"/>
                  </a:lnTo>
                  <a:lnTo>
                    <a:pt x="385" y="688"/>
                  </a:lnTo>
                  <a:lnTo>
                    <a:pt x="382" y="688"/>
                  </a:lnTo>
                  <a:lnTo>
                    <a:pt x="382" y="690"/>
                  </a:lnTo>
                  <a:lnTo>
                    <a:pt x="382" y="695"/>
                  </a:lnTo>
                  <a:lnTo>
                    <a:pt x="377" y="695"/>
                  </a:lnTo>
                  <a:lnTo>
                    <a:pt x="375" y="698"/>
                  </a:lnTo>
                  <a:lnTo>
                    <a:pt x="370" y="695"/>
                  </a:lnTo>
                  <a:lnTo>
                    <a:pt x="370" y="698"/>
                  </a:lnTo>
                  <a:lnTo>
                    <a:pt x="367" y="700"/>
                  </a:lnTo>
                  <a:lnTo>
                    <a:pt x="367" y="703"/>
                  </a:lnTo>
                  <a:lnTo>
                    <a:pt x="364" y="705"/>
                  </a:lnTo>
                  <a:lnTo>
                    <a:pt x="362" y="703"/>
                  </a:lnTo>
                  <a:lnTo>
                    <a:pt x="359" y="705"/>
                  </a:lnTo>
                  <a:lnTo>
                    <a:pt x="357" y="708"/>
                  </a:lnTo>
                  <a:lnTo>
                    <a:pt x="357" y="705"/>
                  </a:lnTo>
                  <a:lnTo>
                    <a:pt x="354" y="703"/>
                  </a:lnTo>
                  <a:lnTo>
                    <a:pt x="349" y="703"/>
                  </a:lnTo>
                  <a:lnTo>
                    <a:pt x="347" y="708"/>
                  </a:lnTo>
                  <a:lnTo>
                    <a:pt x="344" y="708"/>
                  </a:lnTo>
                  <a:lnTo>
                    <a:pt x="342" y="708"/>
                  </a:lnTo>
                  <a:lnTo>
                    <a:pt x="339" y="705"/>
                  </a:lnTo>
                  <a:lnTo>
                    <a:pt x="336" y="705"/>
                  </a:lnTo>
                  <a:lnTo>
                    <a:pt x="336" y="703"/>
                  </a:lnTo>
                  <a:lnTo>
                    <a:pt x="329" y="703"/>
                  </a:lnTo>
                  <a:lnTo>
                    <a:pt x="326" y="703"/>
                  </a:lnTo>
                  <a:lnTo>
                    <a:pt x="324" y="708"/>
                  </a:lnTo>
                  <a:lnTo>
                    <a:pt x="326" y="710"/>
                  </a:lnTo>
                  <a:lnTo>
                    <a:pt x="324" y="713"/>
                  </a:lnTo>
                  <a:lnTo>
                    <a:pt x="321" y="713"/>
                  </a:lnTo>
                  <a:lnTo>
                    <a:pt x="319" y="713"/>
                  </a:lnTo>
                  <a:lnTo>
                    <a:pt x="316" y="716"/>
                  </a:lnTo>
                  <a:lnTo>
                    <a:pt x="316" y="718"/>
                  </a:lnTo>
                  <a:lnTo>
                    <a:pt x="314" y="718"/>
                  </a:lnTo>
                  <a:lnTo>
                    <a:pt x="311" y="716"/>
                  </a:lnTo>
                  <a:lnTo>
                    <a:pt x="308" y="718"/>
                  </a:lnTo>
                  <a:lnTo>
                    <a:pt x="303" y="716"/>
                  </a:lnTo>
                  <a:lnTo>
                    <a:pt x="301" y="713"/>
                  </a:lnTo>
                  <a:lnTo>
                    <a:pt x="298" y="710"/>
                  </a:lnTo>
                  <a:lnTo>
                    <a:pt x="296" y="713"/>
                  </a:lnTo>
                  <a:lnTo>
                    <a:pt x="293" y="713"/>
                  </a:lnTo>
                  <a:lnTo>
                    <a:pt x="291" y="713"/>
                  </a:lnTo>
                  <a:lnTo>
                    <a:pt x="288" y="710"/>
                  </a:lnTo>
                  <a:lnTo>
                    <a:pt x="286" y="708"/>
                  </a:lnTo>
                  <a:lnTo>
                    <a:pt x="286" y="705"/>
                  </a:lnTo>
                  <a:lnTo>
                    <a:pt x="283" y="705"/>
                  </a:lnTo>
                  <a:lnTo>
                    <a:pt x="280" y="705"/>
                  </a:lnTo>
                  <a:lnTo>
                    <a:pt x="280" y="703"/>
                  </a:lnTo>
                  <a:lnTo>
                    <a:pt x="278" y="700"/>
                  </a:lnTo>
                  <a:lnTo>
                    <a:pt x="278" y="698"/>
                  </a:lnTo>
                  <a:lnTo>
                    <a:pt x="278" y="695"/>
                  </a:lnTo>
                  <a:lnTo>
                    <a:pt x="278" y="693"/>
                  </a:lnTo>
                  <a:lnTo>
                    <a:pt x="275" y="693"/>
                  </a:lnTo>
                  <a:lnTo>
                    <a:pt x="273" y="695"/>
                  </a:lnTo>
                  <a:lnTo>
                    <a:pt x="270" y="695"/>
                  </a:lnTo>
                  <a:lnTo>
                    <a:pt x="268" y="693"/>
                  </a:lnTo>
                  <a:lnTo>
                    <a:pt x="265" y="693"/>
                  </a:lnTo>
                  <a:lnTo>
                    <a:pt x="263" y="690"/>
                  </a:lnTo>
                  <a:lnTo>
                    <a:pt x="260" y="690"/>
                  </a:lnTo>
                  <a:lnTo>
                    <a:pt x="258" y="688"/>
                  </a:lnTo>
                  <a:lnTo>
                    <a:pt x="255" y="693"/>
                  </a:lnTo>
                  <a:lnTo>
                    <a:pt x="252" y="693"/>
                  </a:lnTo>
                  <a:lnTo>
                    <a:pt x="250" y="693"/>
                  </a:lnTo>
                  <a:lnTo>
                    <a:pt x="247" y="688"/>
                  </a:lnTo>
                  <a:lnTo>
                    <a:pt x="245" y="688"/>
                  </a:lnTo>
                  <a:lnTo>
                    <a:pt x="245" y="685"/>
                  </a:lnTo>
                  <a:lnTo>
                    <a:pt x="242" y="685"/>
                  </a:lnTo>
                  <a:lnTo>
                    <a:pt x="245" y="683"/>
                  </a:lnTo>
                  <a:lnTo>
                    <a:pt x="242" y="680"/>
                  </a:lnTo>
                  <a:lnTo>
                    <a:pt x="240" y="677"/>
                  </a:lnTo>
                  <a:lnTo>
                    <a:pt x="237" y="677"/>
                  </a:lnTo>
                  <a:lnTo>
                    <a:pt x="235" y="680"/>
                  </a:lnTo>
                  <a:lnTo>
                    <a:pt x="235" y="677"/>
                  </a:lnTo>
                  <a:lnTo>
                    <a:pt x="235" y="675"/>
                  </a:lnTo>
                  <a:lnTo>
                    <a:pt x="235" y="670"/>
                  </a:lnTo>
                  <a:lnTo>
                    <a:pt x="237" y="667"/>
                  </a:lnTo>
                  <a:lnTo>
                    <a:pt x="235" y="667"/>
                  </a:lnTo>
                  <a:lnTo>
                    <a:pt x="230" y="665"/>
                  </a:lnTo>
                  <a:lnTo>
                    <a:pt x="227" y="665"/>
                  </a:lnTo>
                  <a:lnTo>
                    <a:pt x="224" y="660"/>
                  </a:lnTo>
                  <a:lnTo>
                    <a:pt x="222" y="657"/>
                  </a:lnTo>
                  <a:lnTo>
                    <a:pt x="219" y="657"/>
                  </a:lnTo>
                  <a:lnTo>
                    <a:pt x="217" y="657"/>
                  </a:lnTo>
                  <a:lnTo>
                    <a:pt x="214" y="655"/>
                  </a:lnTo>
                  <a:lnTo>
                    <a:pt x="214" y="657"/>
                  </a:lnTo>
                  <a:lnTo>
                    <a:pt x="212" y="657"/>
                  </a:lnTo>
                  <a:lnTo>
                    <a:pt x="212" y="655"/>
                  </a:lnTo>
                  <a:lnTo>
                    <a:pt x="212" y="652"/>
                  </a:lnTo>
                  <a:lnTo>
                    <a:pt x="212" y="649"/>
                  </a:lnTo>
                  <a:lnTo>
                    <a:pt x="212" y="647"/>
                  </a:lnTo>
                  <a:lnTo>
                    <a:pt x="212" y="644"/>
                  </a:lnTo>
                  <a:lnTo>
                    <a:pt x="212" y="642"/>
                  </a:lnTo>
                  <a:lnTo>
                    <a:pt x="209" y="642"/>
                  </a:lnTo>
                  <a:lnTo>
                    <a:pt x="209" y="639"/>
                  </a:lnTo>
                  <a:lnTo>
                    <a:pt x="209" y="637"/>
                  </a:lnTo>
                  <a:lnTo>
                    <a:pt x="209" y="634"/>
                  </a:lnTo>
                  <a:lnTo>
                    <a:pt x="207" y="634"/>
                  </a:lnTo>
                  <a:lnTo>
                    <a:pt x="204" y="634"/>
                  </a:lnTo>
                  <a:lnTo>
                    <a:pt x="204" y="632"/>
                  </a:lnTo>
                  <a:lnTo>
                    <a:pt x="207" y="629"/>
                  </a:lnTo>
                  <a:lnTo>
                    <a:pt x="207" y="627"/>
                  </a:lnTo>
                  <a:lnTo>
                    <a:pt x="204" y="624"/>
                  </a:lnTo>
                  <a:lnTo>
                    <a:pt x="202" y="624"/>
                  </a:lnTo>
                  <a:lnTo>
                    <a:pt x="199" y="624"/>
                  </a:lnTo>
                  <a:lnTo>
                    <a:pt x="196" y="624"/>
                  </a:lnTo>
                  <a:lnTo>
                    <a:pt x="194" y="624"/>
                  </a:lnTo>
                  <a:lnTo>
                    <a:pt x="191" y="624"/>
                  </a:lnTo>
                  <a:lnTo>
                    <a:pt x="191" y="621"/>
                  </a:lnTo>
                  <a:lnTo>
                    <a:pt x="191" y="627"/>
                  </a:lnTo>
                  <a:lnTo>
                    <a:pt x="189" y="629"/>
                  </a:lnTo>
                  <a:lnTo>
                    <a:pt x="186" y="629"/>
                  </a:lnTo>
                  <a:lnTo>
                    <a:pt x="184" y="632"/>
                  </a:lnTo>
                  <a:lnTo>
                    <a:pt x="181" y="632"/>
                  </a:lnTo>
                  <a:lnTo>
                    <a:pt x="179" y="632"/>
                  </a:lnTo>
                  <a:lnTo>
                    <a:pt x="179" y="629"/>
                  </a:lnTo>
                  <a:lnTo>
                    <a:pt x="176" y="629"/>
                  </a:lnTo>
                  <a:lnTo>
                    <a:pt x="176" y="627"/>
                  </a:lnTo>
                  <a:lnTo>
                    <a:pt x="174" y="627"/>
                  </a:lnTo>
                  <a:lnTo>
                    <a:pt x="171" y="629"/>
                  </a:lnTo>
                  <a:lnTo>
                    <a:pt x="168" y="627"/>
                  </a:lnTo>
                  <a:lnTo>
                    <a:pt x="166" y="624"/>
                  </a:lnTo>
                  <a:lnTo>
                    <a:pt x="163" y="627"/>
                  </a:lnTo>
                  <a:lnTo>
                    <a:pt x="158" y="621"/>
                  </a:lnTo>
                  <a:lnTo>
                    <a:pt x="158" y="619"/>
                  </a:lnTo>
                  <a:lnTo>
                    <a:pt x="158" y="614"/>
                  </a:lnTo>
                  <a:lnTo>
                    <a:pt x="158" y="611"/>
                  </a:lnTo>
                  <a:lnTo>
                    <a:pt x="156" y="611"/>
                  </a:lnTo>
                  <a:lnTo>
                    <a:pt x="151" y="609"/>
                  </a:lnTo>
                  <a:lnTo>
                    <a:pt x="148" y="601"/>
                  </a:lnTo>
                  <a:lnTo>
                    <a:pt x="140" y="593"/>
                  </a:lnTo>
                  <a:lnTo>
                    <a:pt x="138" y="591"/>
                  </a:lnTo>
                  <a:lnTo>
                    <a:pt x="135" y="588"/>
                  </a:lnTo>
                  <a:lnTo>
                    <a:pt x="125" y="586"/>
                  </a:lnTo>
                  <a:lnTo>
                    <a:pt x="123" y="581"/>
                  </a:lnTo>
                  <a:lnTo>
                    <a:pt x="125" y="573"/>
                  </a:lnTo>
                  <a:lnTo>
                    <a:pt x="123" y="573"/>
                  </a:lnTo>
                  <a:lnTo>
                    <a:pt x="123" y="568"/>
                  </a:lnTo>
                  <a:lnTo>
                    <a:pt x="128" y="565"/>
                  </a:lnTo>
                  <a:lnTo>
                    <a:pt x="128" y="560"/>
                  </a:lnTo>
                  <a:lnTo>
                    <a:pt x="125" y="553"/>
                  </a:lnTo>
                  <a:lnTo>
                    <a:pt x="128" y="548"/>
                  </a:lnTo>
                  <a:lnTo>
                    <a:pt x="133" y="543"/>
                  </a:lnTo>
                  <a:lnTo>
                    <a:pt x="135" y="537"/>
                  </a:lnTo>
                  <a:lnTo>
                    <a:pt x="135" y="535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0" y="530"/>
                  </a:lnTo>
                  <a:lnTo>
                    <a:pt x="128" y="532"/>
                  </a:lnTo>
                  <a:lnTo>
                    <a:pt x="125" y="535"/>
                  </a:lnTo>
                  <a:lnTo>
                    <a:pt x="123" y="537"/>
                  </a:lnTo>
                  <a:lnTo>
                    <a:pt x="120" y="537"/>
                  </a:lnTo>
                  <a:lnTo>
                    <a:pt x="118" y="532"/>
                  </a:lnTo>
                  <a:lnTo>
                    <a:pt x="112" y="527"/>
                  </a:lnTo>
                  <a:lnTo>
                    <a:pt x="110" y="527"/>
                  </a:lnTo>
                  <a:lnTo>
                    <a:pt x="110" y="530"/>
                  </a:lnTo>
                  <a:lnTo>
                    <a:pt x="105" y="540"/>
                  </a:lnTo>
                  <a:lnTo>
                    <a:pt x="97" y="548"/>
                  </a:lnTo>
                  <a:lnTo>
                    <a:pt x="95" y="550"/>
                  </a:lnTo>
                  <a:lnTo>
                    <a:pt x="84" y="548"/>
                  </a:lnTo>
                  <a:lnTo>
                    <a:pt x="82" y="545"/>
                  </a:lnTo>
                  <a:lnTo>
                    <a:pt x="79" y="543"/>
                  </a:lnTo>
                  <a:lnTo>
                    <a:pt x="77" y="537"/>
                  </a:lnTo>
                  <a:lnTo>
                    <a:pt x="74" y="535"/>
                  </a:lnTo>
                  <a:lnTo>
                    <a:pt x="67" y="532"/>
                  </a:lnTo>
                  <a:lnTo>
                    <a:pt x="44" y="532"/>
                  </a:lnTo>
                  <a:lnTo>
                    <a:pt x="39" y="530"/>
                  </a:lnTo>
                  <a:lnTo>
                    <a:pt x="34" y="527"/>
                  </a:lnTo>
                  <a:lnTo>
                    <a:pt x="23" y="515"/>
                  </a:lnTo>
                  <a:lnTo>
                    <a:pt x="16" y="512"/>
                  </a:lnTo>
                  <a:lnTo>
                    <a:pt x="13" y="512"/>
                  </a:lnTo>
                  <a:lnTo>
                    <a:pt x="11" y="517"/>
                  </a:lnTo>
                  <a:lnTo>
                    <a:pt x="3" y="515"/>
                  </a:lnTo>
                  <a:lnTo>
                    <a:pt x="3" y="512"/>
                  </a:lnTo>
                  <a:lnTo>
                    <a:pt x="0" y="504"/>
                  </a:lnTo>
                  <a:lnTo>
                    <a:pt x="0" y="502"/>
                  </a:lnTo>
                  <a:lnTo>
                    <a:pt x="3" y="499"/>
                  </a:lnTo>
                  <a:lnTo>
                    <a:pt x="11" y="492"/>
                  </a:lnTo>
                  <a:lnTo>
                    <a:pt x="11" y="489"/>
                  </a:lnTo>
                  <a:lnTo>
                    <a:pt x="11" y="484"/>
                  </a:lnTo>
                  <a:lnTo>
                    <a:pt x="11" y="476"/>
                  </a:lnTo>
                  <a:lnTo>
                    <a:pt x="8" y="466"/>
                  </a:lnTo>
                  <a:lnTo>
                    <a:pt x="8" y="464"/>
                  </a:lnTo>
                  <a:lnTo>
                    <a:pt x="13" y="453"/>
                  </a:lnTo>
                  <a:lnTo>
                    <a:pt x="13" y="451"/>
                  </a:lnTo>
                  <a:lnTo>
                    <a:pt x="13" y="448"/>
                  </a:lnTo>
                  <a:lnTo>
                    <a:pt x="13" y="446"/>
                  </a:lnTo>
                  <a:lnTo>
                    <a:pt x="8" y="428"/>
                  </a:lnTo>
                  <a:lnTo>
                    <a:pt x="8" y="420"/>
                  </a:lnTo>
                  <a:lnTo>
                    <a:pt x="8" y="418"/>
                  </a:lnTo>
                  <a:lnTo>
                    <a:pt x="6" y="410"/>
                  </a:lnTo>
                  <a:lnTo>
                    <a:pt x="3" y="405"/>
                  </a:lnTo>
                  <a:lnTo>
                    <a:pt x="3" y="403"/>
                  </a:lnTo>
                  <a:lnTo>
                    <a:pt x="6" y="400"/>
                  </a:lnTo>
                  <a:lnTo>
                    <a:pt x="6" y="395"/>
                  </a:lnTo>
                  <a:lnTo>
                    <a:pt x="8" y="392"/>
                  </a:lnTo>
                  <a:lnTo>
                    <a:pt x="11" y="395"/>
                  </a:lnTo>
                  <a:lnTo>
                    <a:pt x="13" y="395"/>
                  </a:lnTo>
                  <a:lnTo>
                    <a:pt x="16" y="395"/>
                  </a:lnTo>
                  <a:lnTo>
                    <a:pt x="16" y="390"/>
                  </a:lnTo>
                  <a:lnTo>
                    <a:pt x="18" y="387"/>
                  </a:lnTo>
                  <a:lnTo>
                    <a:pt x="21" y="387"/>
                  </a:lnTo>
                  <a:lnTo>
                    <a:pt x="23" y="382"/>
                  </a:lnTo>
                  <a:lnTo>
                    <a:pt x="28" y="375"/>
                  </a:lnTo>
                  <a:lnTo>
                    <a:pt x="28" y="372"/>
                  </a:lnTo>
                  <a:lnTo>
                    <a:pt x="31" y="372"/>
                  </a:lnTo>
                  <a:lnTo>
                    <a:pt x="34" y="372"/>
                  </a:lnTo>
                  <a:lnTo>
                    <a:pt x="36" y="375"/>
                  </a:lnTo>
                  <a:lnTo>
                    <a:pt x="39" y="372"/>
                  </a:lnTo>
                  <a:lnTo>
                    <a:pt x="39" y="375"/>
                  </a:lnTo>
                  <a:lnTo>
                    <a:pt x="41" y="375"/>
                  </a:lnTo>
                  <a:lnTo>
                    <a:pt x="44" y="377"/>
                  </a:lnTo>
                  <a:lnTo>
                    <a:pt x="46" y="375"/>
                  </a:lnTo>
                  <a:lnTo>
                    <a:pt x="49" y="375"/>
                  </a:lnTo>
                  <a:lnTo>
                    <a:pt x="49" y="377"/>
                  </a:lnTo>
                  <a:lnTo>
                    <a:pt x="49" y="380"/>
                  </a:lnTo>
                  <a:lnTo>
                    <a:pt x="51" y="382"/>
                  </a:lnTo>
                  <a:lnTo>
                    <a:pt x="51" y="380"/>
                  </a:lnTo>
                  <a:lnTo>
                    <a:pt x="54" y="377"/>
                  </a:lnTo>
                  <a:lnTo>
                    <a:pt x="56" y="375"/>
                  </a:lnTo>
                  <a:lnTo>
                    <a:pt x="59" y="377"/>
                  </a:lnTo>
                  <a:lnTo>
                    <a:pt x="62" y="380"/>
                  </a:lnTo>
                  <a:lnTo>
                    <a:pt x="64" y="380"/>
                  </a:lnTo>
                  <a:lnTo>
                    <a:pt x="67" y="380"/>
                  </a:lnTo>
                  <a:lnTo>
                    <a:pt x="69" y="380"/>
                  </a:lnTo>
                  <a:lnTo>
                    <a:pt x="69" y="382"/>
                  </a:lnTo>
                  <a:lnTo>
                    <a:pt x="72" y="382"/>
                  </a:lnTo>
                  <a:lnTo>
                    <a:pt x="77" y="377"/>
                  </a:lnTo>
                  <a:lnTo>
                    <a:pt x="79" y="372"/>
                  </a:lnTo>
                  <a:lnTo>
                    <a:pt x="82" y="369"/>
                  </a:lnTo>
                  <a:lnTo>
                    <a:pt x="84" y="372"/>
                  </a:lnTo>
                  <a:lnTo>
                    <a:pt x="90" y="375"/>
                  </a:lnTo>
                  <a:lnTo>
                    <a:pt x="92" y="375"/>
                  </a:lnTo>
                  <a:lnTo>
                    <a:pt x="95" y="372"/>
                  </a:lnTo>
                  <a:lnTo>
                    <a:pt x="97" y="369"/>
                  </a:lnTo>
                  <a:lnTo>
                    <a:pt x="100" y="372"/>
                  </a:lnTo>
                  <a:lnTo>
                    <a:pt x="102" y="372"/>
                  </a:lnTo>
                  <a:lnTo>
                    <a:pt x="105" y="375"/>
                  </a:lnTo>
                  <a:lnTo>
                    <a:pt x="107" y="375"/>
                  </a:lnTo>
                  <a:lnTo>
                    <a:pt x="107" y="377"/>
                  </a:lnTo>
                  <a:lnTo>
                    <a:pt x="112" y="377"/>
                  </a:lnTo>
                  <a:lnTo>
                    <a:pt x="115" y="375"/>
                  </a:lnTo>
                  <a:lnTo>
                    <a:pt x="120" y="377"/>
                  </a:lnTo>
                  <a:lnTo>
                    <a:pt x="125" y="380"/>
                  </a:lnTo>
                  <a:lnTo>
                    <a:pt x="130" y="380"/>
                  </a:lnTo>
                  <a:lnTo>
                    <a:pt x="133" y="380"/>
                  </a:lnTo>
                  <a:lnTo>
                    <a:pt x="135" y="382"/>
                  </a:lnTo>
                  <a:lnTo>
                    <a:pt x="138" y="382"/>
                  </a:lnTo>
                  <a:lnTo>
                    <a:pt x="140" y="382"/>
                  </a:lnTo>
                  <a:lnTo>
                    <a:pt x="140" y="380"/>
                  </a:lnTo>
                  <a:lnTo>
                    <a:pt x="143" y="377"/>
                  </a:lnTo>
                  <a:lnTo>
                    <a:pt x="146" y="375"/>
                  </a:lnTo>
                  <a:lnTo>
                    <a:pt x="148" y="375"/>
                  </a:lnTo>
                  <a:lnTo>
                    <a:pt x="151" y="377"/>
                  </a:lnTo>
                  <a:lnTo>
                    <a:pt x="153" y="377"/>
                  </a:lnTo>
                  <a:lnTo>
                    <a:pt x="158" y="377"/>
                  </a:lnTo>
                  <a:lnTo>
                    <a:pt x="161" y="372"/>
                  </a:lnTo>
                  <a:lnTo>
                    <a:pt x="163" y="372"/>
                  </a:lnTo>
                  <a:lnTo>
                    <a:pt x="166" y="375"/>
                  </a:lnTo>
                  <a:lnTo>
                    <a:pt x="168" y="377"/>
                  </a:lnTo>
                  <a:lnTo>
                    <a:pt x="176" y="380"/>
                  </a:lnTo>
                  <a:lnTo>
                    <a:pt x="176" y="382"/>
                  </a:lnTo>
                  <a:lnTo>
                    <a:pt x="171" y="385"/>
                  </a:lnTo>
                  <a:lnTo>
                    <a:pt x="174" y="385"/>
                  </a:lnTo>
                  <a:lnTo>
                    <a:pt x="179" y="392"/>
                  </a:lnTo>
                  <a:lnTo>
                    <a:pt x="179" y="395"/>
                  </a:lnTo>
                  <a:lnTo>
                    <a:pt x="176" y="395"/>
                  </a:lnTo>
                  <a:lnTo>
                    <a:pt x="174" y="392"/>
                  </a:lnTo>
                  <a:lnTo>
                    <a:pt x="171" y="397"/>
                  </a:lnTo>
                  <a:lnTo>
                    <a:pt x="174" y="400"/>
                  </a:lnTo>
                  <a:lnTo>
                    <a:pt x="176" y="400"/>
                  </a:lnTo>
                  <a:lnTo>
                    <a:pt x="179" y="400"/>
                  </a:lnTo>
                  <a:lnTo>
                    <a:pt x="179" y="403"/>
                  </a:lnTo>
                  <a:lnTo>
                    <a:pt x="179" y="408"/>
                  </a:lnTo>
                  <a:lnTo>
                    <a:pt x="181" y="408"/>
                  </a:lnTo>
                  <a:lnTo>
                    <a:pt x="186" y="408"/>
                  </a:lnTo>
                  <a:lnTo>
                    <a:pt x="191" y="408"/>
                  </a:lnTo>
                  <a:lnTo>
                    <a:pt x="191" y="410"/>
                  </a:lnTo>
                  <a:lnTo>
                    <a:pt x="191" y="415"/>
                  </a:lnTo>
                  <a:lnTo>
                    <a:pt x="191" y="418"/>
                  </a:lnTo>
                  <a:lnTo>
                    <a:pt x="194" y="415"/>
                  </a:lnTo>
                  <a:lnTo>
                    <a:pt x="196" y="415"/>
                  </a:lnTo>
                  <a:lnTo>
                    <a:pt x="199" y="415"/>
                  </a:lnTo>
                  <a:lnTo>
                    <a:pt x="209" y="415"/>
                  </a:lnTo>
                  <a:lnTo>
                    <a:pt x="212" y="415"/>
                  </a:lnTo>
                  <a:lnTo>
                    <a:pt x="219" y="408"/>
                  </a:lnTo>
                  <a:lnTo>
                    <a:pt x="217" y="390"/>
                  </a:lnTo>
                  <a:lnTo>
                    <a:pt x="217" y="382"/>
                  </a:lnTo>
                  <a:lnTo>
                    <a:pt x="219" y="380"/>
                  </a:lnTo>
                  <a:lnTo>
                    <a:pt x="222" y="380"/>
                  </a:lnTo>
                  <a:lnTo>
                    <a:pt x="224" y="382"/>
                  </a:lnTo>
                  <a:lnTo>
                    <a:pt x="227" y="385"/>
                  </a:lnTo>
                  <a:lnTo>
                    <a:pt x="230" y="385"/>
                  </a:lnTo>
                  <a:lnTo>
                    <a:pt x="232" y="385"/>
                  </a:lnTo>
                  <a:lnTo>
                    <a:pt x="235" y="385"/>
                  </a:lnTo>
                  <a:lnTo>
                    <a:pt x="237" y="390"/>
                  </a:lnTo>
                  <a:lnTo>
                    <a:pt x="240" y="390"/>
                  </a:lnTo>
                  <a:lnTo>
                    <a:pt x="242" y="392"/>
                  </a:lnTo>
                  <a:lnTo>
                    <a:pt x="245" y="403"/>
                  </a:lnTo>
                  <a:lnTo>
                    <a:pt x="255" y="420"/>
                  </a:lnTo>
                  <a:lnTo>
                    <a:pt x="260" y="433"/>
                  </a:lnTo>
                  <a:lnTo>
                    <a:pt x="260" y="436"/>
                  </a:lnTo>
                  <a:lnTo>
                    <a:pt x="265" y="438"/>
                  </a:lnTo>
                  <a:lnTo>
                    <a:pt x="268" y="438"/>
                  </a:lnTo>
                  <a:lnTo>
                    <a:pt x="278" y="438"/>
                  </a:lnTo>
                  <a:lnTo>
                    <a:pt x="291" y="441"/>
                  </a:lnTo>
                  <a:lnTo>
                    <a:pt x="293" y="441"/>
                  </a:lnTo>
                  <a:lnTo>
                    <a:pt x="296" y="441"/>
                  </a:lnTo>
                  <a:lnTo>
                    <a:pt x="301" y="438"/>
                  </a:lnTo>
                  <a:lnTo>
                    <a:pt x="308" y="438"/>
                  </a:lnTo>
                  <a:lnTo>
                    <a:pt x="314" y="438"/>
                  </a:lnTo>
                  <a:lnTo>
                    <a:pt x="319" y="438"/>
                  </a:lnTo>
                  <a:lnTo>
                    <a:pt x="314" y="431"/>
                  </a:lnTo>
                  <a:lnTo>
                    <a:pt x="314" y="428"/>
                  </a:lnTo>
                  <a:lnTo>
                    <a:pt x="311" y="425"/>
                  </a:lnTo>
                  <a:lnTo>
                    <a:pt x="306" y="420"/>
                  </a:lnTo>
                  <a:lnTo>
                    <a:pt x="301" y="410"/>
                  </a:lnTo>
                  <a:lnTo>
                    <a:pt x="298" y="405"/>
                  </a:lnTo>
                  <a:lnTo>
                    <a:pt x="298" y="400"/>
                  </a:lnTo>
                  <a:lnTo>
                    <a:pt x="298" y="397"/>
                  </a:lnTo>
                  <a:lnTo>
                    <a:pt x="301" y="395"/>
                  </a:lnTo>
                  <a:lnTo>
                    <a:pt x="303" y="390"/>
                  </a:lnTo>
                  <a:lnTo>
                    <a:pt x="306" y="385"/>
                  </a:lnTo>
                  <a:lnTo>
                    <a:pt x="308" y="380"/>
                  </a:lnTo>
                  <a:lnTo>
                    <a:pt x="308" y="377"/>
                  </a:lnTo>
                  <a:lnTo>
                    <a:pt x="308" y="369"/>
                  </a:lnTo>
                  <a:lnTo>
                    <a:pt x="306" y="364"/>
                  </a:lnTo>
                  <a:lnTo>
                    <a:pt x="298" y="359"/>
                  </a:lnTo>
                  <a:lnTo>
                    <a:pt x="296" y="354"/>
                  </a:lnTo>
                  <a:lnTo>
                    <a:pt x="296" y="352"/>
                  </a:lnTo>
                  <a:lnTo>
                    <a:pt x="296" y="349"/>
                  </a:lnTo>
                  <a:lnTo>
                    <a:pt x="291" y="331"/>
                  </a:lnTo>
                  <a:lnTo>
                    <a:pt x="288" y="331"/>
                  </a:lnTo>
                  <a:lnTo>
                    <a:pt x="288" y="324"/>
                  </a:lnTo>
                  <a:lnTo>
                    <a:pt x="286" y="321"/>
                  </a:lnTo>
                  <a:lnTo>
                    <a:pt x="283" y="311"/>
                  </a:lnTo>
                  <a:lnTo>
                    <a:pt x="280" y="308"/>
                  </a:lnTo>
                  <a:lnTo>
                    <a:pt x="275" y="291"/>
                  </a:lnTo>
                  <a:lnTo>
                    <a:pt x="273" y="285"/>
                  </a:lnTo>
                  <a:lnTo>
                    <a:pt x="270" y="278"/>
                  </a:lnTo>
                  <a:lnTo>
                    <a:pt x="268" y="275"/>
                  </a:lnTo>
                  <a:lnTo>
                    <a:pt x="263" y="260"/>
                  </a:lnTo>
                  <a:lnTo>
                    <a:pt x="260" y="255"/>
                  </a:lnTo>
                  <a:lnTo>
                    <a:pt x="258" y="252"/>
                  </a:lnTo>
                  <a:lnTo>
                    <a:pt x="255" y="245"/>
                  </a:lnTo>
                  <a:lnTo>
                    <a:pt x="255" y="240"/>
                  </a:lnTo>
                  <a:lnTo>
                    <a:pt x="252" y="237"/>
                  </a:lnTo>
                  <a:lnTo>
                    <a:pt x="250" y="235"/>
                  </a:lnTo>
                  <a:lnTo>
                    <a:pt x="247" y="232"/>
                  </a:lnTo>
                  <a:lnTo>
                    <a:pt x="245" y="232"/>
                  </a:lnTo>
                  <a:lnTo>
                    <a:pt x="240" y="229"/>
                  </a:lnTo>
                  <a:lnTo>
                    <a:pt x="230" y="235"/>
                  </a:lnTo>
                  <a:lnTo>
                    <a:pt x="224" y="235"/>
                  </a:lnTo>
                  <a:lnTo>
                    <a:pt x="214" y="229"/>
                  </a:lnTo>
                  <a:lnTo>
                    <a:pt x="212" y="229"/>
                  </a:lnTo>
                  <a:lnTo>
                    <a:pt x="204" y="229"/>
                  </a:lnTo>
                  <a:lnTo>
                    <a:pt x="196" y="229"/>
                  </a:lnTo>
                  <a:lnTo>
                    <a:pt x="186" y="235"/>
                  </a:lnTo>
                  <a:lnTo>
                    <a:pt x="184" y="235"/>
                  </a:lnTo>
                  <a:lnTo>
                    <a:pt x="176" y="235"/>
                  </a:lnTo>
                  <a:lnTo>
                    <a:pt x="171" y="232"/>
                  </a:lnTo>
                  <a:lnTo>
                    <a:pt x="163" y="227"/>
                  </a:lnTo>
                  <a:lnTo>
                    <a:pt x="158" y="224"/>
                  </a:lnTo>
                  <a:lnTo>
                    <a:pt x="151" y="212"/>
                  </a:lnTo>
                  <a:lnTo>
                    <a:pt x="151" y="207"/>
                  </a:lnTo>
                  <a:lnTo>
                    <a:pt x="153" y="189"/>
                  </a:lnTo>
                  <a:lnTo>
                    <a:pt x="156" y="181"/>
                  </a:lnTo>
                  <a:lnTo>
                    <a:pt x="161" y="163"/>
                  </a:lnTo>
                  <a:lnTo>
                    <a:pt x="168" y="143"/>
                  </a:lnTo>
                  <a:lnTo>
                    <a:pt x="174" y="130"/>
                  </a:lnTo>
                  <a:lnTo>
                    <a:pt x="174" y="128"/>
                  </a:lnTo>
                  <a:lnTo>
                    <a:pt x="174" y="120"/>
                  </a:lnTo>
                  <a:lnTo>
                    <a:pt x="174" y="117"/>
                  </a:lnTo>
                  <a:lnTo>
                    <a:pt x="174" y="110"/>
                  </a:lnTo>
                  <a:lnTo>
                    <a:pt x="176" y="107"/>
                  </a:lnTo>
                  <a:lnTo>
                    <a:pt x="181" y="102"/>
                  </a:lnTo>
                  <a:lnTo>
                    <a:pt x="186" y="97"/>
                  </a:lnTo>
                  <a:lnTo>
                    <a:pt x="202" y="92"/>
                  </a:lnTo>
                  <a:lnTo>
                    <a:pt x="207" y="82"/>
                  </a:lnTo>
                  <a:lnTo>
                    <a:pt x="209" y="79"/>
                  </a:lnTo>
                  <a:lnTo>
                    <a:pt x="214" y="74"/>
                  </a:lnTo>
                  <a:lnTo>
                    <a:pt x="230" y="69"/>
                  </a:lnTo>
                  <a:lnTo>
                    <a:pt x="235" y="72"/>
                  </a:lnTo>
                  <a:lnTo>
                    <a:pt x="237" y="74"/>
                  </a:lnTo>
                  <a:lnTo>
                    <a:pt x="240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7" y="77"/>
                  </a:lnTo>
                  <a:lnTo>
                    <a:pt x="252" y="77"/>
                  </a:lnTo>
                  <a:lnTo>
                    <a:pt x="255" y="77"/>
                  </a:lnTo>
                  <a:lnTo>
                    <a:pt x="258" y="77"/>
                  </a:lnTo>
                  <a:lnTo>
                    <a:pt x="260" y="77"/>
                  </a:lnTo>
                  <a:lnTo>
                    <a:pt x="268" y="74"/>
                  </a:lnTo>
                  <a:lnTo>
                    <a:pt x="278" y="77"/>
                  </a:lnTo>
                  <a:lnTo>
                    <a:pt x="280" y="77"/>
                  </a:lnTo>
                  <a:lnTo>
                    <a:pt x="283" y="79"/>
                  </a:lnTo>
                  <a:lnTo>
                    <a:pt x="286" y="79"/>
                  </a:lnTo>
                  <a:lnTo>
                    <a:pt x="291" y="82"/>
                  </a:lnTo>
                  <a:lnTo>
                    <a:pt x="291" y="84"/>
                  </a:lnTo>
                  <a:lnTo>
                    <a:pt x="293" y="84"/>
                  </a:lnTo>
                  <a:lnTo>
                    <a:pt x="293" y="87"/>
                  </a:lnTo>
                  <a:lnTo>
                    <a:pt x="296" y="90"/>
                  </a:lnTo>
                  <a:lnTo>
                    <a:pt x="296" y="92"/>
                  </a:lnTo>
                  <a:lnTo>
                    <a:pt x="296" y="95"/>
                  </a:lnTo>
                  <a:lnTo>
                    <a:pt x="296" y="97"/>
                  </a:lnTo>
                  <a:lnTo>
                    <a:pt x="296" y="100"/>
                  </a:lnTo>
                  <a:lnTo>
                    <a:pt x="296" y="102"/>
                  </a:lnTo>
                  <a:lnTo>
                    <a:pt x="298" y="105"/>
                  </a:lnTo>
                  <a:lnTo>
                    <a:pt x="298" y="107"/>
                  </a:lnTo>
                  <a:lnTo>
                    <a:pt x="298" y="110"/>
                  </a:lnTo>
                  <a:lnTo>
                    <a:pt x="298" y="112"/>
                  </a:lnTo>
                  <a:lnTo>
                    <a:pt x="298" y="115"/>
                  </a:lnTo>
                  <a:lnTo>
                    <a:pt x="298" y="117"/>
                  </a:lnTo>
                  <a:lnTo>
                    <a:pt x="298" y="120"/>
                  </a:lnTo>
                  <a:lnTo>
                    <a:pt x="298" y="123"/>
                  </a:lnTo>
                  <a:lnTo>
                    <a:pt x="298" y="125"/>
                  </a:lnTo>
                  <a:lnTo>
                    <a:pt x="301" y="128"/>
                  </a:lnTo>
                  <a:lnTo>
                    <a:pt x="301" y="130"/>
                  </a:lnTo>
                  <a:lnTo>
                    <a:pt x="303" y="133"/>
                  </a:lnTo>
                  <a:lnTo>
                    <a:pt x="306" y="133"/>
                  </a:lnTo>
                  <a:lnTo>
                    <a:pt x="308" y="133"/>
                  </a:lnTo>
                  <a:lnTo>
                    <a:pt x="311" y="135"/>
                  </a:lnTo>
                  <a:lnTo>
                    <a:pt x="314" y="135"/>
                  </a:lnTo>
                  <a:lnTo>
                    <a:pt x="314" y="133"/>
                  </a:lnTo>
                  <a:lnTo>
                    <a:pt x="316" y="133"/>
                  </a:lnTo>
                  <a:lnTo>
                    <a:pt x="319" y="133"/>
                  </a:lnTo>
                  <a:lnTo>
                    <a:pt x="319" y="135"/>
                  </a:lnTo>
                  <a:lnTo>
                    <a:pt x="321" y="138"/>
                  </a:lnTo>
                  <a:lnTo>
                    <a:pt x="324" y="138"/>
                  </a:lnTo>
                  <a:lnTo>
                    <a:pt x="326" y="138"/>
                  </a:lnTo>
                  <a:lnTo>
                    <a:pt x="329" y="140"/>
                  </a:lnTo>
                  <a:lnTo>
                    <a:pt x="331" y="140"/>
                  </a:lnTo>
                  <a:lnTo>
                    <a:pt x="334" y="143"/>
                  </a:lnTo>
                  <a:lnTo>
                    <a:pt x="336" y="143"/>
                  </a:lnTo>
                  <a:lnTo>
                    <a:pt x="339" y="143"/>
                  </a:lnTo>
                  <a:lnTo>
                    <a:pt x="342" y="145"/>
                  </a:lnTo>
                  <a:lnTo>
                    <a:pt x="344" y="148"/>
                  </a:lnTo>
                  <a:lnTo>
                    <a:pt x="347" y="148"/>
                  </a:lnTo>
                  <a:lnTo>
                    <a:pt x="349" y="151"/>
                  </a:lnTo>
                  <a:lnTo>
                    <a:pt x="352" y="151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4" y="156"/>
                  </a:lnTo>
                  <a:lnTo>
                    <a:pt x="357" y="158"/>
                  </a:lnTo>
                  <a:lnTo>
                    <a:pt x="359" y="161"/>
                  </a:lnTo>
                  <a:lnTo>
                    <a:pt x="362" y="161"/>
                  </a:lnTo>
                  <a:lnTo>
                    <a:pt x="362" y="163"/>
                  </a:lnTo>
                  <a:lnTo>
                    <a:pt x="359" y="163"/>
                  </a:lnTo>
                  <a:lnTo>
                    <a:pt x="359" y="166"/>
                  </a:lnTo>
                  <a:lnTo>
                    <a:pt x="359" y="168"/>
                  </a:lnTo>
                  <a:lnTo>
                    <a:pt x="362" y="168"/>
                  </a:lnTo>
                  <a:lnTo>
                    <a:pt x="364" y="171"/>
                  </a:lnTo>
                  <a:lnTo>
                    <a:pt x="364" y="173"/>
                  </a:lnTo>
                  <a:lnTo>
                    <a:pt x="367" y="173"/>
                  </a:lnTo>
                  <a:lnTo>
                    <a:pt x="367" y="176"/>
                  </a:lnTo>
                  <a:lnTo>
                    <a:pt x="370" y="176"/>
                  </a:lnTo>
                  <a:lnTo>
                    <a:pt x="367" y="179"/>
                  </a:lnTo>
                  <a:lnTo>
                    <a:pt x="367" y="181"/>
                  </a:lnTo>
                  <a:lnTo>
                    <a:pt x="367" y="184"/>
                  </a:lnTo>
                  <a:lnTo>
                    <a:pt x="367" y="186"/>
                  </a:lnTo>
                  <a:lnTo>
                    <a:pt x="370" y="186"/>
                  </a:lnTo>
                  <a:lnTo>
                    <a:pt x="370" y="189"/>
                  </a:lnTo>
                  <a:lnTo>
                    <a:pt x="372" y="189"/>
                  </a:lnTo>
                  <a:lnTo>
                    <a:pt x="372" y="191"/>
                  </a:lnTo>
                  <a:lnTo>
                    <a:pt x="372" y="194"/>
                  </a:lnTo>
                  <a:lnTo>
                    <a:pt x="375" y="194"/>
                  </a:lnTo>
                  <a:lnTo>
                    <a:pt x="377" y="194"/>
                  </a:lnTo>
                  <a:lnTo>
                    <a:pt x="377" y="196"/>
                  </a:lnTo>
                  <a:lnTo>
                    <a:pt x="380" y="196"/>
                  </a:lnTo>
                  <a:lnTo>
                    <a:pt x="382" y="199"/>
                  </a:lnTo>
                  <a:lnTo>
                    <a:pt x="385" y="199"/>
                  </a:lnTo>
                  <a:lnTo>
                    <a:pt x="387" y="199"/>
                  </a:lnTo>
                  <a:lnTo>
                    <a:pt x="390" y="199"/>
                  </a:lnTo>
                  <a:lnTo>
                    <a:pt x="390" y="201"/>
                  </a:lnTo>
                  <a:lnTo>
                    <a:pt x="392" y="201"/>
                  </a:lnTo>
                  <a:lnTo>
                    <a:pt x="395" y="204"/>
                  </a:lnTo>
                  <a:lnTo>
                    <a:pt x="398" y="207"/>
                  </a:lnTo>
                  <a:lnTo>
                    <a:pt x="400" y="209"/>
                  </a:lnTo>
                  <a:lnTo>
                    <a:pt x="403" y="209"/>
                  </a:lnTo>
                  <a:lnTo>
                    <a:pt x="405" y="212"/>
                  </a:lnTo>
                  <a:lnTo>
                    <a:pt x="408" y="217"/>
                  </a:lnTo>
                  <a:lnTo>
                    <a:pt x="408" y="219"/>
                  </a:lnTo>
                  <a:lnTo>
                    <a:pt x="410" y="222"/>
                  </a:lnTo>
                  <a:lnTo>
                    <a:pt x="413" y="224"/>
                  </a:lnTo>
                  <a:lnTo>
                    <a:pt x="415" y="227"/>
                  </a:lnTo>
                  <a:lnTo>
                    <a:pt x="418" y="229"/>
                  </a:lnTo>
                  <a:lnTo>
                    <a:pt x="420" y="229"/>
                  </a:lnTo>
                  <a:lnTo>
                    <a:pt x="420" y="232"/>
                  </a:lnTo>
                  <a:lnTo>
                    <a:pt x="423" y="232"/>
                  </a:lnTo>
                  <a:lnTo>
                    <a:pt x="426" y="235"/>
                  </a:lnTo>
                  <a:lnTo>
                    <a:pt x="428" y="235"/>
                  </a:lnTo>
                  <a:lnTo>
                    <a:pt x="428" y="237"/>
                  </a:lnTo>
                  <a:lnTo>
                    <a:pt x="431" y="240"/>
                  </a:lnTo>
                  <a:lnTo>
                    <a:pt x="433" y="240"/>
                  </a:lnTo>
                  <a:lnTo>
                    <a:pt x="436" y="237"/>
                  </a:lnTo>
                  <a:lnTo>
                    <a:pt x="438" y="237"/>
                  </a:lnTo>
                  <a:lnTo>
                    <a:pt x="441" y="240"/>
                  </a:lnTo>
                  <a:lnTo>
                    <a:pt x="438" y="242"/>
                  </a:lnTo>
                  <a:lnTo>
                    <a:pt x="438" y="245"/>
                  </a:lnTo>
                  <a:lnTo>
                    <a:pt x="438" y="247"/>
                  </a:lnTo>
                  <a:lnTo>
                    <a:pt x="441" y="250"/>
                  </a:lnTo>
                  <a:lnTo>
                    <a:pt x="443" y="247"/>
                  </a:lnTo>
                  <a:lnTo>
                    <a:pt x="446" y="247"/>
                  </a:lnTo>
                  <a:lnTo>
                    <a:pt x="448" y="252"/>
                  </a:lnTo>
                  <a:lnTo>
                    <a:pt x="448" y="255"/>
                  </a:lnTo>
                  <a:lnTo>
                    <a:pt x="451" y="255"/>
                  </a:lnTo>
                  <a:lnTo>
                    <a:pt x="454" y="257"/>
                  </a:lnTo>
                  <a:lnTo>
                    <a:pt x="454" y="260"/>
                  </a:lnTo>
                  <a:lnTo>
                    <a:pt x="456" y="263"/>
                  </a:lnTo>
                  <a:lnTo>
                    <a:pt x="456" y="265"/>
                  </a:lnTo>
                  <a:lnTo>
                    <a:pt x="456" y="268"/>
                  </a:lnTo>
                  <a:lnTo>
                    <a:pt x="456" y="270"/>
                  </a:lnTo>
                  <a:lnTo>
                    <a:pt x="456" y="273"/>
                  </a:lnTo>
                  <a:lnTo>
                    <a:pt x="456" y="278"/>
                  </a:lnTo>
                  <a:lnTo>
                    <a:pt x="459" y="278"/>
                  </a:lnTo>
                  <a:lnTo>
                    <a:pt x="461" y="280"/>
                  </a:lnTo>
                  <a:lnTo>
                    <a:pt x="464" y="280"/>
                  </a:lnTo>
                  <a:lnTo>
                    <a:pt x="464" y="278"/>
                  </a:lnTo>
                  <a:lnTo>
                    <a:pt x="469" y="278"/>
                  </a:lnTo>
                  <a:lnTo>
                    <a:pt x="469" y="280"/>
                  </a:lnTo>
                  <a:lnTo>
                    <a:pt x="471" y="280"/>
                  </a:lnTo>
                  <a:lnTo>
                    <a:pt x="474" y="283"/>
                  </a:lnTo>
                  <a:lnTo>
                    <a:pt x="476" y="280"/>
                  </a:lnTo>
                  <a:lnTo>
                    <a:pt x="479" y="280"/>
                  </a:lnTo>
                  <a:lnTo>
                    <a:pt x="482" y="280"/>
                  </a:lnTo>
                  <a:lnTo>
                    <a:pt x="484" y="280"/>
                  </a:lnTo>
                  <a:lnTo>
                    <a:pt x="487" y="280"/>
                  </a:lnTo>
                  <a:lnTo>
                    <a:pt x="489" y="283"/>
                  </a:lnTo>
                  <a:lnTo>
                    <a:pt x="492" y="280"/>
                  </a:lnTo>
                  <a:lnTo>
                    <a:pt x="497" y="283"/>
                  </a:lnTo>
                  <a:lnTo>
                    <a:pt x="499" y="283"/>
                  </a:lnTo>
                  <a:lnTo>
                    <a:pt x="502" y="285"/>
                  </a:lnTo>
                  <a:lnTo>
                    <a:pt x="504" y="285"/>
                  </a:lnTo>
                  <a:lnTo>
                    <a:pt x="507" y="288"/>
                  </a:lnTo>
                  <a:lnTo>
                    <a:pt x="510" y="291"/>
                  </a:lnTo>
                  <a:lnTo>
                    <a:pt x="515" y="296"/>
                  </a:lnTo>
                  <a:lnTo>
                    <a:pt x="517" y="296"/>
                  </a:lnTo>
                  <a:lnTo>
                    <a:pt x="520" y="298"/>
                  </a:lnTo>
                  <a:lnTo>
                    <a:pt x="522" y="301"/>
                  </a:lnTo>
                  <a:lnTo>
                    <a:pt x="522" y="303"/>
                  </a:lnTo>
                  <a:lnTo>
                    <a:pt x="525" y="306"/>
                  </a:lnTo>
                  <a:lnTo>
                    <a:pt x="527" y="308"/>
                  </a:lnTo>
                  <a:lnTo>
                    <a:pt x="530" y="311"/>
                  </a:lnTo>
                  <a:lnTo>
                    <a:pt x="530" y="313"/>
                  </a:lnTo>
                  <a:lnTo>
                    <a:pt x="530" y="316"/>
                  </a:lnTo>
                  <a:lnTo>
                    <a:pt x="532" y="316"/>
                  </a:lnTo>
                  <a:lnTo>
                    <a:pt x="532" y="319"/>
                  </a:lnTo>
                  <a:lnTo>
                    <a:pt x="530" y="321"/>
                  </a:lnTo>
                  <a:lnTo>
                    <a:pt x="530" y="324"/>
                  </a:lnTo>
                  <a:lnTo>
                    <a:pt x="530" y="326"/>
                  </a:lnTo>
                  <a:lnTo>
                    <a:pt x="532" y="326"/>
                  </a:lnTo>
                  <a:lnTo>
                    <a:pt x="532" y="331"/>
                  </a:lnTo>
                  <a:lnTo>
                    <a:pt x="535" y="334"/>
                  </a:lnTo>
                  <a:lnTo>
                    <a:pt x="540" y="339"/>
                  </a:lnTo>
                  <a:lnTo>
                    <a:pt x="538" y="341"/>
                  </a:lnTo>
                  <a:lnTo>
                    <a:pt x="538" y="344"/>
                  </a:lnTo>
                  <a:lnTo>
                    <a:pt x="535" y="347"/>
                  </a:lnTo>
                  <a:lnTo>
                    <a:pt x="538" y="349"/>
                  </a:lnTo>
                  <a:lnTo>
                    <a:pt x="540" y="349"/>
                  </a:lnTo>
                  <a:lnTo>
                    <a:pt x="543" y="352"/>
                  </a:lnTo>
                  <a:lnTo>
                    <a:pt x="543" y="354"/>
                  </a:lnTo>
                  <a:lnTo>
                    <a:pt x="543" y="357"/>
                  </a:lnTo>
                  <a:lnTo>
                    <a:pt x="543" y="359"/>
                  </a:lnTo>
                  <a:lnTo>
                    <a:pt x="543" y="362"/>
                  </a:lnTo>
                  <a:lnTo>
                    <a:pt x="545" y="364"/>
                  </a:lnTo>
                  <a:lnTo>
                    <a:pt x="548" y="367"/>
                  </a:lnTo>
                  <a:lnTo>
                    <a:pt x="550" y="367"/>
                  </a:lnTo>
                  <a:lnTo>
                    <a:pt x="553" y="367"/>
                  </a:lnTo>
                  <a:lnTo>
                    <a:pt x="555" y="367"/>
                  </a:lnTo>
                  <a:lnTo>
                    <a:pt x="558" y="369"/>
                  </a:lnTo>
                  <a:lnTo>
                    <a:pt x="560" y="367"/>
                  </a:lnTo>
                  <a:lnTo>
                    <a:pt x="558" y="364"/>
                  </a:lnTo>
                  <a:lnTo>
                    <a:pt x="558" y="362"/>
                  </a:lnTo>
                  <a:lnTo>
                    <a:pt x="560" y="359"/>
                  </a:lnTo>
                  <a:lnTo>
                    <a:pt x="560" y="357"/>
                  </a:lnTo>
                  <a:lnTo>
                    <a:pt x="555" y="354"/>
                  </a:lnTo>
                  <a:lnTo>
                    <a:pt x="558" y="354"/>
                  </a:lnTo>
                  <a:lnTo>
                    <a:pt x="560" y="352"/>
                  </a:lnTo>
                  <a:lnTo>
                    <a:pt x="558" y="349"/>
                  </a:lnTo>
                  <a:lnTo>
                    <a:pt x="555" y="347"/>
                  </a:lnTo>
                  <a:lnTo>
                    <a:pt x="553" y="344"/>
                  </a:lnTo>
                  <a:lnTo>
                    <a:pt x="553" y="341"/>
                  </a:lnTo>
                  <a:lnTo>
                    <a:pt x="550" y="339"/>
                  </a:lnTo>
                  <a:lnTo>
                    <a:pt x="550" y="336"/>
                  </a:lnTo>
                  <a:lnTo>
                    <a:pt x="548" y="334"/>
                  </a:lnTo>
                  <a:lnTo>
                    <a:pt x="550" y="331"/>
                  </a:lnTo>
                  <a:lnTo>
                    <a:pt x="550" y="329"/>
                  </a:lnTo>
                  <a:lnTo>
                    <a:pt x="553" y="326"/>
                  </a:lnTo>
                  <a:lnTo>
                    <a:pt x="553" y="324"/>
                  </a:lnTo>
                  <a:lnTo>
                    <a:pt x="550" y="321"/>
                  </a:lnTo>
                  <a:lnTo>
                    <a:pt x="550" y="319"/>
                  </a:lnTo>
                  <a:lnTo>
                    <a:pt x="550" y="316"/>
                  </a:lnTo>
                  <a:lnTo>
                    <a:pt x="550" y="313"/>
                  </a:lnTo>
                  <a:lnTo>
                    <a:pt x="550" y="311"/>
                  </a:lnTo>
                  <a:lnTo>
                    <a:pt x="548" y="308"/>
                  </a:lnTo>
                  <a:lnTo>
                    <a:pt x="545" y="306"/>
                  </a:lnTo>
                  <a:lnTo>
                    <a:pt x="543" y="308"/>
                  </a:lnTo>
                  <a:lnTo>
                    <a:pt x="543" y="306"/>
                  </a:lnTo>
                  <a:lnTo>
                    <a:pt x="545" y="303"/>
                  </a:lnTo>
                  <a:lnTo>
                    <a:pt x="545" y="301"/>
                  </a:lnTo>
                  <a:lnTo>
                    <a:pt x="548" y="298"/>
                  </a:lnTo>
                  <a:lnTo>
                    <a:pt x="548" y="296"/>
                  </a:lnTo>
                  <a:lnTo>
                    <a:pt x="548" y="293"/>
                  </a:lnTo>
                  <a:lnTo>
                    <a:pt x="543" y="291"/>
                  </a:lnTo>
                  <a:lnTo>
                    <a:pt x="545" y="288"/>
                  </a:lnTo>
                  <a:lnTo>
                    <a:pt x="548" y="285"/>
                  </a:lnTo>
                  <a:lnTo>
                    <a:pt x="548" y="283"/>
                  </a:lnTo>
                  <a:lnTo>
                    <a:pt x="548" y="280"/>
                  </a:lnTo>
                  <a:lnTo>
                    <a:pt x="545" y="278"/>
                  </a:lnTo>
                  <a:lnTo>
                    <a:pt x="545" y="275"/>
                  </a:lnTo>
                  <a:lnTo>
                    <a:pt x="548" y="273"/>
                  </a:lnTo>
                  <a:lnTo>
                    <a:pt x="550" y="268"/>
                  </a:lnTo>
                  <a:lnTo>
                    <a:pt x="553" y="263"/>
                  </a:lnTo>
                  <a:lnTo>
                    <a:pt x="550" y="260"/>
                  </a:lnTo>
                  <a:lnTo>
                    <a:pt x="550" y="257"/>
                  </a:lnTo>
                  <a:lnTo>
                    <a:pt x="550" y="255"/>
                  </a:lnTo>
                  <a:lnTo>
                    <a:pt x="550" y="252"/>
                  </a:lnTo>
                  <a:lnTo>
                    <a:pt x="553" y="252"/>
                  </a:lnTo>
                  <a:lnTo>
                    <a:pt x="553" y="250"/>
                  </a:lnTo>
                  <a:lnTo>
                    <a:pt x="555" y="250"/>
                  </a:lnTo>
                  <a:lnTo>
                    <a:pt x="555" y="247"/>
                  </a:lnTo>
                  <a:lnTo>
                    <a:pt x="555" y="245"/>
                  </a:lnTo>
                  <a:lnTo>
                    <a:pt x="553" y="242"/>
                  </a:lnTo>
                  <a:lnTo>
                    <a:pt x="550" y="240"/>
                  </a:lnTo>
                  <a:lnTo>
                    <a:pt x="550" y="237"/>
                  </a:lnTo>
                  <a:lnTo>
                    <a:pt x="553" y="232"/>
                  </a:lnTo>
                  <a:lnTo>
                    <a:pt x="555" y="232"/>
                  </a:lnTo>
                  <a:lnTo>
                    <a:pt x="558" y="229"/>
                  </a:lnTo>
                  <a:lnTo>
                    <a:pt x="560" y="227"/>
                  </a:lnTo>
                  <a:lnTo>
                    <a:pt x="558" y="227"/>
                  </a:lnTo>
                  <a:lnTo>
                    <a:pt x="555" y="227"/>
                  </a:lnTo>
                  <a:lnTo>
                    <a:pt x="553" y="224"/>
                  </a:lnTo>
                  <a:lnTo>
                    <a:pt x="550" y="222"/>
                  </a:lnTo>
                  <a:lnTo>
                    <a:pt x="550" y="219"/>
                  </a:lnTo>
                  <a:lnTo>
                    <a:pt x="553" y="217"/>
                  </a:lnTo>
                  <a:lnTo>
                    <a:pt x="555" y="217"/>
                  </a:lnTo>
                  <a:lnTo>
                    <a:pt x="555" y="214"/>
                  </a:lnTo>
                  <a:lnTo>
                    <a:pt x="553" y="214"/>
                  </a:lnTo>
                  <a:lnTo>
                    <a:pt x="553" y="209"/>
                  </a:lnTo>
                  <a:lnTo>
                    <a:pt x="550" y="209"/>
                  </a:lnTo>
                  <a:lnTo>
                    <a:pt x="550" y="207"/>
                  </a:lnTo>
                  <a:lnTo>
                    <a:pt x="548" y="204"/>
                  </a:lnTo>
                  <a:lnTo>
                    <a:pt x="550" y="201"/>
                  </a:lnTo>
                  <a:lnTo>
                    <a:pt x="553" y="199"/>
                  </a:lnTo>
                  <a:lnTo>
                    <a:pt x="555" y="196"/>
                  </a:lnTo>
                  <a:lnTo>
                    <a:pt x="553" y="194"/>
                  </a:lnTo>
                  <a:lnTo>
                    <a:pt x="548" y="194"/>
                  </a:lnTo>
                  <a:lnTo>
                    <a:pt x="545" y="191"/>
                  </a:lnTo>
                  <a:lnTo>
                    <a:pt x="545" y="189"/>
                  </a:lnTo>
                  <a:lnTo>
                    <a:pt x="548" y="184"/>
                  </a:lnTo>
                  <a:lnTo>
                    <a:pt x="545" y="181"/>
                  </a:lnTo>
                  <a:lnTo>
                    <a:pt x="543" y="181"/>
                  </a:lnTo>
                  <a:lnTo>
                    <a:pt x="540" y="181"/>
                  </a:lnTo>
                  <a:lnTo>
                    <a:pt x="540" y="179"/>
                  </a:lnTo>
                  <a:lnTo>
                    <a:pt x="540" y="176"/>
                  </a:lnTo>
                  <a:lnTo>
                    <a:pt x="543" y="179"/>
                  </a:lnTo>
                  <a:lnTo>
                    <a:pt x="545" y="176"/>
                  </a:lnTo>
                  <a:lnTo>
                    <a:pt x="545" y="173"/>
                  </a:lnTo>
                  <a:lnTo>
                    <a:pt x="543" y="171"/>
                  </a:lnTo>
                  <a:lnTo>
                    <a:pt x="543" y="168"/>
                  </a:lnTo>
                  <a:lnTo>
                    <a:pt x="543" y="163"/>
                  </a:lnTo>
                  <a:lnTo>
                    <a:pt x="545" y="161"/>
                  </a:lnTo>
                  <a:lnTo>
                    <a:pt x="545" y="158"/>
                  </a:lnTo>
                  <a:lnTo>
                    <a:pt x="545" y="156"/>
                  </a:lnTo>
                  <a:lnTo>
                    <a:pt x="543" y="153"/>
                  </a:lnTo>
                  <a:lnTo>
                    <a:pt x="538" y="153"/>
                  </a:lnTo>
                  <a:lnTo>
                    <a:pt x="538" y="148"/>
                  </a:lnTo>
                  <a:lnTo>
                    <a:pt x="538" y="145"/>
                  </a:lnTo>
                  <a:lnTo>
                    <a:pt x="538" y="143"/>
                  </a:lnTo>
                  <a:lnTo>
                    <a:pt x="538" y="140"/>
                  </a:lnTo>
                  <a:lnTo>
                    <a:pt x="540" y="138"/>
                  </a:lnTo>
                  <a:lnTo>
                    <a:pt x="543" y="138"/>
                  </a:lnTo>
                  <a:lnTo>
                    <a:pt x="548" y="138"/>
                  </a:lnTo>
                  <a:lnTo>
                    <a:pt x="550" y="138"/>
                  </a:lnTo>
                  <a:lnTo>
                    <a:pt x="555" y="140"/>
                  </a:lnTo>
                  <a:lnTo>
                    <a:pt x="558" y="140"/>
                  </a:lnTo>
                  <a:lnTo>
                    <a:pt x="560" y="140"/>
                  </a:lnTo>
                  <a:lnTo>
                    <a:pt x="563" y="138"/>
                  </a:lnTo>
                  <a:lnTo>
                    <a:pt x="563" y="133"/>
                  </a:lnTo>
                  <a:lnTo>
                    <a:pt x="566" y="125"/>
                  </a:lnTo>
                  <a:lnTo>
                    <a:pt x="566" y="123"/>
                  </a:lnTo>
                  <a:lnTo>
                    <a:pt x="566" y="117"/>
                  </a:lnTo>
                  <a:lnTo>
                    <a:pt x="568" y="117"/>
                  </a:lnTo>
                  <a:lnTo>
                    <a:pt x="571" y="115"/>
                  </a:lnTo>
                  <a:lnTo>
                    <a:pt x="576" y="115"/>
                  </a:lnTo>
                  <a:lnTo>
                    <a:pt x="578" y="115"/>
                  </a:lnTo>
                  <a:lnTo>
                    <a:pt x="578" y="112"/>
                  </a:lnTo>
                  <a:lnTo>
                    <a:pt x="578" y="107"/>
                  </a:lnTo>
                  <a:lnTo>
                    <a:pt x="581" y="105"/>
                  </a:lnTo>
                  <a:lnTo>
                    <a:pt x="583" y="102"/>
                  </a:lnTo>
                  <a:lnTo>
                    <a:pt x="588" y="100"/>
                  </a:lnTo>
                  <a:lnTo>
                    <a:pt x="588" y="97"/>
                  </a:lnTo>
                  <a:lnTo>
                    <a:pt x="591" y="92"/>
                  </a:lnTo>
                  <a:lnTo>
                    <a:pt x="594" y="90"/>
                  </a:lnTo>
                  <a:lnTo>
                    <a:pt x="596" y="87"/>
                  </a:lnTo>
                  <a:lnTo>
                    <a:pt x="601" y="87"/>
                  </a:lnTo>
                  <a:lnTo>
                    <a:pt x="604" y="90"/>
                  </a:lnTo>
                  <a:lnTo>
                    <a:pt x="606" y="90"/>
                  </a:lnTo>
                  <a:lnTo>
                    <a:pt x="606" y="92"/>
                  </a:lnTo>
                  <a:lnTo>
                    <a:pt x="609" y="92"/>
                  </a:lnTo>
                  <a:lnTo>
                    <a:pt x="611" y="95"/>
                  </a:lnTo>
                  <a:lnTo>
                    <a:pt x="614" y="95"/>
                  </a:lnTo>
                  <a:lnTo>
                    <a:pt x="616" y="97"/>
                  </a:lnTo>
                  <a:lnTo>
                    <a:pt x="619" y="97"/>
                  </a:lnTo>
                  <a:lnTo>
                    <a:pt x="619" y="100"/>
                  </a:lnTo>
                  <a:lnTo>
                    <a:pt x="622" y="102"/>
                  </a:lnTo>
                  <a:lnTo>
                    <a:pt x="624" y="105"/>
                  </a:lnTo>
                  <a:lnTo>
                    <a:pt x="627" y="110"/>
                  </a:lnTo>
                  <a:lnTo>
                    <a:pt x="627" y="112"/>
                  </a:lnTo>
                  <a:lnTo>
                    <a:pt x="629" y="115"/>
                  </a:lnTo>
                  <a:lnTo>
                    <a:pt x="629" y="120"/>
                  </a:lnTo>
                  <a:lnTo>
                    <a:pt x="632" y="123"/>
                  </a:lnTo>
                  <a:lnTo>
                    <a:pt x="634" y="125"/>
                  </a:lnTo>
                  <a:lnTo>
                    <a:pt x="637" y="128"/>
                  </a:lnTo>
                  <a:lnTo>
                    <a:pt x="639" y="128"/>
                  </a:lnTo>
                  <a:lnTo>
                    <a:pt x="642" y="130"/>
                  </a:lnTo>
                  <a:lnTo>
                    <a:pt x="644" y="130"/>
                  </a:lnTo>
                  <a:lnTo>
                    <a:pt x="650" y="130"/>
                  </a:lnTo>
                  <a:lnTo>
                    <a:pt x="655" y="128"/>
                  </a:lnTo>
                  <a:lnTo>
                    <a:pt x="657" y="128"/>
                  </a:lnTo>
                  <a:lnTo>
                    <a:pt x="660" y="128"/>
                  </a:lnTo>
                  <a:lnTo>
                    <a:pt x="662" y="130"/>
                  </a:lnTo>
                  <a:lnTo>
                    <a:pt x="667" y="130"/>
                  </a:lnTo>
                  <a:lnTo>
                    <a:pt x="667" y="133"/>
                  </a:lnTo>
                  <a:lnTo>
                    <a:pt x="670" y="133"/>
                  </a:lnTo>
                  <a:lnTo>
                    <a:pt x="672" y="133"/>
                  </a:lnTo>
                  <a:lnTo>
                    <a:pt x="678" y="130"/>
                  </a:lnTo>
                  <a:lnTo>
                    <a:pt x="680" y="128"/>
                  </a:lnTo>
                  <a:lnTo>
                    <a:pt x="683" y="128"/>
                  </a:lnTo>
                  <a:lnTo>
                    <a:pt x="685" y="130"/>
                  </a:lnTo>
                  <a:lnTo>
                    <a:pt x="688" y="133"/>
                  </a:lnTo>
                  <a:lnTo>
                    <a:pt x="690" y="135"/>
                  </a:lnTo>
                  <a:lnTo>
                    <a:pt x="693" y="138"/>
                  </a:lnTo>
                  <a:lnTo>
                    <a:pt x="693" y="140"/>
                  </a:lnTo>
                  <a:lnTo>
                    <a:pt x="695" y="143"/>
                  </a:lnTo>
                  <a:lnTo>
                    <a:pt x="698" y="145"/>
                  </a:lnTo>
                  <a:lnTo>
                    <a:pt x="700" y="145"/>
                  </a:lnTo>
                  <a:lnTo>
                    <a:pt x="703" y="145"/>
                  </a:lnTo>
                  <a:lnTo>
                    <a:pt x="703" y="143"/>
                  </a:lnTo>
                  <a:lnTo>
                    <a:pt x="703" y="140"/>
                  </a:lnTo>
                  <a:lnTo>
                    <a:pt x="703" y="138"/>
                  </a:lnTo>
                  <a:lnTo>
                    <a:pt x="700" y="135"/>
                  </a:lnTo>
                  <a:lnTo>
                    <a:pt x="700" y="133"/>
                  </a:lnTo>
                  <a:lnTo>
                    <a:pt x="700" y="128"/>
                  </a:lnTo>
                  <a:lnTo>
                    <a:pt x="700" y="125"/>
                  </a:lnTo>
                  <a:lnTo>
                    <a:pt x="700" y="123"/>
                  </a:lnTo>
                  <a:lnTo>
                    <a:pt x="700" y="120"/>
                  </a:lnTo>
                  <a:lnTo>
                    <a:pt x="700" y="117"/>
                  </a:lnTo>
                  <a:lnTo>
                    <a:pt x="700" y="115"/>
                  </a:lnTo>
                  <a:lnTo>
                    <a:pt x="700" y="112"/>
                  </a:lnTo>
                  <a:lnTo>
                    <a:pt x="700" y="110"/>
                  </a:lnTo>
                  <a:lnTo>
                    <a:pt x="700" y="107"/>
                  </a:lnTo>
                  <a:lnTo>
                    <a:pt x="700" y="105"/>
                  </a:lnTo>
                  <a:lnTo>
                    <a:pt x="700" y="102"/>
                  </a:lnTo>
                  <a:lnTo>
                    <a:pt x="700" y="100"/>
                  </a:lnTo>
                  <a:lnTo>
                    <a:pt x="700" y="95"/>
                  </a:lnTo>
                  <a:lnTo>
                    <a:pt x="703" y="92"/>
                  </a:lnTo>
                  <a:lnTo>
                    <a:pt x="703" y="90"/>
                  </a:lnTo>
                  <a:lnTo>
                    <a:pt x="703" y="87"/>
                  </a:lnTo>
                  <a:lnTo>
                    <a:pt x="706" y="84"/>
                  </a:lnTo>
                  <a:lnTo>
                    <a:pt x="708" y="84"/>
                  </a:lnTo>
                  <a:lnTo>
                    <a:pt x="711" y="87"/>
                  </a:lnTo>
                  <a:lnTo>
                    <a:pt x="713" y="87"/>
                  </a:lnTo>
                  <a:lnTo>
                    <a:pt x="716" y="84"/>
                  </a:lnTo>
                  <a:lnTo>
                    <a:pt x="718" y="82"/>
                  </a:lnTo>
                  <a:lnTo>
                    <a:pt x="721" y="79"/>
                  </a:lnTo>
                  <a:lnTo>
                    <a:pt x="723" y="79"/>
                  </a:lnTo>
                  <a:lnTo>
                    <a:pt x="726" y="77"/>
                  </a:lnTo>
                  <a:lnTo>
                    <a:pt x="728" y="77"/>
                  </a:lnTo>
                  <a:lnTo>
                    <a:pt x="734" y="79"/>
                  </a:lnTo>
                  <a:lnTo>
                    <a:pt x="736" y="79"/>
                  </a:lnTo>
                  <a:lnTo>
                    <a:pt x="739" y="77"/>
                  </a:lnTo>
                  <a:lnTo>
                    <a:pt x="741" y="74"/>
                  </a:lnTo>
                  <a:lnTo>
                    <a:pt x="744" y="72"/>
                  </a:lnTo>
                  <a:lnTo>
                    <a:pt x="749" y="72"/>
                  </a:lnTo>
                  <a:lnTo>
                    <a:pt x="756" y="67"/>
                  </a:lnTo>
                  <a:lnTo>
                    <a:pt x="759" y="67"/>
                  </a:lnTo>
                  <a:lnTo>
                    <a:pt x="764" y="64"/>
                  </a:lnTo>
                  <a:lnTo>
                    <a:pt x="767" y="62"/>
                  </a:lnTo>
                  <a:lnTo>
                    <a:pt x="774" y="59"/>
                  </a:lnTo>
                  <a:lnTo>
                    <a:pt x="790" y="56"/>
                  </a:lnTo>
                  <a:lnTo>
                    <a:pt x="795" y="56"/>
                  </a:lnTo>
                  <a:lnTo>
                    <a:pt x="797" y="56"/>
                  </a:lnTo>
                  <a:lnTo>
                    <a:pt x="797" y="54"/>
                  </a:lnTo>
                  <a:lnTo>
                    <a:pt x="810" y="67"/>
                  </a:lnTo>
                  <a:lnTo>
                    <a:pt x="813" y="69"/>
                  </a:lnTo>
                  <a:lnTo>
                    <a:pt x="813" y="67"/>
                  </a:lnTo>
                  <a:lnTo>
                    <a:pt x="820" y="67"/>
                  </a:lnTo>
                  <a:lnTo>
                    <a:pt x="825" y="67"/>
                  </a:lnTo>
                  <a:lnTo>
                    <a:pt x="828" y="67"/>
                  </a:lnTo>
                  <a:lnTo>
                    <a:pt x="828" y="64"/>
                  </a:lnTo>
                  <a:lnTo>
                    <a:pt x="830" y="62"/>
                  </a:lnTo>
                  <a:lnTo>
                    <a:pt x="833" y="59"/>
                  </a:lnTo>
                  <a:lnTo>
                    <a:pt x="835" y="56"/>
                  </a:lnTo>
                  <a:lnTo>
                    <a:pt x="838" y="59"/>
                  </a:lnTo>
                  <a:lnTo>
                    <a:pt x="841" y="62"/>
                  </a:lnTo>
                  <a:lnTo>
                    <a:pt x="843" y="64"/>
                  </a:lnTo>
                  <a:lnTo>
                    <a:pt x="846" y="64"/>
                  </a:lnTo>
                  <a:lnTo>
                    <a:pt x="848" y="64"/>
                  </a:lnTo>
                  <a:lnTo>
                    <a:pt x="851" y="62"/>
                  </a:lnTo>
                  <a:lnTo>
                    <a:pt x="853" y="62"/>
                  </a:lnTo>
                  <a:lnTo>
                    <a:pt x="856" y="62"/>
                  </a:lnTo>
                  <a:lnTo>
                    <a:pt x="858" y="62"/>
                  </a:lnTo>
                  <a:lnTo>
                    <a:pt x="861" y="64"/>
                  </a:lnTo>
                  <a:lnTo>
                    <a:pt x="861" y="67"/>
                  </a:lnTo>
                  <a:lnTo>
                    <a:pt x="889" y="69"/>
                  </a:lnTo>
                  <a:lnTo>
                    <a:pt x="874" y="34"/>
                  </a:lnTo>
                  <a:lnTo>
                    <a:pt x="902" y="31"/>
                  </a:lnTo>
                  <a:lnTo>
                    <a:pt x="902" y="36"/>
                  </a:lnTo>
                  <a:lnTo>
                    <a:pt x="902" y="39"/>
                  </a:lnTo>
                  <a:lnTo>
                    <a:pt x="902" y="41"/>
                  </a:lnTo>
                  <a:lnTo>
                    <a:pt x="904" y="44"/>
                  </a:lnTo>
                  <a:lnTo>
                    <a:pt x="907" y="49"/>
                  </a:lnTo>
                  <a:lnTo>
                    <a:pt x="912" y="56"/>
                  </a:lnTo>
                  <a:lnTo>
                    <a:pt x="912" y="59"/>
                  </a:lnTo>
                  <a:lnTo>
                    <a:pt x="914" y="62"/>
                  </a:lnTo>
                  <a:lnTo>
                    <a:pt x="919" y="64"/>
                  </a:lnTo>
                  <a:lnTo>
                    <a:pt x="919" y="67"/>
                  </a:lnTo>
                  <a:lnTo>
                    <a:pt x="919" y="72"/>
                  </a:lnTo>
                  <a:lnTo>
                    <a:pt x="922" y="79"/>
                  </a:lnTo>
                  <a:lnTo>
                    <a:pt x="925" y="82"/>
                  </a:lnTo>
                  <a:lnTo>
                    <a:pt x="927" y="82"/>
                  </a:lnTo>
                  <a:lnTo>
                    <a:pt x="930" y="84"/>
                  </a:lnTo>
                  <a:lnTo>
                    <a:pt x="930" y="87"/>
                  </a:lnTo>
                  <a:lnTo>
                    <a:pt x="932" y="87"/>
                  </a:lnTo>
                  <a:lnTo>
                    <a:pt x="932" y="84"/>
                  </a:lnTo>
                  <a:lnTo>
                    <a:pt x="930" y="82"/>
                  </a:lnTo>
                  <a:lnTo>
                    <a:pt x="930" y="79"/>
                  </a:lnTo>
                  <a:lnTo>
                    <a:pt x="930" y="74"/>
                  </a:lnTo>
                  <a:lnTo>
                    <a:pt x="935" y="69"/>
                  </a:lnTo>
                  <a:lnTo>
                    <a:pt x="940" y="67"/>
                  </a:lnTo>
                  <a:lnTo>
                    <a:pt x="945" y="59"/>
                  </a:lnTo>
                  <a:lnTo>
                    <a:pt x="947" y="56"/>
                  </a:lnTo>
                  <a:lnTo>
                    <a:pt x="978" y="46"/>
                  </a:lnTo>
                  <a:lnTo>
                    <a:pt x="996" y="21"/>
                  </a:lnTo>
                  <a:lnTo>
                    <a:pt x="996" y="18"/>
                  </a:lnTo>
                  <a:lnTo>
                    <a:pt x="993" y="16"/>
                  </a:lnTo>
                  <a:lnTo>
                    <a:pt x="993" y="13"/>
                  </a:lnTo>
                  <a:lnTo>
                    <a:pt x="993" y="11"/>
                  </a:lnTo>
                  <a:lnTo>
                    <a:pt x="993" y="8"/>
                  </a:lnTo>
                  <a:lnTo>
                    <a:pt x="993" y="6"/>
                  </a:lnTo>
                  <a:lnTo>
                    <a:pt x="993" y="3"/>
                  </a:lnTo>
                  <a:lnTo>
                    <a:pt x="996" y="0"/>
                  </a:lnTo>
                  <a:lnTo>
                    <a:pt x="998" y="0"/>
                  </a:lnTo>
                  <a:lnTo>
                    <a:pt x="1001" y="0"/>
                  </a:lnTo>
                  <a:lnTo>
                    <a:pt x="1003" y="0"/>
                  </a:lnTo>
                  <a:lnTo>
                    <a:pt x="1006" y="0"/>
                  </a:lnTo>
                  <a:lnTo>
                    <a:pt x="1009" y="0"/>
                  </a:lnTo>
                  <a:lnTo>
                    <a:pt x="1011" y="3"/>
                  </a:lnTo>
                  <a:lnTo>
                    <a:pt x="1014" y="6"/>
                  </a:lnTo>
                  <a:lnTo>
                    <a:pt x="1019" y="6"/>
                  </a:lnTo>
                  <a:lnTo>
                    <a:pt x="1021" y="6"/>
                  </a:lnTo>
                  <a:lnTo>
                    <a:pt x="1024" y="6"/>
                  </a:lnTo>
                  <a:lnTo>
                    <a:pt x="1029" y="8"/>
                  </a:lnTo>
                  <a:lnTo>
                    <a:pt x="1031" y="6"/>
                  </a:lnTo>
                  <a:lnTo>
                    <a:pt x="1034" y="6"/>
                  </a:lnTo>
                  <a:lnTo>
                    <a:pt x="1037" y="6"/>
                  </a:lnTo>
                  <a:lnTo>
                    <a:pt x="1042" y="6"/>
                  </a:lnTo>
                  <a:lnTo>
                    <a:pt x="1077" y="34"/>
                  </a:lnTo>
                  <a:lnTo>
                    <a:pt x="1037" y="69"/>
                  </a:lnTo>
                  <a:lnTo>
                    <a:pt x="1049" y="112"/>
                  </a:lnTo>
                  <a:lnTo>
                    <a:pt x="1065" y="120"/>
                  </a:lnTo>
                  <a:lnTo>
                    <a:pt x="1065" y="123"/>
                  </a:lnTo>
                  <a:lnTo>
                    <a:pt x="1065" y="125"/>
                  </a:lnTo>
                  <a:lnTo>
                    <a:pt x="1065" y="128"/>
                  </a:lnTo>
                  <a:lnTo>
                    <a:pt x="1065" y="133"/>
                  </a:lnTo>
                  <a:lnTo>
                    <a:pt x="1067" y="135"/>
                  </a:lnTo>
                  <a:lnTo>
                    <a:pt x="1072" y="138"/>
                  </a:lnTo>
                  <a:lnTo>
                    <a:pt x="1075" y="138"/>
                  </a:lnTo>
                  <a:lnTo>
                    <a:pt x="1080" y="143"/>
                  </a:lnTo>
                  <a:lnTo>
                    <a:pt x="1085" y="148"/>
                  </a:lnTo>
                  <a:lnTo>
                    <a:pt x="1087" y="151"/>
                  </a:lnTo>
                  <a:lnTo>
                    <a:pt x="1090" y="153"/>
                  </a:lnTo>
                  <a:lnTo>
                    <a:pt x="1093" y="156"/>
                  </a:lnTo>
                  <a:lnTo>
                    <a:pt x="1095" y="158"/>
                  </a:lnTo>
                  <a:lnTo>
                    <a:pt x="1098" y="161"/>
                  </a:lnTo>
                  <a:lnTo>
                    <a:pt x="1098" y="163"/>
                  </a:lnTo>
                  <a:lnTo>
                    <a:pt x="1100" y="163"/>
                  </a:lnTo>
                  <a:lnTo>
                    <a:pt x="1100" y="166"/>
                  </a:lnTo>
                  <a:lnTo>
                    <a:pt x="1100" y="168"/>
                  </a:lnTo>
                  <a:lnTo>
                    <a:pt x="1103" y="168"/>
                  </a:lnTo>
                  <a:lnTo>
                    <a:pt x="1105" y="171"/>
                  </a:lnTo>
                  <a:lnTo>
                    <a:pt x="1105" y="173"/>
                  </a:lnTo>
                  <a:lnTo>
                    <a:pt x="1108" y="176"/>
                  </a:lnTo>
                  <a:lnTo>
                    <a:pt x="1108" y="179"/>
                  </a:lnTo>
                  <a:lnTo>
                    <a:pt x="1110" y="181"/>
                  </a:lnTo>
                  <a:lnTo>
                    <a:pt x="1108" y="184"/>
                  </a:lnTo>
                  <a:lnTo>
                    <a:pt x="1110" y="186"/>
                  </a:lnTo>
                  <a:lnTo>
                    <a:pt x="1115" y="191"/>
                  </a:lnTo>
                  <a:lnTo>
                    <a:pt x="1121" y="194"/>
                  </a:lnTo>
                  <a:lnTo>
                    <a:pt x="1123" y="199"/>
                  </a:lnTo>
                  <a:lnTo>
                    <a:pt x="1123" y="204"/>
                  </a:lnTo>
                  <a:lnTo>
                    <a:pt x="1126" y="207"/>
                  </a:lnTo>
                  <a:lnTo>
                    <a:pt x="1128" y="209"/>
                  </a:lnTo>
                  <a:lnTo>
                    <a:pt x="1131" y="209"/>
                  </a:lnTo>
                  <a:lnTo>
                    <a:pt x="1133" y="209"/>
                  </a:lnTo>
                  <a:lnTo>
                    <a:pt x="1136" y="209"/>
                  </a:lnTo>
                  <a:lnTo>
                    <a:pt x="1138" y="209"/>
                  </a:lnTo>
                  <a:lnTo>
                    <a:pt x="1138" y="212"/>
                  </a:lnTo>
                  <a:lnTo>
                    <a:pt x="1138" y="214"/>
                  </a:lnTo>
                  <a:lnTo>
                    <a:pt x="1141" y="214"/>
                  </a:lnTo>
                  <a:lnTo>
                    <a:pt x="1146" y="219"/>
                  </a:lnTo>
                  <a:lnTo>
                    <a:pt x="1164" y="252"/>
                  </a:lnTo>
                  <a:lnTo>
                    <a:pt x="1169" y="263"/>
                  </a:lnTo>
                  <a:lnTo>
                    <a:pt x="1171" y="265"/>
                  </a:lnTo>
                  <a:lnTo>
                    <a:pt x="1174" y="268"/>
                  </a:lnTo>
                  <a:lnTo>
                    <a:pt x="1177" y="270"/>
                  </a:lnTo>
                  <a:lnTo>
                    <a:pt x="1177" y="273"/>
                  </a:lnTo>
                  <a:lnTo>
                    <a:pt x="1177" y="278"/>
                  </a:lnTo>
                  <a:lnTo>
                    <a:pt x="1177" y="280"/>
                  </a:lnTo>
                  <a:lnTo>
                    <a:pt x="1179" y="283"/>
                  </a:lnTo>
                  <a:lnTo>
                    <a:pt x="1197" y="293"/>
                  </a:lnTo>
                  <a:lnTo>
                    <a:pt x="1199" y="293"/>
                  </a:lnTo>
                  <a:lnTo>
                    <a:pt x="1202" y="293"/>
                  </a:lnTo>
                  <a:lnTo>
                    <a:pt x="1205" y="296"/>
                  </a:lnTo>
                  <a:lnTo>
                    <a:pt x="1210" y="296"/>
                  </a:lnTo>
                  <a:lnTo>
                    <a:pt x="1212" y="296"/>
                  </a:lnTo>
                  <a:lnTo>
                    <a:pt x="1215" y="298"/>
                  </a:lnTo>
                  <a:lnTo>
                    <a:pt x="1217" y="298"/>
                  </a:lnTo>
                  <a:lnTo>
                    <a:pt x="1220" y="301"/>
                  </a:lnTo>
                  <a:lnTo>
                    <a:pt x="1222" y="296"/>
                  </a:lnTo>
                  <a:lnTo>
                    <a:pt x="1225" y="298"/>
                  </a:lnTo>
                  <a:lnTo>
                    <a:pt x="1238" y="303"/>
                  </a:lnTo>
                  <a:lnTo>
                    <a:pt x="1250" y="311"/>
                  </a:lnTo>
                  <a:lnTo>
                    <a:pt x="1253" y="311"/>
                  </a:lnTo>
                  <a:lnTo>
                    <a:pt x="1266" y="319"/>
                  </a:lnTo>
                  <a:lnTo>
                    <a:pt x="1276" y="326"/>
                  </a:lnTo>
                  <a:lnTo>
                    <a:pt x="1289" y="331"/>
                  </a:lnTo>
                  <a:lnTo>
                    <a:pt x="1309" y="344"/>
                  </a:lnTo>
                  <a:lnTo>
                    <a:pt x="1319" y="349"/>
                  </a:lnTo>
                  <a:lnTo>
                    <a:pt x="1327" y="352"/>
                  </a:lnTo>
                  <a:lnTo>
                    <a:pt x="1329" y="352"/>
                  </a:lnTo>
                  <a:lnTo>
                    <a:pt x="1342" y="352"/>
                  </a:lnTo>
                  <a:lnTo>
                    <a:pt x="1357" y="354"/>
                  </a:lnTo>
                  <a:lnTo>
                    <a:pt x="1365" y="354"/>
                  </a:lnTo>
                  <a:lnTo>
                    <a:pt x="1378" y="354"/>
                  </a:lnTo>
                  <a:lnTo>
                    <a:pt x="1378" y="357"/>
                  </a:lnTo>
                  <a:lnTo>
                    <a:pt x="1375" y="357"/>
                  </a:lnTo>
                  <a:lnTo>
                    <a:pt x="1375" y="359"/>
                  </a:lnTo>
                  <a:lnTo>
                    <a:pt x="1375" y="362"/>
                  </a:lnTo>
                  <a:lnTo>
                    <a:pt x="1375" y="364"/>
                  </a:lnTo>
                  <a:lnTo>
                    <a:pt x="1378" y="367"/>
                  </a:lnTo>
                  <a:lnTo>
                    <a:pt x="1378" y="369"/>
                  </a:lnTo>
                  <a:lnTo>
                    <a:pt x="1383" y="372"/>
                  </a:lnTo>
                  <a:lnTo>
                    <a:pt x="1385" y="375"/>
                  </a:lnTo>
                  <a:lnTo>
                    <a:pt x="1390" y="377"/>
                  </a:lnTo>
                  <a:lnTo>
                    <a:pt x="1393" y="377"/>
                  </a:lnTo>
                  <a:lnTo>
                    <a:pt x="1395" y="380"/>
                  </a:lnTo>
                  <a:lnTo>
                    <a:pt x="1398" y="382"/>
                  </a:lnTo>
                  <a:lnTo>
                    <a:pt x="1401" y="382"/>
                  </a:lnTo>
                  <a:lnTo>
                    <a:pt x="1403" y="382"/>
                  </a:lnTo>
                  <a:lnTo>
                    <a:pt x="1406" y="385"/>
                  </a:lnTo>
                  <a:lnTo>
                    <a:pt x="1411" y="385"/>
                  </a:lnTo>
                  <a:lnTo>
                    <a:pt x="1413" y="387"/>
                  </a:lnTo>
                  <a:lnTo>
                    <a:pt x="1416" y="390"/>
                  </a:lnTo>
                  <a:lnTo>
                    <a:pt x="1418" y="390"/>
                  </a:lnTo>
                  <a:lnTo>
                    <a:pt x="1421" y="392"/>
                  </a:lnTo>
                  <a:lnTo>
                    <a:pt x="1426" y="395"/>
                  </a:lnTo>
                  <a:lnTo>
                    <a:pt x="1423" y="395"/>
                  </a:lnTo>
                  <a:lnTo>
                    <a:pt x="1421" y="395"/>
                  </a:lnTo>
                  <a:lnTo>
                    <a:pt x="1418" y="397"/>
                  </a:lnTo>
                  <a:lnTo>
                    <a:pt x="1418" y="400"/>
                  </a:lnTo>
                  <a:lnTo>
                    <a:pt x="1416" y="403"/>
                  </a:lnTo>
                  <a:lnTo>
                    <a:pt x="1411" y="403"/>
                  </a:lnTo>
                  <a:lnTo>
                    <a:pt x="1408" y="403"/>
                  </a:lnTo>
                  <a:lnTo>
                    <a:pt x="1406" y="400"/>
                  </a:lnTo>
                  <a:lnTo>
                    <a:pt x="1403" y="397"/>
                  </a:lnTo>
                  <a:lnTo>
                    <a:pt x="1401" y="397"/>
                  </a:lnTo>
                  <a:lnTo>
                    <a:pt x="1401" y="395"/>
                  </a:lnTo>
                  <a:lnTo>
                    <a:pt x="1395" y="392"/>
                  </a:lnTo>
                  <a:lnTo>
                    <a:pt x="1393" y="392"/>
                  </a:lnTo>
                  <a:lnTo>
                    <a:pt x="1390" y="392"/>
                  </a:lnTo>
                  <a:lnTo>
                    <a:pt x="1388" y="392"/>
                  </a:lnTo>
                  <a:lnTo>
                    <a:pt x="1383" y="395"/>
                  </a:lnTo>
                  <a:lnTo>
                    <a:pt x="1380" y="395"/>
                  </a:lnTo>
                  <a:lnTo>
                    <a:pt x="1380" y="397"/>
                  </a:lnTo>
                  <a:lnTo>
                    <a:pt x="1378" y="397"/>
                  </a:lnTo>
                  <a:lnTo>
                    <a:pt x="1373" y="397"/>
                  </a:lnTo>
                  <a:lnTo>
                    <a:pt x="1370" y="397"/>
                  </a:lnTo>
                  <a:lnTo>
                    <a:pt x="1367" y="400"/>
                  </a:lnTo>
                  <a:lnTo>
                    <a:pt x="1367" y="403"/>
                  </a:lnTo>
                  <a:lnTo>
                    <a:pt x="1367" y="405"/>
                  </a:lnTo>
                  <a:lnTo>
                    <a:pt x="1367" y="408"/>
                  </a:lnTo>
                  <a:lnTo>
                    <a:pt x="1370" y="408"/>
                  </a:lnTo>
                  <a:lnTo>
                    <a:pt x="1373" y="410"/>
                  </a:lnTo>
                  <a:lnTo>
                    <a:pt x="1375" y="413"/>
                  </a:lnTo>
                  <a:lnTo>
                    <a:pt x="1380" y="413"/>
                  </a:lnTo>
                  <a:lnTo>
                    <a:pt x="1385" y="415"/>
                  </a:lnTo>
                  <a:lnTo>
                    <a:pt x="1388" y="418"/>
                  </a:lnTo>
                  <a:lnTo>
                    <a:pt x="1393" y="418"/>
                  </a:lnTo>
                  <a:lnTo>
                    <a:pt x="1395" y="420"/>
                  </a:lnTo>
                  <a:lnTo>
                    <a:pt x="1398" y="423"/>
                  </a:lnTo>
                  <a:lnTo>
                    <a:pt x="1401" y="428"/>
                  </a:lnTo>
                  <a:lnTo>
                    <a:pt x="1403" y="431"/>
                  </a:lnTo>
                  <a:lnTo>
                    <a:pt x="1406" y="433"/>
                  </a:lnTo>
                  <a:lnTo>
                    <a:pt x="1408" y="436"/>
                  </a:lnTo>
                  <a:lnTo>
                    <a:pt x="1411" y="436"/>
                  </a:lnTo>
                  <a:lnTo>
                    <a:pt x="1413" y="436"/>
                  </a:lnTo>
                  <a:lnTo>
                    <a:pt x="1416" y="438"/>
                  </a:lnTo>
                  <a:lnTo>
                    <a:pt x="1418" y="438"/>
                  </a:lnTo>
                  <a:lnTo>
                    <a:pt x="1421" y="438"/>
                  </a:lnTo>
                  <a:lnTo>
                    <a:pt x="1423" y="438"/>
                  </a:lnTo>
                  <a:lnTo>
                    <a:pt x="1426" y="438"/>
                  </a:lnTo>
                  <a:lnTo>
                    <a:pt x="1429" y="438"/>
                  </a:lnTo>
                  <a:lnTo>
                    <a:pt x="1431" y="438"/>
                  </a:lnTo>
                  <a:lnTo>
                    <a:pt x="1434" y="436"/>
                  </a:lnTo>
                  <a:lnTo>
                    <a:pt x="1436" y="438"/>
                  </a:lnTo>
                  <a:lnTo>
                    <a:pt x="1434" y="441"/>
                  </a:lnTo>
                  <a:lnTo>
                    <a:pt x="1436" y="443"/>
                  </a:lnTo>
                  <a:lnTo>
                    <a:pt x="1436" y="446"/>
                  </a:lnTo>
                  <a:lnTo>
                    <a:pt x="1439" y="446"/>
                  </a:lnTo>
                  <a:lnTo>
                    <a:pt x="1441" y="448"/>
                  </a:lnTo>
                  <a:lnTo>
                    <a:pt x="1444" y="448"/>
                  </a:lnTo>
                  <a:lnTo>
                    <a:pt x="1446" y="448"/>
                  </a:lnTo>
                  <a:lnTo>
                    <a:pt x="1449" y="448"/>
                  </a:lnTo>
                  <a:lnTo>
                    <a:pt x="1451" y="451"/>
                  </a:lnTo>
                  <a:lnTo>
                    <a:pt x="1454" y="451"/>
                  </a:lnTo>
                  <a:lnTo>
                    <a:pt x="1454" y="453"/>
                  </a:lnTo>
                  <a:lnTo>
                    <a:pt x="1457" y="451"/>
                  </a:lnTo>
                  <a:lnTo>
                    <a:pt x="1459" y="453"/>
                  </a:lnTo>
                  <a:lnTo>
                    <a:pt x="1462" y="456"/>
                  </a:lnTo>
                  <a:lnTo>
                    <a:pt x="1464" y="456"/>
                  </a:lnTo>
                  <a:lnTo>
                    <a:pt x="1467" y="459"/>
                  </a:lnTo>
                  <a:lnTo>
                    <a:pt x="1469" y="459"/>
                  </a:lnTo>
                  <a:lnTo>
                    <a:pt x="1472" y="464"/>
                  </a:lnTo>
                  <a:lnTo>
                    <a:pt x="1474" y="466"/>
                  </a:lnTo>
                  <a:lnTo>
                    <a:pt x="1477" y="469"/>
                  </a:lnTo>
                  <a:lnTo>
                    <a:pt x="1479" y="471"/>
                  </a:lnTo>
                  <a:lnTo>
                    <a:pt x="1482" y="474"/>
                  </a:lnTo>
                  <a:lnTo>
                    <a:pt x="1485" y="474"/>
                  </a:lnTo>
                  <a:lnTo>
                    <a:pt x="1487" y="476"/>
                  </a:lnTo>
                  <a:lnTo>
                    <a:pt x="1490" y="476"/>
                  </a:lnTo>
                  <a:lnTo>
                    <a:pt x="1492" y="476"/>
                  </a:lnTo>
                  <a:lnTo>
                    <a:pt x="1492" y="481"/>
                  </a:lnTo>
                  <a:lnTo>
                    <a:pt x="1492" y="484"/>
                  </a:lnTo>
                  <a:lnTo>
                    <a:pt x="1492" y="489"/>
                  </a:lnTo>
                  <a:lnTo>
                    <a:pt x="1495" y="492"/>
                  </a:lnTo>
                  <a:lnTo>
                    <a:pt x="1497" y="492"/>
                  </a:lnTo>
                  <a:lnTo>
                    <a:pt x="1502" y="492"/>
                  </a:lnTo>
                  <a:lnTo>
                    <a:pt x="1505" y="492"/>
                  </a:lnTo>
                  <a:lnTo>
                    <a:pt x="1507" y="494"/>
                  </a:lnTo>
                  <a:lnTo>
                    <a:pt x="1510" y="494"/>
                  </a:lnTo>
                  <a:lnTo>
                    <a:pt x="1513" y="497"/>
                  </a:lnTo>
                  <a:lnTo>
                    <a:pt x="1515" y="497"/>
                  </a:lnTo>
                  <a:lnTo>
                    <a:pt x="1518" y="499"/>
                  </a:lnTo>
                  <a:lnTo>
                    <a:pt x="1520" y="502"/>
                  </a:lnTo>
                  <a:lnTo>
                    <a:pt x="1523" y="504"/>
                  </a:lnTo>
                  <a:lnTo>
                    <a:pt x="1520" y="504"/>
                  </a:lnTo>
                  <a:lnTo>
                    <a:pt x="1515" y="504"/>
                  </a:lnTo>
                  <a:lnTo>
                    <a:pt x="1513" y="504"/>
                  </a:lnTo>
                  <a:lnTo>
                    <a:pt x="1510" y="502"/>
                  </a:lnTo>
                  <a:lnTo>
                    <a:pt x="1507" y="502"/>
                  </a:lnTo>
                  <a:lnTo>
                    <a:pt x="1505" y="499"/>
                  </a:lnTo>
                  <a:lnTo>
                    <a:pt x="1502" y="499"/>
                  </a:lnTo>
                  <a:lnTo>
                    <a:pt x="1502" y="502"/>
                  </a:lnTo>
                  <a:lnTo>
                    <a:pt x="1502" y="504"/>
                  </a:lnTo>
                  <a:lnTo>
                    <a:pt x="1502" y="507"/>
                  </a:lnTo>
                  <a:lnTo>
                    <a:pt x="1505" y="509"/>
                  </a:lnTo>
                  <a:lnTo>
                    <a:pt x="1505" y="512"/>
                  </a:lnTo>
                  <a:lnTo>
                    <a:pt x="1507" y="512"/>
                  </a:lnTo>
                  <a:lnTo>
                    <a:pt x="1507" y="515"/>
                  </a:lnTo>
                  <a:lnTo>
                    <a:pt x="1510" y="515"/>
                  </a:lnTo>
                  <a:lnTo>
                    <a:pt x="1513" y="517"/>
                  </a:lnTo>
                  <a:lnTo>
                    <a:pt x="1513" y="520"/>
                  </a:lnTo>
                  <a:lnTo>
                    <a:pt x="1515" y="520"/>
                  </a:lnTo>
                  <a:lnTo>
                    <a:pt x="1518" y="520"/>
                  </a:lnTo>
                  <a:lnTo>
                    <a:pt x="1518" y="522"/>
                  </a:lnTo>
                  <a:lnTo>
                    <a:pt x="1515" y="525"/>
                  </a:lnTo>
                  <a:lnTo>
                    <a:pt x="1513" y="527"/>
                  </a:lnTo>
                  <a:lnTo>
                    <a:pt x="1513" y="530"/>
                  </a:lnTo>
                  <a:lnTo>
                    <a:pt x="1513" y="535"/>
                  </a:lnTo>
                  <a:lnTo>
                    <a:pt x="1513" y="537"/>
                  </a:lnTo>
                  <a:lnTo>
                    <a:pt x="1515" y="540"/>
                  </a:lnTo>
                  <a:lnTo>
                    <a:pt x="1515" y="543"/>
                  </a:lnTo>
                  <a:lnTo>
                    <a:pt x="1515" y="545"/>
                  </a:lnTo>
                  <a:lnTo>
                    <a:pt x="1513" y="545"/>
                  </a:lnTo>
                  <a:lnTo>
                    <a:pt x="1513" y="548"/>
                  </a:lnTo>
                  <a:lnTo>
                    <a:pt x="1510" y="550"/>
                  </a:lnTo>
                  <a:lnTo>
                    <a:pt x="1507" y="550"/>
                  </a:lnTo>
                  <a:lnTo>
                    <a:pt x="1505" y="548"/>
                  </a:lnTo>
                  <a:lnTo>
                    <a:pt x="1502" y="548"/>
                  </a:lnTo>
                  <a:lnTo>
                    <a:pt x="1500" y="550"/>
                  </a:lnTo>
                  <a:lnTo>
                    <a:pt x="1497" y="550"/>
                  </a:lnTo>
                  <a:lnTo>
                    <a:pt x="1495" y="548"/>
                  </a:lnTo>
                  <a:lnTo>
                    <a:pt x="1492" y="548"/>
                  </a:lnTo>
                  <a:lnTo>
                    <a:pt x="1492" y="550"/>
                  </a:lnTo>
                  <a:lnTo>
                    <a:pt x="1490" y="550"/>
                  </a:lnTo>
                  <a:lnTo>
                    <a:pt x="1490" y="548"/>
                  </a:lnTo>
                  <a:lnTo>
                    <a:pt x="1487" y="548"/>
                  </a:lnTo>
                  <a:lnTo>
                    <a:pt x="1487" y="550"/>
                  </a:lnTo>
                  <a:lnTo>
                    <a:pt x="1485" y="550"/>
                  </a:lnTo>
                  <a:lnTo>
                    <a:pt x="1485" y="553"/>
                  </a:lnTo>
                  <a:lnTo>
                    <a:pt x="1485" y="555"/>
                  </a:lnTo>
                  <a:lnTo>
                    <a:pt x="1487" y="555"/>
                  </a:lnTo>
                  <a:lnTo>
                    <a:pt x="1487" y="558"/>
                  </a:lnTo>
                  <a:lnTo>
                    <a:pt x="1490" y="560"/>
                  </a:lnTo>
                  <a:lnTo>
                    <a:pt x="1490" y="563"/>
                  </a:lnTo>
                  <a:lnTo>
                    <a:pt x="1490" y="565"/>
                  </a:lnTo>
                  <a:lnTo>
                    <a:pt x="1490" y="568"/>
                  </a:lnTo>
                  <a:lnTo>
                    <a:pt x="1490" y="571"/>
                  </a:lnTo>
                  <a:lnTo>
                    <a:pt x="1490" y="573"/>
                  </a:lnTo>
                  <a:lnTo>
                    <a:pt x="1490" y="576"/>
                  </a:lnTo>
                  <a:lnTo>
                    <a:pt x="1490" y="578"/>
                  </a:lnTo>
                  <a:lnTo>
                    <a:pt x="1487" y="581"/>
                  </a:lnTo>
                  <a:lnTo>
                    <a:pt x="1485" y="578"/>
                  </a:lnTo>
                  <a:lnTo>
                    <a:pt x="1482" y="576"/>
                  </a:lnTo>
                  <a:lnTo>
                    <a:pt x="1479" y="576"/>
                  </a:lnTo>
                  <a:lnTo>
                    <a:pt x="1477" y="576"/>
                  </a:lnTo>
                  <a:lnTo>
                    <a:pt x="1477" y="578"/>
                  </a:lnTo>
                  <a:lnTo>
                    <a:pt x="1477" y="581"/>
                  </a:lnTo>
                  <a:lnTo>
                    <a:pt x="1477" y="583"/>
                  </a:lnTo>
                  <a:lnTo>
                    <a:pt x="1474" y="581"/>
                  </a:lnTo>
                  <a:lnTo>
                    <a:pt x="1472" y="581"/>
                  </a:lnTo>
                  <a:lnTo>
                    <a:pt x="1472" y="578"/>
                  </a:lnTo>
                  <a:lnTo>
                    <a:pt x="1469" y="578"/>
                  </a:lnTo>
                  <a:lnTo>
                    <a:pt x="1467" y="578"/>
                  </a:lnTo>
                  <a:lnTo>
                    <a:pt x="1464" y="578"/>
                  </a:lnTo>
                  <a:lnTo>
                    <a:pt x="1462" y="576"/>
                  </a:lnTo>
                  <a:lnTo>
                    <a:pt x="1459" y="576"/>
                  </a:lnTo>
                  <a:lnTo>
                    <a:pt x="1457" y="578"/>
                  </a:lnTo>
                  <a:lnTo>
                    <a:pt x="1457" y="581"/>
                  </a:lnTo>
                  <a:lnTo>
                    <a:pt x="1454" y="581"/>
                  </a:lnTo>
                  <a:lnTo>
                    <a:pt x="1451" y="581"/>
                  </a:lnTo>
                  <a:lnTo>
                    <a:pt x="1449" y="581"/>
                  </a:lnTo>
                  <a:lnTo>
                    <a:pt x="1449" y="578"/>
                  </a:lnTo>
                  <a:lnTo>
                    <a:pt x="1449" y="576"/>
                  </a:lnTo>
                  <a:lnTo>
                    <a:pt x="1446" y="576"/>
                  </a:lnTo>
                  <a:lnTo>
                    <a:pt x="1446" y="573"/>
                  </a:lnTo>
                  <a:lnTo>
                    <a:pt x="1444" y="573"/>
                  </a:lnTo>
                  <a:lnTo>
                    <a:pt x="1441" y="573"/>
                  </a:lnTo>
                  <a:lnTo>
                    <a:pt x="1441" y="576"/>
                  </a:lnTo>
                  <a:lnTo>
                    <a:pt x="1441" y="578"/>
                  </a:lnTo>
                  <a:lnTo>
                    <a:pt x="1439" y="578"/>
                  </a:lnTo>
                  <a:lnTo>
                    <a:pt x="1436" y="581"/>
                  </a:lnTo>
                  <a:lnTo>
                    <a:pt x="1436" y="578"/>
                  </a:lnTo>
                  <a:lnTo>
                    <a:pt x="1434" y="578"/>
                  </a:lnTo>
                  <a:lnTo>
                    <a:pt x="1431" y="578"/>
                  </a:lnTo>
                  <a:lnTo>
                    <a:pt x="1431" y="576"/>
                  </a:lnTo>
                  <a:lnTo>
                    <a:pt x="1429" y="573"/>
                  </a:lnTo>
                  <a:lnTo>
                    <a:pt x="1429" y="571"/>
                  </a:lnTo>
                  <a:lnTo>
                    <a:pt x="1426" y="573"/>
                  </a:lnTo>
                  <a:lnTo>
                    <a:pt x="1423" y="573"/>
                  </a:lnTo>
                  <a:lnTo>
                    <a:pt x="1421" y="576"/>
                  </a:lnTo>
                  <a:lnTo>
                    <a:pt x="1421" y="578"/>
                  </a:lnTo>
                  <a:lnTo>
                    <a:pt x="1423" y="578"/>
                  </a:lnTo>
                  <a:lnTo>
                    <a:pt x="1423" y="581"/>
                  </a:lnTo>
                  <a:lnTo>
                    <a:pt x="1426" y="581"/>
                  </a:lnTo>
                  <a:lnTo>
                    <a:pt x="1426" y="583"/>
                  </a:lnTo>
                  <a:lnTo>
                    <a:pt x="1426" y="586"/>
                  </a:lnTo>
                  <a:lnTo>
                    <a:pt x="1423" y="588"/>
                  </a:lnTo>
                  <a:lnTo>
                    <a:pt x="1426" y="591"/>
                  </a:lnTo>
                  <a:lnTo>
                    <a:pt x="1426" y="593"/>
                  </a:lnTo>
                  <a:lnTo>
                    <a:pt x="1426" y="596"/>
                  </a:lnTo>
                  <a:lnTo>
                    <a:pt x="1423" y="596"/>
                  </a:lnTo>
                  <a:lnTo>
                    <a:pt x="1421" y="593"/>
                  </a:lnTo>
                  <a:lnTo>
                    <a:pt x="1421" y="596"/>
                  </a:lnTo>
                  <a:lnTo>
                    <a:pt x="1421" y="599"/>
                  </a:lnTo>
                  <a:lnTo>
                    <a:pt x="1421" y="601"/>
                  </a:lnTo>
                  <a:lnTo>
                    <a:pt x="1421" y="604"/>
                  </a:lnTo>
                  <a:lnTo>
                    <a:pt x="1418" y="604"/>
                  </a:lnTo>
                  <a:lnTo>
                    <a:pt x="1416" y="604"/>
                  </a:lnTo>
                  <a:lnTo>
                    <a:pt x="1416" y="606"/>
                  </a:lnTo>
                  <a:lnTo>
                    <a:pt x="1413" y="606"/>
                  </a:lnTo>
                  <a:lnTo>
                    <a:pt x="1411" y="609"/>
                  </a:lnTo>
                  <a:lnTo>
                    <a:pt x="1413" y="611"/>
                  </a:lnTo>
                  <a:lnTo>
                    <a:pt x="1411" y="614"/>
                  </a:lnTo>
                  <a:lnTo>
                    <a:pt x="1411" y="616"/>
                  </a:lnTo>
                  <a:lnTo>
                    <a:pt x="1408" y="616"/>
                  </a:lnTo>
                  <a:lnTo>
                    <a:pt x="1406" y="616"/>
                  </a:lnTo>
                  <a:lnTo>
                    <a:pt x="1403" y="616"/>
                  </a:lnTo>
                  <a:lnTo>
                    <a:pt x="1406" y="619"/>
                  </a:lnTo>
                  <a:lnTo>
                    <a:pt x="1408" y="621"/>
                  </a:lnTo>
                  <a:lnTo>
                    <a:pt x="1406" y="621"/>
                  </a:lnTo>
                  <a:lnTo>
                    <a:pt x="1403" y="621"/>
                  </a:lnTo>
                  <a:lnTo>
                    <a:pt x="1401" y="624"/>
                  </a:lnTo>
                  <a:lnTo>
                    <a:pt x="1401" y="627"/>
                  </a:lnTo>
                  <a:lnTo>
                    <a:pt x="1398" y="627"/>
                  </a:lnTo>
                  <a:lnTo>
                    <a:pt x="1398" y="629"/>
                  </a:lnTo>
                  <a:lnTo>
                    <a:pt x="1401" y="632"/>
                  </a:lnTo>
                  <a:lnTo>
                    <a:pt x="1401" y="634"/>
                  </a:lnTo>
                  <a:lnTo>
                    <a:pt x="1401" y="637"/>
                  </a:lnTo>
                  <a:lnTo>
                    <a:pt x="1398" y="637"/>
                  </a:lnTo>
                  <a:lnTo>
                    <a:pt x="1398" y="639"/>
                  </a:lnTo>
                  <a:lnTo>
                    <a:pt x="1395" y="639"/>
                  </a:lnTo>
                  <a:lnTo>
                    <a:pt x="1395" y="642"/>
                  </a:lnTo>
                  <a:lnTo>
                    <a:pt x="1395" y="644"/>
                  </a:lnTo>
                  <a:lnTo>
                    <a:pt x="1393" y="647"/>
                  </a:lnTo>
                  <a:lnTo>
                    <a:pt x="1393" y="649"/>
                  </a:lnTo>
                  <a:lnTo>
                    <a:pt x="1390" y="649"/>
                  </a:lnTo>
                  <a:lnTo>
                    <a:pt x="1390" y="652"/>
                  </a:lnTo>
                  <a:lnTo>
                    <a:pt x="1388" y="652"/>
                  </a:lnTo>
                  <a:lnTo>
                    <a:pt x="1388" y="655"/>
                  </a:lnTo>
                  <a:lnTo>
                    <a:pt x="1388" y="657"/>
                  </a:lnTo>
                  <a:lnTo>
                    <a:pt x="1388" y="660"/>
                  </a:lnTo>
                  <a:lnTo>
                    <a:pt x="1385" y="662"/>
                  </a:lnTo>
                  <a:lnTo>
                    <a:pt x="1388" y="662"/>
                  </a:lnTo>
                  <a:lnTo>
                    <a:pt x="1388" y="665"/>
                  </a:lnTo>
                  <a:lnTo>
                    <a:pt x="1385" y="665"/>
                  </a:lnTo>
                  <a:lnTo>
                    <a:pt x="1385" y="667"/>
                  </a:lnTo>
                  <a:lnTo>
                    <a:pt x="1383" y="667"/>
                  </a:lnTo>
                  <a:lnTo>
                    <a:pt x="1383" y="670"/>
                  </a:lnTo>
                  <a:lnTo>
                    <a:pt x="1383" y="672"/>
                  </a:lnTo>
                  <a:lnTo>
                    <a:pt x="1383" y="675"/>
                  </a:lnTo>
                  <a:lnTo>
                    <a:pt x="1383" y="677"/>
                  </a:lnTo>
                  <a:lnTo>
                    <a:pt x="1380" y="680"/>
                  </a:lnTo>
                  <a:lnTo>
                    <a:pt x="1378" y="680"/>
                  </a:lnTo>
                  <a:lnTo>
                    <a:pt x="1378" y="683"/>
                  </a:lnTo>
                  <a:lnTo>
                    <a:pt x="1375" y="683"/>
                  </a:lnTo>
                  <a:lnTo>
                    <a:pt x="1375" y="685"/>
                  </a:lnTo>
                  <a:lnTo>
                    <a:pt x="1373" y="685"/>
                  </a:lnTo>
                  <a:lnTo>
                    <a:pt x="1373" y="688"/>
                  </a:lnTo>
                  <a:lnTo>
                    <a:pt x="1370" y="690"/>
                  </a:lnTo>
                  <a:lnTo>
                    <a:pt x="1370" y="693"/>
                  </a:lnTo>
                  <a:lnTo>
                    <a:pt x="1370" y="695"/>
                  </a:lnTo>
                  <a:lnTo>
                    <a:pt x="1373" y="695"/>
                  </a:lnTo>
                  <a:lnTo>
                    <a:pt x="1373" y="698"/>
                  </a:lnTo>
                  <a:lnTo>
                    <a:pt x="1373" y="700"/>
                  </a:lnTo>
                  <a:lnTo>
                    <a:pt x="1373" y="703"/>
                  </a:lnTo>
                  <a:lnTo>
                    <a:pt x="1375" y="705"/>
                  </a:lnTo>
                  <a:lnTo>
                    <a:pt x="1375" y="708"/>
                  </a:lnTo>
                  <a:lnTo>
                    <a:pt x="1378" y="708"/>
                  </a:lnTo>
                  <a:lnTo>
                    <a:pt x="1378" y="710"/>
                  </a:lnTo>
                  <a:lnTo>
                    <a:pt x="1378" y="713"/>
                  </a:lnTo>
                  <a:lnTo>
                    <a:pt x="1378" y="716"/>
                  </a:lnTo>
                  <a:lnTo>
                    <a:pt x="1375" y="716"/>
                  </a:lnTo>
                  <a:lnTo>
                    <a:pt x="1375" y="718"/>
                  </a:lnTo>
                  <a:lnTo>
                    <a:pt x="1373" y="721"/>
                  </a:lnTo>
                  <a:lnTo>
                    <a:pt x="1370" y="723"/>
                  </a:lnTo>
                  <a:lnTo>
                    <a:pt x="1367" y="723"/>
                  </a:lnTo>
                  <a:lnTo>
                    <a:pt x="1365" y="721"/>
                  </a:lnTo>
                  <a:lnTo>
                    <a:pt x="1362" y="721"/>
                  </a:lnTo>
                  <a:lnTo>
                    <a:pt x="1360" y="718"/>
                  </a:lnTo>
                  <a:lnTo>
                    <a:pt x="1357" y="718"/>
                  </a:lnTo>
                  <a:lnTo>
                    <a:pt x="1355" y="718"/>
                  </a:lnTo>
                  <a:lnTo>
                    <a:pt x="1352" y="718"/>
                  </a:lnTo>
                  <a:lnTo>
                    <a:pt x="1352" y="721"/>
                  </a:lnTo>
                  <a:lnTo>
                    <a:pt x="1352" y="723"/>
                  </a:lnTo>
                  <a:lnTo>
                    <a:pt x="1355" y="723"/>
                  </a:lnTo>
                  <a:lnTo>
                    <a:pt x="1355" y="726"/>
                  </a:lnTo>
                  <a:lnTo>
                    <a:pt x="1357" y="726"/>
                  </a:lnTo>
                  <a:lnTo>
                    <a:pt x="1357" y="728"/>
                  </a:lnTo>
                  <a:lnTo>
                    <a:pt x="1357" y="731"/>
                  </a:lnTo>
                  <a:lnTo>
                    <a:pt x="1357" y="733"/>
                  </a:lnTo>
                  <a:lnTo>
                    <a:pt x="1355" y="736"/>
                  </a:lnTo>
                  <a:lnTo>
                    <a:pt x="1352" y="738"/>
                  </a:lnTo>
                  <a:lnTo>
                    <a:pt x="1350" y="741"/>
                  </a:lnTo>
                  <a:lnTo>
                    <a:pt x="1350" y="744"/>
                  </a:lnTo>
                  <a:lnTo>
                    <a:pt x="1350" y="751"/>
                  </a:lnTo>
                  <a:lnTo>
                    <a:pt x="1350" y="754"/>
                  </a:lnTo>
                  <a:lnTo>
                    <a:pt x="1352" y="756"/>
                  </a:lnTo>
                  <a:lnTo>
                    <a:pt x="1352" y="759"/>
                  </a:lnTo>
                  <a:lnTo>
                    <a:pt x="1352" y="761"/>
                  </a:lnTo>
                  <a:lnTo>
                    <a:pt x="1355" y="764"/>
                  </a:lnTo>
                  <a:lnTo>
                    <a:pt x="1352" y="764"/>
                  </a:lnTo>
                  <a:lnTo>
                    <a:pt x="1352" y="766"/>
                  </a:lnTo>
                  <a:lnTo>
                    <a:pt x="1350" y="766"/>
                  </a:lnTo>
                  <a:lnTo>
                    <a:pt x="1347" y="766"/>
                  </a:lnTo>
                  <a:lnTo>
                    <a:pt x="1347" y="769"/>
                  </a:lnTo>
                  <a:lnTo>
                    <a:pt x="1347" y="772"/>
                  </a:lnTo>
                  <a:lnTo>
                    <a:pt x="1347" y="774"/>
                  </a:lnTo>
                  <a:lnTo>
                    <a:pt x="1345" y="777"/>
                  </a:lnTo>
                  <a:lnTo>
                    <a:pt x="1345" y="779"/>
                  </a:lnTo>
                  <a:lnTo>
                    <a:pt x="1345" y="782"/>
                  </a:lnTo>
                  <a:lnTo>
                    <a:pt x="1342" y="777"/>
                  </a:lnTo>
                  <a:lnTo>
                    <a:pt x="1339" y="777"/>
                  </a:lnTo>
                  <a:lnTo>
                    <a:pt x="1337" y="774"/>
                  </a:lnTo>
                  <a:lnTo>
                    <a:pt x="1334" y="772"/>
                  </a:lnTo>
                  <a:lnTo>
                    <a:pt x="1332" y="772"/>
                  </a:lnTo>
                  <a:lnTo>
                    <a:pt x="1324" y="772"/>
                  </a:lnTo>
                  <a:lnTo>
                    <a:pt x="1319" y="769"/>
                  </a:lnTo>
                  <a:lnTo>
                    <a:pt x="1317" y="769"/>
                  </a:lnTo>
                  <a:lnTo>
                    <a:pt x="1309" y="766"/>
                  </a:lnTo>
                  <a:lnTo>
                    <a:pt x="1301" y="766"/>
                  </a:lnTo>
                  <a:lnTo>
                    <a:pt x="1299" y="766"/>
                  </a:lnTo>
                  <a:lnTo>
                    <a:pt x="1294" y="764"/>
                  </a:lnTo>
                  <a:lnTo>
                    <a:pt x="1291" y="764"/>
                  </a:lnTo>
                  <a:lnTo>
                    <a:pt x="1286" y="761"/>
                  </a:lnTo>
                  <a:lnTo>
                    <a:pt x="1283" y="761"/>
                  </a:lnTo>
                  <a:lnTo>
                    <a:pt x="1281" y="761"/>
                  </a:lnTo>
                  <a:lnTo>
                    <a:pt x="1273" y="761"/>
                  </a:lnTo>
                  <a:lnTo>
                    <a:pt x="1268" y="761"/>
                  </a:lnTo>
                  <a:lnTo>
                    <a:pt x="1266" y="761"/>
                  </a:lnTo>
                  <a:lnTo>
                    <a:pt x="1266" y="756"/>
                  </a:lnTo>
                  <a:lnTo>
                    <a:pt x="1258" y="751"/>
                  </a:lnTo>
                  <a:lnTo>
                    <a:pt x="1240" y="759"/>
                  </a:lnTo>
                  <a:lnTo>
                    <a:pt x="1192" y="766"/>
                  </a:lnTo>
                  <a:lnTo>
                    <a:pt x="1189" y="766"/>
                  </a:lnTo>
                  <a:lnTo>
                    <a:pt x="1187" y="769"/>
                  </a:lnTo>
                  <a:lnTo>
                    <a:pt x="1177" y="764"/>
                  </a:lnTo>
                  <a:lnTo>
                    <a:pt x="1174" y="761"/>
                  </a:lnTo>
                  <a:lnTo>
                    <a:pt x="1171" y="761"/>
                  </a:lnTo>
                  <a:lnTo>
                    <a:pt x="1169" y="761"/>
                  </a:lnTo>
                  <a:lnTo>
                    <a:pt x="1166" y="761"/>
                  </a:lnTo>
                  <a:lnTo>
                    <a:pt x="1159" y="761"/>
                  </a:lnTo>
                  <a:lnTo>
                    <a:pt x="1156" y="764"/>
                  </a:lnTo>
                  <a:lnTo>
                    <a:pt x="1156" y="766"/>
                  </a:lnTo>
                  <a:lnTo>
                    <a:pt x="1154" y="774"/>
                  </a:lnTo>
                  <a:lnTo>
                    <a:pt x="1151" y="777"/>
                  </a:lnTo>
                  <a:lnTo>
                    <a:pt x="1151" y="779"/>
                  </a:lnTo>
                  <a:lnTo>
                    <a:pt x="1151" y="782"/>
                  </a:lnTo>
                  <a:lnTo>
                    <a:pt x="1149" y="784"/>
                  </a:lnTo>
                  <a:lnTo>
                    <a:pt x="1143" y="782"/>
                  </a:lnTo>
                  <a:lnTo>
                    <a:pt x="1141" y="792"/>
                  </a:lnTo>
                  <a:lnTo>
                    <a:pt x="1141" y="794"/>
                  </a:lnTo>
                  <a:lnTo>
                    <a:pt x="1146" y="794"/>
                  </a:lnTo>
                  <a:lnTo>
                    <a:pt x="1146" y="797"/>
                  </a:lnTo>
                  <a:lnTo>
                    <a:pt x="1146" y="800"/>
                  </a:lnTo>
                  <a:lnTo>
                    <a:pt x="1143" y="800"/>
                  </a:lnTo>
                  <a:lnTo>
                    <a:pt x="1143" y="802"/>
                  </a:lnTo>
                  <a:lnTo>
                    <a:pt x="1141" y="805"/>
                  </a:lnTo>
                  <a:lnTo>
                    <a:pt x="1138" y="807"/>
                  </a:lnTo>
                  <a:lnTo>
                    <a:pt x="1136" y="812"/>
                  </a:lnTo>
                  <a:lnTo>
                    <a:pt x="1133" y="815"/>
                  </a:lnTo>
                  <a:lnTo>
                    <a:pt x="1136" y="817"/>
                  </a:lnTo>
                  <a:lnTo>
                    <a:pt x="1133" y="817"/>
                  </a:lnTo>
                  <a:lnTo>
                    <a:pt x="1133" y="820"/>
                  </a:lnTo>
                  <a:lnTo>
                    <a:pt x="1133" y="822"/>
                  </a:lnTo>
                  <a:lnTo>
                    <a:pt x="1128" y="825"/>
                  </a:lnTo>
                  <a:lnTo>
                    <a:pt x="1118" y="822"/>
                  </a:lnTo>
                  <a:lnTo>
                    <a:pt x="1118" y="820"/>
                  </a:lnTo>
                  <a:lnTo>
                    <a:pt x="1113" y="817"/>
                  </a:lnTo>
                  <a:lnTo>
                    <a:pt x="1105" y="815"/>
                  </a:lnTo>
                  <a:lnTo>
                    <a:pt x="1095" y="812"/>
                  </a:lnTo>
                  <a:lnTo>
                    <a:pt x="1087" y="81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61A94E1F-7A6C-1B12-5631-CC06D6BF7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7" y="2545"/>
              <a:ext cx="303" cy="285"/>
            </a:xfrm>
            <a:custGeom>
              <a:avLst/>
              <a:gdLst>
                <a:gd name="T0" fmla="*/ 120 w 303"/>
                <a:gd name="T1" fmla="*/ 267 h 285"/>
                <a:gd name="T2" fmla="*/ 86 w 303"/>
                <a:gd name="T3" fmla="*/ 257 h 285"/>
                <a:gd name="T4" fmla="*/ 64 w 303"/>
                <a:gd name="T5" fmla="*/ 254 h 285"/>
                <a:gd name="T6" fmla="*/ 69 w 303"/>
                <a:gd name="T7" fmla="*/ 229 h 285"/>
                <a:gd name="T8" fmla="*/ 69 w 303"/>
                <a:gd name="T9" fmla="*/ 221 h 285"/>
                <a:gd name="T10" fmla="*/ 66 w 303"/>
                <a:gd name="T11" fmla="*/ 209 h 285"/>
                <a:gd name="T12" fmla="*/ 56 w 303"/>
                <a:gd name="T13" fmla="*/ 188 h 285"/>
                <a:gd name="T14" fmla="*/ 48 w 303"/>
                <a:gd name="T15" fmla="*/ 168 h 285"/>
                <a:gd name="T16" fmla="*/ 36 w 303"/>
                <a:gd name="T17" fmla="*/ 155 h 285"/>
                <a:gd name="T18" fmla="*/ 25 w 303"/>
                <a:gd name="T19" fmla="*/ 140 h 285"/>
                <a:gd name="T20" fmla="*/ 20 w 303"/>
                <a:gd name="T21" fmla="*/ 122 h 285"/>
                <a:gd name="T22" fmla="*/ 5 w 303"/>
                <a:gd name="T23" fmla="*/ 112 h 285"/>
                <a:gd name="T24" fmla="*/ 0 w 303"/>
                <a:gd name="T25" fmla="*/ 99 h 285"/>
                <a:gd name="T26" fmla="*/ 8 w 303"/>
                <a:gd name="T27" fmla="*/ 92 h 285"/>
                <a:gd name="T28" fmla="*/ 15 w 303"/>
                <a:gd name="T29" fmla="*/ 76 h 285"/>
                <a:gd name="T30" fmla="*/ 20 w 303"/>
                <a:gd name="T31" fmla="*/ 51 h 285"/>
                <a:gd name="T32" fmla="*/ 25 w 303"/>
                <a:gd name="T33" fmla="*/ 38 h 285"/>
                <a:gd name="T34" fmla="*/ 38 w 303"/>
                <a:gd name="T35" fmla="*/ 36 h 285"/>
                <a:gd name="T36" fmla="*/ 33 w 303"/>
                <a:gd name="T37" fmla="*/ 28 h 285"/>
                <a:gd name="T38" fmla="*/ 48 w 303"/>
                <a:gd name="T39" fmla="*/ 25 h 285"/>
                <a:gd name="T40" fmla="*/ 64 w 303"/>
                <a:gd name="T41" fmla="*/ 25 h 285"/>
                <a:gd name="T42" fmla="*/ 79 w 303"/>
                <a:gd name="T43" fmla="*/ 18 h 285"/>
                <a:gd name="T44" fmla="*/ 89 w 303"/>
                <a:gd name="T45" fmla="*/ 15 h 285"/>
                <a:gd name="T46" fmla="*/ 109 w 303"/>
                <a:gd name="T47" fmla="*/ 8 h 285"/>
                <a:gd name="T48" fmla="*/ 125 w 303"/>
                <a:gd name="T49" fmla="*/ 3 h 285"/>
                <a:gd name="T50" fmla="*/ 137 w 303"/>
                <a:gd name="T51" fmla="*/ 3 h 285"/>
                <a:gd name="T52" fmla="*/ 158 w 303"/>
                <a:gd name="T53" fmla="*/ 8 h 285"/>
                <a:gd name="T54" fmla="*/ 170 w 303"/>
                <a:gd name="T55" fmla="*/ 10 h 285"/>
                <a:gd name="T56" fmla="*/ 181 w 303"/>
                <a:gd name="T57" fmla="*/ 13 h 285"/>
                <a:gd name="T58" fmla="*/ 178 w 303"/>
                <a:gd name="T59" fmla="*/ 23 h 285"/>
                <a:gd name="T60" fmla="*/ 191 w 303"/>
                <a:gd name="T61" fmla="*/ 25 h 285"/>
                <a:gd name="T62" fmla="*/ 196 w 303"/>
                <a:gd name="T63" fmla="*/ 33 h 285"/>
                <a:gd name="T64" fmla="*/ 201 w 303"/>
                <a:gd name="T65" fmla="*/ 36 h 285"/>
                <a:gd name="T66" fmla="*/ 206 w 303"/>
                <a:gd name="T67" fmla="*/ 41 h 285"/>
                <a:gd name="T68" fmla="*/ 211 w 303"/>
                <a:gd name="T69" fmla="*/ 51 h 285"/>
                <a:gd name="T70" fmla="*/ 221 w 303"/>
                <a:gd name="T71" fmla="*/ 56 h 285"/>
                <a:gd name="T72" fmla="*/ 229 w 303"/>
                <a:gd name="T73" fmla="*/ 61 h 285"/>
                <a:gd name="T74" fmla="*/ 239 w 303"/>
                <a:gd name="T75" fmla="*/ 64 h 285"/>
                <a:gd name="T76" fmla="*/ 249 w 303"/>
                <a:gd name="T77" fmla="*/ 71 h 285"/>
                <a:gd name="T78" fmla="*/ 252 w 303"/>
                <a:gd name="T79" fmla="*/ 81 h 285"/>
                <a:gd name="T80" fmla="*/ 257 w 303"/>
                <a:gd name="T81" fmla="*/ 92 h 285"/>
                <a:gd name="T82" fmla="*/ 257 w 303"/>
                <a:gd name="T83" fmla="*/ 99 h 285"/>
                <a:gd name="T84" fmla="*/ 267 w 303"/>
                <a:gd name="T85" fmla="*/ 104 h 285"/>
                <a:gd name="T86" fmla="*/ 280 w 303"/>
                <a:gd name="T87" fmla="*/ 109 h 285"/>
                <a:gd name="T88" fmla="*/ 280 w 303"/>
                <a:gd name="T89" fmla="*/ 120 h 285"/>
                <a:gd name="T90" fmla="*/ 282 w 303"/>
                <a:gd name="T91" fmla="*/ 132 h 285"/>
                <a:gd name="T92" fmla="*/ 288 w 303"/>
                <a:gd name="T93" fmla="*/ 137 h 285"/>
                <a:gd name="T94" fmla="*/ 298 w 303"/>
                <a:gd name="T95" fmla="*/ 145 h 285"/>
                <a:gd name="T96" fmla="*/ 300 w 303"/>
                <a:gd name="T97" fmla="*/ 155 h 285"/>
                <a:gd name="T98" fmla="*/ 300 w 303"/>
                <a:gd name="T99" fmla="*/ 160 h 285"/>
                <a:gd name="T100" fmla="*/ 298 w 303"/>
                <a:gd name="T101" fmla="*/ 173 h 285"/>
                <a:gd name="T102" fmla="*/ 257 w 303"/>
                <a:gd name="T103" fmla="*/ 158 h 285"/>
                <a:gd name="T104" fmla="*/ 242 w 303"/>
                <a:gd name="T105" fmla="*/ 150 h 285"/>
                <a:gd name="T106" fmla="*/ 226 w 303"/>
                <a:gd name="T107" fmla="*/ 163 h 285"/>
                <a:gd name="T108" fmla="*/ 214 w 303"/>
                <a:gd name="T109" fmla="*/ 181 h 285"/>
                <a:gd name="T110" fmla="*/ 160 w 303"/>
                <a:gd name="T111" fmla="*/ 232 h 285"/>
                <a:gd name="T112" fmla="*/ 137 w 303"/>
                <a:gd name="T113" fmla="*/ 239 h 285"/>
                <a:gd name="T114" fmla="*/ 127 w 303"/>
                <a:gd name="T115" fmla="*/ 262 h 285"/>
                <a:gd name="T116" fmla="*/ 125 w 303"/>
                <a:gd name="T117" fmla="*/ 28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3" h="285">
                  <a:moveTo>
                    <a:pt x="117" y="282"/>
                  </a:moveTo>
                  <a:lnTo>
                    <a:pt x="120" y="280"/>
                  </a:lnTo>
                  <a:lnTo>
                    <a:pt x="120" y="277"/>
                  </a:lnTo>
                  <a:lnTo>
                    <a:pt x="122" y="272"/>
                  </a:lnTo>
                  <a:lnTo>
                    <a:pt x="120" y="267"/>
                  </a:lnTo>
                  <a:lnTo>
                    <a:pt x="117" y="265"/>
                  </a:lnTo>
                  <a:lnTo>
                    <a:pt x="107" y="262"/>
                  </a:lnTo>
                  <a:lnTo>
                    <a:pt x="99" y="260"/>
                  </a:lnTo>
                  <a:lnTo>
                    <a:pt x="94" y="260"/>
                  </a:lnTo>
                  <a:lnTo>
                    <a:pt x="86" y="257"/>
                  </a:lnTo>
                  <a:lnTo>
                    <a:pt x="81" y="260"/>
                  </a:lnTo>
                  <a:lnTo>
                    <a:pt x="74" y="260"/>
                  </a:lnTo>
                  <a:lnTo>
                    <a:pt x="69" y="260"/>
                  </a:lnTo>
                  <a:lnTo>
                    <a:pt x="66" y="257"/>
                  </a:lnTo>
                  <a:lnTo>
                    <a:pt x="64" y="254"/>
                  </a:lnTo>
                  <a:lnTo>
                    <a:pt x="61" y="249"/>
                  </a:lnTo>
                  <a:lnTo>
                    <a:pt x="61" y="242"/>
                  </a:lnTo>
                  <a:lnTo>
                    <a:pt x="66" y="232"/>
                  </a:lnTo>
                  <a:lnTo>
                    <a:pt x="66" y="232"/>
                  </a:lnTo>
                  <a:lnTo>
                    <a:pt x="69" y="229"/>
                  </a:lnTo>
                  <a:lnTo>
                    <a:pt x="69" y="229"/>
                  </a:lnTo>
                  <a:lnTo>
                    <a:pt x="69" y="226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1"/>
                  </a:lnTo>
                  <a:lnTo>
                    <a:pt x="69" y="219"/>
                  </a:lnTo>
                  <a:lnTo>
                    <a:pt x="66" y="219"/>
                  </a:lnTo>
                  <a:lnTo>
                    <a:pt x="66" y="211"/>
                  </a:lnTo>
                  <a:lnTo>
                    <a:pt x="66" y="209"/>
                  </a:lnTo>
                  <a:lnTo>
                    <a:pt x="66" y="209"/>
                  </a:lnTo>
                  <a:lnTo>
                    <a:pt x="66" y="206"/>
                  </a:lnTo>
                  <a:lnTo>
                    <a:pt x="61" y="199"/>
                  </a:lnTo>
                  <a:lnTo>
                    <a:pt x="58" y="193"/>
                  </a:lnTo>
                  <a:lnTo>
                    <a:pt x="58" y="193"/>
                  </a:lnTo>
                  <a:lnTo>
                    <a:pt x="56" y="188"/>
                  </a:lnTo>
                  <a:lnTo>
                    <a:pt x="56" y="186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51" y="171"/>
                  </a:lnTo>
                  <a:lnTo>
                    <a:pt x="48" y="168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41" y="158"/>
                  </a:lnTo>
                  <a:lnTo>
                    <a:pt x="38" y="155"/>
                  </a:lnTo>
                  <a:lnTo>
                    <a:pt x="36" y="155"/>
                  </a:lnTo>
                  <a:lnTo>
                    <a:pt x="36" y="153"/>
                  </a:lnTo>
                  <a:lnTo>
                    <a:pt x="28" y="150"/>
                  </a:lnTo>
                  <a:lnTo>
                    <a:pt x="25" y="150"/>
                  </a:lnTo>
                  <a:lnTo>
                    <a:pt x="23" y="145"/>
                  </a:lnTo>
                  <a:lnTo>
                    <a:pt x="25" y="140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5" y="127"/>
                  </a:lnTo>
                  <a:lnTo>
                    <a:pt x="23" y="125"/>
                  </a:lnTo>
                  <a:lnTo>
                    <a:pt x="20" y="122"/>
                  </a:lnTo>
                  <a:lnTo>
                    <a:pt x="15" y="122"/>
                  </a:lnTo>
                  <a:lnTo>
                    <a:pt x="10" y="120"/>
                  </a:lnTo>
                  <a:lnTo>
                    <a:pt x="8" y="117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5" y="109"/>
                  </a:lnTo>
                  <a:lnTo>
                    <a:pt x="5" y="107"/>
                  </a:lnTo>
                  <a:lnTo>
                    <a:pt x="5" y="104"/>
                  </a:lnTo>
                  <a:lnTo>
                    <a:pt x="2" y="102"/>
                  </a:lnTo>
                  <a:lnTo>
                    <a:pt x="0" y="99"/>
                  </a:lnTo>
                  <a:lnTo>
                    <a:pt x="2" y="97"/>
                  </a:lnTo>
                  <a:lnTo>
                    <a:pt x="2" y="97"/>
                  </a:lnTo>
                  <a:lnTo>
                    <a:pt x="5" y="94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3" y="89"/>
                  </a:lnTo>
                  <a:lnTo>
                    <a:pt x="15" y="89"/>
                  </a:lnTo>
                  <a:lnTo>
                    <a:pt x="15" y="87"/>
                  </a:lnTo>
                  <a:lnTo>
                    <a:pt x="18" y="79"/>
                  </a:lnTo>
                  <a:lnTo>
                    <a:pt x="15" y="76"/>
                  </a:lnTo>
                  <a:lnTo>
                    <a:pt x="15" y="69"/>
                  </a:lnTo>
                  <a:lnTo>
                    <a:pt x="18" y="66"/>
                  </a:lnTo>
                  <a:lnTo>
                    <a:pt x="18" y="59"/>
                  </a:lnTo>
                  <a:lnTo>
                    <a:pt x="18" y="56"/>
                  </a:lnTo>
                  <a:lnTo>
                    <a:pt x="20" y="51"/>
                  </a:lnTo>
                  <a:lnTo>
                    <a:pt x="23" y="48"/>
                  </a:lnTo>
                  <a:lnTo>
                    <a:pt x="25" y="43"/>
                  </a:lnTo>
                  <a:lnTo>
                    <a:pt x="25" y="41"/>
                  </a:lnTo>
                  <a:lnTo>
                    <a:pt x="25" y="41"/>
                  </a:lnTo>
                  <a:lnTo>
                    <a:pt x="25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3"/>
                  </a:lnTo>
                  <a:lnTo>
                    <a:pt x="33" y="33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3" y="33"/>
                  </a:lnTo>
                  <a:lnTo>
                    <a:pt x="43" y="31"/>
                  </a:lnTo>
                  <a:lnTo>
                    <a:pt x="43" y="31"/>
                  </a:lnTo>
                  <a:lnTo>
                    <a:pt x="33" y="28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41" y="25"/>
                  </a:lnTo>
                  <a:lnTo>
                    <a:pt x="43" y="25"/>
                  </a:lnTo>
                  <a:lnTo>
                    <a:pt x="48" y="25"/>
                  </a:lnTo>
                  <a:lnTo>
                    <a:pt x="51" y="25"/>
                  </a:lnTo>
                  <a:lnTo>
                    <a:pt x="53" y="28"/>
                  </a:lnTo>
                  <a:lnTo>
                    <a:pt x="58" y="28"/>
                  </a:lnTo>
                  <a:lnTo>
                    <a:pt x="61" y="25"/>
                  </a:lnTo>
                  <a:lnTo>
                    <a:pt x="64" y="25"/>
                  </a:lnTo>
                  <a:lnTo>
                    <a:pt x="69" y="23"/>
                  </a:lnTo>
                  <a:lnTo>
                    <a:pt x="71" y="23"/>
                  </a:lnTo>
                  <a:lnTo>
                    <a:pt x="74" y="20"/>
                  </a:lnTo>
                  <a:lnTo>
                    <a:pt x="76" y="20"/>
                  </a:lnTo>
                  <a:lnTo>
                    <a:pt x="79" y="18"/>
                  </a:lnTo>
                  <a:lnTo>
                    <a:pt x="81" y="15"/>
                  </a:lnTo>
                  <a:lnTo>
                    <a:pt x="84" y="15"/>
                  </a:lnTo>
                  <a:lnTo>
                    <a:pt x="84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4" y="15"/>
                  </a:lnTo>
                  <a:lnTo>
                    <a:pt x="97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8"/>
                  </a:lnTo>
                  <a:lnTo>
                    <a:pt x="114" y="5"/>
                  </a:lnTo>
                  <a:lnTo>
                    <a:pt x="120" y="3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25" y="3"/>
                  </a:lnTo>
                  <a:lnTo>
                    <a:pt x="127" y="3"/>
                  </a:lnTo>
                  <a:lnTo>
                    <a:pt x="130" y="0"/>
                  </a:lnTo>
                  <a:lnTo>
                    <a:pt x="132" y="3"/>
                  </a:lnTo>
                  <a:lnTo>
                    <a:pt x="132" y="3"/>
                  </a:lnTo>
                  <a:lnTo>
                    <a:pt x="137" y="3"/>
                  </a:lnTo>
                  <a:lnTo>
                    <a:pt x="140" y="5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3" y="10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5" y="10"/>
                  </a:lnTo>
                  <a:lnTo>
                    <a:pt x="168" y="10"/>
                  </a:lnTo>
                  <a:lnTo>
                    <a:pt x="170" y="10"/>
                  </a:lnTo>
                  <a:lnTo>
                    <a:pt x="173" y="10"/>
                  </a:lnTo>
                  <a:lnTo>
                    <a:pt x="176" y="8"/>
                  </a:lnTo>
                  <a:lnTo>
                    <a:pt x="178" y="10"/>
                  </a:lnTo>
                  <a:lnTo>
                    <a:pt x="181" y="10"/>
                  </a:lnTo>
                  <a:lnTo>
                    <a:pt x="181" y="13"/>
                  </a:lnTo>
                  <a:lnTo>
                    <a:pt x="181" y="15"/>
                  </a:lnTo>
                  <a:lnTo>
                    <a:pt x="181" y="18"/>
                  </a:lnTo>
                  <a:lnTo>
                    <a:pt x="181" y="18"/>
                  </a:lnTo>
                  <a:lnTo>
                    <a:pt x="176" y="20"/>
                  </a:lnTo>
                  <a:lnTo>
                    <a:pt x="178" y="23"/>
                  </a:lnTo>
                  <a:lnTo>
                    <a:pt x="181" y="25"/>
                  </a:lnTo>
                  <a:lnTo>
                    <a:pt x="183" y="25"/>
                  </a:lnTo>
                  <a:lnTo>
                    <a:pt x="186" y="28"/>
                  </a:lnTo>
                  <a:lnTo>
                    <a:pt x="188" y="25"/>
                  </a:lnTo>
                  <a:lnTo>
                    <a:pt x="191" y="25"/>
                  </a:lnTo>
                  <a:lnTo>
                    <a:pt x="193" y="25"/>
                  </a:lnTo>
                  <a:lnTo>
                    <a:pt x="193" y="28"/>
                  </a:lnTo>
                  <a:lnTo>
                    <a:pt x="193" y="31"/>
                  </a:lnTo>
                  <a:lnTo>
                    <a:pt x="196" y="31"/>
                  </a:lnTo>
                  <a:lnTo>
                    <a:pt x="196" y="33"/>
                  </a:lnTo>
                  <a:lnTo>
                    <a:pt x="196" y="36"/>
                  </a:lnTo>
                  <a:lnTo>
                    <a:pt x="198" y="36"/>
                  </a:lnTo>
                  <a:lnTo>
                    <a:pt x="198" y="36"/>
                  </a:lnTo>
                  <a:lnTo>
                    <a:pt x="201" y="36"/>
                  </a:lnTo>
                  <a:lnTo>
                    <a:pt x="201" y="36"/>
                  </a:lnTo>
                  <a:lnTo>
                    <a:pt x="204" y="38"/>
                  </a:lnTo>
                  <a:lnTo>
                    <a:pt x="206" y="38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6" y="41"/>
                  </a:lnTo>
                  <a:lnTo>
                    <a:pt x="206" y="41"/>
                  </a:lnTo>
                  <a:lnTo>
                    <a:pt x="209" y="46"/>
                  </a:lnTo>
                  <a:lnTo>
                    <a:pt x="211" y="48"/>
                  </a:lnTo>
                  <a:lnTo>
                    <a:pt x="211" y="51"/>
                  </a:lnTo>
                  <a:lnTo>
                    <a:pt x="211" y="51"/>
                  </a:lnTo>
                  <a:lnTo>
                    <a:pt x="214" y="53"/>
                  </a:lnTo>
                  <a:lnTo>
                    <a:pt x="216" y="53"/>
                  </a:lnTo>
                  <a:lnTo>
                    <a:pt x="216" y="56"/>
                  </a:lnTo>
                  <a:lnTo>
                    <a:pt x="219" y="56"/>
                  </a:lnTo>
                  <a:lnTo>
                    <a:pt x="221" y="56"/>
                  </a:lnTo>
                  <a:lnTo>
                    <a:pt x="221" y="56"/>
                  </a:lnTo>
                  <a:lnTo>
                    <a:pt x="224" y="59"/>
                  </a:lnTo>
                  <a:lnTo>
                    <a:pt x="224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29" y="64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7" y="64"/>
                  </a:lnTo>
                  <a:lnTo>
                    <a:pt x="239" y="64"/>
                  </a:lnTo>
                  <a:lnTo>
                    <a:pt x="242" y="64"/>
                  </a:lnTo>
                  <a:lnTo>
                    <a:pt x="244" y="64"/>
                  </a:lnTo>
                  <a:lnTo>
                    <a:pt x="244" y="66"/>
                  </a:lnTo>
                  <a:lnTo>
                    <a:pt x="247" y="69"/>
                  </a:lnTo>
                  <a:lnTo>
                    <a:pt x="249" y="71"/>
                  </a:lnTo>
                  <a:lnTo>
                    <a:pt x="249" y="74"/>
                  </a:lnTo>
                  <a:lnTo>
                    <a:pt x="252" y="76"/>
                  </a:lnTo>
                  <a:lnTo>
                    <a:pt x="252" y="76"/>
                  </a:lnTo>
                  <a:lnTo>
                    <a:pt x="252" y="79"/>
                  </a:lnTo>
                  <a:lnTo>
                    <a:pt x="252" y="81"/>
                  </a:lnTo>
                  <a:lnTo>
                    <a:pt x="254" y="81"/>
                  </a:lnTo>
                  <a:lnTo>
                    <a:pt x="254" y="84"/>
                  </a:lnTo>
                  <a:lnTo>
                    <a:pt x="254" y="87"/>
                  </a:lnTo>
                  <a:lnTo>
                    <a:pt x="254" y="89"/>
                  </a:lnTo>
                  <a:lnTo>
                    <a:pt x="257" y="92"/>
                  </a:lnTo>
                  <a:lnTo>
                    <a:pt x="257" y="94"/>
                  </a:lnTo>
                  <a:lnTo>
                    <a:pt x="257" y="94"/>
                  </a:lnTo>
                  <a:lnTo>
                    <a:pt x="260" y="97"/>
                  </a:lnTo>
                  <a:lnTo>
                    <a:pt x="257" y="99"/>
                  </a:lnTo>
                  <a:lnTo>
                    <a:pt x="257" y="99"/>
                  </a:lnTo>
                  <a:lnTo>
                    <a:pt x="260" y="102"/>
                  </a:lnTo>
                  <a:lnTo>
                    <a:pt x="262" y="102"/>
                  </a:lnTo>
                  <a:lnTo>
                    <a:pt x="265" y="102"/>
                  </a:lnTo>
                  <a:lnTo>
                    <a:pt x="267" y="104"/>
                  </a:lnTo>
                  <a:lnTo>
                    <a:pt x="267" y="104"/>
                  </a:lnTo>
                  <a:lnTo>
                    <a:pt x="270" y="107"/>
                  </a:lnTo>
                  <a:lnTo>
                    <a:pt x="272" y="107"/>
                  </a:lnTo>
                  <a:lnTo>
                    <a:pt x="275" y="109"/>
                  </a:lnTo>
                  <a:lnTo>
                    <a:pt x="277" y="109"/>
                  </a:lnTo>
                  <a:lnTo>
                    <a:pt x="280" y="109"/>
                  </a:lnTo>
                  <a:lnTo>
                    <a:pt x="280" y="112"/>
                  </a:lnTo>
                  <a:lnTo>
                    <a:pt x="277" y="115"/>
                  </a:lnTo>
                  <a:lnTo>
                    <a:pt x="277" y="117"/>
                  </a:lnTo>
                  <a:lnTo>
                    <a:pt x="277" y="117"/>
                  </a:lnTo>
                  <a:lnTo>
                    <a:pt x="280" y="120"/>
                  </a:lnTo>
                  <a:lnTo>
                    <a:pt x="280" y="125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2" y="130"/>
                  </a:lnTo>
                  <a:lnTo>
                    <a:pt x="282" y="132"/>
                  </a:lnTo>
                  <a:lnTo>
                    <a:pt x="282" y="135"/>
                  </a:lnTo>
                  <a:lnTo>
                    <a:pt x="285" y="135"/>
                  </a:lnTo>
                  <a:lnTo>
                    <a:pt x="285" y="135"/>
                  </a:lnTo>
                  <a:lnTo>
                    <a:pt x="288" y="137"/>
                  </a:lnTo>
                  <a:lnTo>
                    <a:pt x="288" y="137"/>
                  </a:lnTo>
                  <a:lnTo>
                    <a:pt x="290" y="140"/>
                  </a:lnTo>
                  <a:lnTo>
                    <a:pt x="293" y="143"/>
                  </a:lnTo>
                  <a:lnTo>
                    <a:pt x="293" y="143"/>
                  </a:lnTo>
                  <a:lnTo>
                    <a:pt x="295" y="143"/>
                  </a:lnTo>
                  <a:lnTo>
                    <a:pt x="298" y="145"/>
                  </a:lnTo>
                  <a:lnTo>
                    <a:pt x="298" y="145"/>
                  </a:lnTo>
                  <a:lnTo>
                    <a:pt x="300" y="145"/>
                  </a:lnTo>
                  <a:lnTo>
                    <a:pt x="300" y="145"/>
                  </a:lnTo>
                  <a:lnTo>
                    <a:pt x="303" y="150"/>
                  </a:lnTo>
                  <a:lnTo>
                    <a:pt x="300" y="155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0" y="158"/>
                  </a:lnTo>
                  <a:lnTo>
                    <a:pt x="303" y="160"/>
                  </a:lnTo>
                  <a:lnTo>
                    <a:pt x="300" y="160"/>
                  </a:lnTo>
                  <a:lnTo>
                    <a:pt x="300" y="163"/>
                  </a:lnTo>
                  <a:lnTo>
                    <a:pt x="300" y="168"/>
                  </a:lnTo>
                  <a:lnTo>
                    <a:pt x="298" y="171"/>
                  </a:lnTo>
                  <a:lnTo>
                    <a:pt x="298" y="171"/>
                  </a:lnTo>
                  <a:lnTo>
                    <a:pt x="298" y="173"/>
                  </a:lnTo>
                  <a:lnTo>
                    <a:pt x="298" y="173"/>
                  </a:lnTo>
                  <a:lnTo>
                    <a:pt x="290" y="176"/>
                  </a:lnTo>
                  <a:lnTo>
                    <a:pt x="275" y="178"/>
                  </a:lnTo>
                  <a:lnTo>
                    <a:pt x="262" y="171"/>
                  </a:lnTo>
                  <a:lnTo>
                    <a:pt x="257" y="158"/>
                  </a:lnTo>
                  <a:lnTo>
                    <a:pt x="254" y="145"/>
                  </a:lnTo>
                  <a:lnTo>
                    <a:pt x="252" y="145"/>
                  </a:lnTo>
                  <a:lnTo>
                    <a:pt x="249" y="145"/>
                  </a:lnTo>
                  <a:lnTo>
                    <a:pt x="244" y="148"/>
                  </a:lnTo>
                  <a:lnTo>
                    <a:pt x="242" y="150"/>
                  </a:lnTo>
                  <a:lnTo>
                    <a:pt x="237" y="153"/>
                  </a:lnTo>
                  <a:lnTo>
                    <a:pt x="232" y="155"/>
                  </a:lnTo>
                  <a:lnTo>
                    <a:pt x="229" y="158"/>
                  </a:lnTo>
                  <a:lnTo>
                    <a:pt x="229" y="160"/>
                  </a:lnTo>
                  <a:lnTo>
                    <a:pt x="226" y="163"/>
                  </a:lnTo>
                  <a:lnTo>
                    <a:pt x="224" y="168"/>
                  </a:lnTo>
                  <a:lnTo>
                    <a:pt x="221" y="173"/>
                  </a:lnTo>
                  <a:lnTo>
                    <a:pt x="221" y="176"/>
                  </a:lnTo>
                  <a:lnTo>
                    <a:pt x="216" y="178"/>
                  </a:lnTo>
                  <a:lnTo>
                    <a:pt x="214" y="181"/>
                  </a:lnTo>
                  <a:lnTo>
                    <a:pt x="211" y="183"/>
                  </a:lnTo>
                  <a:lnTo>
                    <a:pt x="188" y="204"/>
                  </a:lnTo>
                  <a:lnTo>
                    <a:pt x="163" y="229"/>
                  </a:lnTo>
                  <a:lnTo>
                    <a:pt x="163" y="229"/>
                  </a:lnTo>
                  <a:lnTo>
                    <a:pt x="160" y="232"/>
                  </a:lnTo>
                  <a:lnTo>
                    <a:pt x="158" y="232"/>
                  </a:lnTo>
                  <a:lnTo>
                    <a:pt x="148" y="234"/>
                  </a:lnTo>
                  <a:lnTo>
                    <a:pt x="140" y="234"/>
                  </a:lnTo>
                  <a:lnTo>
                    <a:pt x="140" y="237"/>
                  </a:lnTo>
                  <a:lnTo>
                    <a:pt x="137" y="239"/>
                  </a:lnTo>
                  <a:lnTo>
                    <a:pt x="137" y="244"/>
                  </a:lnTo>
                  <a:lnTo>
                    <a:pt x="135" y="247"/>
                  </a:lnTo>
                  <a:lnTo>
                    <a:pt x="132" y="249"/>
                  </a:lnTo>
                  <a:lnTo>
                    <a:pt x="127" y="254"/>
                  </a:lnTo>
                  <a:lnTo>
                    <a:pt x="127" y="262"/>
                  </a:lnTo>
                  <a:lnTo>
                    <a:pt x="127" y="267"/>
                  </a:lnTo>
                  <a:lnTo>
                    <a:pt x="127" y="270"/>
                  </a:lnTo>
                  <a:lnTo>
                    <a:pt x="130" y="275"/>
                  </a:lnTo>
                  <a:lnTo>
                    <a:pt x="127" y="275"/>
                  </a:lnTo>
                  <a:lnTo>
                    <a:pt x="125" y="280"/>
                  </a:lnTo>
                  <a:lnTo>
                    <a:pt x="122" y="282"/>
                  </a:lnTo>
                  <a:lnTo>
                    <a:pt x="117" y="285"/>
                  </a:lnTo>
                  <a:lnTo>
                    <a:pt x="117" y="28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C2220E6D-41EA-669B-C6FE-7F9CC739D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3" y="1054"/>
              <a:ext cx="947" cy="1511"/>
            </a:xfrm>
            <a:custGeom>
              <a:avLst/>
              <a:gdLst>
                <a:gd name="T0" fmla="*/ 616 w 947"/>
                <a:gd name="T1" fmla="*/ 1473 h 1511"/>
                <a:gd name="T2" fmla="*/ 563 w 947"/>
                <a:gd name="T3" fmla="*/ 1422 h 1511"/>
                <a:gd name="T4" fmla="*/ 525 w 947"/>
                <a:gd name="T5" fmla="*/ 1374 h 1511"/>
                <a:gd name="T6" fmla="*/ 474 w 947"/>
                <a:gd name="T7" fmla="*/ 1407 h 1511"/>
                <a:gd name="T8" fmla="*/ 459 w 947"/>
                <a:gd name="T9" fmla="*/ 1371 h 1511"/>
                <a:gd name="T10" fmla="*/ 441 w 947"/>
                <a:gd name="T11" fmla="*/ 1359 h 1511"/>
                <a:gd name="T12" fmla="*/ 413 w 947"/>
                <a:gd name="T13" fmla="*/ 1346 h 1511"/>
                <a:gd name="T14" fmla="*/ 410 w 947"/>
                <a:gd name="T15" fmla="*/ 1303 h 1511"/>
                <a:gd name="T16" fmla="*/ 369 w 947"/>
                <a:gd name="T17" fmla="*/ 1267 h 1511"/>
                <a:gd name="T18" fmla="*/ 364 w 947"/>
                <a:gd name="T19" fmla="*/ 1234 h 1511"/>
                <a:gd name="T20" fmla="*/ 331 w 947"/>
                <a:gd name="T21" fmla="*/ 1219 h 1511"/>
                <a:gd name="T22" fmla="*/ 301 w 947"/>
                <a:gd name="T23" fmla="*/ 1178 h 1511"/>
                <a:gd name="T24" fmla="*/ 275 w 947"/>
                <a:gd name="T25" fmla="*/ 1158 h 1511"/>
                <a:gd name="T26" fmla="*/ 242 w 947"/>
                <a:gd name="T27" fmla="*/ 1140 h 1511"/>
                <a:gd name="T28" fmla="*/ 227 w 947"/>
                <a:gd name="T29" fmla="*/ 1117 h 1511"/>
                <a:gd name="T30" fmla="*/ 214 w 947"/>
                <a:gd name="T31" fmla="*/ 1081 h 1511"/>
                <a:gd name="T32" fmla="*/ 166 w 947"/>
                <a:gd name="T33" fmla="*/ 1069 h 1511"/>
                <a:gd name="T34" fmla="*/ 201 w 947"/>
                <a:gd name="T35" fmla="*/ 1046 h 1511"/>
                <a:gd name="T36" fmla="*/ 166 w 947"/>
                <a:gd name="T37" fmla="*/ 1043 h 1511"/>
                <a:gd name="T38" fmla="*/ 168 w 947"/>
                <a:gd name="T39" fmla="*/ 1015 h 1511"/>
                <a:gd name="T40" fmla="*/ 156 w 947"/>
                <a:gd name="T41" fmla="*/ 985 h 1511"/>
                <a:gd name="T42" fmla="*/ 199 w 947"/>
                <a:gd name="T43" fmla="*/ 957 h 1511"/>
                <a:gd name="T44" fmla="*/ 148 w 947"/>
                <a:gd name="T45" fmla="*/ 923 h 1511"/>
                <a:gd name="T46" fmla="*/ 135 w 947"/>
                <a:gd name="T47" fmla="*/ 865 h 1511"/>
                <a:gd name="T48" fmla="*/ 186 w 947"/>
                <a:gd name="T49" fmla="*/ 847 h 1511"/>
                <a:gd name="T50" fmla="*/ 186 w 947"/>
                <a:gd name="T51" fmla="*/ 811 h 1511"/>
                <a:gd name="T52" fmla="*/ 194 w 947"/>
                <a:gd name="T53" fmla="*/ 789 h 1511"/>
                <a:gd name="T54" fmla="*/ 181 w 947"/>
                <a:gd name="T55" fmla="*/ 733 h 1511"/>
                <a:gd name="T56" fmla="*/ 199 w 947"/>
                <a:gd name="T57" fmla="*/ 682 h 1511"/>
                <a:gd name="T58" fmla="*/ 245 w 947"/>
                <a:gd name="T59" fmla="*/ 641 h 1511"/>
                <a:gd name="T60" fmla="*/ 263 w 947"/>
                <a:gd name="T61" fmla="*/ 582 h 1511"/>
                <a:gd name="T62" fmla="*/ 217 w 947"/>
                <a:gd name="T63" fmla="*/ 519 h 1511"/>
                <a:gd name="T64" fmla="*/ 222 w 947"/>
                <a:gd name="T65" fmla="*/ 468 h 1511"/>
                <a:gd name="T66" fmla="*/ 227 w 947"/>
                <a:gd name="T67" fmla="*/ 432 h 1511"/>
                <a:gd name="T68" fmla="*/ 176 w 947"/>
                <a:gd name="T69" fmla="*/ 389 h 1511"/>
                <a:gd name="T70" fmla="*/ 89 w 947"/>
                <a:gd name="T71" fmla="*/ 366 h 1511"/>
                <a:gd name="T72" fmla="*/ 64 w 947"/>
                <a:gd name="T73" fmla="*/ 290 h 1511"/>
                <a:gd name="T74" fmla="*/ 21 w 947"/>
                <a:gd name="T75" fmla="*/ 211 h 1511"/>
                <a:gd name="T76" fmla="*/ 13 w 947"/>
                <a:gd name="T77" fmla="*/ 137 h 1511"/>
                <a:gd name="T78" fmla="*/ 33 w 947"/>
                <a:gd name="T79" fmla="*/ 104 h 1511"/>
                <a:gd name="T80" fmla="*/ 97 w 947"/>
                <a:gd name="T81" fmla="*/ 63 h 1511"/>
                <a:gd name="T82" fmla="*/ 163 w 947"/>
                <a:gd name="T83" fmla="*/ 66 h 1511"/>
                <a:gd name="T84" fmla="*/ 204 w 947"/>
                <a:gd name="T85" fmla="*/ 40 h 1511"/>
                <a:gd name="T86" fmla="*/ 306 w 947"/>
                <a:gd name="T87" fmla="*/ 7 h 1511"/>
                <a:gd name="T88" fmla="*/ 375 w 947"/>
                <a:gd name="T89" fmla="*/ 17 h 1511"/>
                <a:gd name="T90" fmla="*/ 474 w 947"/>
                <a:gd name="T91" fmla="*/ 20 h 1511"/>
                <a:gd name="T92" fmla="*/ 535 w 947"/>
                <a:gd name="T93" fmla="*/ 50 h 1511"/>
                <a:gd name="T94" fmla="*/ 581 w 947"/>
                <a:gd name="T95" fmla="*/ 15 h 1511"/>
                <a:gd name="T96" fmla="*/ 624 w 947"/>
                <a:gd name="T97" fmla="*/ 68 h 1511"/>
                <a:gd name="T98" fmla="*/ 677 w 947"/>
                <a:gd name="T99" fmla="*/ 112 h 1511"/>
                <a:gd name="T100" fmla="*/ 764 w 947"/>
                <a:gd name="T101" fmla="*/ 252 h 1511"/>
                <a:gd name="T102" fmla="*/ 845 w 947"/>
                <a:gd name="T103" fmla="*/ 267 h 1511"/>
                <a:gd name="T104" fmla="*/ 858 w 947"/>
                <a:gd name="T105" fmla="*/ 361 h 1511"/>
                <a:gd name="T106" fmla="*/ 800 w 947"/>
                <a:gd name="T107" fmla="*/ 465 h 1511"/>
                <a:gd name="T108" fmla="*/ 863 w 947"/>
                <a:gd name="T109" fmla="*/ 531 h 1511"/>
                <a:gd name="T110" fmla="*/ 881 w 947"/>
                <a:gd name="T111" fmla="*/ 613 h 1511"/>
                <a:gd name="T112" fmla="*/ 932 w 947"/>
                <a:gd name="T113" fmla="*/ 791 h 1511"/>
                <a:gd name="T114" fmla="*/ 899 w 947"/>
                <a:gd name="T115" fmla="*/ 931 h 1511"/>
                <a:gd name="T116" fmla="*/ 843 w 947"/>
                <a:gd name="T117" fmla="*/ 1025 h 1511"/>
                <a:gd name="T118" fmla="*/ 764 w 947"/>
                <a:gd name="T119" fmla="*/ 1135 h 1511"/>
                <a:gd name="T120" fmla="*/ 708 w 947"/>
                <a:gd name="T121" fmla="*/ 1333 h 1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7" h="1511">
                  <a:moveTo>
                    <a:pt x="644" y="1509"/>
                  </a:moveTo>
                  <a:lnTo>
                    <a:pt x="644" y="1506"/>
                  </a:lnTo>
                  <a:lnTo>
                    <a:pt x="642" y="1506"/>
                  </a:lnTo>
                  <a:lnTo>
                    <a:pt x="642" y="1504"/>
                  </a:lnTo>
                  <a:lnTo>
                    <a:pt x="639" y="1504"/>
                  </a:lnTo>
                  <a:lnTo>
                    <a:pt x="639" y="1501"/>
                  </a:lnTo>
                  <a:lnTo>
                    <a:pt x="637" y="1501"/>
                  </a:lnTo>
                  <a:lnTo>
                    <a:pt x="637" y="1499"/>
                  </a:lnTo>
                  <a:lnTo>
                    <a:pt x="634" y="1499"/>
                  </a:lnTo>
                  <a:lnTo>
                    <a:pt x="634" y="1496"/>
                  </a:lnTo>
                  <a:lnTo>
                    <a:pt x="632" y="1494"/>
                  </a:lnTo>
                  <a:lnTo>
                    <a:pt x="629" y="1491"/>
                  </a:lnTo>
                  <a:lnTo>
                    <a:pt x="627" y="1486"/>
                  </a:lnTo>
                  <a:lnTo>
                    <a:pt x="624" y="1486"/>
                  </a:lnTo>
                  <a:lnTo>
                    <a:pt x="624" y="1483"/>
                  </a:lnTo>
                  <a:lnTo>
                    <a:pt x="621" y="1481"/>
                  </a:lnTo>
                  <a:lnTo>
                    <a:pt x="619" y="1476"/>
                  </a:lnTo>
                  <a:lnTo>
                    <a:pt x="616" y="1476"/>
                  </a:lnTo>
                  <a:lnTo>
                    <a:pt x="616" y="1473"/>
                  </a:lnTo>
                  <a:lnTo>
                    <a:pt x="614" y="1471"/>
                  </a:lnTo>
                  <a:lnTo>
                    <a:pt x="614" y="1468"/>
                  </a:lnTo>
                  <a:lnTo>
                    <a:pt x="591" y="1453"/>
                  </a:lnTo>
                  <a:lnTo>
                    <a:pt x="588" y="1450"/>
                  </a:lnTo>
                  <a:lnTo>
                    <a:pt x="586" y="1453"/>
                  </a:lnTo>
                  <a:lnTo>
                    <a:pt x="586" y="1450"/>
                  </a:lnTo>
                  <a:lnTo>
                    <a:pt x="583" y="1450"/>
                  </a:lnTo>
                  <a:lnTo>
                    <a:pt x="581" y="1448"/>
                  </a:lnTo>
                  <a:lnTo>
                    <a:pt x="578" y="1448"/>
                  </a:lnTo>
                  <a:lnTo>
                    <a:pt x="576" y="1448"/>
                  </a:lnTo>
                  <a:lnTo>
                    <a:pt x="576" y="1445"/>
                  </a:lnTo>
                  <a:lnTo>
                    <a:pt x="573" y="1445"/>
                  </a:lnTo>
                  <a:lnTo>
                    <a:pt x="571" y="1443"/>
                  </a:lnTo>
                  <a:lnTo>
                    <a:pt x="571" y="1432"/>
                  </a:lnTo>
                  <a:lnTo>
                    <a:pt x="571" y="1430"/>
                  </a:lnTo>
                  <a:lnTo>
                    <a:pt x="571" y="1427"/>
                  </a:lnTo>
                  <a:lnTo>
                    <a:pt x="568" y="1425"/>
                  </a:lnTo>
                  <a:lnTo>
                    <a:pt x="565" y="1425"/>
                  </a:lnTo>
                  <a:lnTo>
                    <a:pt x="563" y="1422"/>
                  </a:lnTo>
                  <a:lnTo>
                    <a:pt x="560" y="1420"/>
                  </a:lnTo>
                  <a:lnTo>
                    <a:pt x="560" y="1417"/>
                  </a:lnTo>
                  <a:lnTo>
                    <a:pt x="560" y="1415"/>
                  </a:lnTo>
                  <a:lnTo>
                    <a:pt x="558" y="1376"/>
                  </a:lnTo>
                  <a:lnTo>
                    <a:pt x="555" y="1374"/>
                  </a:lnTo>
                  <a:lnTo>
                    <a:pt x="553" y="1371"/>
                  </a:lnTo>
                  <a:lnTo>
                    <a:pt x="550" y="1371"/>
                  </a:lnTo>
                  <a:lnTo>
                    <a:pt x="548" y="1371"/>
                  </a:lnTo>
                  <a:lnTo>
                    <a:pt x="545" y="1371"/>
                  </a:lnTo>
                  <a:lnTo>
                    <a:pt x="545" y="1369"/>
                  </a:lnTo>
                  <a:lnTo>
                    <a:pt x="543" y="1369"/>
                  </a:lnTo>
                  <a:lnTo>
                    <a:pt x="540" y="1369"/>
                  </a:lnTo>
                  <a:lnTo>
                    <a:pt x="535" y="1369"/>
                  </a:lnTo>
                  <a:lnTo>
                    <a:pt x="530" y="1369"/>
                  </a:lnTo>
                  <a:lnTo>
                    <a:pt x="530" y="1371"/>
                  </a:lnTo>
                  <a:lnTo>
                    <a:pt x="527" y="1371"/>
                  </a:lnTo>
                  <a:lnTo>
                    <a:pt x="525" y="1371"/>
                  </a:lnTo>
                  <a:lnTo>
                    <a:pt x="522" y="1371"/>
                  </a:lnTo>
                  <a:lnTo>
                    <a:pt x="525" y="1374"/>
                  </a:lnTo>
                  <a:lnTo>
                    <a:pt x="527" y="1376"/>
                  </a:lnTo>
                  <a:lnTo>
                    <a:pt x="530" y="1376"/>
                  </a:lnTo>
                  <a:lnTo>
                    <a:pt x="530" y="1379"/>
                  </a:lnTo>
                  <a:lnTo>
                    <a:pt x="530" y="1382"/>
                  </a:lnTo>
                  <a:lnTo>
                    <a:pt x="532" y="1384"/>
                  </a:lnTo>
                  <a:lnTo>
                    <a:pt x="532" y="1387"/>
                  </a:lnTo>
                  <a:lnTo>
                    <a:pt x="532" y="1389"/>
                  </a:lnTo>
                  <a:lnTo>
                    <a:pt x="532" y="1392"/>
                  </a:lnTo>
                  <a:lnTo>
                    <a:pt x="530" y="1394"/>
                  </a:lnTo>
                  <a:lnTo>
                    <a:pt x="530" y="1397"/>
                  </a:lnTo>
                  <a:lnTo>
                    <a:pt x="530" y="1399"/>
                  </a:lnTo>
                  <a:lnTo>
                    <a:pt x="481" y="1417"/>
                  </a:lnTo>
                  <a:lnTo>
                    <a:pt x="479" y="1417"/>
                  </a:lnTo>
                  <a:lnTo>
                    <a:pt x="479" y="1415"/>
                  </a:lnTo>
                  <a:lnTo>
                    <a:pt x="476" y="1415"/>
                  </a:lnTo>
                  <a:lnTo>
                    <a:pt x="476" y="1412"/>
                  </a:lnTo>
                  <a:lnTo>
                    <a:pt x="474" y="1412"/>
                  </a:lnTo>
                  <a:lnTo>
                    <a:pt x="474" y="1410"/>
                  </a:lnTo>
                  <a:lnTo>
                    <a:pt x="474" y="1407"/>
                  </a:lnTo>
                  <a:lnTo>
                    <a:pt x="471" y="1404"/>
                  </a:lnTo>
                  <a:lnTo>
                    <a:pt x="471" y="1402"/>
                  </a:lnTo>
                  <a:lnTo>
                    <a:pt x="469" y="1402"/>
                  </a:lnTo>
                  <a:lnTo>
                    <a:pt x="469" y="1399"/>
                  </a:lnTo>
                  <a:lnTo>
                    <a:pt x="469" y="1397"/>
                  </a:lnTo>
                  <a:lnTo>
                    <a:pt x="469" y="1394"/>
                  </a:lnTo>
                  <a:lnTo>
                    <a:pt x="466" y="1394"/>
                  </a:lnTo>
                  <a:lnTo>
                    <a:pt x="466" y="1392"/>
                  </a:lnTo>
                  <a:lnTo>
                    <a:pt x="466" y="1389"/>
                  </a:lnTo>
                  <a:lnTo>
                    <a:pt x="466" y="1387"/>
                  </a:lnTo>
                  <a:lnTo>
                    <a:pt x="466" y="1384"/>
                  </a:lnTo>
                  <a:lnTo>
                    <a:pt x="464" y="1384"/>
                  </a:lnTo>
                  <a:lnTo>
                    <a:pt x="464" y="1382"/>
                  </a:lnTo>
                  <a:lnTo>
                    <a:pt x="464" y="1379"/>
                  </a:lnTo>
                  <a:lnTo>
                    <a:pt x="464" y="1376"/>
                  </a:lnTo>
                  <a:lnTo>
                    <a:pt x="464" y="1374"/>
                  </a:lnTo>
                  <a:lnTo>
                    <a:pt x="461" y="1374"/>
                  </a:lnTo>
                  <a:lnTo>
                    <a:pt x="461" y="1371"/>
                  </a:lnTo>
                  <a:lnTo>
                    <a:pt x="459" y="1371"/>
                  </a:lnTo>
                  <a:lnTo>
                    <a:pt x="459" y="1369"/>
                  </a:lnTo>
                  <a:lnTo>
                    <a:pt x="459" y="1366"/>
                  </a:lnTo>
                  <a:lnTo>
                    <a:pt x="456" y="1366"/>
                  </a:lnTo>
                  <a:lnTo>
                    <a:pt x="459" y="1366"/>
                  </a:lnTo>
                  <a:lnTo>
                    <a:pt x="456" y="1364"/>
                  </a:lnTo>
                  <a:lnTo>
                    <a:pt x="453" y="1364"/>
                  </a:lnTo>
                  <a:lnTo>
                    <a:pt x="451" y="1364"/>
                  </a:lnTo>
                  <a:lnTo>
                    <a:pt x="451" y="1366"/>
                  </a:lnTo>
                  <a:lnTo>
                    <a:pt x="451" y="1364"/>
                  </a:lnTo>
                  <a:lnTo>
                    <a:pt x="451" y="1361"/>
                  </a:lnTo>
                  <a:lnTo>
                    <a:pt x="451" y="1359"/>
                  </a:lnTo>
                  <a:lnTo>
                    <a:pt x="448" y="1359"/>
                  </a:lnTo>
                  <a:lnTo>
                    <a:pt x="446" y="1359"/>
                  </a:lnTo>
                  <a:lnTo>
                    <a:pt x="446" y="1361"/>
                  </a:lnTo>
                  <a:lnTo>
                    <a:pt x="446" y="1364"/>
                  </a:lnTo>
                  <a:lnTo>
                    <a:pt x="443" y="1364"/>
                  </a:lnTo>
                  <a:lnTo>
                    <a:pt x="443" y="1361"/>
                  </a:lnTo>
                  <a:lnTo>
                    <a:pt x="443" y="1359"/>
                  </a:lnTo>
                  <a:lnTo>
                    <a:pt x="441" y="1359"/>
                  </a:lnTo>
                  <a:lnTo>
                    <a:pt x="441" y="1361"/>
                  </a:lnTo>
                  <a:lnTo>
                    <a:pt x="438" y="1361"/>
                  </a:lnTo>
                  <a:lnTo>
                    <a:pt x="438" y="1359"/>
                  </a:lnTo>
                  <a:lnTo>
                    <a:pt x="438" y="1356"/>
                  </a:lnTo>
                  <a:lnTo>
                    <a:pt x="436" y="1356"/>
                  </a:lnTo>
                  <a:lnTo>
                    <a:pt x="436" y="1359"/>
                  </a:lnTo>
                  <a:lnTo>
                    <a:pt x="436" y="1361"/>
                  </a:lnTo>
                  <a:lnTo>
                    <a:pt x="433" y="1361"/>
                  </a:lnTo>
                  <a:lnTo>
                    <a:pt x="431" y="1361"/>
                  </a:lnTo>
                  <a:lnTo>
                    <a:pt x="428" y="1361"/>
                  </a:lnTo>
                  <a:lnTo>
                    <a:pt x="428" y="1359"/>
                  </a:lnTo>
                  <a:lnTo>
                    <a:pt x="425" y="1359"/>
                  </a:lnTo>
                  <a:lnTo>
                    <a:pt x="423" y="1359"/>
                  </a:lnTo>
                  <a:lnTo>
                    <a:pt x="420" y="1359"/>
                  </a:lnTo>
                  <a:lnTo>
                    <a:pt x="418" y="1359"/>
                  </a:lnTo>
                  <a:lnTo>
                    <a:pt x="415" y="1359"/>
                  </a:lnTo>
                  <a:lnTo>
                    <a:pt x="413" y="1351"/>
                  </a:lnTo>
                  <a:lnTo>
                    <a:pt x="413" y="1348"/>
                  </a:lnTo>
                  <a:lnTo>
                    <a:pt x="413" y="1346"/>
                  </a:lnTo>
                  <a:lnTo>
                    <a:pt x="415" y="1343"/>
                  </a:lnTo>
                  <a:lnTo>
                    <a:pt x="415" y="1338"/>
                  </a:lnTo>
                  <a:lnTo>
                    <a:pt x="418" y="1338"/>
                  </a:lnTo>
                  <a:lnTo>
                    <a:pt x="420" y="1338"/>
                  </a:lnTo>
                  <a:lnTo>
                    <a:pt x="420" y="1336"/>
                  </a:lnTo>
                  <a:lnTo>
                    <a:pt x="423" y="1333"/>
                  </a:lnTo>
                  <a:lnTo>
                    <a:pt x="423" y="1331"/>
                  </a:lnTo>
                  <a:lnTo>
                    <a:pt x="423" y="1328"/>
                  </a:lnTo>
                  <a:lnTo>
                    <a:pt x="423" y="1326"/>
                  </a:lnTo>
                  <a:lnTo>
                    <a:pt x="423" y="1323"/>
                  </a:lnTo>
                  <a:lnTo>
                    <a:pt x="423" y="1320"/>
                  </a:lnTo>
                  <a:lnTo>
                    <a:pt x="423" y="1318"/>
                  </a:lnTo>
                  <a:lnTo>
                    <a:pt x="420" y="1315"/>
                  </a:lnTo>
                  <a:lnTo>
                    <a:pt x="420" y="1313"/>
                  </a:lnTo>
                  <a:lnTo>
                    <a:pt x="418" y="1310"/>
                  </a:lnTo>
                  <a:lnTo>
                    <a:pt x="418" y="1308"/>
                  </a:lnTo>
                  <a:lnTo>
                    <a:pt x="415" y="1308"/>
                  </a:lnTo>
                  <a:lnTo>
                    <a:pt x="413" y="1305"/>
                  </a:lnTo>
                  <a:lnTo>
                    <a:pt x="410" y="1303"/>
                  </a:lnTo>
                  <a:lnTo>
                    <a:pt x="410" y="1300"/>
                  </a:lnTo>
                  <a:lnTo>
                    <a:pt x="408" y="1300"/>
                  </a:lnTo>
                  <a:lnTo>
                    <a:pt x="408" y="1298"/>
                  </a:lnTo>
                  <a:lnTo>
                    <a:pt x="408" y="1292"/>
                  </a:lnTo>
                  <a:lnTo>
                    <a:pt x="405" y="1290"/>
                  </a:lnTo>
                  <a:lnTo>
                    <a:pt x="405" y="1287"/>
                  </a:lnTo>
                  <a:lnTo>
                    <a:pt x="403" y="1285"/>
                  </a:lnTo>
                  <a:lnTo>
                    <a:pt x="400" y="1285"/>
                  </a:lnTo>
                  <a:lnTo>
                    <a:pt x="397" y="1285"/>
                  </a:lnTo>
                  <a:lnTo>
                    <a:pt x="392" y="1282"/>
                  </a:lnTo>
                  <a:lnTo>
                    <a:pt x="390" y="1282"/>
                  </a:lnTo>
                  <a:lnTo>
                    <a:pt x="387" y="1282"/>
                  </a:lnTo>
                  <a:lnTo>
                    <a:pt x="385" y="1280"/>
                  </a:lnTo>
                  <a:lnTo>
                    <a:pt x="380" y="1277"/>
                  </a:lnTo>
                  <a:lnTo>
                    <a:pt x="377" y="1275"/>
                  </a:lnTo>
                  <a:lnTo>
                    <a:pt x="375" y="1272"/>
                  </a:lnTo>
                  <a:lnTo>
                    <a:pt x="372" y="1272"/>
                  </a:lnTo>
                  <a:lnTo>
                    <a:pt x="369" y="1270"/>
                  </a:lnTo>
                  <a:lnTo>
                    <a:pt x="369" y="1267"/>
                  </a:lnTo>
                  <a:lnTo>
                    <a:pt x="372" y="1264"/>
                  </a:lnTo>
                  <a:lnTo>
                    <a:pt x="375" y="1262"/>
                  </a:lnTo>
                  <a:lnTo>
                    <a:pt x="377" y="1262"/>
                  </a:lnTo>
                  <a:lnTo>
                    <a:pt x="380" y="1259"/>
                  </a:lnTo>
                  <a:lnTo>
                    <a:pt x="382" y="1257"/>
                  </a:lnTo>
                  <a:lnTo>
                    <a:pt x="385" y="1254"/>
                  </a:lnTo>
                  <a:lnTo>
                    <a:pt x="385" y="1252"/>
                  </a:lnTo>
                  <a:lnTo>
                    <a:pt x="385" y="1249"/>
                  </a:lnTo>
                  <a:lnTo>
                    <a:pt x="382" y="1247"/>
                  </a:lnTo>
                  <a:lnTo>
                    <a:pt x="382" y="1244"/>
                  </a:lnTo>
                  <a:lnTo>
                    <a:pt x="382" y="1242"/>
                  </a:lnTo>
                  <a:lnTo>
                    <a:pt x="382" y="1239"/>
                  </a:lnTo>
                  <a:lnTo>
                    <a:pt x="380" y="1239"/>
                  </a:lnTo>
                  <a:lnTo>
                    <a:pt x="375" y="1234"/>
                  </a:lnTo>
                  <a:lnTo>
                    <a:pt x="372" y="1234"/>
                  </a:lnTo>
                  <a:lnTo>
                    <a:pt x="372" y="1231"/>
                  </a:lnTo>
                  <a:lnTo>
                    <a:pt x="369" y="1231"/>
                  </a:lnTo>
                  <a:lnTo>
                    <a:pt x="367" y="1231"/>
                  </a:lnTo>
                  <a:lnTo>
                    <a:pt x="364" y="1234"/>
                  </a:lnTo>
                  <a:lnTo>
                    <a:pt x="362" y="1234"/>
                  </a:lnTo>
                  <a:lnTo>
                    <a:pt x="359" y="1236"/>
                  </a:lnTo>
                  <a:lnTo>
                    <a:pt x="357" y="1236"/>
                  </a:lnTo>
                  <a:lnTo>
                    <a:pt x="357" y="1239"/>
                  </a:lnTo>
                  <a:lnTo>
                    <a:pt x="354" y="1239"/>
                  </a:lnTo>
                  <a:lnTo>
                    <a:pt x="354" y="1242"/>
                  </a:lnTo>
                  <a:lnTo>
                    <a:pt x="349" y="1242"/>
                  </a:lnTo>
                  <a:lnTo>
                    <a:pt x="347" y="1242"/>
                  </a:lnTo>
                  <a:lnTo>
                    <a:pt x="344" y="1242"/>
                  </a:lnTo>
                  <a:lnTo>
                    <a:pt x="341" y="1239"/>
                  </a:lnTo>
                  <a:lnTo>
                    <a:pt x="341" y="1236"/>
                  </a:lnTo>
                  <a:lnTo>
                    <a:pt x="339" y="1234"/>
                  </a:lnTo>
                  <a:lnTo>
                    <a:pt x="339" y="1231"/>
                  </a:lnTo>
                  <a:lnTo>
                    <a:pt x="339" y="1229"/>
                  </a:lnTo>
                  <a:lnTo>
                    <a:pt x="336" y="1229"/>
                  </a:lnTo>
                  <a:lnTo>
                    <a:pt x="336" y="1226"/>
                  </a:lnTo>
                  <a:lnTo>
                    <a:pt x="334" y="1224"/>
                  </a:lnTo>
                  <a:lnTo>
                    <a:pt x="334" y="1221"/>
                  </a:lnTo>
                  <a:lnTo>
                    <a:pt x="331" y="1219"/>
                  </a:lnTo>
                  <a:lnTo>
                    <a:pt x="329" y="1216"/>
                  </a:lnTo>
                  <a:lnTo>
                    <a:pt x="329" y="1214"/>
                  </a:lnTo>
                  <a:lnTo>
                    <a:pt x="329" y="1211"/>
                  </a:lnTo>
                  <a:lnTo>
                    <a:pt x="329" y="1208"/>
                  </a:lnTo>
                  <a:lnTo>
                    <a:pt x="326" y="1208"/>
                  </a:lnTo>
                  <a:lnTo>
                    <a:pt x="326" y="1206"/>
                  </a:lnTo>
                  <a:lnTo>
                    <a:pt x="321" y="1203"/>
                  </a:lnTo>
                  <a:lnTo>
                    <a:pt x="319" y="1203"/>
                  </a:lnTo>
                  <a:lnTo>
                    <a:pt x="316" y="1203"/>
                  </a:lnTo>
                  <a:lnTo>
                    <a:pt x="313" y="1203"/>
                  </a:lnTo>
                  <a:lnTo>
                    <a:pt x="306" y="1198"/>
                  </a:lnTo>
                  <a:lnTo>
                    <a:pt x="306" y="1196"/>
                  </a:lnTo>
                  <a:lnTo>
                    <a:pt x="303" y="1196"/>
                  </a:lnTo>
                  <a:lnTo>
                    <a:pt x="303" y="1193"/>
                  </a:lnTo>
                  <a:lnTo>
                    <a:pt x="301" y="1188"/>
                  </a:lnTo>
                  <a:lnTo>
                    <a:pt x="301" y="1186"/>
                  </a:lnTo>
                  <a:lnTo>
                    <a:pt x="301" y="1183"/>
                  </a:lnTo>
                  <a:lnTo>
                    <a:pt x="301" y="1180"/>
                  </a:lnTo>
                  <a:lnTo>
                    <a:pt x="301" y="1178"/>
                  </a:lnTo>
                  <a:lnTo>
                    <a:pt x="303" y="1178"/>
                  </a:lnTo>
                  <a:lnTo>
                    <a:pt x="303" y="1175"/>
                  </a:lnTo>
                  <a:lnTo>
                    <a:pt x="303" y="1173"/>
                  </a:lnTo>
                  <a:lnTo>
                    <a:pt x="303" y="1170"/>
                  </a:lnTo>
                  <a:lnTo>
                    <a:pt x="303" y="1168"/>
                  </a:lnTo>
                  <a:lnTo>
                    <a:pt x="303" y="1165"/>
                  </a:lnTo>
                  <a:lnTo>
                    <a:pt x="303" y="1160"/>
                  </a:lnTo>
                  <a:lnTo>
                    <a:pt x="303" y="1158"/>
                  </a:lnTo>
                  <a:lnTo>
                    <a:pt x="301" y="1155"/>
                  </a:lnTo>
                  <a:lnTo>
                    <a:pt x="298" y="1158"/>
                  </a:lnTo>
                  <a:lnTo>
                    <a:pt x="298" y="1160"/>
                  </a:lnTo>
                  <a:lnTo>
                    <a:pt x="296" y="1160"/>
                  </a:lnTo>
                  <a:lnTo>
                    <a:pt x="293" y="1160"/>
                  </a:lnTo>
                  <a:lnTo>
                    <a:pt x="291" y="1160"/>
                  </a:lnTo>
                  <a:lnTo>
                    <a:pt x="288" y="1160"/>
                  </a:lnTo>
                  <a:lnTo>
                    <a:pt x="288" y="1158"/>
                  </a:lnTo>
                  <a:lnTo>
                    <a:pt x="285" y="1158"/>
                  </a:lnTo>
                  <a:lnTo>
                    <a:pt x="278" y="1158"/>
                  </a:lnTo>
                  <a:lnTo>
                    <a:pt x="275" y="1158"/>
                  </a:lnTo>
                  <a:lnTo>
                    <a:pt x="273" y="1158"/>
                  </a:lnTo>
                  <a:lnTo>
                    <a:pt x="270" y="1158"/>
                  </a:lnTo>
                  <a:lnTo>
                    <a:pt x="268" y="1155"/>
                  </a:lnTo>
                  <a:lnTo>
                    <a:pt x="265" y="1155"/>
                  </a:lnTo>
                  <a:lnTo>
                    <a:pt x="263" y="1155"/>
                  </a:lnTo>
                  <a:lnTo>
                    <a:pt x="260" y="1155"/>
                  </a:lnTo>
                  <a:lnTo>
                    <a:pt x="257" y="1158"/>
                  </a:lnTo>
                  <a:lnTo>
                    <a:pt x="255" y="1158"/>
                  </a:lnTo>
                  <a:lnTo>
                    <a:pt x="252" y="1155"/>
                  </a:lnTo>
                  <a:lnTo>
                    <a:pt x="250" y="1155"/>
                  </a:lnTo>
                  <a:lnTo>
                    <a:pt x="250" y="1152"/>
                  </a:lnTo>
                  <a:lnTo>
                    <a:pt x="250" y="1150"/>
                  </a:lnTo>
                  <a:lnTo>
                    <a:pt x="250" y="1147"/>
                  </a:lnTo>
                  <a:lnTo>
                    <a:pt x="252" y="1145"/>
                  </a:lnTo>
                  <a:lnTo>
                    <a:pt x="252" y="1142"/>
                  </a:lnTo>
                  <a:lnTo>
                    <a:pt x="250" y="1142"/>
                  </a:lnTo>
                  <a:lnTo>
                    <a:pt x="247" y="1140"/>
                  </a:lnTo>
                  <a:lnTo>
                    <a:pt x="245" y="1140"/>
                  </a:lnTo>
                  <a:lnTo>
                    <a:pt x="242" y="1140"/>
                  </a:lnTo>
                  <a:lnTo>
                    <a:pt x="240" y="1140"/>
                  </a:lnTo>
                  <a:lnTo>
                    <a:pt x="237" y="1140"/>
                  </a:lnTo>
                  <a:lnTo>
                    <a:pt x="229" y="1140"/>
                  </a:lnTo>
                  <a:lnTo>
                    <a:pt x="227" y="1140"/>
                  </a:lnTo>
                  <a:lnTo>
                    <a:pt x="227" y="1137"/>
                  </a:lnTo>
                  <a:lnTo>
                    <a:pt x="229" y="1135"/>
                  </a:lnTo>
                  <a:lnTo>
                    <a:pt x="232" y="1135"/>
                  </a:lnTo>
                  <a:lnTo>
                    <a:pt x="232" y="1132"/>
                  </a:lnTo>
                  <a:lnTo>
                    <a:pt x="232" y="1130"/>
                  </a:lnTo>
                  <a:lnTo>
                    <a:pt x="235" y="1130"/>
                  </a:lnTo>
                  <a:lnTo>
                    <a:pt x="235" y="1124"/>
                  </a:lnTo>
                  <a:lnTo>
                    <a:pt x="237" y="1124"/>
                  </a:lnTo>
                  <a:lnTo>
                    <a:pt x="237" y="1122"/>
                  </a:lnTo>
                  <a:lnTo>
                    <a:pt x="235" y="1122"/>
                  </a:lnTo>
                  <a:lnTo>
                    <a:pt x="235" y="1119"/>
                  </a:lnTo>
                  <a:lnTo>
                    <a:pt x="232" y="1119"/>
                  </a:lnTo>
                  <a:lnTo>
                    <a:pt x="232" y="1117"/>
                  </a:lnTo>
                  <a:lnTo>
                    <a:pt x="229" y="1117"/>
                  </a:lnTo>
                  <a:lnTo>
                    <a:pt x="227" y="1117"/>
                  </a:lnTo>
                  <a:lnTo>
                    <a:pt x="227" y="1114"/>
                  </a:lnTo>
                  <a:lnTo>
                    <a:pt x="227" y="1112"/>
                  </a:lnTo>
                  <a:lnTo>
                    <a:pt x="227" y="1109"/>
                  </a:lnTo>
                  <a:lnTo>
                    <a:pt x="227" y="1107"/>
                  </a:lnTo>
                  <a:lnTo>
                    <a:pt x="229" y="1107"/>
                  </a:lnTo>
                  <a:lnTo>
                    <a:pt x="229" y="1104"/>
                  </a:lnTo>
                  <a:lnTo>
                    <a:pt x="232" y="1104"/>
                  </a:lnTo>
                  <a:lnTo>
                    <a:pt x="232" y="1102"/>
                  </a:lnTo>
                  <a:lnTo>
                    <a:pt x="235" y="1099"/>
                  </a:lnTo>
                  <a:lnTo>
                    <a:pt x="235" y="1094"/>
                  </a:lnTo>
                  <a:lnTo>
                    <a:pt x="232" y="1094"/>
                  </a:lnTo>
                  <a:lnTo>
                    <a:pt x="232" y="1091"/>
                  </a:lnTo>
                  <a:lnTo>
                    <a:pt x="229" y="1091"/>
                  </a:lnTo>
                  <a:lnTo>
                    <a:pt x="229" y="1089"/>
                  </a:lnTo>
                  <a:lnTo>
                    <a:pt x="224" y="1084"/>
                  </a:lnTo>
                  <a:lnTo>
                    <a:pt x="224" y="1081"/>
                  </a:lnTo>
                  <a:lnTo>
                    <a:pt x="222" y="1081"/>
                  </a:lnTo>
                  <a:lnTo>
                    <a:pt x="217" y="1081"/>
                  </a:lnTo>
                  <a:lnTo>
                    <a:pt x="214" y="1081"/>
                  </a:lnTo>
                  <a:lnTo>
                    <a:pt x="212" y="1081"/>
                  </a:lnTo>
                  <a:lnTo>
                    <a:pt x="209" y="1081"/>
                  </a:lnTo>
                  <a:lnTo>
                    <a:pt x="207" y="1081"/>
                  </a:lnTo>
                  <a:lnTo>
                    <a:pt x="204" y="1081"/>
                  </a:lnTo>
                  <a:lnTo>
                    <a:pt x="201" y="1079"/>
                  </a:lnTo>
                  <a:lnTo>
                    <a:pt x="199" y="1076"/>
                  </a:lnTo>
                  <a:lnTo>
                    <a:pt x="196" y="1076"/>
                  </a:lnTo>
                  <a:lnTo>
                    <a:pt x="194" y="1076"/>
                  </a:lnTo>
                  <a:lnTo>
                    <a:pt x="189" y="1076"/>
                  </a:lnTo>
                  <a:lnTo>
                    <a:pt x="186" y="1076"/>
                  </a:lnTo>
                  <a:lnTo>
                    <a:pt x="184" y="1076"/>
                  </a:lnTo>
                  <a:lnTo>
                    <a:pt x="181" y="1074"/>
                  </a:lnTo>
                  <a:lnTo>
                    <a:pt x="179" y="1074"/>
                  </a:lnTo>
                  <a:lnTo>
                    <a:pt x="173" y="1074"/>
                  </a:lnTo>
                  <a:lnTo>
                    <a:pt x="171" y="1074"/>
                  </a:lnTo>
                  <a:lnTo>
                    <a:pt x="171" y="1071"/>
                  </a:lnTo>
                  <a:lnTo>
                    <a:pt x="168" y="1071"/>
                  </a:lnTo>
                  <a:lnTo>
                    <a:pt x="166" y="1071"/>
                  </a:lnTo>
                  <a:lnTo>
                    <a:pt x="166" y="1069"/>
                  </a:lnTo>
                  <a:lnTo>
                    <a:pt x="166" y="1066"/>
                  </a:lnTo>
                  <a:lnTo>
                    <a:pt x="168" y="1063"/>
                  </a:lnTo>
                  <a:lnTo>
                    <a:pt x="171" y="1063"/>
                  </a:lnTo>
                  <a:lnTo>
                    <a:pt x="173" y="1063"/>
                  </a:lnTo>
                  <a:lnTo>
                    <a:pt x="176" y="1063"/>
                  </a:lnTo>
                  <a:lnTo>
                    <a:pt x="179" y="1063"/>
                  </a:lnTo>
                  <a:lnTo>
                    <a:pt x="181" y="1063"/>
                  </a:lnTo>
                  <a:lnTo>
                    <a:pt x="181" y="1061"/>
                  </a:lnTo>
                  <a:lnTo>
                    <a:pt x="184" y="1061"/>
                  </a:lnTo>
                  <a:lnTo>
                    <a:pt x="186" y="1061"/>
                  </a:lnTo>
                  <a:lnTo>
                    <a:pt x="189" y="1058"/>
                  </a:lnTo>
                  <a:lnTo>
                    <a:pt x="191" y="1058"/>
                  </a:lnTo>
                  <a:lnTo>
                    <a:pt x="191" y="1056"/>
                  </a:lnTo>
                  <a:lnTo>
                    <a:pt x="194" y="1053"/>
                  </a:lnTo>
                  <a:lnTo>
                    <a:pt x="194" y="1051"/>
                  </a:lnTo>
                  <a:lnTo>
                    <a:pt x="196" y="1048"/>
                  </a:lnTo>
                  <a:lnTo>
                    <a:pt x="199" y="1048"/>
                  </a:lnTo>
                  <a:lnTo>
                    <a:pt x="199" y="1046"/>
                  </a:lnTo>
                  <a:lnTo>
                    <a:pt x="201" y="1046"/>
                  </a:lnTo>
                  <a:lnTo>
                    <a:pt x="201" y="1043"/>
                  </a:lnTo>
                  <a:lnTo>
                    <a:pt x="204" y="1041"/>
                  </a:lnTo>
                  <a:lnTo>
                    <a:pt x="204" y="1038"/>
                  </a:lnTo>
                  <a:lnTo>
                    <a:pt x="201" y="1033"/>
                  </a:lnTo>
                  <a:lnTo>
                    <a:pt x="199" y="1033"/>
                  </a:lnTo>
                  <a:lnTo>
                    <a:pt x="196" y="1033"/>
                  </a:lnTo>
                  <a:lnTo>
                    <a:pt x="194" y="1033"/>
                  </a:lnTo>
                  <a:lnTo>
                    <a:pt x="191" y="1033"/>
                  </a:lnTo>
                  <a:lnTo>
                    <a:pt x="191" y="1035"/>
                  </a:lnTo>
                  <a:lnTo>
                    <a:pt x="189" y="1035"/>
                  </a:lnTo>
                  <a:lnTo>
                    <a:pt x="186" y="1035"/>
                  </a:lnTo>
                  <a:lnTo>
                    <a:pt x="184" y="1035"/>
                  </a:lnTo>
                  <a:lnTo>
                    <a:pt x="181" y="1035"/>
                  </a:lnTo>
                  <a:lnTo>
                    <a:pt x="179" y="1035"/>
                  </a:lnTo>
                  <a:lnTo>
                    <a:pt x="176" y="1035"/>
                  </a:lnTo>
                  <a:lnTo>
                    <a:pt x="173" y="1035"/>
                  </a:lnTo>
                  <a:lnTo>
                    <a:pt x="171" y="1038"/>
                  </a:lnTo>
                  <a:lnTo>
                    <a:pt x="168" y="1041"/>
                  </a:lnTo>
                  <a:lnTo>
                    <a:pt x="166" y="1043"/>
                  </a:lnTo>
                  <a:lnTo>
                    <a:pt x="163" y="1046"/>
                  </a:lnTo>
                  <a:lnTo>
                    <a:pt x="161" y="1043"/>
                  </a:lnTo>
                  <a:lnTo>
                    <a:pt x="158" y="1043"/>
                  </a:lnTo>
                  <a:lnTo>
                    <a:pt x="158" y="1041"/>
                  </a:lnTo>
                  <a:lnTo>
                    <a:pt x="156" y="1038"/>
                  </a:lnTo>
                  <a:lnTo>
                    <a:pt x="156" y="1035"/>
                  </a:lnTo>
                  <a:lnTo>
                    <a:pt x="156" y="1033"/>
                  </a:lnTo>
                  <a:lnTo>
                    <a:pt x="153" y="1030"/>
                  </a:lnTo>
                  <a:lnTo>
                    <a:pt x="153" y="1028"/>
                  </a:lnTo>
                  <a:lnTo>
                    <a:pt x="156" y="1028"/>
                  </a:lnTo>
                  <a:lnTo>
                    <a:pt x="156" y="1025"/>
                  </a:lnTo>
                  <a:lnTo>
                    <a:pt x="156" y="1023"/>
                  </a:lnTo>
                  <a:lnTo>
                    <a:pt x="158" y="1020"/>
                  </a:lnTo>
                  <a:lnTo>
                    <a:pt x="161" y="1020"/>
                  </a:lnTo>
                  <a:lnTo>
                    <a:pt x="163" y="1020"/>
                  </a:lnTo>
                  <a:lnTo>
                    <a:pt x="163" y="1018"/>
                  </a:lnTo>
                  <a:lnTo>
                    <a:pt x="166" y="1018"/>
                  </a:lnTo>
                  <a:lnTo>
                    <a:pt x="166" y="1015"/>
                  </a:lnTo>
                  <a:lnTo>
                    <a:pt x="168" y="1015"/>
                  </a:lnTo>
                  <a:lnTo>
                    <a:pt x="171" y="1013"/>
                  </a:lnTo>
                  <a:lnTo>
                    <a:pt x="176" y="1013"/>
                  </a:lnTo>
                  <a:lnTo>
                    <a:pt x="179" y="1015"/>
                  </a:lnTo>
                  <a:lnTo>
                    <a:pt x="181" y="1013"/>
                  </a:lnTo>
                  <a:lnTo>
                    <a:pt x="181" y="1010"/>
                  </a:lnTo>
                  <a:lnTo>
                    <a:pt x="181" y="1007"/>
                  </a:lnTo>
                  <a:lnTo>
                    <a:pt x="181" y="1005"/>
                  </a:lnTo>
                  <a:lnTo>
                    <a:pt x="179" y="1002"/>
                  </a:lnTo>
                  <a:lnTo>
                    <a:pt x="176" y="1002"/>
                  </a:lnTo>
                  <a:lnTo>
                    <a:pt x="173" y="1005"/>
                  </a:lnTo>
                  <a:lnTo>
                    <a:pt x="173" y="1002"/>
                  </a:lnTo>
                  <a:lnTo>
                    <a:pt x="171" y="1002"/>
                  </a:lnTo>
                  <a:lnTo>
                    <a:pt x="168" y="1000"/>
                  </a:lnTo>
                  <a:lnTo>
                    <a:pt x="166" y="997"/>
                  </a:lnTo>
                  <a:lnTo>
                    <a:pt x="163" y="997"/>
                  </a:lnTo>
                  <a:lnTo>
                    <a:pt x="161" y="1000"/>
                  </a:lnTo>
                  <a:lnTo>
                    <a:pt x="158" y="997"/>
                  </a:lnTo>
                  <a:lnTo>
                    <a:pt x="156" y="995"/>
                  </a:lnTo>
                  <a:lnTo>
                    <a:pt x="156" y="985"/>
                  </a:lnTo>
                  <a:lnTo>
                    <a:pt x="161" y="982"/>
                  </a:lnTo>
                  <a:lnTo>
                    <a:pt x="163" y="979"/>
                  </a:lnTo>
                  <a:lnTo>
                    <a:pt x="163" y="977"/>
                  </a:lnTo>
                  <a:lnTo>
                    <a:pt x="163" y="974"/>
                  </a:lnTo>
                  <a:lnTo>
                    <a:pt x="163" y="972"/>
                  </a:lnTo>
                  <a:lnTo>
                    <a:pt x="163" y="967"/>
                  </a:lnTo>
                  <a:lnTo>
                    <a:pt x="166" y="964"/>
                  </a:lnTo>
                  <a:lnTo>
                    <a:pt x="171" y="964"/>
                  </a:lnTo>
                  <a:lnTo>
                    <a:pt x="173" y="964"/>
                  </a:lnTo>
                  <a:lnTo>
                    <a:pt x="179" y="964"/>
                  </a:lnTo>
                  <a:lnTo>
                    <a:pt x="181" y="964"/>
                  </a:lnTo>
                  <a:lnTo>
                    <a:pt x="186" y="964"/>
                  </a:lnTo>
                  <a:lnTo>
                    <a:pt x="189" y="964"/>
                  </a:lnTo>
                  <a:lnTo>
                    <a:pt x="191" y="967"/>
                  </a:lnTo>
                  <a:lnTo>
                    <a:pt x="196" y="967"/>
                  </a:lnTo>
                  <a:lnTo>
                    <a:pt x="199" y="964"/>
                  </a:lnTo>
                  <a:lnTo>
                    <a:pt x="201" y="964"/>
                  </a:lnTo>
                  <a:lnTo>
                    <a:pt x="201" y="962"/>
                  </a:lnTo>
                  <a:lnTo>
                    <a:pt x="199" y="957"/>
                  </a:lnTo>
                  <a:lnTo>
                    <a:pt x="196" y="957"/>
                  </a:lnTo>
                  <a:lnTo>
                    <a:pt x="191" y="957"/>
                  </a:lnTo>
                  <a:lnTo>
                    <a:pt x="191" y="954"/>
                  </a:lnTo>
                  <a:lnTo>
                    <a:pt x="189" y="949"/>
                  </a:lnTo>
                  <a:lnTo>
                    <a:pt x="186" y="949"/>
                  </a:lnTo>
                  <a:lnTo>
                    <a:pt x="184" y="946"/>
                  </a:lnTo>
                  <a:lnTo>
                    <a:pt x="184" y="944"/>
                  </a:lnTo>
                  <a:lnTo>
                    <a:pt x="181" y="941"/>
                  </a:lnTo>
                  <a:lnTo>
                    <a:pt x="176" y="939"/>
                  </a:lnTo>
                  <a:lnTo>
                    <a:pt x="176" y="936"/>
                  </a:lnTo>
                  <a:lnTo>
                    <a:pt x="176" y="934"/>
                  </a:lnTo>
                  <a:lnTo>
                    <a:pt x="171" y="934"/>
                  </a:lnTo>
                  <a:lnTo>
                    <a:pt x="168" y="931"/>
                  </a:lnTo>
                  <a:lnTo>
                    <a:pt x="163" y="931"/>
                  </a:lnTo>
                  <a:lnTo>
                    <a:pt x="158" y="929"/>
                  </a:lnTo>
                  <a:lnTo>
                    <a:pt x="156" y="929"/>
                  </a:lnTo>
                  <a:lnTo>
                    <a:pt x="153" y="931"/>
                  </a:lnTo>
                  <a:lnTo>
                    <a:pt x="151" y="926"/>
                  </a:lnTo>
                  <a:lnTo>
                    <a:pt x="148" y="923"/>
                  </a:lnTo>
                  <a:lnTo>
                    <a:pt x="148" y="921"/>
                  </a:lnTo>
                  <a:lnTo>
                    <a:pt x="151" y="916"/>
                  </a:lnTo>
                  <a:lnTo>
                    <a:pt x="151" y="913"/>
                  </a:lnTo>
                  <a:lnTo>
                    <a:pt x="156" y="908"/>
                  </a:lnTo>
                  <a:lnTo>
                    <a:pt x="158" y="906"/>
                  </a:lnTo>
                  <a:lnTo>
                    <a:pt x="161" y="901"/>
                  </a:lnTo>
                  <a:lnTo>
                    <a:pt x="161" y="898"/>
                  </a:lnTo>
                  <a:lnTo>
                    <a:pt x="161" y="895"/>
                  </a:lnTo>
                  <a:lnTo>
                    <a:pt x="156" y="890"/>
                  </a:lnTo>
                  <a:lnTo>
                    <a:pt x="153" y="890"/>
                  </a:lnTo>
                  <a:lnTo>
                    <a:pt x="151" y="888"/>
                  </a:lnTo>
                  <a:lnTo>
                    <a:pt x="148" y="885"/>
                  </a:lnTo>
                  <a:lnTo>
                    <a:pt x="143" y="880"/>
                  </a:lnTo>
                  <a:lnTo>
                    <a:pt x="140" y="878"/>
                  </a:lnTo>
                  <a:lnTo>
                    <a:pt x="138" y="875"/>
                  </a:lnTo>
                  <a:lnTo>
                    <a:pt x="135" y="873"/>
                  </a:lnTo>
                  <a:lnTo>
                    <a:pt x="133" y="870"/>
                  </a:lnTo>
                  <a:lnTo>
                    <a:pt x="135" y="867"/>
                  </a:lnTo>
                  <a:lnTo>
                    <a:pt x="135" y="865"/>
                  </a:lnTo>
                  <a:lnTo>
                    <a:pt x="138" y="860"/>
                  </a:lnTo>
                  <a:lnTo>
                    <a:pt x="140" y="860"/>
                  </a:lnTo>
                  <a:lnTo>
                    <a:pt x="145" y="860"/>
                  </a:lnTo>
                  <a:lnTo>
                    <a:pt x="148" y="860"/>
                  </a:lnTo>
                  <a:lnTo>
                    <a:pt x="151" y="860"/>
                  </a:lnTo>
                  <a:lnTo>
                    <a:pt x="153" y="860"/>
                  </a:lnTo>
                  <a:lnTo>
                    <a:pt x="158" y="860"/>
                  </a:lnTo>
                  <a:lnTo>
                    <a:pt x="163" y="862"/>
                  </a:lnTo>
                  <a:lnTo>
                    <a:pt x="166" y="862"/>
                  </a:lnTo>
                  <a:lnTo>
                    <a:pt x="171" y="862"/>
                  </a:lnTo>
                  <a:lnTo>
                    <a:pt x="173" y="865"/>
                  </a:lnTo>
                  <a:lnTo>
                    <a:pt x="179" y="865"/>
                  </a:lnTo>
                  <a:lnTo>
                    <a:pt x="181" y="865"/>
                  </a:lnTo>
                  <a:lnTo>
                    <a:pt x="181" y="862"/>
                  </a:lnTo>
                  <a:lnTo>
                    <a:pt x="184" y="860"/>
                  </a:lnTo>
                  <a:lnTo>
                    <a:pt x="184" y="857"/>
                  </a:lnTo>
                  <a:lnTo>
                    <a:pt x="184" y="855"/>
                  </a:lnTo>
                  <a:lnTo>
                    <a:pt x="184" y="850"/>
                  </a:lnTo>
                  <a:lnTo>
                    <a:pt x="186" y="847"/>
                  </a:lnTo>
                  <a:lnTo>
                    <a:pt x="186" y="845"/>
                  </a:lnTo>
                  <a:lnTo>
                    <a:pt x="189" y="845"/>
                  </a:lnTo>
                  <a:lnTo>
                    <a:pt x="189" y="839"/>
                  </a:lnTo>
                  <a:lnTo>
                    <a:pt x="186" y="839"/>
                  </a:lnTo>
                  <a:lnTo>
                    <a:pt x="179" y="837"/>
                  </a:lnTo>
                  <a:lnTo>
                    <a:pt x="176" y="837"/>
                  </a:lnTo>
                  <a:lnTo>
                    <a:pt x="176" y="834"/>
                  </a:lnTo>
                  <a:lnTo>
                    <a:pt x="173" y="832"/>
                  </a:lnTo>
                  <a:lnTo>
                    <a:pt x="171" y="829"/>
                  </a:lnTo>
                  <a:lnTo>
                    <a:pt x="173" y="827"/>
                  </a:lnTo>
                  <a:lnTo>
                    <a:pt x="176" y="824"/>
                  </a:lnTo>
                  <a:lnTo>
                    <a:pt x="181" y="824"/>
                  </a:lnTo>
                  <a:lnTo>
                    <a:pt x="184" y="824"/>
                  </a:lnTo>
                  <a:lnTo>
                    <a:pt x="186" y="822"/>
                  </a:lnTo>
                  <a:lnTo>
                    <a:pt x="189" y="819"/>
                  </a:lnTo>
                  <a:lnTo>
                    <a:pt x="189" y="817"/>
                  </a:lnTo>
                  <a:lnTo>
                    <a:pt x="189" y="814"/>
                  </a:lnTo>
                  <a:lnTo>
                    <a:pt x="189" y="811"/>
                  </a:lnTo>
                  <a:lnTo>
                    <a:pt x="186" y="811"/>
                  </a:lnTo>
                  <a:lnTo>
                    <a:pt x="181" y="811"/>
                  </a:lnTo>
                  <a:lnTo>
                    <a:pt x="176" y="811"/>
                  </a:lnTo>
                  <a:lnTo>
                    <a:pt x="173" y="811"/>
                  </a:lnTo>
                  <a:lnTo>
                    <a:pt x="171" y="811"/>
                  </a:lnTo>
                  <a:lnTo>
                    <a:pt x="168" y="809"/>
                  </a:lnTo>
                  <a:lnTo>
                    <a:pt x="168" y="804"/>
                  </a:lnTo>
                  <a:lnTo>
                    <a:pt x="166" y="801"/>
                  </a:lnTo>
                  <a:lnTo>
                    <a:pt x="166" y="799"/>
                  </a:lnTo>
                  <a:lnTo>
                    <a:pt x="166" y="796"/>
                  </a:lnTo>
                  <a:lnTo>
                    <a:pt x="166" y="794"/>
                  </a:lnTo>
                  <a:lnTo>
                    <a:pt x="168" y="794"/>
                  </a:lnTo>
                  <a:lnTo>
                    <a:pt x="173" y="794"/>
                  </a:lnTo>
                  <a:lnTo>
                    <a:pt x="176" y="796"/>
                  </a:lnTo>
                  <a:lnTo>
                    <a:pt x="179" y="796"/>
                  </a:lnTo>
                  <a:lnTo>
                    <a:pt x="181" y="794"/>
                  </a:lnTo>
                  <a:lnTo>
                    <a:pt x="186" y="794"/>
                  </a:lnTo>
                  <a:lnTo>
                    <a:pt x="189" y="791"/>
                  </a:lnTo>
                  <a:lnTo>
                    <a:pt x="191" y="789"/>
                  </a:lnTo>
                  <a:lnTo>
                    <a:pt x="194" y="789"/>
                  </a:lnTo>
                  <a:lnTo>
                    <a:pt x="196" y="786"/>
                  </a:lnTo>
                  <a:lnTo>
                    <a:pt x="196" y="783"/>
                  </a:lnTo>
                  <a:lnTo>
                    <a:pt x="196" y="776"/>
                  </a:lnTo>
                  <a:lnTo>
                    <a:pt x="196" y="773"/>
                  </a:lnTo>
                  <a:lnTo>
                    <a:pt x="199" y="771"/>
                  </a:lnTo>
                  <a:lnTo>
                    <a:pt x="201" y="766"/>
                  </a:lnTo>
                  <a:lnTo>
                    <a:pt x="201" y="761"/>
                  </a:lnTo>
                  <a:lnTo>
                    <a:pt x="196" y="761"/>
                  </a:lnTo>
                  <a:lnTo>
                    <a:pt x="194" y="758"/>
                  </a:lnTo>
                  <a:lnTo>
                    <a:pt x="189" y="755"/>
                  </a:lnTo>
                  <a:lnTo>
                    <a:pt x="186" y="755"/>
                  </a:lnTo>
                  <a:lnTo>
                    <a:pt x="181" y="755"/>
                  </a:lnTo>
                  <a:lnTo>
                    <a:pt x="176" y="753"/>
                  </a:lnTo>
                  <a:lnTo>
                    <a:pt x="173" y="750"/>
                  </a:lnTo>
                  <a:lnTo>
                    <a:pt x="173" y="748"/>
                  </a:lnTo>
                  <a:lnTo>
                    <a:pt x="173" y="743"/>
                  </a:lnTo>
                  <a:lnTo>
                    <a:pt x="176" y="738"/>
                  </a:lnTo>
                  <a:lnTo>
                    <a:pt x="179" y="735"/>
                  </a:lnTo>
                  <a:lnTo>
                    <a:pt x="181" y="733"/>
                  </a:lnTo>
                  <a:lnTo>
                    <a:pt x="184" y="733"/>
                  </a:lnTo>
                  <a:lnTo>
                    <a:pt x="189" y="733"/>
                  </a:lnTo>
                  <a:lnTo>
                    <a:pt x="194" y="733"/>
                  </a:lnTo>
                  <a:lnTo>
                    <a:pt x="196" y="730"/>
                  </a:lnTo>
                  <a:lnTo>
                    <a:pt x="199" y="727"/>
                  </a:lnTo>
                  <a:lnTo>
                    <a:pt x="201" y="725"/>
                  </a:lnTo>
                  <a:lnTo>
                    <a:pt x="204" y="722"/>
                  </a:lnTo>
                  <a:lnTo>
                    <a:pt x="209" y="720"/>
                  </a:lnTo>
                  <a:lnTo>
                    <a:pt x="214" y="717"/>
                  </a:lnTo>
                  <a:lnTo>
                    <a:pt x="212" y="715"/>
                  </a:lnTo>
                  <a:lnTo>
                    <a:pt x="209" y="712"/>
                  </a:lnTo>
                  <a:lnTo>
                    <a:pt x="207" y="707"/>
                  </a:lnTo>
                  <a:lnTo>
                    <a:pt x="207" y="702"/>
                  </a:lnTo>
                  <a:lnTo>
                    <a:pt x="201" y="699"/>
                  </a:lnTo>
                  <a:lnTo>
                    <a:pt x="199" y="697"/>
                  </a:lnTo>
                  <a:lnTo>
                    <a:pt x="199" y="692"/>
                  </a:lnTo>
                  <a:lnTo>
                    <a:pt x="199" y="689"/>
                  </a:lnTo>
                  <a:lnTo>
                    <a:pt x="199" y="687"/>
                  </a:lnTo>
                  <a:lnTo>
                    <a:pt x="199" y="682"/>
                  </a:lnTo>
                  <a:lnTo>
                    <a:pt x="199" y="679"/>
                  </a:lnTo>
                  <a:lnTo>
                    <a:pt x="199" y="671"/>
                  </a:lnTo>
                  <a:lnTo>
                    <a:pt x="201" y="666"/>
                  </a:lnTo>
                  <a:lnTo>
                    <a:pt x="207" y="664"/>
                  </a:lnTo>
                  <a:lnTo>
                    <a:pt x="212" y="664"/>
                  </a:lnTo>
                  <a:lnTo>
                    <a:pt x="214" y="664"/>
                  </a:lnTo>
                  <a:lnTo>
                    <a:pt x="219" y="661"/>
                  </a:lnTo>
                  <a:lnTo>
                    <a:pt x="222" y="659"/>
                  </a:lnTo>
                  <a:lnTo>
                    <a:pt x="229" y="659"/>
                  </a:lnTo>
                  <a:lnTo>
                    <a:pt x="235" y="659"/>
                  </a:lnTo>
                  <a:lnTo>
                    <a:pt x="242" y="659"/>
                  </a:lnTo>
                  <a:lnTo>
                    <a:pt x="240" y="654"/>
                  </a:lnTo>
                  <a:lnTo>
                    <a:pt x="237" y="651"/>
                  </a:lnTo>
                  <a:lnTo>
                    <a:pt x="235" y="651"/>
                  </a:lnTo>
                  <a:lnTo>
                    <a:pt x="232" y="649"/>
                  </a:lnTo>
                  <a:lnTo>
                    <a:pt x="229" y="641"/>
                  </a:lnTo>
                  <a:lnTo>
                    <a:pt x="237" y="638"/>
                  </a:lnTo>
                  <a:lnTo>
                    <a:pt x="240" y="641"/>
                  </a:lnTo>
                  <a:lnTo>
                    <a:pt x="245" y="641"/>
                  </a:lnTo>
                  <a:lnTo>
                    <a:pt x="250" y="636"/>
                  </a:lnTo>
                  <a:lnTo>
                    <a:pt x="255" y="633"/>
                  </a:lnTo>
                  <a:lnTo>
                    <a:pt x="257" y="628"/>
                  </a:lnTo>
                  <a:lnTo>
                    <a:pt x="257" y="623"/>
                  </a:lnTo>
                  <a:lnTo>
                    <a:pt x="255" y="621"/>
                  </a:lnTo>
                  <a:lnTo>
                    <a:pt x="255" y="613"/>
                  </a:lnTo>
                  <a:lnTo>
                    <a:pt x="260" y="613"/>
                  </a:lnTo>
                  <a:lnTo>
                    <a:pt x="265" y="613"/>
                  </a:lnTo>
                  <a:lnTo>
                    <a:pt x="265" y="618"/>
                  </a:lnTo>
                  <a:lnTo>
                    <a:pt x="268" y="621"/>
                  </a:lnTo>
                  <a:lnTo>
                    <a:pt x="273" y="621"/>
                  </a:lnTo>
                  <a:lnTo>
                    <a:pt x="278" y="618"/>
                  </a:lnTo>
                  <a:lnTo>
                    <a:pt x="280" y="610"/>
                  </a:lnTo>
                  <a:lnTo>
                    <a:pt x="278" y="608"/>
                  </a:lnTo>
                  <a:lnTo>
                    <a:pt x="275" y="600"/>
                  </a:lnTo>
                  <a:lnTo>
                    <a:pt x="273" y="595"/>
                  </a:lnTo>
                  <a:lnTo>
                    <a:pt x="270" y="590"/>
                  </a:lnTo>
                  <a:lnTo>
                    <a:pt x="265" y="585"/>
                  </a:lnTo>
                  <a:lnTo>
                    <a:pt x="263" y="582"/>
                  </a:lnTo>
                  <a:lnTo>
                    <a:pt x="257" y="582"/>
                  </a:lnTo>
                  <a:lnTo>
                    <a:pt x="255" y="585"/>
                  </a:lnTo>
                  <a:lnTo>
                    <a:pt x="252" y="580"/>
                  </a:lnTo>
                  <a:lnTo>
                    <a:pt x="255" y="577"/>
                  </a:lnTo>
                  <a:lnTo>
                    <a:pt x="260" y="577"/>
                  </a:lnTo>
                  <a:lnTo>
                    <a:pt x="265" y="575"/>
                  </a:lnTo>
                  <a:lnTo>
                    <a:pt x="263" y="572"/>
                  </a:lnTo>
                  <a:lnTo>
                    <a:pt x="257" y="567"/>
                  </a:lnTo>
                  <a:lnTo>
                    <a:pt x="255" y="562"/>
                  </a:lnTo>
                  <a:lnTo>
                    <a:pt x="250" y="559"/>
                  </a:lnTo>
                  <a:lnTo>
                    <a:pt x="245" y="557"/>
                  </a:lnTo>
                  <a:lnTo>
                    <a:pt x="245" y="554"/>
                  </a:lnTo>
                  <a:lnTo>
                    <a:pt x="245" y="547"/>
                  </a:lnTo>
                  <a:lnTo>
                    <a:pt x="240" y="542"/>
                  </a:lnTo>
                  <a:lnTo>
                    <a:pt x="232" y="539"/>
                  </a:lnTo>
                  <a:lnTo>
                    <a:pt x="224" y="537"/>
                  </a:lnTo>
                  <a:lnTo>
                    <a:pt x="222" y="531"/>
                  </a:lnTo>
                  <a:lnTo>
                    <a:pt x="222" y="526"/>
                  </a:lnTo>
                  <a:lnTo>
                    <a:pt x="217" y="519"/>
                  </a:lnTo>
                  <a:lnTo>
                    <a:pt x="219" y="519"/>
                  </a:lnTo>
                  <a:lnTo>
                    <a:pt x="229" y="521"/>
                  </a:lnTo>
                  <a:lnTo>
                    <a:pt x="235" y="519"/>
                  </a:lnTo>
                  <a:lnTo>
                    <a:pt x="240" y="511"/>
                  </a:lnTo>
                  <a:lnTo>
                    <a:pt x="245" y="509"/>
                  </a:lnTo>
                  <a:lnTo>
                    <a:pt x="250" y="509"/>
                  </a:lnTo>
                  <a:lnTo>
                    <a:pt x="255" y="506"/>
                  </a:lnTo>
                  <a:lnTo>
                    <a:pt x="263" y="501"/>
                  </a:lnTo>
                  <a:lnTo>
                    <a:pt x="268" y="496"/>
                  </a:lnTo>
                  <a:lnTo>
                    <a:pt x="265" y="491"/>
                  </a:lnTo>
                  <a:lnTo>
                    <a:pt x="263" y="488"/>
                  </a:lnTo>
                  <a:lnTo>
                    <a:pt x="257" y="486"/>
                  </a:lnTo>
                  <a:lnTo>
                    <a:pt x="250" y="481"/>
                  </a:lnTo>
                  <a:lnTo>
                    <a:pt x="240" y="481"/>
                  </a:lnTo>
                  <a:lnTo>
                    <a:pt x="237" y="481"/>
                  </a:lnTo>
                  <a:lnTo>
                    <a:pt x="232" y="473"/>
                  </a:lnTo>
                  <a:lnTo>
                    <a:pt x="229" y="473"/>
                  </a:lnTo>
                  <a:lnTo>
                    <a:pt x="224" y="468"/>
                  </a:lnTo>
                  <a:lnTo>
                    <a:pt x="222" y="468"/>
                  </a:lnTo>
                  <a:lnTo>
                    <a:pt x="219" y="468"/>
                  </a:lnTo>
                  <a:lnTo>
                    <a:pt x="212" y="465"/>
                  </a:lnTo>
                  <a:lnTo>
                    <a:pt x="217" y="463"/>
                  </a:lnTo>
                  <a:lnTo>
                    <a:pt x="222" y="460"/>
                  </a:lnTo>
                  <a:lnTo>
                    <a:pt x="219" y="455"/>
                  </a:lnTo>
                  <a:lnTo>
                    <a:pt x="219" y="448"/>
                  </a:lnTo>
                  <a:lnTo>
                    <a:pt x="224" y="445"/>
                  </a:lnTo>
                  <a:lnTo>
                    <a:pt x="229" y="450"/>
                  </a:lnTo>
                  <a:lnTo>
                    <a:pt x="232" y="455"/>
                  </a:lnTo>
                  <a:lnTo>
                    <a:pt x="237" y="458"/>
                  </a:lnTo>
                  <a:lnTo>
                    <a:pt x="240" y="458"/>
                  </a:lnTo>
                  <a:lnTo>
                    <a:pt x="242" y="453"/>
                  </a:lnTo>
                  <a:lnTo>
                    <a:pt x="242" y="448"/>
                  </a:lnTo>
                  <a:lnTo>
                    <a:pt x="240" y="440"/>
                  </a:lnTo>
                  <a:lnTo>
                    <a:pt x="242" y="435"/>
                  </a:lnTo>
                  <a:lnTo>
                    <a:pt x="237" y="432"/>
                  </a:lnTo>
                  <a:lnTo>
                    <a:pt x="232" y="432"/>
                  </a:lnTo>
                  <a:lnTo>
                    <a:pt x="229" y="432"/>
                  </a:lnTo>
                  <a:lnTo>
                    <a:pt x="227" y="432"/>
                  </a:lnTo>
                  <a:lnTo>
                    <a:pt x="227" y="437"/>
                  </a:lnTo>
                  <a:lnTo>
                    <a:pt x="224" y="437"/>
                  </a:lnTo>
                  <a:lnTo>
                    <a:pt x="219" y="440"/>
                  </a:lnTo>
                  <a:lnTo>
                    <a:pt x="212" y="437"/>
                  </a:lnTo>
                  <a:lnTo>
                    <a:pt x="209" y="432"/>
                  </a:lnTo>
                  <a:lnTo>
                    <a:pt x="209" y="425"/>
                  </a:lnTo>
                  <a:lnTo>
                    <a:pt x="209" y="420"/>
                  </a:lnTo>
                  <a:lnTo>
                    <a:pt x="214" y="414"/>
                  </a:lnTo>
                  <a:lnTo>
                    <a:pt x="219" y="409"/>
                  </a:lnTo>
                  <a:lnTo>
                    <a:pt x="222" y="407"/>
                  </a:lnTo>
                  <a:lnTo>
                    <a:pt x="217" y="404"/>
                  </a:lnTo>
                  <a:lnTo>
                    <a:pt x="209" y="407"/>
                  </a:lnTo>
                  <a:lnTo>
                    <a:pt x="201" y="407"/>
                  </a:lnTo>
                  <a:lnTo>
                    <a:pt x="196" y="407"/>
                  </a:lnTo>
                  <a:lnTo>
                    <a:pt x="191" y="404"/>
                  </a:lnTo>
                  <a:lnTo>
                    <a:pt x="189" y="399"/>
                  </a:lnTo>
                  <a:lnTo>
                    <a:pt x="184" y="394"/>
                  </a:lnTo>
                  <a:lnTo>
                    <a:pt x="184" y="389"/>
                  </a:lnTo>
                  <a:lnTo>
                    <a:pt x="176" y="389"/>
                  </a:lnTo>
                  <a:lnTo>
                    <a:pt x="168" y="389"/>
                  </a:lnTo>
                  <a:lnTo>
                    <a:pt x="163" y="389"/>
                  </a:lnTo>
                  <a:lnTo>
                    <a:pt x="158" y="389"/>
                  </a:lnTo>
                  <a:lnTo>
                    <a:pt x="156" y="386"/>
                  </a:lnTo>
                  <a:lnTo>
                    <a:pt x="153" y="384"/>
                  </a:lnTo>
                  <a:lnTo>
                    <a:pt x="145" y="384"/>
                  </a:lnTo>
                  <a:lnTo>
                    <a:pt x="143" y="386"/>
                  </a:lnTo>
                  <a:lnTo>
                    <a:pt x="138" y="381"/>
                  </a:lnTo>
                  <a:lnTo>
                    <a:pt x="135" y="379"/>
                  </a:lnTo>
                  <a:lnTo>
                    <a:pt x="133" y="374"/>
                  </a:lnTo>
                  <a:lnTo>
                    <a:pt x="128" y="371"/>
                  </a:lnTo>
                  <a:lnTo>
                    <a:pt x="123" y="369"/>
                  </a:lnTo>
                  <a:lnTo>
                    <a:pt x="120" y="364"/>
                  </a:lnTo>
                  <a:lnTo>
                    <a:pt x="115" y="364"/>
                  </a:lnTo>
                  <a:lnTo>
                    <a:pt x="110" y="364"/>
                  </a:lnTo>
                  <a:lnTo>
                    <a:pt x="107" y="364"/>
                  </a:lnTo>
                  <a:lnTo>
                    <a:pt x="97" y="361"/>
                  </a:lnTo>
                  <a:lnTo>
                    <a:pt x="92" y="361"/>
                  </a:lnTo>
                  <a:lnTo>
                    <a:pt x="89" y="366"/>
                  </a:lnTo>
                  <a:lnTo>
                    <a:pt x="82" y="369"/>
                  </a:lnTo>
                  <a:lnTo>
                    <a:pt x="77" y="374"/>
                  </a:lnTo>
                  <a:lnTo>
                    <a:pt x="74" y="379"/>
                  </a:lnTo>
                  <a:lnTo>
                    <a:pt x="69" y="374"/>
                  </a:lnTo>
                  <a:lnTo>
                    <a:pt x="61" y="369"/>
                  </a:lnTo>
                  <a:lnTo>
                    <a:pt x="59" y="364"/>
                  </a:lnTo>
                  <a:lnTo>
                    <a:pt x="61" y="358"/>
                  </a:lnTo>
                  <a:lnTo>
                    <a:pt x="69" y="356"/>
                  </a:lnTo>
                  <a:lnTo>
                    <a:pt x="72" y="353"/>
                  </a:lnTo>
                  <a:lnTo>
                    <a:pt x="69" y="343"/>
                  </a:lnTo>
                  <a:lnTo>
                    <a:pt x="54" y="323"/>
                  </a:lnTo>
                  <a:lnTo>
                    <a:pt x="54" y="320"/>
                  </a:lnTo>
                  <a:lnTo>
                    <a:pt x="59" y="318"/>
                  </a:lnTo>
                  <a:lnTo>
                    <a:pt x="61" y="313"/>
                  </a:lnTo>
                  <a:lnTo>
                    <a:pt x="64" y="308"/>
                  </a:lnTo>
                  <a:lnTo>
                    <a:pt x="64" y="302"/>
                  </a:lnTo>
                  <a:lnTo>
                    <a:pt x="67" y="297"/>
                  </a:lnTo>
                  <a:lnTo>
                    <a:pt x="69" y="292"/>
                  </a:lnTo>
                  <a:lnTo>
                    <a:pt x="64" y="290"/>
                  </a:lnTo>
                  <a:lnTo>
                    <a:pt x="59" y="287"/>
                  </a:lnTo>
                  <a:lnTo>
                    <a:pt x="56" y="285"/>
                  </a:lnTo>
                  <a:lnTo>
                    <a:pt x="59" y="280"/>
                  </a:lnTo>
                  <a:lnTo>
                    <a:pt x="59" y="274"/>
                  </a:lnTo>
                  <a:lnTo>
                    <a:pt x="59" y="269"/>
                  </a:lnTo>
                  <a:lnTo>
                    <a:pt x="61" y="267"/>
                  </a:lnTo>
                  <a:lnTo>
                    <a:pt x="56" y="262"/>
                  </a:lnTo>
                  <a:lnTo>
                    <a:pt x="51" y="259"/>
                  </a:lnTo>
                  <a:lnTo>
                    <a:pt x="46" y="254"/>
                  </a:lnTo>
                  <a:lnTo>
                    <a:pt x="41" y="252"/>
                  </a:lnTo>
                  <a:lnTo>
                    <a:pt x="39" y="249"/>
                  </a:lnTo>
                  <a:lnTo>
                    <a:pt x="36" y="244"/>
                  </a:lnTo>
                  <a:lnTo>
                    <a:pt x="33" y="241"/>
                  </a:lnTo>
                  <a:lnTo>
                    <a:pt x="33" y="236"/>
                  </a:lnTo>
                  <a:lnTo>
                    <a:pt x="33" y="231"/>
                  </a:lnTo>
                  <a:lnTo>
                    <a:pt x="36" y="226"/>
                  </a:lnTo>
                  <a:lnTo>
                    <a:pt x="33" y="218"/>
                  </a:lnTo>
                  <a:lnTo>
                    <a:pt x="28" y="213"/>
                  </a:lnTo>
                  <a:lnTo>
                    <a:pt x="21" y="211"/>
                  </a:lnTo>
                  <a:lnTo>
                    <a:pt x="18" y="206"/>
                  </a:lnTo>
                  <a:lnTo>
                    <a:pt x="13" y="201"/>
                  </a:lnTo>
                  <a:lnTo>
                    <a:pt x="11" y="196"/>
                  </a:lnTo>
                  <a:lnTo>
                    <a:pt x="0" y="180"/>
                  </a:lnTo>
                  <a:lnTo>
                    <a:pt x="3" y="178"/>
                  </a:lnTo>
                  <a:lnTo>
                    <a:pt x="3" y="175"/>
                  </a:lnTo>
                  <a:lnTo>
                    <a:pt x="5" y="173"/>
                  </a:lnTo>
                  <a:lnTo>
                    <a:pt x="8" y="170"/>
                  </a:lnTo>
                  <a:lnTo>
                    <a:pt x="11" y="165"/>
                  </a:lnTo>
                  <a:lnTo>
                    <a:pt x="11" y="160"/>
                  </a:lnTo>
                  <a:lnTo>
                    <a:pt x="13" y="160"/>
                  </a:lnTo>
                  <a:lnTo>
                    <a:pt x="11" y="157"/>
                  </a:lnTo>
                  <a:lnTo>
                    <a:pt x="13" y="152"/>
                  </a:lnTo>
                  <a:lnTo>
                    <a:pt x="11" y="150"/>
                  </a:lnTo>
                  <a:lnTo>
                    <a:pt x="13" y="147"/>
                  </a:lnTo>
                  <a:lnTo>
                    <a:pt x="16" y="145"/>
                  </a:lnTo>
                  <a:lnTo>
                    <a:pt x="16" y="142"/>
                  </a:lnTo>
                  <a:lnTo>
                    <a:pt x="16" y="140"/>
                  </a:lnTo>
                  <a:lnTo>
                    <a:pt x="13" y="137"/>
                  </a:lnTo>
                  <a:lnTo>
                    <a:pt x="16" y="137"/>
                  </a:lnTo>
                  <a:lnTo>
                    <a:pt x="16" y="134"/>
                  </a:lnTo>
                  <a:lnTo>
                    <a:pt x="18" y="132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21" y="127"/>
                  </a:lnTo>
                  <a:lnTo>
                    <a:pt x="21" y="122"/>
                  </a:lnTo>
                  <a:lnTo>
                    <a:pt x="21" y="119"/>
                  </a:lnTo>
                  <a:lnTo>
                    <a:pt x="23" y="117"/>
                  </a:lnTo>
                  <a:lnTo>
                    <a:pt x="23" y="114"/>
                  </a:lnTo>
                  <a:lnTo>
                    <a:pt x="18" y="114"/>
                  </a:lnTo>
                  <a:lnTo>
                    <a:pt x="18" y="112"/>
                  </a:lnTo>
                  <a:lnTo>
                    <a:pt x="18" y="109"/>
                  </a:lnTo>
                  <a:lnTo>
                    <a:pt x="21" y="104"/>
                  </a:lnTo>
                  <a:lnTo>
                    <a:pt x="23" y="101"/>
                  </a:lnTo>
                  <a:lnTo>
                    <a:pt x="26" y="104"/>
                  </a:lnTo>
                  <a:lnTo>
                    <a:pt x="28" y="104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41" y="104"/>
                  </a:lnTo>
                  <a:lnTo>
                    <a:pt x="41" y="101"/>
                  </a:lnTo>
                  <a:lnTo>
                    <a:pt x="44" y="101"/>
                  </a:lnTo>
                  <a:lnTo>
                    <a:pt x="49" y="101"/>
                  </a:lnTo>
                  <a:lnTo>
                    <a:pt x="54" y="101"/>
                  </a:lnTo>
                  <a:lnTo>
                    <a:pt x="64" y="96"/>
                  </a:lnTo>
                  <a:lnTo>
                    <a:pt x="69" y="94"/>
                  </a:lnTo>
                  <a:lnTo>
                    <a:pt x="69" y="91"/>
                  </a:lnTo>
                  <a:lnTo>
                    <a:pt x="72" y="89"/>
                  </a:lnTo>
                  <a:lnTo>
                    <a:pt x="74" y="86"/>
                  </a:lnTo>
                  <a:lnTo>
                    <a:pt x="74" y="84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2" y="78"/>
                  </a:lnTo>
                  <a:lnTo>
                    <a:pt x="87" y="73"/>
                  </a:lnTo>
                  <a:lnTo>
                    <a:pt x="89" y="68"/>
                  </a:lnTo>
                  <a:lnTo>
                    <a:pt x="92" y="66"/>
                  </a:lnTo>
                  <a:lnTo>
                    <a:pt x="95" y="63"/>
                  </a:lnTo>
                  <a:lnTo>
                    <a:pt x="97" y="63"/>
                  </a:lnTo>
                  <a:lnTo>
                    <a:pt x="105" y="71"/>
                  </a:lnTo>
                  <a:lnTo>
                    <a:pt x="107" y="71"/>
                  </a:lnTo>
                  <a:lnTo>
                    <a:pt x="115" y="73"/>
                  </a:lnTo>
                  <a:lnTo>
                    <a:pt x="120" y="76"/>
                  </a:lnTo>
                  <a:lnTo>
                    <a:pt x="123" y="78"/>
                  </a:lnTo>
                  <a:lnTo>
                    <a:pt x="128" y="81"/>
                  </a:lnTo>
                  <a:lnTo>
                    <a:pt x="130" y="81"/>
                  </a:lnTo>
                  <a:lnTo>
                    <a:pt x="135" y="81"/>
                  </a:lnTo>
                  <a:lnTo>
                    <a:pt x="138" y="81"/>
                  </a:lnTo>
                  <a:lnTo>
                    <a:pt x="140" y="81"/>
                  </a:lnTo>
                  <a:lnTo>
                    <a:pt x="140" y="71"/>
                  </a:lnTo>
                  <a:lnTo>
                    <a:pt x="143" y="66"/>
                  </a:lnTo>
                  <a:lnTo>
                    <a:pt x="145" y="63"/>
                  </a:lnTo>
                  <a:lnTo>
                    <a:pt x="148" y="63"/>
                  </a:lnTo>
                  <a:lnTo>
                    <a:pt x="153" y="63"/>
                  </a:lnTo>
                  <a:lnTo>
                    <a:pt x="156" y="63"/>
                  </a:lnTo>
                  <a:lnTo>
                    <a:pt x="158" y="61"/>
                  </a:lnTo>
                  <a:lnTo>
                    <a:pt x="163" y="63"/>
                  </a:lnTo>
                  <a:lnTo>
                    <a:pt x="163" y="66"/>
                  </a:lnTo>
                  <a:lnTo>
                    <a:pt x="166" y="66"/>
                  </a:lnTo>
                  <a:lnTo>
                    <a:pt x="168" y="66"/>
                  </a:lnTo>
                  <a:lnTo>
                    <a:pt x="173" y="63"/>
                  </a:lnTo>
                  <a:lnTo>
                    <a:pt x="176" y="61"/>
                  </a:lnTo>
                  <a:lnTo>
                    <a:pt x="176" y="58"/>
                  </a:lnTo>
                  <a:lnTo>
                    <a:pt x="176" y="56"/>
                  </a:lnTo>
                  <a:lnTo>
                    <a:pt x="173" y="53"/>
                  </a:lnTo>
                  <a:lnTo>
                    <a:pt x="176" y="48"/>
                  </a:lnTo>
                  <a:lnTo>
                    <a:pt x="176" y="45"/>
                  </a:lnTo>
                  <a:lnTo>
                    <a:pt x="179" y="45"/>
                  </a:lnTo>
                  <a:lnTo>
                    <a:pt x="181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9" y="43"/>
                  </a:lnTo>
                  <a:lnTo>
                    <a:pt x="191" y="43"/>
                  </a:lnTo>
                  <a:lnTo>
                    <a:pt x="196" y="43"/>
                  </a:lnTo>
                  <a:lnTo>
                    <a:pt x="199" y="40"/>
                  </a:lnTo>
                  <a:lnTo>
                    <a:pt x="201" y="40"/>
                  </a:lnTo>
                  <a:lnTo>
                    <a:pt x="204" y="40"/>
                  </a:lnTo>
                  <a:lnTo>
                    <a:pt x="207" y="38"/>
                  </a:lnTo>
                  <a:lnTo>
                    <a:pt x="212" y="33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30"/>
                  </a:lnTo>
                  <a:lnTo>
                    <a:pt x="229" y="30"/>
                  </a:lnTo>
                  <a:lnTo>
                    <a:pt x="235" y="30"/>
                  </a:lnTo>
                  <a:lnTo>
                    <a:pt x="237" y="33"/>
                  </a:lnTo>
                  <a:lnTo>
                    <a:pt x="245" y="33"/>
                  </a:lnTo>
                  <a:lnTo>
                    <a:pt x="250" y="33"/>
                  </a:lnTo>
                  <a:lnTo>
                    <a:pt x="260" y="35"/>
                  </a:lnTo>
                  <a:lnTo>
                    <a:pt x="263" y="35"/>
                  </a:lnTo>
                  <a:lnTo>
                    <a:pt x="263" y="33"/>
                  </a:lnTo>
                  <a:lnTo>
                    <a:pt x="273" y="22"/>
                  </a:lnTo>
                  <a:lnTo>
                    <a:pt x="278" y="20"/>
                  </a:lnTo>
                  <a:lnTo>
                    <a:pt x="280" y="17"/>
                  </a:lnTo>
                  <a:lnTo>
                    <a:pt x="288" y="12"/>
                  </a:lnTo>
                  <a:lnTo>
                    <a:pt x="293" y="12"/>
                  </a:lnTo>
                  <a:lnTo>
                    <a:pt x="306" y="7"/>
                  </a:lnTo>
                  <a:lnTo>
                    <a:pt x="308" y="7"/>
                  </a:lnTo>
                  <a:lnTo>
                    <a:pt x="311" y="7"/>
                  </a:lnTo>
                  <a:lnTo>
                    <a:pt x="313" y="7"/>
                  </a:lnTo>
                  <a:lnTo>
                    <a:pt x="316" y="7"/>
                  </a:lnTo>
                  <a:lnTo>
                    <a:pt x="324" y="7"/>
                  </a:lnTo>
                  <a:lnTo>
                    <a:pt x="326" y="7"/>
                  </a:lnTo>
                  <a:lnTo>
                    <a:pt x="329" y="7"/>
                  </a:lnTo>
                  <a:lnTo>
                    <a:pt x="334" y="7"/>
                  </a:lnTo>
                  <a:lnTo>
                    <a:pt x="344" y="2"/>
                  </a:lnTo>
                  <a:lnTo>
                    <a:pt x="347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4" y="2"/>
                  </a:lnTo>
                  <a:lnTo>
                    <a:pt x="357" y="2"/>
                  </a:lnTo>
                  <a:lnTo>
                    <a:pt x="362" y="7"/>
                  </a:lnTo>
                  <a:lnTo>
                    <a:pt x="367" y="15"/>
                  </a:lnTo>
                  <a:lnTo>
                    <a:pt x="369" y="15"/>
                  </a:lnTo>
                  <a:lnTo>
                    <a:pt x="372" y="17"/>
                  </a:lnTo>
                  <a:lnTo>
                    <a:pt x="375" y="17"/>
                  </a:lnTo>
                  <a:lnTo>
                    <a:pt x="382" y="17"/>
                  </a:lnTo>
                  <a:lnTo>
                    <a:pt x="385" y="17"/>
                  </a:lnTo>
                  <a:lnTo>
                    <a:pt x="387" y="15"/>
                  </a:lnTo>
                  <a:lnTo>
                    <a:pt x="392" y="15"/>
                  </a:lnTo>
                  <a:lnTo>
                    <a:pt x="397" y="15"/>
                  </a:lnTo>
                  <a:lnTo>
                    <a:pt x="405" y="15"/>
                  </a:lnTo>
                  <a:lnTo>
                    <a:pt x="413" y="15"/>
                  </a:lnTo>
                  <a:lnTo>
                    <a:pt x="420" y="15"/>
                  </a:lnTo>
                  <a:lnTo>
                    <a:pt x="423" y="15"/>
                  </a:lnTo>
                  <a:lnTo>
                    <a:pt x="428" y="17"/>
                  </a:lnTo>
                  <a:lnTo>
                    <a:pt x="431" y="17"/>
                  </a:lnTo>
                  <a:lnTo>
                    <a:pt x="436" y="17"/>
                  </a:lnTo>
                  <a:lnTo>
                    <a:pt x="441" y="15"/>
                  </a:lnTo>
                  <a:lnTo>
                    <a:pt x="443" y="15"/>
                  </a:lnTo>
                  <a:lnTo>
                    <a:pt x="443" y="17"/>
                  </a:lnTo>
                  <a:lnTo>
                    <a:pt x="459" y="20"/>
                  </a:lnTo>
                  <a:lnTo>
                    <a:pt x="466" y="22"/>
                  </a:lnTo>
                  <a:lnTo>
                    <a:pt x="469" y="22"/>
                  </a:lnTo>
                  <a:lnTo>
                    <a:pt x="474" y="20"/>
                  </a:lnTo>
                  <a:lnTo>
                    <a:pt x="476" y="20"/>
                  </a:lnTo>
                  <a:lnTo>
                    <a:pt x="494" y="28"/>
                  </a:lnTo>
                  <a:lnTo>
                    <a:pt x="499" y="30"/>
                  </a:lnTo>
                  <a:lnTo>
                    <a:pt x="502" y="33"/>
                  </a:lnTo>
                  <a:lnTo>
                    <a:pt x="504" y="33"/>
                  </a:lnTo>
                  <a:lnTo>
                    <a:pt x="507" y="33"/>
                  </a:lnTo>
                  <a:lnTo>
                    <a:pt x="509" y="30"/>
                  </a:lnTo>
                  <a:lnTo>
                    <a:pt x="517" y="28"/>
                  </a:lnTo>
                  <a:lnTo>
                    <a:pt x="520" y="28"/>
                  </a:lnTo>
                  <a:lnTo>
                    <a:pt x="522" y="30"/>
                  </a:lnTo>
                  <a:lnTo>
                    <a:pt x="522" y="33"/>
                  </a:lnTo>
                  <a:lnTo>
                    <a:pt x="522" y="35"/>
                  </a:lnTo>
                  <a:lnTo>
                    <a:pt x="522" y="38"/>
                  </a:lnTo>
                  <a:lnTo>
                    <a:pt x="517" y="45"/>
                  </a:lnTo>
                  <a:lnTo>
                    <a:pt x="520" y="50"/>
                  </a:lnTo>
                  <a:lnTo>
                    <a:pt x="522" y="53"/>
                  </a:lnTo>
                  <a:lnTo>
                    <a:pt x="527" y="53"/>
                  </a:lnTo>
                  <a:lnTo>
                    <a:pt x="530" y="53"/>
                  </a:lnTo>
                  <a:lnTo>
                    <a:pt x="535" y="50"/>
                  </a:lnTo>
                  <a:lnTo>
                    <a:pt x="537" y="53"/>
                  </a:lnTo>
                  <a:lnTo>
                    <a:pt x="540" y="53"/>
                  </a:lnTo>
                  <a:lnTo>
                    <a:pt x="545" y="48"/>
                  </a:lnTo>
                  <a:lnTo>
                    <a:pt x="548" y="45"/>
                  </a:lnTo>
                  <a:lnTo>
                    <a:pt x="548" y="43"/>
                  </a:lnTo>
                  <a:lnTo>
                    <a:pt x="553" y="40"/>
                  </a:lnTo>
                  <a:lnTo>
                    <a:pt x="555" y="38"/>
                  </a:lnTo>
                  <a:lnTo>
                    <a:pt x="558" y="33"/>
                  </a:lnTo>
                  <a:lnTo>
                    <a:pt x="560" y="33"/>
                  </a:lnTo>
                  <a:lnTo>
                    <a:pt x="560" y="30"/>
                  </a:lnTo>
                  <a:lnTo>
                    <a:pt x="563" y="30"/>
                  </a:lnTo>
                  <a:lnTo>
                    <a:pt x="565" y="30"/>
                  </a:lnTo>
                  <a:lnTo>
                    <a:pt x="568" y="30"/>
                  </a:lnTo>
                  <a:lnTo>
                    <a:pt x="573" y="25"/>
                  </a:lnTo>
                  <a:lnTo>
                    <a:pt x="573" y="22"/>
                  </a:lnTo>
                  <a:lnTo>
                    <a:pt x="573" y="17"/>
                  </a:lnTo>
                  <a:lnTo>
                    <a:pt x="576" y="15"/>
                  </a:lnTo>
                  <a:lnTo>
                    <a:pt x="578" y="15"/>
                  </a:lnTo>
                  <a:lnTo>
                    <a:pt x="581" y="15"/>
                  </a:lnTo>
                  <a:lnTo>
                    <a:pt x="583" y="15"/>
                  </a:lnTo>
                  <a:lnTo>
                    <a:pt x="583" y="20"/>
                  </a:lnTo>
                  <a:lnTo>
                    <a:pt x="583" y="22"/>
                  </a:lnTo>
                  <a:lnTo>
                    <a:pt x="583" y="30"/>
                  </a:lnTo>
                  <a:lnTo>
                    <a:pt x="583" y="33"/>
                  </a:lnTo>
                  <a:lnTo>
                    <a:pt x="583" y="35"/>
                  </a:lnTo>
                  <a:lnTo>
                    <a:pt x="583" y="40"/>
                  </a:lnTo>
                  <a:lnTo>
                    <a:pt x="583" y="45"/>
                  </a:lnTo>
                  <a:lnTo>
                    <a:pt x="583" y="50"/>
                  </a:lnTo>
                  <a:lnTo>
                    <a:pt x="583" y="53"/>
                  </a:lnTo>
                  <a:lnTo>
                    <a:pt x="588" y="58"/>
                  </a:lnTo>
                  <a:lnTo>
                    <a:pt x="599" y="58"/>
                  </a:lnTo>
                  <a:lnTo>
                    <a:pt x="609" y="56"/>
                  </a:lnTo>
                  <a:lnTo>
                    <a:pt x="614" y="56"/>
                  </a:lnTo>
                  <a:lnTo>
                    <a:pt x="616" y="58"/>
                  </a:lnTo>
                  <a:lnTo>
                    <a:pt x="619" y="58"/>
                  </a:lnTo>
                  <a:lnTo>
                    <a:pt x="621" y="58"/>
                  </a:lnTo>
                  <a:lnTo>
                    <a:pt x="621" y="61"/>
                  </a:lnTo>
                  <a:lnTo>
                    <a:pt x="624" y="68"/>
                  </a:lnTo>
                  <a:lnTo>
                    <a:pt x="629" y="76"/>
                  </a:lnTo>
                  <a:lnTo>
                    <a:pt x="632" y="81"/>
                  </a:lnTo>
                  <a:lnTo>
                    <a:pt x="634" y="86"/>
                  </a:lnTo>
                  <a:lnTo>
                    <a:pt x="634" y="89"/>
                  </a:lnTo>
                  <a:lnTo>
                    <a:pt x="637" y="96"/>
                  </a:lnTo>
                  <a:lnTo>
                    <a:pt x="637" y="101"/>
                  </a:lnTo>
                  <a:lnTo>
                    <a:pt x="639" y="101"/>
                  </a:lnTo>
                  <a:lnTo>
                    <a:pt x="639" y="104"/>
                  </a:lnTo>
                  <a:lnTo>
                    <a:pt x="644" y="109"/>
                  </a:lnTo>
                  <a:lnTo>
                    <a:pt x="644" y="112"/>
                  </a:lnTo>
                  <a:lnTo>
                    <a:pt x="647" y="117"/>
                  </a:lnTo>
                  <a:lnTo>
                    <a:pt x="649" y="122"/>
                  </a:lnTo>
                  <a:lnTo>
                    <a:pt x="655" y="122"/>
                  </a:lnTo>
                  <a:lnTo>
                    <a:pt x="660" y="124"/>
                  </a:lnTo>
                  <a:lnTo>
                    <a:pt x="662" y="122"/>
                  </a:lnTo>
                  <a:lnTo>
                    <a:pt x="672" y="112"/>
                  </a:lnTo>
                  <a:lnTo>
                    <a:pt x="675" y="112"/>
                  </a:lnTo>
                  <a:lnTo>
                    <a:pt x="675" y="109"/>
                  </a:lnTo>
                  <a:lnTo>
                    <a:pt x="677" y="112"/>
                  </a:lnTo>
                  <a:lnTo>
                    <a:pt x="683" y="114"/>
                  </a:lnTo>
                  <a:lnTo>
                    <a:pt x="688" y="122"/>
                  </a:lnTo>
                  <a:lnTo>
                    <a:pt x="693" y="134"/>
                  </a:lnTo>
                  <a:lnTo>
                    <a:pt x="693" y="137"/>
                  </a:lnTo>
                  <a:lnTo>
                    <a:pt x="698" y="147"/>
                  </a:lnTo>
                  <a:lnTo>
                    <a:pt x="700" y="155"/>
                  </a:lnTo>
                  <a:lnTo>
                    <a:pt x="700" y="157"/>
                  </a:lnTo>
                  <a:lnTo>
                    <a:pt x="700" y="160"/>
                  </a:lnTo>
                  <a:lnTo>
                    <a:pt x="703" y="160"/>
                  </a:lnTo>
                  <a:lnTo>
                    <a:pt x="711" y="175"/>
                  </a:lnTo>
                  <a:lnTo>
                    <a:pt x="716" y="180"/>
                  </a:lnTo>
                  <a:lnTo>
                    <a:pt x="723" y="198"/>
                  </a:lnTo>
                  <a:lnTo>
                    <a:pt x="726" y="201"/>
                  </a:lnTo>
                  <a:lnTo>
                    <a:pt x="731" y="213"/>
                  </a:lnTo>
                  <a:lnTo>
                    <a:pt x="733" y="216"/>
                  </a:lnTo>
                  <a:lnTo>
                    <a:pt x="736" y="221"/>
                  </a:lnTo>
                  <a:lnTo>
                    <a:pt x="749" y="236"/>
                  </a:lnTo>
                  <a:lnTo>
                    <a:pt x="754" y="241"/>
                  </a:lnTo>
                  <a:lnTo>
                    <a:pt x="764" y="252"/>
                  </a:lnTo>
                  <a:lnTo>
                    <a:pt x="769" y="257"/>
                  </a:lnTo>
                  <a:lnTo>
                    <a:pt x="782" y="272"/>
                  </a:lnTo>
                  <a:lnTo>
                    <a:pt x="787" y="277"/>
                  </a:lnTo>
                  <a:lnTo>
                    <a:pt x="789" y="280"/>
                  </a:lnTo>
                  <a:lnTo>
                    <a:pt x="797" y="285"/>
                  </a:lnTo>
                  <a:lnTo>
                    <a:pt x="805" y="287"/>
                  </a:lnTo>
                  <a:lnTo>
                    <a:pt x="807" y="290"/>
                  </a:lnTo>
                  <a:lnTo>
                    <a:pt x="812" y="285"/>
                  </a:lnTo>
                  <a:lnTo>
                    <a:pt x="820" y="272"/>
                  </a:lnTo>
                  <a:lnTo>
                    <a:pt x="823" y="269"/>
                  </a:lnTo>
                  <a:lnTo>
                    <a:pt x="825" y="269"/>
                  </a:lnTo>
                  <a:lnTo>
                    <a:pt x="828" y="262"/>
                  </a:lnTo>
                  <a:lnTo>
                    <a:pt x="838" y="252"/>
                  </a:lnTo>
                  <a:lnTo>
                    <a:pt x="840" y="246"/>
                  </a:lnTo>
                  <a:lnTo>
                    <a:pt x="843" y="246"/>
                  </a:lnTo>
                  <a:lnTo>
                    <a:pt x="845" y="244"/>
                  </a:lnTo>
                  <a:lnTo>
                    <a:pt x="848" y="249"/>
                  </a:lnTo>
                  <a:lnTo>
                    <a:pt x="845" y="254"/>
                  </a:lnTo>
                  <a:lnTo>
                    <a:pt x="845" y="267"/>
                  </a:lnTo>
                  <a:lnTo>
                    <a:pt x="845" y="274"/>
                  </a:lnTo>
                  <a:lnTo>
                    <a:pt x="851" y="290"/>
                  </a:lnTo>
                  <a:lnTo>
                    <a:pt x="853" y="292"/>
                  </a:lnTo>
                  <a:lnTo>
                    <a:pt x="853" y="300"/>
                  </a:lnTo>
                  <a:lnTo>
                    <a:pt x="853" y="305"/>
                  </a:lnTo>
                  <a:lnTo>
                    <a:pt x="851" y="310"/>
                  </a:lnTo>
                  <a:lnTo>
                    <a:pt x="845" y="315"/>
                  </a:lnTo>
                  <a:lnTo>
                    <a:pt x="840" y="323"/>
                  </a:lnTo>
                  <a:lnTo>
                    <a:pt x="833" y="325"/>
                  </a:lnTo>
                  <a:lnTo>
                    <a:pt x="830" y="328"/>
                  </a:lnTo>
                  <a:lnTo>
                    <a:pt x="830" y="338"/>
                  </a:lnTo>
                  <a:lnTo>
                    <a:pt x="830" y="343"/>
                  </a:lnTo>
                  <a:lnTo>
                    <a:pt x="833" y="346"/>
                  </a:lnTo>
                  <a:lnTo>
                    <a:pt x="835" y="348"/>
                  </a:lnTo>
                  <a:lnTo>
                    <a:pt x="845" y="353"/>
                  </a:lnTo>
                  <a:lnTo>
                    <a:pt x="851" y="353"/>
                  </a:lnTo>
                  <a:lnTo>
                    <a:pt x="853" y="356"/>
                  </a:lnTo>
                  <a:lnTo>
                    <a:pt x="856" y="356"/>
                  </a:lnTo>
                  <a:lnTo>
                    <a:pt x="858" y="361"/>
                  </a:lnTo>
                  <a:lnTo>
                    <a:pt x="861" y="364"/>
                  </a:lnTo>
                  <a:lnTo>
                    <a:pt x="861" y="369"/>
                  </a:lnTo>
                  <a:lnTo>
                    <a:pt x="858" y="374"/>
                  </a:lnTo>
                  <a:lnTo>
                    <a:pt x="858" y="376"/>
                  </a:lnTo>
                  <a:lnTo>
                    <a:pt x="856" y="379"/>
                  </a:lnTo>
                  <a:lnTo>
                    <a:pt x="848" y="384"/>
                  </a:lnTo>
                  <a:lnTo>
                    <a:pt x="840" y="386"/>
                  </a:lnTo>
                  <a:lnTo>
                    <a:pt x="833" y="394"/>
                  </a:lnTo>
                  <a:lnTo>
                    <a:pt x="830" y="397"/>
                  </a:lnTo>
                  <a:lnTo>
                    <a:pt x="825" y="412"/>
                  </a:lnTo>
                  <a:lnTo>
                    <a:pt x="820" y="417"/>
                  </a:lnTo>
                  <a:lnTo>
                    <a:pt x="815" y="422"/>
                  </a:lnTo>
                  <a:lnTo>
                    <a:pt x="805" y="425"/>
                  </a:lnTo>
                  <a:lnTo>
                    <a:pt x="802" y="430"/>
                  </a:lnTo>
                  <a:lnTo>
                    <a:pt x="805" y="435"/>
                  </a:lnTo>
                  <a:lnTo>
                    <a:pt x="807" y="442"/>
                  </a:lnTo>
                  <a:lnTo>
                    <a:pt x="807" y="448"/>
                  </a:lnTo>
                  <a:lnTo>
                    <a:pt x="805" y="458"/>
                  </a:lnTo>
                  <a:lnTo>
                    <a:pt x="800" y="465"/>
                  </a:lnTo>
                  <a:lnTo>
                    <a:pt x="800" y="470"/>
                  </a:lnTo>
                  <a:lnTo>
                    <a:pt x="802" y="473"/>
                  </a:lnTo>
                  <a:lnTo>
                    <a:pt x="805" y="478"/>
                  </a:lnTo>
                  <a:lnTo>
                    <a:pt x="810" y="483"/>
                  </a:lnTo>
                  <a:lnTo>
                    <a:pt x="815" y="486"/>
                  </a:lnTo>
                  <a:lnTo>
                    <a:pt x="817" y="486"/>
                  </a:lnTo>
                  <a:lnTo>
                    <a:pt x="838" y="488"/>
                  </a:lnTo>
                  <a:lnTo>
                    <a:pt x="840" y="488"/>
                  </a:lnTo>
                  <a:lnTo>
                    <a:pt x="843" y="491"/>
                  </a:lnTo>
                  <a:lnTo>
                    <a:pt x="851" y="491"/>
                  </a:lnTo>
                  <a:lnTo>
                    <a:pt x="856" y="493"/>
                  </a:lnTo>
                  <a:lnTo>
                    <a:pt x="861" y="496"/>
                  </a:lnTo>
                  <a:lnTo>
                    <a:pt x="863" y="496"/>
                  </a:lnTo>
                  <a:lnTo>
                    <a:pt x="863" y="498"/>
                  </a:lnTo>
                  <a:lnTo>
                    <a:pt x="863" y="501"/>
                  </a:lnTo>
                  <a:lnTo>
                    <a:pt x="861" y="509"/>
                  </a:lnTo>
                  <a:lnTo>
                    <a:pt x="861" y="511"/>
                  </a:lnTo>
                  <a:lnTo>
                    <a:pt x="861" y="526"/>
                  </a:lnTo>
                  <a:lnTo>
                    <a:pt x="863" y="531"/>
                  </a:lnTo>
                  <a:lnTo>
                    <a:pt x="863" y="534"/>
                  </a:lnTo>
                  <a:lnTo>
                    <a:pt x="876" y="542"/>
                  </a:lnTo>
                  <a:lnTo>
                    <a:pt x="879" y="544"/>
                  </a:lnTo>
                  <a:lnTo>
                    <a:pt x="879" y="549"/>
                  </a:lnTo>
                  <a:lnTo>
                    <a:pt x="879" y="567"/>
                  </a:lnTo>
                  <a:lnTo>
                    <a:pt x="879" y="570"/>
                  </a:lnTo>
                  <a:lnTo>
                    <a:pt x="881" y="572"/>
                  </a:lnTo>
                  <a:lnTo>
                    <a:pt x="881" y="575"/>
                  </a:lnTo>
                  <a:lnTo>
                    <a:pt x="884" y="580"/>
                  </a:lnTo>
                  <a:lnTo>
                    <a:pt x="889" y="582"/>
                  </a:lnTo>
                  <a:lnTo>
                    <a:pt x="891" y="590"/>
                  </a:lnTo>
                  <a:lnTo>
                    <a:pt x="894" y="593"/>
                  </a:lnTo>
                  <a:lnTo>
                    <a:pt x="894" y="598"/>
                  </a:lnTo>
                  <a:lnTo>
                    <a:pt x="889" y="603"/>
                  </a:lnTo>
                  <a:lnTo>
                    <a:pt x="886" y="603"/>
                  </a:lnTo>
                  <a:lnTo>
                    <a:pt x="881" y="605"/>
                  </a:lnTo>
                  <a:lnTo>
                    <a:pt x="879" y="608"/>
                  </a:lnTo>
                  <a:lnTo>
                    <a:pt x="879" y="610"/>
                  </a:lnTo>
                  <a:lnTo>
                    <a:pt x="881" y="613"/>
                  </a:lnTo>
                  <a:lnTo>
                    <a:pt x="884" y="615"/>
                  </a:lnTo>
                  <a:lnTo>
                    <a:pt x="891" y="610"/>
                  </a:lnTo>
                  <a:lnTo>
                    <a:pt x="896" y="610"/>
                  </a:lnTo>
                  <a:lnTo>
                    <a:pt x="899" y="610"/>
                  </a:lnTo>
                  <a:lnTo>
                    <a:pt x="901" y="613"/>
                  </a:lnTo>
                  <a:lnTo>
                    <a:pt x="901" y="628"/>
                  </a:lnTo>
                  <a:lnTo>
                    <a:pt x="907" y="651"/>
                  </a:lnTo>
                  <a:lnTo>
                    <a:pt x="907" y="654"/>
                  </a:lnTo>
                  <a:lnTo>
                    <a:pt x="907" y="659"/>
                  </a:lnTo>
                  <a:lnTo>
                    <a:pt x="912" y="677"/>
                  </a:lnTo>
                  <a:lnTo>
                    <a:pt x="912" y="684"/>
                  </a:lnTo>
                  <a:lnTo>
                    <a:pt x="914" y="692"/>
                  </a:lnTo>
                  <a:lnTo>
                    <a:pt x="914" y="699"/>
                  </a:lnTo>
                  <a:lnTo>
                    <a:pt x="919" y="738"/>
                  </a:lnTo>
                  <a:lnTo>
                    <a:pt x="922" y="745"/>
                  </a:lnTo>
                  <a:lnTo>
                    <a:pt x="924" y="750"/>
                  </a:lnTo>
                  <a:lnTo>
                    <a:pt x="924" y="758"/>
                  </a:lnTo>
                  <a:lnTo>
                    <a:pt x="929" y="768"/>
                  </a:lnTo>
                  <a:lnTo>
                    <a:pt x="932" y="791"/>
                  </a:lnTo>
                  <a:lnTo>
                    <a:pt x="937" y="811"/>
                  </a:lnTo>
                  <a:lnTo>
                    <a:pt x="937" y="817"/>
                  </a:lnTo>
                  <a:lnTo>
                    <a:pt x="937" y="819"/>
                  </a:lnTo>
                  <a:lnTo>
                    <a:pt x="940" y="827"/>
                  </a:lnTo>
                  <a:lnTo>
                    <a:pt x="945" y="847"/>
                  </a:lnTo>
                  <a:lnTo>
                    <a:pt x="945" y="860"/>
                  </a:lnTo>
                  <a:lnTo>
                    <a:pt x="945" y="878"/>
                  </a:lnTo>
                  <a:lnTo>
                    <a:pt x="945" y="885"/>
                  </a:lnTo>
                  <a:lnTo>
                    <a:pt x="947" y="893"/>
                  </a:lnTo>
                  <a:lnTo>
                    <a:pt x="947" y="908"/>
                  </a:lnTo>
                  <a:lnTo>
                    <a:pt x="947" y="913"/>
                  </a:lnTo>
                  <a:lnTo>
                    <a:pt x="942" y="918"/>
                  </a:lnTo>
                  <a:lnTo>
                    <a:pt x="937" y="921"/>
                  </a:lnTo>
                  <a:lnTo>
                    <a:pt x="935" y="921"/>
                  </a:lnTo>
                  <a:lnTo>
                    <a:pt x="919" y="929"/>
                  </a:lnTo>
                  <a:lnTo>
                    <a:pt x="919" y="931"/>
                  </a:lnTo>
                  <a:lnTo>
                    <a:pt x="917" y="931"/>
                  </a:lnTo>
                  <a:lnTo>
                    <a:pt x="907" y="931"/>
                  </a:lnTo>
                  <a:lnTo>
                    <a:pt x="899" y="931"/>
                  </a:lnTo>
                  <a:lnTo>
                    <a:pt x="896" y="929"/>
                  </a:lnTo>
                  <a:lnTo>
                    <a:pt x="894" y="931"/>
                  </a:lnTo>
                  <a:lnTo>
                    <a:pt x="889" y="939"/>
                  </a:lnTo>
                  <a:lnTo>
                    <a:pt x="884" y="944"/>
                  </a:lnTo>
                  <a:lnTo>
                    <a:pt x="884" y="946"/>
                  </a:lnTo>
                  <a:lnTo>
                    <a:pt x="884" y="951"/>
                  </a:lnTo>
                  <a:lnTo>
                    <a:pt x="891" y="964"/>
                  </a:lnTo>
                  <a:lnTo>
                    <a:pt x="899" y="974"/>
                  </a:lnTo>
                  <a:lnTo>
                    <a:pt x="899" y="982"/>
                  </a:lnTo>
                  <a:lnTo>
                    <a:pt x="899" y="987"/>
                  </a:lnTo>
                  <a:lnTo>
                    <a:pt x="899" y="992"/>
                  </a:lnTo>
                  <a:lnTo>
                    <a:pt x="894" y="997"/>
                  </a:lnTo>
                  <a:lnTo>
                    <a:pt x="891" y="1000"/>
                  </a:lnTo>
                  <a:lnTo>
                    <a:pt x="879" y="1000"/>
                  </a:lnTo>
                  <a:lnTo>
                    <a:pt x="861" y="1005"/>
                  </a:lnTo>
                  <a:lnTo>
                    <a:pt x="856" y="1007"/>
                  </a:lnTo>
                  <a:lnTo>
                    <a:pt x="851" y="1010"/>
                  </a:lnTo>
                  <a:lnTo>
                    <a:pt x="845" y="1020"/>
                  </a:lnTo>
                  <a:lnTo>
                    <a:pt x="843" y="1025"/>
                  </a:lnTo>
                  <a:lnTo>
                    <a:pt x="825" y="1048"/>
                  </a:lnTo>
                  <a:lnTo>
                    <a:pt x="817" y="1063"/>
                  </a:lnTo>
                  <a:lnTo>
                    <a:pt x="815" y="1061"/>
                  </a:lnTo>
                  <a:lnTo>
                    <a:pt x="812" y="1058"/>
                  </a:lnTo>
                  <a:lnTo>
                    <a:pt x="810" y="1051"/>
                  </a:lnTo>
                  <a:lnTo>
                    <a:pt x="807" y="1048"/>
                  </a:lnTo>
                  <a:lnTo>
                    <a:pt x="800" y="1046"/>
                  </a:lnTo>
                  <a:lnTo>
                    <a:pt x="800" y="1056"/>
                  </a:lnTo>
                  <a:lnTo>
                    <a:pt x="797" y="1061"/>
                  </a:lnTo>
                  <a:lnTo>
                    <a:pt x="795" y="1091"/>
                  </a:lnTo>
                  <a:lnTo>
                    <a:pt x="792" y="1091"/>
                  </a:lnTo>
                  <a:lnTo>
                    <a:pt x="789" y="1099"/>
                  </a:lnTo>
                  <a:lnTo>
                    <a:pt x="784" y="1104"/>
                  </a:lnTo>
                  <a:lnTo>
                    <a:pt x="779" y="1107"/>
                  </a:lnTo>
                  <a:lnTo>
                    <a:pt x="774" y="1114"/>
                  </a:lnTo>
                  <a:lnTo>
                    <a:pt x="774" y="1122"/>
                  </a:lnTo>
                  <a:lnTo>
                    <a:pt x="772" y="1124"/>
                  </a:lnTo>
                  <a:lnTo>
                    <a:pt x="772" y="1127"/>
                  </a:lnTo>
                  <a:lnTo>
                    <a:pt x="764" y="1135"/>
                  </a:lnTo>
                  <a:lnTo>
                    <a:pt x="764" y="1140"/>
                  </a:lnTo>
                  <a:lnTo>
                    <a:pt x="764" y="1145"/>
                  </a:lnTo>
                  <a:lnTo>
                    <a:pt x="761" y="1147"/>
                  </a:lnTo>
                  <a:lnTo>
                    <a:pt x="754" y="1160"/>
                  </a:lnTo>
                  <a:lnTo>
                    <a:pt x="751" y="1168"/>
                  </a:lnTo>
                  <a:lnTo>
                    <a:pt x="746" y="1178"/>
                  </a:lnTo>
                  <a:lnTo>
                    <a:pt x="744" y="1186"/>
                  </a:lnTo>
                  <a:lnTo>
                    <a:pt x="733" y="1206"/>
                  </a:lnTo>
                  <a:lnTo>
                    <a:pt x="726" y="1221"/>
                  </a:lnTo>
                  <a:lnTo>
                    <a:pt x="726" y="1224"/>
                  </a:lnTo>
                  <a:lnTo>
                    <a:pt x="721" y="1270"/>
                  </a:lnTo>
                  <a:lnTo>
                    <a:pt x="721" y="1280"/>
                  </a:lnTo>
                  <a:lnTo>
                    <a:pt x="721" y="1282"/>
                  </a:lnTo>
                  <a:lnTo>
                    <a:pt x="718" y="1287"/>
                  </a:lnTo>
                  <a:lnTo>
                    <a:pt x="716" y="1298"/>
                  </a:lnTo>
                  <a:lnTo>
                    <a:pt x="713" y="1300"/>
                  </a:lnTo>
                  <a:lnTo>
                    <a:pt x="711" y="1308"/>
                  </a:lnTo>
                  <a:lnTo>
                    <a:pt x="711" y="1323"/>
                  </a:lnTo>
                  <a:lnTo>
                    <a:pt x="708" y="1333"/>
                  </a:lnTo>
                  <a:lnTo>
                    <a:pt x="705" y="1336"/>
                  </a:lnTo>
                  <a:lnTo>
                    <a:pt x="700" y="1356"/>
                  </a:lnTo>
                  <a:lnTo>
                    <a:pt x="700" y="1369"/>
                  </a:lnTo>
                  <a:lnTo>
                    <a:pt x="695" y="1397"/>
                  </a:lnTo>
                  <a:lnTo>
                    <a:pt x="698" y="1399"/>
                  </a:lnTo>
                  <a:lnTo>
                    <a:pt x="698" y="1402"/>
                  </a:lnTo>
                  <a:lnTo>
                    <a:pt x="700" y="1407"/>
                  </a:lnTo>
                  <a:lnTo>
                    <a:pt x="708" y="1420"/>
                  </a:lnTo>
                  <a:lnTo>
                    <a:pt x="700" y="1432"/>
                  </a:lnTo>
                  <a:lnTo>
                    <a:pt x="685" y="1453"/>
                  </a:lnTo>
                  <a:lnTo>
                    <a:pt x="685" y="1455"/>
                  </a:lnTo>
                  <a:lnTo>
                    <a:pt x="670" y="1471"/>
                  </a:lnTo>
                  <a:lnTo>
                    <a:pt x="667" y="1504"/>
                  </a:lnTo>
                  <a:lnTo>
                    <a:pt x="665" y="1506"/>
                  </a:lnTo>
                  <a:lnTo>
                    <a:pt x="657" y="1509"/>
                  </a:lnTo>
                  <a:lnTo>
                    <a:pt x="647" y="1511"/>
                  </a:lnTo>
                  <a:lnTo>
                    <a:pt x="647" y="1509"/>
                  </a:lnTo>
                  <a:lnTo>
                    <a:pt x="644" y="150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290" y="6219824"/>
            <a:ext cx="8356542" cy="638175"/>
          </a:xfrm>
        </p:spPr>
        <p:txBody>
          <a:bodyPr>
            <a:noAutofit/>
          </a:bodyPr>
          <a:lstStyle/>
          <a:p>
            <a:r>
              <a:rPr lang="fr-FR" noProof="0" dirty="0"/>
              <a:t>Pourcentage d’enfants de moins de 5 ans (population de droit) dont la naissance a été enregistrée à l’état civil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DB0E9556-57C4-FB9F-F4ED-4A86F430775C}"/>
              </a:ext>
            </a:extLst>
          </p:cNvPr>
          <p:cNvSpPr txBox="1">
            <a:spLocks/>
          </p:cNvSpPr>
          <p:nvPr/>
        </p:nvSpPr>
        <p:spPr>
          <a:xfrm>
            <a:off x="628648" y="288029"/>
            <a:ext cx="6711777" cy="930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pPr algn="l"/>
            <a:r>
              <a:rPr lang="fr-FR" dirty="0"/>
              <a:t>Enregistrement de naissances selon la région</a:t>
            </a:r>
            <a:endParaRPr lang="fr-FR" dirty="0">
              <a:highlight>
                <a:srgbClr val="FFFF00"/>
              </a:highlight>
            </a:endParaRP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201029" y="3093128"/>
            <a:ext cx="1980195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Côte d’Ivoire</a:t>
            </a: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96 %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1B33938-DA7F-FCA3-5CF9-A6737BEB26C0}"/>
              </a:ext>
            </a:extLst>
          </p:cNvPr>
          <p:cNvSpPr txBox="1">
            <a:spLocks/>
          </p:cNvSpPr>
          <p:nvPr/>
        </p:nvSpPr>
        <p:spPr>
          <a:xfrm>
            <a:off x="7416756" y="799204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0" dirty="0" err="1">
                <a:solidFill>
                  <a:srgbClr val="009DDA"/>
                </a:solidFill>
              </a:rPr>
              <a:t>Indicateur</a:t>
            </a:r>
            <a:r>
              <a:rPr lang="en-US" sz="1600" b="1" i="0" dirty="0">
                <a:solidFill>
                  <a:srgbClr val="009DDA"/>
                </a:solidFill>
              </a:rPr>
              <a:t> 16.9.1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8C9853F-A988-01D5-CDA2-72AC635F08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749255E-2707-D178-77A2-C33997554FA8}"/>
              </a:ext>
            </a:extLst>
          </p:cNvPr>
          <p:cNvSpPr txBox="1"/>
          <p:nvPr/>
        </p:nvSpPr>
        <p:spPr>
          <a:xfrm>
            <a:off x="6157835" y="2391424"/>
            <a:ext cx="1033540" cy="7724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Zanzan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EB66851-F027-09B4-9547-B5F702F77C81}"/>
              </a:ext>
            </a:extLst>
          </p:cNvPr>
          <p:cNvSpPr txBox="1"/>
          <p:nvPr/>
        </p:nvSpPr>
        <p:spPr>
          <a:xfrm>
            <a:off x="4115633" y="1620245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Savanes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D7DCEC0-7FFD-0B69-C5CF-FDE9CFA88C55}"/>
              </a:ext>
            </a:extLst>
          </p:cNvPr>
          <p:cNvSpPr txBox="1"/>
          <p:nvPr/>
        </p:nvSpPr>
        <p:spPr>
          <a:xfrm>
            <a:off x="2549525" y="1640356"/>
            <a:ext cx="1351572" cy="740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Denguélé</a:t>
            </a:r>
            <a:endParaRPr lang="fr-FR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&gt;99 %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4F97CFE-CFCC-E200-0B7A-2BD0D9F95AD0}"/>
              </a:ext>
            </a:extLst>
          </p:cNvPr>
          <p:cNvSpPr txBox="1"/>
          <p:nvPr/>
        </p:nvSpPr>
        <p:spPr>
          <a:xfrm>
            <a:off x="3440868" y="2707584"/>
            <a:ext cx="1033540" cy="71972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Woroba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04897FD-D5F3-8406-43D0-82CF1D07B52E}"/>
              </a:ext>
            </a:extLst>
          </p:cNvPr>
          <p:cNvSpPr txBox="1"/>
          <p:nvPr/>
        </p:nvSpPr>
        <p:spPr>
          <a:xfrm>
            <a:off x="4877401" y="2581130"/>
            <a:ext cx="1175581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Vallée du Bandama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D35E896-9978-4BF0-7DBF-51288DC607E7}"/>
              </a:ext>
            </a:extLst>
          </p:cNvPr>
          <p:cNvSpPr txBox="1"/>
          <p:nvPr/>
        </p:nvSpPr>
        <p:spPr>
          <a:xfrm>
            <a:off x="5494113" y="3617868"/>
            <a:ext cx="837821" cy="7271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Lacs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99 %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FD8356B-840C-838B-6BBE-B48B319754FC}"/>
              </a:ext>
            </a:extLst>
          </p:cNvPr>
          <p:cNvSpPr txBox="1"/>
          <p:nvPr/>
        </p:nvSpPr>
        <p:spPr>
          <a:xfrm>
            <a:off x="5372866" y="4674745"/>
            <a:ext cx="1100457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Lagunes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88 %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177B48A-7FDA-8F9D-F622-39C5B808F8BF}"/>
              </a:ext>
            </a:extLst>
          </p:cNvPr>
          <p:cNvSpPr txBox="1"/>
          <p:nvPr/>
        </p:nvSpPr>
        <p:spPr>
          <a:xfrm>
            <a:off x="2384235" y="4104353"/>
            <a:ext cx="1281302" cy="78695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Montagnes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87 %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2E9C00E-E669-01CC-8995-FF379D8BD5FC}"/>
              </a:ext>
            </a:extLst>
          </p:cNvPr>
          <p:cNvSpPr txBox="1"/>
          <p:nvPr/>
        </p:nvSpPr>
        <p:spPr>
          <a:xfrm>
            <a:off x="3436657" y="3544890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Sassandra-</a:t>
            </a:r>
            <a:r>
              <a:rPr lang="fr-FR" sz="1800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Marahoue</a:t>
            </a:r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314F0C7-630A-B2BB-3530-5097A00CD728}"/>
              </a:ext>
            </a:extLst>
          </p:cNvPr>
          <p:cNvSpPr txBox="1"/>
          <p:nvPr/>
        </p:nvSpPr>
        <p:spPr>
          <a:xfrm>
            <a:off x="3246158" y="5033865"/>
            <a:ext cx="1379196" cy="95259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Bas-Sassandra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&gt;99 %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10C6AE-8357-54D9-EE49-62048E21CDCD}"/>
              </a:ext>
            </a:extLst>
          </p:cNvPr>
          <p:cNvSpPr txBox="1"/>
          <p:nvPr/>
        </p:nvSpPr>
        <p:spPr>
          <a:xfrm>
            <a:off x="4147837" y="4505376"/>
            <a:ext cx="1087116" cy="88264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Goh-</a:t>
            </a:r>
          </a:p>
          <a:p>
            <a:pPr algn="ctr"/>
            <a:r>
              <a:rPr lang="fr-FR" dirty="0" err="1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Djiboua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85 %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26E5722-182F-E2D0-EBB3-009A2D6804D5}"/>
              </a:ext>
            </a:extLst>
          </p:cNvPr>
          <p:cNvSpPr txBox="1"/>
          <p:nvPr/>
        </p:nvSpPr>
        <p:spPr>
          <a:xfrm>
            <a:off x="6267677" y="5300093"/>
            <a:ext cx="950910" cy="74612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Comoé </a:t>
            </a:r>
          </a:p>
          <a:p>
            <a:pPr algn="ctr"/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96 %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B779411-CF63-D592-8EDA-CBB72B6B5177}"/>
              </a:ext>
            </a:extLst>
          </p:cNvPr>
          <p:cNvCxnSpPr>
            <a:cxnSpLocks/>
          </p:cNvCxnSpPr>
          <p:nvPr/>
        </p:nvCxnSpPr>
        <p:spPr>
          <a:xfrm flipV="1">
            <a:off x="5032375" y="4237137"/>
            <a:ext cx="2226734" cy="40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44F443F0-FE35-9C96-B485-F8B743501E3C}"/>
              </a:ext>
            </a:extLst>
          </p:cNvPr>
          <p:cNvSpPr txBox="1"/>
          <p:nvPr/>
        </p:nvSpPr>
        <p:spPr>
          <a:xfrm>
            <a:off x="6966817" y="3850431"/>
            <a:ext cx="1649268" cy="6851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Yamoussoukro 90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FBEB7936-939C-DDB6-98BA-17F424E3043B}"/>
              </a:ext>
            </a:extLst>
          </p:cNvPr>
          <p:cNvCxnSpPr>
            <a:cxnSpLocks/>
          </p:cNvCxnSpPr>
          <p:nvPr/>
        </p:nvCxnSpPr>
        <p:spPr>
          <a:xfrm flipV="1">
            <a:off x="6046285" y="5056188"/>
            <a:ext cx="1231277" cy="36687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282E7555-02A0-BAE0-EC69-79D9BC57AA13}"/>
              </a:ext>
            </a:extLst>
          </p:cNvPr>
          <p:cNvSpPr txBox="1"/>
          <p:nvPr/>
        </p:nvSpPr>
        <p:spPr>
          <a:xfrm>
            <a:off x="7033153" y="4674745"/>
            <a:ext cx="1278197" cy="70105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Abidjan</a:t>
            </a:r>
          </a:p>
          <a:p>
            <a:pPr algn="ctr"/>
            <a:r>
              <a:rPr lang="fr-FR" sz="180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99</a:t>
            </a:r>
            <a:r>
              <a:rPr lang="fr-FR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 %</a:t>
            </a:r>
            <a:endParaRPr lang="fr-FR" sz="1800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941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fr-FR" noProof="0" dirty="0"/>
              <a:t>Taux net de fréquentation scolaire*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85432"/>
            <a:ext cx="7886700" cy="682853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de la population d’âge officiel de fréquentation du niveau primaire et du niveau secondaire </a:t>
            </a:r>
            <a:r>
              <a:rPr lang="fr-FR" dirty="0"/>
              <a:t>qui fréquent l’école</a:t>
            </a:r>
            <a:endParaRPr lang="fr-FR" noProof="0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8265620"/>
              </p:ext>
            </p:extLst>
          </p:nvPr>
        </p:nvGraphicFramePr>
        <p:xfrm>
          <a:off x="628649" y="1904999"/>
          <a:ext cx="7886699" cy="4435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54A2D5-2AEE-15AC-2122-FFE019D28F02}"/>
              </a:ext>
            </a:extLst>
          </p:cNvPr>
          <p:cNvSpPr txBox="1">
            <a:spLocks/>
          </p:cNvSpPr>
          <p:nvPr/>
        </p:nvSpPr>
        <p:spPr>
          <a:xfrm>
            <a:off x="473750" y="6340839"/>
            <a:ext cx="7673404" cy="388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*sans Abidjan</a:t>
            </a:r>
          </a:p>
        </p:txBody>
      </p:sp>
    </p:spTree>
    <p:extLst>
      <p:ext uri="{BB962C8B-B14F-4D97-AF65-F5344CB8AC3E}">
        <p14:creationId xmlns:p14="http://schemas.microsoft.com/office/powerpoint/2010/main" val="111198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429" y="412541"/>
            <a:ext cx="7278971" cy="1079815"/>
          </a:xfrm>
        </p:spPr>
        <p:txBody>
          <a:bodyPr>
            <a:noAutofit/>
          </a:bodyPr>
          <a:lstStyle/>
          <a:p>
            <a:pPr algn="l"/>
            <a:r>
              <a:rPr lang="fr-FR" sz="3200" noProof="0" dirty="0"/>
              <a:t>Taux de participation dans des activités d’apprentissage organisées selon le sexe*</a:t>
            </a:r>
            <a:endParaRPr lang="fr-FR" sz="3200" noProof="0" dirty="0"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430" y="1479496"/>
            <a:ext cx="7886700" cy="849807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Pourcentage d’enfants qui ont un an de moins que l'âge officiel d'entrée en cycle primaire au début de l'année scolaire qui fréquentation d'un programme d'éducation préscolaire ou d'une école primaire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09669872"/>
              </p:ext>
            </p:extLst>
          </p:nvPr>
        </p:nvGraphicFramePr>
        <p:xfrm>
          <a:off x="628648" y="2135724"/>
          <a:ext cx="7886699" cy="4309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D0FFE19-F887-01BB-DC3F-5CC3F87DDE28}"/>
              </a:ext>
            </a:extLst>
          </p:cNvPr>
          <p:cNvSpPr txBox="1">
            <a:spLocks/>
          </p:cNvSpPr>
          <p:nvPr/>
        </p:nvSpPr>
        <p:spPr>
          <a:xfrm>
            <a:off x="7459847" y="745402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i="0" dirty="0" err="1">
                <a:solidFill>
                  <a:srgbClr val="009DDA"/>
                </a:solidFill>
              </a:rPr>
              <a:t>Indicateur</a:t>
            </a:r>
            <a:r>
              <a:rPr lang="en-US" sz="1600" b="1" i="0" dirty="0">
                <a:solidFill>
                  <a:srgbClr val="009DDA"/>
                </a:solidFill>
              </a:rPr>
              <a:t> 4.2.2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5AA42B2-8581-0C99-7496-C0631C2FBB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CA8F35-AC79-BE32-2683-0E3272BF7426}"/>
              </a:ext>
            </a:extLst>
          </p:cNvPr>
          <p:cNvSpPr txBox="1">
            <a:spLocks/>
          </p:cNvSpPr>
          <p:nvPr/>
        </p:nvSpPr>
        <p:spPr>
          <a:xfrm>
            <a:off x="473750" y="6340839"/>
            <a:ext cx="7673404" cy="3884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*sans Abidjan</a:t>
            </a:r>
          </a:p>
        </p:txBody>
      </p:sp>
    </p:spTree>
    <p:extLst>
      <p:ext uri="{BB962C8B-B14F-4D97-AF65-F5344CB8AC3E}">
        <p14:creationId xmlns:p14="http://schemas.microsoft.com/office/powerpoint/2010/main" val="297577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fr-FR" sz="3200" noProof="0" dirty="0"/>
              <a:t>Echantillon pour questions sur la discipline des enfants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37343"/>
            <a:ext cx="7367034" cy="642711"/>
          </a:xfrm>
        </p:spPr>
        <p:txBody>
          <a:bodyPr>
            <a:normAutofit/>
          </a:bodyPr>
          <a:lstStyle/>
          <a:p>
            <a:pPr algn="l"/>
            <a:r>
              <a:rPr lang="fr-FR" noProof="0" dirty="0"/>
              <a:t>Enfants de 1-14 ans de droit sélectionnés pour les questions sur la discipline des enfants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858FC0C-B762-58E4-F6E2-570F6B01D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136664"/>
              </p:ext>
            </p:extLst>
          </p:nvPr>
        </p:nvGraphicFramePr>
        <p:xfrm>
          <a:off x="1709737" y="2026897"/>
          <a:ext cx="572452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2865842454"/>
                    </a:ext>
                  </a:extLst>
                </a:gridCol>
                <a:gridCol w="2676525">
                  <a:extLst>
                    <a:ext uri="{9D8B030D-6E8A-4147-A177-3AD203B41FA5}">
                      <a16:colId xmlns:a16="http://schemas.microsoft.com/office/drawing/2014/main" val="3862692109"/>
                    </a:ext>
                  </a:extLst>
                </a:gridCol>
              </a:tblGrid>
              <a:tr h="148728"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chemeClr val="tx1"/>
                          </a:solidFill>
                        </a:rPr>
                        <a:t>Enfants de 1-14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</a:rPr>
                        <a:t>ans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noProof="0" dirty="0">
                          <a:solidFill>
                            <a:schemeClr val="tx1"/>
                          </a:solidFill>
                        </a:rPr>
                        <a:t>Effectif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266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noProof="0"/>
                        <a:t>Féminin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5 148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352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2400" noProof="0" dirty="0"/>
                        <a:t>Masculin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5 088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7042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Ensemble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10 236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6647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05CD0A2-EB45-D7F0-1B61-3CF2BC0ABE1E}"/>
              </a:ext>
            </a:extLst>
          </p:cNvPr>
          <p:cNvSpPr txBox="1"/>
          <p:nvPr/>
        </p:nvSpPr>
        <p:spPr>
          <a:xfrm>
            <a:off x="628650" y="4476522"/>
            <a:ext cx="7886700" cy="163689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fr-FR" sz="2400" dirty="0"/>
              <a:t>Les répondants au questionnaire ménage ont répondu à des questions sur la discipline des enfants,  plus précisément un enfant de 1-14 ans dans leur ménage sélectionné au hasard.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353194"/>
              </p:ext>
            </p:extLst>
          </p:nvPr>
        </p:nvGraphicFramePr>
        <p:xfrm>
          <a:off x="423863" y="1522099"/>
          <a:ext cx="8296273" cy="4897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472837B1-EAE8-8564-2917-A240D4789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3" y="110676"/>
            <a:ext cx="8296275" cy="930275"/>
          </a:xfrm>
        </p:spPr>
        <p:txBody>
          <a:bodyPr>
            <a:noAutofit/>
          </a:bodyPr>
          <a:lstStyle/>
          <a:p>
            <a:r>
              <a:rPr lang="fr-FR" noProof="0" dirty="0"/>
              <a:t>Discipline de l’enfant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F4272FB-9F28-4FC4-2483-2DBA50C87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587" y="1108388"/>
            <a:ext cx="7886700" cy="604426"/>
          </a:xfrm>
        </p:spPr>
        <p:txBody>
          <a:bodyPr>
            <a:normAutofit/>
          </a:bodyPr>
          <a:lstStyle/>
          <a:p>
            <a:r>
              <a:rPr lang="fr-FR" noProof="0" dirty="0"/>
              <a:t>Pourcentage d’enfants de 1-14 ans ayant subi des formes différentes de discipline au cours du mois ayant précédé l’enquête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8FB21F5-B3F2-6E1D-19C0-97E0322A008B}"/>
              </a:ext>
            </a:extLst>
          </p:cNvPr>
          <p:cNvSpPr txBox="1">
            <a:spLocks/>
          </p:cNvSpPr>
          <p:nvPr/>
        </p:nvSpPr>
        <p:spPr>
          <a:xfrm>
            <a:off x="7180729" y="752470"/>
            <a:ext cx="190969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b="1" i="0">
                <a:solidFill>
                  <a:srgbClr val="009DDA"/>
                </a:solidFill>
              </a:rPr>
              <a:t>Indicateur 16.2.1</a:t>
            </a:r>
          </a:p>
        </p:txBody>
      </p:sp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D8A74118-47C8-67AD-DDD4-EDD85243D2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0" y="134401"/>
            <a:ext cx="1386332" cy="67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62248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ote d'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Custom Design">
  <a:themeElements>
    <a:clrScheme name="Templat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FFCC"/>
      </a:accent1>
      <a:accent2>
        <a:srgbClr val="FF6699"/>
      </a:accent2>
      <a:accent3>
        <a:srgbClr val="0563C1"/>
      </a:accent3>
      <a:accent4>
        <a:srgbClr val="E6BA00"/>
      </a:accent4>
      <a:accent5>
        <a:srgbClr val="660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ustom Design">
  <a:themeElements>
    <a:clrScheme name="Cote d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Custom Design">
  <a:themeElements>
    <a:clrScheme name="Cote dIvoi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3CF62"/>
      </a:accent1>
      <a:accent2>
        <a:srgbClr val="CD5680"/>
      </a:accent2>
      <a:accent3>
        <a:srgbClr val="3EB7E9"/>
      </a:accent3>
      <a:accent4>
        <a:srgbClr val="F79727"/>
      </a:accent4>
      <a:accent5>
        <a:srgbClr val="003000"/>
      </a:accent5>
      <a:accent6>
        <a:srgbClr val="5A52A3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Custom Design">
  <a:themeElements>
    <a:clrScheme name="JMP WAS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600FF"/>
      </a:accent1>
      <a:accent2>
        <a:srgbClr val="52B24F"/>
      </a:accent2>
      <a:accent3>
        <a:srgbClr val="FDB813"/>
      </a:accent3>
      <a:accent4>
        <a:srgbClr val="FFD53F"/>
      </a:accent4>
      <a:accent5>
        <a:srgbClr val="F4F07A"/>
      </a:accent5>
      <a:accent6>
        <a:srgbClr val="16B9ED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VMX3MACP777Z-1177381151-24127</_dlc_DocId>
    <_dlc_DocIdUrl xmlns="d16efad5-0601-4cf0-b7c2-89968258c777">
      <Url>https://icfonline.sharepoint.com/sites/ihd-dhs/Dissemination/_layouts/15/DocIdRedir.aspx?ID=VMX3MACP777Z-1177381151-24127</Url>
      <Description>VMX3MACP777Z-1177381151-24127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9" ma:contentTypeDescription="Create a new document." ma:contentTypeScope="" ma:versionID="d84ef14d31186135aec30d63d20f62f9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72ef5ee361dd3f55e9868d02bc7d471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81E3BE-0910-4E81-BE17-3B9CCC885C4D}">
  <ds:schemaRefs>
    <ds:schemaRef ds:uri="http://schemas.microsoft.com/office/2006/documentManagement/types"/>
    <ds:schemaRef ds:uri="83c4e5ee-5eea-4e8c-8b50-726738bccb6e"/>
    <ds:schemaRef ds:uri="http://www.w3.org/XML/1998/namespace"/>
    <ds:schemaRef ds:uri="d16efad5-0601-4cf0-b7c2-89968258c777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fa6a9aea-fb0f-4ddd-aff8-712634b7d5fe"/>
    <ds:schemaRef ds:uri="http://purl.org/dc/terms/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6D7A6C3D-A3A1-444A-94F0-0CD55DB10C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11701</TotalTime>
  <Words>1648</Words>
  <Application>Microsoft Office PowerPoint</Application>
  <PresentationFormat>On-screen Show (4:3)</PresentationFormat>
  <Paragraphs>158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Source Sans Pro</vt:lpstr>
      <vt:lpstr>Source Sans Pro SemiBold</vt:lpstr>
      <vt:lpstr>Custom Design</vt:lpstr>
      <vt:lpstr>3_Custom Design</vt:lpstr>
      <vt:lpstr>4_Custom Design</vt:lpstr>
      <vt:lpstr>1_Custom Design</vt:lpstr>
      <vt:lpstr>5_Custom Design</vt:lpstr>
      <vt:lpstr>6_Custom Design</vt:lpstr>
      <vt:lpstr>PowerPoint Presentation</vt:lpstr>
      <vt:lpstr>PowerPoint Presentation</vt:lpstr>
      <vt:lpstr>Enfants orphelins</vt:lpstr>
      <vt:lpstr>PowerPoint Presentation</vt:lpstr>
      <vt:lpstr>PowerPoint Presentation</vt:lpstr>
      <vt:lpstr>Taux net de fréquentation scolaire*</vt:lpstr>
      <vt:lpstr>Taux de participation dans des activités d’apprentissage organisées selon le sexe*</vt:lpstr>
      <vt:lpstr>Echantillon pour questions sur la discipline des enfants</vt:lpstr>
      <vt:lpstr>Discipline de l’enfant</vt:lpstr>
      <vt:lpstr>Discipline de l’enfant selon le sexe</vt:lpstr>
      <vt:lpstr>Discipline violente des enfants  selon la région</vt:lpstr>
      <vt:lpstr>Opinion concernant les châtiments corporels selon le milieu de résidence</vt:lpstr>
      <vt:lpstr>Travail des enfants selon le milieu de résidence</vt:lpstr>
      <vt:lpstr>Résultats Clés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8</cp:revision>
  <dcterms:created xsi:type="dcterms:W3CDTF">2022-12-05T19:39:34Z</dcterms:created>
  <dcterms:modified xsi:type="dcterms:W3CDTF">2024-03-14T16:21:26Z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c9c299e5-d7fe-43f5-863f-21dece0012a2</vt:lpwstr>
  </property>
  <property fmtid="{D5CDD505-2E9C-101B-9397-08002B2CF9AE}" pid="4" name="MediaServiceImageTags">
    <vt:lpwstr/>
  </property>
</Properties>
</file>